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73" r:id="rId5"/>
    <p:sldId id="275" r:id="rId6"/>
    <p:sldId id="279" r:id="rId7"/>
    <p:sldId id="264" r:id="rId8"/>
    <p:sldId id="281" r:id="rId9"/>
    <p:sldId id="280" r:id="rId10"/>
    <p:sldId id="265" r:id="rId11"/>
    <p:sldId id="272" r:id="rId12"/>
    <p:sldId id="271" r:id="rId13"/>
    <p:sldId id="276" r:id="rId14"/>
    <p:sldId id="266" r:id="rId15"/>
    <p:sldId id="274" r:id="rId16"/>
    <p:sldId id="278" r:id="rId17"/>
    <p:sldId id="277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2B4"/>
    <a:srgbClr val="D8B7A7"/>
    <a:srgbClr val="242A52"/>
    <a:srgbClr val="5E6D98"/>
    <a:srgbClr val="FAF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158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产品A</c:v>
                </c:pt>
              </c:strCache>
            </c:strRef>
          </c:tx>
          <c:spPr>
            <a:solidFill>
              <a:srgbClr val="8392B4"/>
            </a:solidFill>
            <a:ln>
              <a:noFill/>
            </a:ln>
            <a:effectLst/>
            <a:sp3d/>
          </c:spPr>
          <c:invertIfNegative val="0"/>
          <c:cat>
            <c:strRef>
              <c:f>Sheet1!$B$24:$E$24</c:f>
              <c:strCache>
                <c:ptCount val="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</c:strCache>
            </c:strRef>
          </c:cat>
          <c:val>
            <c:numRef>
              <c:f>Sheet1!$B$25:$E$25</c:f>
              <c:numCache>
                <c:formatCode>General</c:formatCode>
                <c:ptCount val="4"/>
                <c:pt idx="0">
                  <c:v>23</c:v>
                </c:pt>
                <c:pt idx="1">
                  <c:v>42</c:v>
                </c:pt>
                <c:pt idx="2">
                  <c:v>15</c:v>
                </c:pt>
                <c:pt idx="3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7-4252-8D71-565EADAAEFD5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产品B</c:v>
                </c:pt>
              </c:strCache>
            </c:strRef>
          </c:tx>
          <c:spPr>
            <a:solidFill>
              <a:srgbClr val="D8B7A7"/>
            </a:solidFill>
            <a:ln>
              <a:noFill/>
            </a:ln>
            <a:effectLst/>
            <a:sp3d/>
          </c:spPr>
          <c:invertIfNegative val="0"/>
          <c:cat>
            <c:strRef>
              <c:f>Sheet1!$B$24:$E$24</c:f>
              <c:strCache>
                <c:ptCount val="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</c:strCache>
            </c:strRef>
          </c:cat>
          <c:val>
            <c:numRef>
              <c:f>Sheet1!$B$26:$E$26</c:f>
              <c:numCache>
                <c:formatCode>General</c:formatCode>
                <c:ptCount val="4"/>
                <c:pt idx="0">
                  <c:v>33</c:v>
                </c:pt>
                <c:pt idx="1">
                  <c:v>38</c:v>
                </c:pt>
                <c:pt idx="2">
                  <c:v>44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7-4252-8D71-565EADAAE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3664608"/>
        <c:axId val="363651712"/>
        <c:axId val="0"/>
      </c:bar3DChart>
      <c:catAx>
        <c:axId val="36366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3651712"/>
        <c:crosses val="autoZero"/>
        <c:auto val="1"/>
        <c:lblAlgn val="ctr"/>
        <c:lblOffset val="100"/>
        <c:noMultiLvlLbl val="0"/>
      </c:catAx>
      <c:valAx>
        <c:axId val="36365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366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8392B4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56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F6-412D-8FC4-435C05633F4E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D8B7A7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F6-412D-8FC4-435C05633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9769504"/>
        <c:axId val="249773664"/>
      </c:barChart>
      <c:catAx>
        <c:axId val="249769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9773664"/>
        <c:crosses val="autoZero"/>
        <c:auto val="1"/>
        <c:lblAlgn val="ctr"/>
        <c:lblOffset val="100"/>
        <c:noMultiLvlLbl val="0"/>
      </c:catAx>
      <c:valAx>
        <c:axId val="24977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976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8392B4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44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2-4A6C-BC8B-DD6D09BA5599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D8B7A7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23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52-4A6C-BC8B-DD6D09BA5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9769504"/>
        <c:axId val="249773664"/>
      </c:barChart>
      <c:catAx>
        <c:axId val="249769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9773664"/>
        <c:crosses val="autoZero"/>
        <c:auto val="1"/>
        <c:lblAlgn val="ctr"/>
        <c:lblOffset val="100"/>
        <c:noMultiLvlLbl val="0"/>
      </c:catAx>
      <c:valAx>
        <c:axId val="24977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976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8392B4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56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72-4A83-8D1E-9AA6E016941D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D8B7A7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72-4A83-8D1E-9AA6E0169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058896"/>
        <c:axId val="336067216"/>
      </c:barChart>
      <c:catAx>
        <c:axId val="3360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67216"/>
        <c:crosses val="autoZero"/>
        <c:auto val="1"/>
        <c:lblAlgn val="ctr"/>
        <c:lblOffset val="100"/>
        <c:noMultiLvlLbl val="0"/>
      </c:catAx>
      <c:valAx>
        <c:axId val="3360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8392B4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36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F-4EE5-A7B1-C7AD5CDCB9D6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D8B7A7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BF-4EE5-A7B1-C7AD5CDCB9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058896"/>
        <c:axId val="336067216"/>
      </c:barChart>
      <c:catAx>
        <c:axId val="3360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67216"/>
        <c:crosses val="autoZero"/>
        <c:auto val="1"/>
        <c:lblAlgn val="ctr"/>
        <c:lblOffset val="100"/>
        <c:noMultiLvlLbl val="0"/>
      </c:catAx>
      <c:valAx>
        <c:axId val="3360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2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C142-6150-4E45-8498-0CE59A7DB75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0C40-E354-4181-91F1-B08281D6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464121" y="1431782"/>
            <a:ext cx="3226113" cy="3379725"/>
          </a:xfrm>
          <a:custGeom>
            <a:avLst/>
            <a:gdLst>
              <a:gd name="connsiteX0" fmla="*/ 0 w 4048539"/>
              <a:gd name="connsiteY0" fmla="*/ 1722782 h 3882887"/>
              <a:gd name="connsiteX1" fmla="*/ 3578087 w 4048539"/>
              <a:gd name="connsiteY1" fmla="*/ 0 h 3882887"/>
              <a:gd name="connsiteX2" fmla="*/ 4048539 w 4048539"/>
              <a:gd name="connsiteY2" fmla="*/ 1331843 h 3882887"/>
              <a:gd name="connsiteX3" fmla="*/ 3041374 w 4048539"/>
              <a:gd name="connsiteY3" fmla="*/ 3882887 h 3882887"/>
              <a:gd name="connsiteX4" fmla="*/ 132522 w 4048539"/>
              <a:gd name="connsiteY4" fmla="*/ 2219739 h 3882887"/>
              <a:gd name="connsiteX5" fmla="*/ 0 w 4048539"/>
              <a:gd name="connsiteY5" fmla="*/ 1722782 h 3882887"/>
              <a:gd name="connsiteX0" fmla="*/ 0 w 4117010"/>
              <a:gd name="connsiteY0" fmla="*/ 1726749 h 3886854"/>
              <a:gd name="connsiteX1" fmla="*/ 3578087 w 4117010"/>
              <a:gd name="connsiteY1" fmla="*/ 3967 h 3886854"/>
              <a:gd name="connsiteX2" fmla="*/ 4048539 w 4117010"/>
              <a:gd name="connsiteY2" fmla="*/ 1335810 h 3886854"/>
              <a:gd name="connsiteX3" fmla="*/ 3041374 w 4117010"/>
              <a:gd name="connsiteY3" fmla="*/ 3886854 h 3886854"/>
              <a:gd name="connsiteX4" fmla="*/ 132522 w 4117010"/>
              <a:gd name="connsiteY4" fmla="*/ 2223706 h 3886854"/>
              <a:gd name="connsiteX5" fmla="*/ 0 w 4117010"/>
              <a:gd name="connsiteY5" fmla="*/ 1726749 h 3886854"/>
              <a:gd name="connsiteX0" fmla="*/ 0 w 4307049"/>
              <a:gd name="connsiteY0" fmla="*/ 1740520 h 3900625"/>
              <a:gd name="connsiteX1" fmla="*/ 3578087 w 4307049"/>
              <a:gd name="connsiteY1" fmla="*/ 17738 h 3900625"/>
              <a:gd name="connsiteX2" fmla="*/ 4048539 w 4307049"/>
              <a:gd name="connsiteY2" fmla="*/ 1349581 h 3900625"/>
              <a:gd name="connsiteX3" fmla="*/ 3041374 w 4307049"/>
              <a:gd name="connsiteY3" fmla="*/ 3900625 h 3900625"/>
              <a:gd name="connsiteX4" fmla="*/ 132522 w 4307049"/>
              <a:gd name="connsiteY4" fmla="*/ 2237477 h 3900625"/>
              <a:gd name="connsiteX5" fmla="*/ 0 w 4307049"/>
              <a:gd name="connsiteY5" fmla="*/ 1740520 h 3900625"/>
              <a:gd name="connsiteX0" fmla="*/ 0 w 4397109"/>
              <a:gd name="connsiteY0" fmla="*/ 1744952 h 3905057"/>
              <a:gd name="connsiteX1" fmla="*/ 3578087 w 4397109"/>
              <a:gd name="connsiteY1" fmla="*/ 22170 h 3905057"/>
              <a:gd name="connsiteX2" fmla="*/ 4048539 w 4397109"/>
              <a:gd name="connsiteY2" fmla="*/ 1354013 h 3905057"/>
              <a:gd name="connsiteX3" fmla="*/ 3041374 w 4397109"/>
              <a:gd name="connsiteY3" fmla="*/ 3905057 h 3905057"/>
              <a:gd name="connsiteX4" fmla="*/ 132522 w 4397109"/>
              <a:gd name="connsiteY4" fmla="*/ 2241909 h 3905057"/>
              <a:gd name="connsiteX5" fmla="*/ 0 w 4397109"/>
              <a:gd name="connsiteY5" fmla="*/ 1744952 h 3905057"/>
              <a:gd name="connsiteX0" fmla="*/ 0 w 4296628"/>
              <a:gd name="connsiteY0" fmla="*/ 1736322 h 3896427"/>
              <a:gd name="connsiteX1" fmla="*/ 3578087 w 4296628"/>
              <a:gd name="connsiteY1" fmla="*/ 13540 h 3896427"/>
              <a:gd name="connsiteX2" fmla="*/ 4048539 w 4296628"/>
              <a:gd name="connsiteY2" fmla="*/ 1345383 h 3896427"/>
              <a:gd name="connsiteX3" fmla="*/ 3041374 w 4296628"/>
              <a:gd name="connsiteY3" fmla="*/ 3896427 h 3896427"/>
              <a:gd name="connsiteX4" fmla="*/ 132522 w 4296628"/>
              <a:gd name="connsiteY4" fmla="*/ 2233279 h 3896427"/>
              <a:gd name="connsiteX5" fmla="*/ 0 w 4296628"/>
              <a:gd name="connsiteY5" fmla="*/ 1736322 h 3896427"/>
              <a:gd name="connsiteX0" fmla="*/ 0 w 4088253"/>
              <a:gd name="connsiteY0" fmla="*/ 1726162 h 3886267"/>
              <a:gd name="connsiteX1" fmla="*/ 3578087 w 4088253"/>
              <a:gd name="connsiteY1" fmla="*/ 3380 h 3886267"/>
              <a:gd name="connsiteX2" fmla="*/ 4027274 w 4088253"/>
              <a:gd name="connsiteY2" fmla="*/ 1306869 h 3886267"/>
              <a:gd name="connsiteX3" fmla="*/ 3041374 w 4088253"/>
              <a:gd name="connsiteY3" fmla="*/ 3886267 h 3886267"/>
              <a:gd name="connsiteX4" fmla="*/ 132522 w 4088253"/>
              <a:gd name="connsiteY4" fmla="*/ 2223119 h 3886267"/>
              <a:gd name="connsiteX5" fmla="*/ 0 w 4088253"/>
              <a:gd name="connsiteY5" fmla="*/ 1726162 h 3886267"/>
              <a:gd name="connsiteX0" fmla="*/ 0 w 4338332"/>
              <a:gd name="connsiteY0" fmla="*/ 1746649 h 3906754"/>
              <a:gd name="connsiteX1" fmla="*/ 3578087 w 4338332"/>
              <a:gd name="connsiteY1" fmla="*/ 23867 h 3906754"/>
              <a:gd name="connsiteX2" fmla="*/ 4027274 w 4338332"/>
              <a:gd name="connsiteY2" fmla="*/ 1327356 h 3906754"/>
              <a:gd name="connsiteX3" fmla="*/ 3041374 w 4338332"/>
              <a:gd name="connsiteY3" fmla="*/ 3906754 h 3906754"/>
              <a:gd name="connsiteX4" fmla="*/ 132522 w 4338332"/>
              <a:gd name="connsiteY4" fmla="*/ 2243606 h 3906754"/>
              <a:gd name="connsiteX5" fmla="*/ 0 w 4338332"/>
              <a:gd name="connsiteY5" fmla="*/ 1746649 h 3906754"/>
              <a:gd name="connsiteX0" fmla="*/ 0 w 4338332"/>
              <a:gd name="connsiteY0" fmla="*/ 1746649 h 3979306"/>
              <a:gd name="connsiteX1" fmla="*/ 3578087 w 4338332"/>
              <a:gd name="connsiteY1" fmla="*/ 23867 h 3979306"/>
              <a:gd name="connsiteX2" fmla="*/ 4027274 w 4338332"/>
              <a:gd name="connsiteY2" fmla="*/ 1327356 h 3979306"/>
              <a:gd name="connsiteX3" fmla="*/ 3041374 w 4338332"/>
              <a:gd name="connsiteY3" fmla="*/ 3906754 h 3979306"/>
              <a:gd name="connsiteX4" fmla="*/ 132522 w 4338332"/>
              <a:gd name="connsiteY4" fmla="*/ 2243606 h 3979306"/>
              <a:gd name="connsiteX5" fmla="*/ 0 w 4338332"/>
              <a:gd name="connsiteY5" fmla="*/ 1746649 h 3979306"/>
              <a:gd name="connsiteX0" fmla="*/ 0 w 4338332"/>
              <a:gd name="connsiteY0" fmla="*/ 1746649 h 3964690"/>
              <a:gd name="connsiteX1" fmla="*/ 3578087 w 4338332"/>
              <a:gd name="connsiteY1" fmla="*/ 23867 h 3964690"/>
              <a:gd name="connsiteX2" fmla="*/ 4027274 w 4338332"/>
              <a:gd name="connsiteY2" fmla="*/ 1327356 h 3964690"/>
              <a:gd name="connsiteX3" fmla="*/ 3041374 w 4338332"/>
              <a:gd name="connsiteY3" fmla="*/ 3906754 h 3964690"/>
              <a:gd name="connsiteX4" fmla="*/ 132522 w 4338332"/>
              <a:gd name="connsiteY4" fmla="*/ 2243606 h 3964690"/>
              <a:gd name="connsiteX5" fmla="*/ 0 w 4338332"/>
              <a:gd name="connsiteY5" fmla="*/ 1746649 h 3964690"/>
              <a:gd name="connsiteX0" fmla="*/ 0 w 4338332"/>
              <a:gd name="connsiteY0" fmla="*/ 1746649 h 3954510"/>
              <a:gd name="connsiteX1" fmla="*/ 3578087 w 4338332"/>
              <a:gd name="connsiteY1" fmla="*/ 23867 h 3954510"/>
              <a:gd name="connsiteX2" fmla="*/ 4027274 w 4338332"/>
              <a:gd name="connsiteY2" fmla="*/ 1327356 h 3954510"/>
              <a:gd name="connsiteX3" fmla="*/ 3041374 w 4338332"/>
              <a:gd name="connsiteY3" fmla="*/ 3906754 h 3954510"/>
              <a:gd name="connsiteX4" fmla="*/ 132522 w 4338332"/>
              <a:gd name="connsiteY4" fmla="*/ 2243606 h 3954510"/>
              <a:gd name="connsiteX5" fmla="*/ 0 w 4338332"/>
              <a:gd name="connsiteY5" fmla="*/ 1746649 h 3954510"/>
              <a:gd name="connsiteX0" fmla="*/ 0 w 4338332"/>
              <a:gd name="connsiteY0" fmla="*/ 1746649 h 3963202"/>
              <a:gd name="connsiteX1" fmla="*/ 3578087 w 4338332"/>
              <a:gd name="connsiteY1" fmla="*/ 23867 h 3963202"/>
              <a:gd name="connsiteX2" fmla="*/ 4027274 w 4338332"/>
              <a:gd name="connsiteY2" fmla="*/ 1327356 h 3963202"/>
              <a:gd name="connsiteX3" fmla="*/ 3041374 w 4338332"/>
              <a:gd name="connsiteY3" fmla="*/ 3906754 h 3963202"/>
              <a:gd name="connsiteX4" fmla="*/ 132522 w 4338332"/>
              <a:gd name="connsiteY4" fmla="*/ 2243606 h 3963202"/>
              <a:gd name="connsiteX5" fmla="*/ 0 w 4338332"/>
              <a:gd name="connsiteY5" fmla="*/ 1746649 h 3963202"/>
              <a:gd name="connsiteX0" fmla="*/ 0 w 4338332"/>
              <a:gd name="connsiteY0" fmla="*/ 1746649 h 3940599"/>
              <a:gd name="connsiteX1" fmla="*/ 3578087 w 4338332"/>
              <a:gd name="connsiteY1" fmla="*/ 23867 h 3940599"/>
              <a:gd name="connsiteX2" fmla="*/ 4027274 w 4338332"/>
              <a:gd name="connsiteY2" fmla="*/ 1327356 h 3940599"/>
              <a:gd name="connsiteX3" fmla="*/ 3041374 w 4338332"/>
              <a:gd name="connsiteY3" fmla="*/ 3906754 h 3940599"/>
              <a:gd name="connsiteX4" fmla="*/ 352262 w 4338332"/>
              <a:gd name="connsiteY4" fmla="*/ 2675996 h 3940599"/>
              <a:gd name="connsiteX5" fmla="*/ 0 w 4338332"/>
              <a:gd name="connsiteY5" fmla="*/ 1746649 h 3940599"/>
              <a:gd name="connsiteX0" fmla="*/ 0 w 4338332"/>
              <a:gd name="connsiteY0" fmla="*/ 1746649 h 3943201"/>
              <a:gd name="connsiteX1" fmla="*/ 3578087 w 4338332"/>
              <a:gd name="connsiteY1" fmla="*/ 23867 h 3943201"/>
              <a:gd name="connsiteX2" fmla="*/ 4027274 w 4338332"/>
              <a:gd name="connsiteY2" fmla="*/ 1327356 h 3943201"/>
              <a:gd name="connsiteX3" fmla="*/ 3041374 w 4338332"/>
              <a:gd name="connsiteY3" fmla="*/ 3906754 h 3943201"/>
              <a:gd name="connsiteX4" fmla="*/ 352262 w 4338332"/>
              <a:gd name="connsiteY4" fmla="*/ 2675996 h 3943201"/>
              <a:gd name="connsiteX5" fmla="*/ 0 w 4338332"/>
              <a:gd name="connsiteY5" fmla="*/ 1746649 h 3943201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86810 w 4016219"/>
              <a:gd name="connsiteY0" fmla="*/ 1461022 h 3914544"/>
              <a:gd name="connsiteX1" fmla="*/ 3516804 w 4016219"/>
              <a:gd name="connsiteY1" fmla="*/ 510 h 3914544"/>
              <a:gd name="connsiteX2" fmla="*/ 3965991 w 4016219"/>
              <a:gd name="connsiteY2" fmla="*/ 1303999 h 3914544"/>
              <a:gd name="connsiteX3" fmla="*/ 2980091 w 4016219"/>
              <a:gd name="connsiteY3" fmla="*/ 3883397 h 3914544"/>
              <a:gd name="connsiteX4" fmla="*/ 290979 w 4016219"/>
              <a:gd name="connsiteY4" fmla="*/ 2652639 h 3914544"/>
              <a:gd name="connsiteX5" fmla="*/ 186810 w 4016219"/>
              <a:gd name="connsiteY5" fmla="*/ 1461022 h 3914544"/>
              <a:gd name="connsiteX0" fmla="*/ 223430 w 3979104"/>
              <a:gd name="connsiteY0" fmla="*/ 1468155 h 3914560"/>
              <a:gd name="connsiteX1" fmla="*/ 3482541 w 3979104"/>
              <a:gd name="connsiteY1" fmla="*/ 555 h 3914560"/>
              <a:gd name="connsiteX2" fmla="*/ 3931728 w 3979104"/>
              <a:gd name="connsiteY2" fmla="*/ 1304044 h 3914560"/>
              <a:gd name="connsiteX3" fmla="*/ 2945828 w 3979104"/>
              <a:gd name="connsiteY3" fmla="*/ 3883442 h 3914560"/>
              <a:gd name="connsiteX4" fmla="*/ 256716 w 3979104"/>
              <a:gd name="connsiteY4" fmla="*/ 2652684 h 3914560"/>
              <a:gd name="connsiteX5" fmla="*/ 223430 w 3979104"/>
              <a:gd name="connsiteY5" fmla="*/ 1468155 h 3914560"/>
              <a:gd name="connsiteX0" fmla="*/ 147826 w 3903500"/>
              <a:gd name="connsiteY0" fmla="*/ 1468155 h 3916383"/>
              <a:gd name="connsiteX1" fmla="*/ 3406937 w 3903500"/>
              <a:gd name="connsiteY1" fmla="*/ 555 h 3916383"/>
              <a:gd name="connsiteX2" fmla="*/ 3856124 w 3903500"/>
              <a:gd name="connsiteY2" fmla="*/ 1304044 h 3916383"/>
              <a:gd name="connsiteX3" fmla="*/ 2870224 w 3903500"/>
              <a:gd name="connsiteY3" fmla="*/ 3883442 h 3916383"/>
              <a:gd name="connsiteX4" fmla="*/ 181112 w 3903500"/>
              <a:gd name="connsiteY4" fmla="*/ 2652684 h 3916383"/>
              <a:gd name="connsiteX5" fmla="*/ 147826 w 3903500"/>
              <a:gd name="connsiteY5" fmla="*/ 1468155 h 3916383"/>
              <a:gd name="connsiteX0" fmla="*/ 147826 w 4165714"/>
              <a:gd name="connsiteY0" fmla="*/ 1505528 h 3953756"/>
              <a:gd name="connsiteX1" fmla="*/ 3406937 w 4165714"/>
              <a:gd name="connsiteY1" fmla="*/ 37928 h 3953756"/>
              <a:gd name="connsiteX2" fmla="*/ 3856124 w 4165714"/>
              <a:gd name="connsiteY2" fmla="*/ 1341417 h 3953756"/>
              <a:gd name="connsiteX3" fmla="*/ 2870224 w 4165714"/>
              <a:gd name="connsiteY3" fmla="*/ 3920815 h 3953756"/>
              <a:gd name="connsiteX4" fmla="*/ 181112 w 4165714"/>
              <a:gd name="connsiteY4" fmla="*/ 2690057 h 3953756"/>
              <a:gd name="connsiteX5" fmla="*/ 147826 w 4165714"/>
              <a:gd name="connsiteY5" fmla="*/ 1505528 h 3953756"/>
              <a:gd name="connsiteX0" fmla="*/ 147826 w 4165714"/>
              <a:gd name="connsiteY0" fmla="*/ 1505528 h 4031877"/>
              <a:gd name="connsiteX1" fmla="*/ 3406937 w 4165714"/>
              <a:gd name="connsiteY1" fmla="*/ 37928 h 4031877"/>
              <a:gd name="connsiteX2" fmla="*/ 3856124 w 4165714"/>
              <a:gd name="connsiteY2" fmla="*/ 1341417 h 4031877"/>
              <a:gd name="connsiteX3" fmla="*/ 2870224 w 4165714"/>
              <a:gd name="connsiteY3" fmla="*/ 3920815 h 4031877"/>
              <a:gd name="connsiteX4" fmla="*/ 181112 w 4165714"/>
              <a:gd name="connsiteY4" fmla="*/ 2690057 h 4031877"/>
              <a:gd name="connsiteX5" fmla="*/ 147826 w 4165714"/>
              <a:gd name="connsiteY5" fmla="*/ 1505528 h 4031877"/>
              <a:gd name="connsiteX0" fmla="*/ 194000 w 4211888"/>
              <a:gd name="connsiteY0" fmla="*/ 1505528 h 4031877"/>
              <a:gd name="connsiteX1" fmla="*/ 3453111 w 4211888"/>
              <a:gd name="connsiteY1" fmla="*/ 37928 h 4031877"/>
              <a:gd name="connsiteX2" fmla="*/ 3902298 w 4211888"/>
              <a:gd name="connsiteY2" fmla="*/ 1341417 h 4031877"/>
              <a:gd name="connsiteX3" fmla="*/ 2916398 w 4211888"/>
              <a:gd name="connsiteY3" fmla="*/ 3920815 h 4031877"/>
              <a:gd name="connsiteX4" fmla="*/ 227286 w 4211888"/>
              <a:gd name="connsiteY4" fmla="*/ 2690057 h 4031877"/>
              <a:gd name="connsiteX5" fmla="*/ 194000 w 4211888"/>
              <a:gd name="connsiteY5" fmla="*/ 1505528 h 403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1888" h="4031877">
                <a:moveTo>
                  <a:pt x="194000" y="1505528"/>
                </a:moveTo>
                <a:cubicBezTo>
                  <a:pt x="482979" y="1141402"/>
                  <a:pt x="2112047" y="306285"/>
                  <a:pt x="3453111" y="37928"/>
                </a:cubicBezTo>
                <a:cubicBezTo>
                  <a:pt x="4794175" y="-230429"/>
                  <a:pt x="3961573" y="1001432"/>
                  <a:pt x="3902298" y="1341417"/>
                </a:cubicBezTo>
                <a:cubicBezTo>
                  <a:pt x="3843023" y="1681402"/>
                  <a:pt x="4032175" y="3433772"/>
                  <a:pt x="2916398" y="3920815"/>
                </a:cubicBezTo>
                <a:cubicBezTo>
                  <a:pt x="1800621" y="4407858"/>
                  <a:pt x="496722" y="3163489"/>
                  <a:pt x="227286" y="2690057"/>
                </a:cubicBezTo>
                <a:cubicBezTo>
                  <a:pt x="-42150" y="2216625"/>
                  <a:pt x="-94979" y="1869654"/>
                  <a:pt x="194000" y="1505528"/>
                </a:cubicBezTo>
                <a:close/>
              </a:path>
            </a:pathLst>
          </a:custGeom>
          <a:solidFill>
            <a:srgbClr val="5E6D9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650104" y="2596425"/>
            <a:ext cx="2445239" cy="2308216"/>
          </a:xfrm>
          <a:custGeom>
            <a:avLst/>
            <a:gdLst>
              <a:gd name="connsiteX0" fmla="*/ 0 w 2633134"/>
              <a:gd name="connsiteY0" fmla="*/ 1286933 h 2573867"/>
              <a:gd name="connsiteX1" fmla="*/ 1380067 w 2633134"/>
              <a:gd name="connsiteY1" fmla="*/ 0 h 2573867"/>
              <a:gd name="connsiteX2" fmla="*/ 2633134 w 2633134"/>
              <a:gd name="connsiteY2" fmla="*/ 1329267 h 2573867"/>
              <a:gd name="connsiteX3" fmla="*/ 660400 w 2633134"/>
              <a:gd name="connsiteY3" fmla="*/ 2573867 h 2573867"/>
              <a:gd name="connsiteX4" fmla="*/ 0 w 2633134"/>
              <a:gd name="connsiteY4" fmla="*/ 1286933 h 2573867"/>
              <a:gd name="connsiteX0" fmla="*/ 0 w 2643675"/>
              <a:gd name="connsiteY0" fmla="*/ 1286975 h 2573909"/>
              <a:gd name="connsiteX1" fmla="*/ 1380067 w 2643675"/>
              <a:gd name="connsiteY1" fmla="*/ 42 h 2573909"/>
              <a:gd name="connsiteX2" fmla="*/ 2633134 w 2643675"/>
              <a:gd name="connsiteY2" fmla="*/ 1329309 h 2573909"/>
              <a:gd name="connsiteX3" fmla="*/ 660400 w 2643675"/>
              <a:gd name="connsiteY3" fmla="*/ 2573909 h 2573909"/>
              <a:gd name="connsiteX4" fmla="*/ 0 w 2643675"/>
              <a:gd name="connsiteY4" fmla="*/ 1286975 h 2573909"/>
              <a:gd name="connsiteX0" fmla="*/ 0 w 2645329"/>
              <a:gd name="connsiteY0" fmla="*/ 1288402 h 2575336"/>
              <a:gd name="connsiteX1" fmla="*/ 1380067 w 2645329"/>
              <a:gd name="connsiteY1" fmla="*/ 1469 h 2575336"/>
              <a:gd name="connsiteX2" fmla="*/ 2633134 w 2645329"/>
              <a:gd name="connsiteY2" fmla="*/ 1330736 h 2575336"/>
              <a:gd name="connsiteX3" fmla="*/ 660400 w 2645329"/>
              <a:gd name="connsiteY3" fmla="*/ 2575336 h 2575336"/>
              <a:gd name="connsiteX4" fmla="*/ 0 w 2645329"/>
              <a:gd name="connsiteY4" fmla="*/ 1288402 h 2575336"/>
              <a:gd name="connsiteX0" fmla="*/ 0 w 2645329"/>
              <a:gd name="connsiteY0" fmla="*/ 1229231 h 2516165"/>
              <a:gd name="connsiteX1" fmla="*/ 1380067 w 2645329"/>
              <a:gd name="connsiteY1" fmla="*/ 1565 h 2516165"/>
              <a:gd name="connsiteX2" fmla="*/ 2633134 w 2645329"/>
              <a:gd name="connsiteY2" fmla="*/ 1271565 h 2516165"/>
              <a:gd name="connsiteX3" fmla="*/ 660400 w 2645329"/>
              <a:gd name="connsiteY3" fmla="*/ 2516165 h 2516165"/>
              <a:gd name="connsiteX4" fmla="*/ 0 w 2645329"/>
              <a:gd name="connsiteY4" fmla="*/ 1229231 h 2516165"/>
              <a:gd name="connsiteX0" fmla="*/ 0 w 2811661"/>
              <a:gd name="connsiteY0" fmla="*/ 1229207 h 2516141"/>
              <a:gd name="connsiteX1" fmla="*/ 1380067 w 2811661"/>
              <a:gd name="connsiteY1" fmla="*/ 1541 h 2516141"/>
              <a:gd name="connsiteX2" fmla="*/ 2633134 w 2811661"/>
              <a:gd name="connsiteY2" fmla="*/ 1271541 h 2516141"/>
              <a:gd name="connsiteX3" fmla="*/ 660400 w 2811661"/>
              <a:gd name="connsiteY3" fmla="*/ 2516141 h 2516141"/>
              <a:gd name="connsiteX4" fmla="*/ 0 w 2811661"/>
              <a:gd name="connsiteY4" fmla="*/ 1229207 h 2516141"/>
              <a:gd name="connsiteX0" fmla="*/ 0 w 2640484"/>
              <a:gd name="connsiteY0" fmla="*/ 1229746 h 2516680"/>
              <a:gd name="connsiteX1" fmla="*/ 1380067 w 2640484"/>
              <a:gd name="connsiteY1" fmla="*/ 2080 h 2516680"/>
              <a:gd name="connsiteX2" fmla="*/ 2633134 w 2640484"/>
              <a:gd name="connsiteY2" fmla="*/ 1272080 h 2516680"/>
              <a:gd name="connsiteX3" fmla="*/ 660400 w 2640484"/>
              <a:gd name="connsiteY3" fmla="*/ 2516680 h 2516680"/>
              <a:gd name="connsiteX4" fmla="*/ 0 w 2640484"/>
              <a:gd name="connsiteY4" fmla="*/ 1229746 h 2516680"/>
              <a:gd name="connsiteX0" fmla="*/ 0 w 2640484"/>
              <a:gd name="connsiteY0" fmla="*/ 1229746 h 2619301"/>
              <a:gd name="connsiteX1" fmla="*/ 1380067 w 2640484"/>
              <a:gd name="connsiteY1" fmla="*/ 2080 h 2619301"/>
              <a:gd name="connsiteX2" fmla="*/ 2633134 w 2640484"/>
              <a:gd name="connsiteY2" fmla="*/ 1272080 h 2619301"/>
              <a:gd name="connsiteX3" fmla="*/ 660400 w 2640484"/>
              <a:gd name="connsiteY3" fmla="*/ 2516680 h 2619301"/>
              <a:gd name="connsiteX4" fmla="*/ 0 w 2640484"/>
              <a:gd name="connsiteY4" fmla="*/ 1229746 h 2619301"/>
              <a:gd name="connsiteX0" fmla="*/ 0 w 2640484"/>
              <a:gd name="connsiteY0" fmla="*/ 1229746 h 2518462"/>
              <a:gd name="connsiteX1" fmla="*/ 1380067 w 2640484"/>
              <a:gd name="connsiteY1" fmla="*/ 2080 h 2518462"/>
              <a:gd name="connsiteX2" fmla="*/ 2633134 w 2640484"/>
              <a:gd name="connsiteY2" fmla="*/ 1272080 h 2518462"/>
              <a:gd name="connsiteX3" fmla="*/ 660400 w 2640484"/>
              <a:gd name="connsiteY3" fmla="*/ 2516680 h 2518462"/>
              <a:gd name="connsiteX4" fmla="*/ 0 w 2640484"/>
              <a:gd name="connsiteY4" fmla="*/ 1229746 h 2518462"/>
              <a:gd name="connsiteX0" fmla="*/ 27482 w 2667966"/>
              <a:gd name="connsiteY0" fmla="*/ 1229746 h 2518462"/>
              <a:gd name="connsiteX1" fmla="*/ 1407549 w 2667966"/>
              <a:gd name="connsiteY1" fmla="*/ 2080 h 2518462"/>
              <a:gd name="connsiteX2" fmla="*/ 2660616 w 2667966"/>
              <a:gd name="connsiteY2" fmla="*/ 1272080 h 2518462"/>
              <a:gd name="connsiteX3" fmla="*/ 687882 w 2667966"/>
              <a:gd name="connsiteY3" fmla="*/ 2516680 h 2518462"/>
              <a:gd name="connsiteX4" fmla="*/ 27482 w 2667966"/>
              <a:gd name="connsiteY4" fmla="*/ 1229746 h 251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66" h="2518462">
                <a:moveTo>
                  <a:pt x="27482" y="1229746"/>
                </a:moveTo>
                <a:cubicBezTo>
                  <a:pt x="-192651" y="800768"/>
                  <a:pt x="968693" y="-4976"/>
                  <a:pt x="1407549" y="2080"/>
                </a:cubicBezTo>
                <a:cubicBezTo>
                  <a:pt x="1990339" y="-41664"/>
                  <a:pt x="2750928" y="611680"/>
                  <a:pt x="2660616" y="1272080"/>
                </a:cubicBezTo>
                <a:cubicBezTo>
                  <a:pt x="2570304" y="1932480"/>
                  <a:pt x="1255148" y="2556192"/>
                  <a:pt x="687882" y="2516680"/>
                </a:cubicBezTo>
                <a:cubicBezTo>
                  <a:pt x="120616" y="2477168"/>
                  <a:pt x="247615" y="1658724"/>
                  <a:pt x="27482" y="1229746"/>
                </a:cubicBezTo>
                <a:close/>
              </a:path>
            </a:pathLst>
          </a:custGeom>
          <a:solidFill>
            <a:srgbClr val="D8B7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0" y="4301067"/>
            <a:ext cx="12192000" cy="2949575"/>
          </a:xfrm>
          <a:custGeom>
            <a:avLst/>
            <a:gdLst>
              <a:gd name="T0" fmla="*/ 621 w 4485"/>
              <a:gd name="T1" fmla="*/ 908 h 1281"/>
              <a:gd name="T2" fmla="*/ 705 w 4485"/>
              <a:gd name="T3" fmla="*/ 891 h 1281"/>
              <a:gd name="T4" fmla="*/ 792 w 4485"/>
              <a:gd name="T5" fmla="*/ 883 h 1281"/>
              <a:gd name="T6" fmla="*/ 849 w 4485"/>
              <a:gd name="T7" fmla="*/ 884 h 1281"/>
              <a:gd name="T8" fmla="*/ 1334 w 4485"/>
              <a:gd name="T9" fmla="*/ 1057 h 1281"/>
              <a:gd name="T10" fmla="*/ 1672 w 4485"/>
              <a:gd name="T11" fmla="*/ 1156 h 1281"/>
              <a:gd name="T12" fmla="*/ 1728 w 4485"/>
              <a:gd name="T13" fmla="*/ 1151 h 1281"/>
              <a:gd name="T14" fmla="*/ 1968 w 4485"/>
              <a:gd name="T15" fmla="*/ 1033 h 1281"/>
              <a:gd name="T16" fmla="*/ 2474 w 4485"/>
              <a:gd name="T17" fmla="*/ 782 h 1281"/>
              <a:gd name="T18" fmla="*/ 2532 w 4485"/>
              <a:gd name="T19" fmla="*/ 788 h 1281"/>
              <a:gd name="T20" fmla="*/ 2946 w 4485"/>
              <a:gd name="T21" fmla="*/ 1086 h 1281"/>
              <a:gd name="T22" fmla="*/ 3163 w 4485"/>
              <a:gd name="T23" fmla="*/ 1268 h 1281"/>
              <a:gd name="T24" fmla="*/ 3249 w 4485"/>
              <a:gd name="T25" fmla="*/ 1224 h 1281"/>
              <a:gd name="T26" fmla="*/ 3142 w 4485"/>
              <a:gd name="T27" fmla="*/ 731 h 1281"/>
              <a:gd name="T28" fmla="*/ 3073 w 4485"/>
              <a:gd name="T29" fmla="*/ 337 h 1281"/>
              <a:gd name="T30" fmla="*/ 3106 w 4485"/>
              <a:gd name="T31" fmla="*/ 287 h 1281"/>
              <a:gd name="T32" fmla="*/ 3212 w 4485"/>
              <a:gd name="T33" fmla="*/ 237 h 1281"/>
              <a:gd name="T34" fmla="*/ 3786 w 4485"/>
              <a:gd name="T35" fmla="*/ 226 h 1281"/>
              <a:gd name="T36" fmla="*/ 4207 w 4485"/>
              <a:gd name="T37" fmla="*/ 220 h 1281"/>
              <a:gd name="T38" fmla="*/ 4224 w 4485"/>
              <a:gd name="T39" fmla="*/ 201 h 1281"/>
              <a:gd name="T40" fmla="*/ 4204 w 4485"/>
              <a:gd name="T41" fmla="*/ 108 h 1281"/>
              <a:gd name="T42" fmla="*/ 3887 w 4485"/>
              <a:gd name="T43" fmla="*/ 17 h 1281"/>
              <a:gd name="T44" fmla="*/ 3750 w 4485"/>
              <a:gd name="T45" fmla="*/ 87 h 1281"/>
              <a:gd name="T46" fmla="*/ 3798 w 4485"/>
              <a:gd name="T47" fmla="*/ 179 h 1281"/>
              <a:gd name="T48" fmla="*/ 3844 w 4485"/>
              <a:gd name="T49" fmla="*/ 212 h 1281"/>
              <a:gd name="T50" fmla="*/ 4336 w 4485"/>
              <a:gd name="T51" fmla="*/ 506 h 1281"/>
              <a:gd name="T52" fmla="*/ 4418 w 4485"/>
              <a:gd name="T53" fmla="*/ 586 h 1281"/>
              <a:gd name="T54" fmla="*/ 3938 w 4485"/>
              <a:gd name="T55" fmla="*/ 278 h 1281"/>
              <a:gd name="T56" fmla="*/ 3796 w 4485"/>
              <a:gd name="T57" fmla="*/ 193 h 1281"/>
              <a:gd name="T58" fmla="*/ 3739 w 4485"/>
              <a:gd name="T59" fmla="*/ 116 h 1281"/>
              <a:gd name="T60" fmla="*/ 3761 w 4485"/>
              <a:gd name="T61" fmla="*/ 45 h 1281"/>
              <a:gd name="T62" fmla="*/ 3885 w 4485"/>
              <a:gd name="T63" fmla="*/ 3 h 1281"/>
              <a:gd name="T64" fmla="*/ 4215 w 4485"/>
              <a:gd name="T65" fmla="*/ 96 h 1281"/>
              <a:gd name="T66" fmla="*/ 4238 w 4485"/>
              <a:gd name="T67" fmla="*/ 209 h 1281"/>
              <a:gd name="T68" fmla="*/ 4217 w 4485"/>
              <a:gd name="T69" fmla="*/ 233 h 1281"/>
              <a:gd name="T70" fmla="*/ 3785 w 4485"/>
              <a:gd name="T71" fmla="*/ 244 h 1281"/>
              <a:gd name="T72" fmla="*/ 3215 w 4485"/>
              <a:gd name="T73" fmla="*/ 252 h 1281"/>
              <a:gd name="T74" fmla="*/ 3116 w 4485"/>
              <a:gd name="T75" fmla="*/ 298 h 1281"/>
              <a:gd name="T76" fmla="*/ 3087 w 4485"/>
              <a:gd name="T77" fmla="*/ 343 h 1281"/>
              <a:gd name="T78" fmla="*/ 3154 w 4485"/>
              <a:gd name="T79" fmla="*/ 727 h 1281"/>
              <a:gd name="T80" fmla="*/ 3257 w 4485"/>
              <a:gd name="T81" fmla="*/ 1227 h 1281"/>
              <a:gd name="T82" fmla="*/ 3160 w 4485"/>
              <a:gd name="T83" fmla="*/ 1275 h 1281"/>
              <a:gd name="T84" fmla="*/ 2777 w 4485"/>
              <a:gd name="T85" fmla="*/ 931 h 1281"/>
              <a:gd name="T86" fmla="*/ 2516 w 4485"/>
              <a:gd name="T87" fmla="*/ 791 h 1281"/>
              <a:gd name="T88" fmla="*/ 2362 w 4485"/>
              <a:gd name="T89" fmla="*/ 802 h 1281"/>
              <a:gd name="T90" fmla="*/ 1879 w 4485"/>
              <a:gd name="T91" fmla="*/ 1106 h 1281"/>
              <a:gd name="T92" fmla="*/ 1716 w 4485"/>
              <a:gd name="T93" fmla="*/ 1167 h 1281"/>
              <a:gd name="T94" fmla="*/ 1543 w 4485"/>
              <a:gd name="T95" fmla="*/ 1153 h 1281"/>
              <a:gd name="T96" fmla="*/ 877 w 4485"/>
              <a:gd name="T97" fmla="*/ 898 h 1281"/>
              <a:gd name="T98" fmla="*/ 820 w 4485"/>
              <a:gd name="T99" fmla="*/ 895 h 1281"/>
              <a:gd name="T100" fmla="*/ 735 w 4485"/>
              <a:gd name="T101" fmla="*/ 898 h 1281"/>
              <a:gd name="T102" fmla="*/ 679 w 4485"/>
              <a:gd name="T103" fmla="*/ 906 h 1281"/>
              <a:gd name="T104" fmla="*/ 229 w 4485"/>
              <a:gd name="T105" fmla="*/ 996 h 1281"/>
              <a:gd name="T106" fmla="*/ 115 w 4485"/>
              <a:gd name="T107" fmla="*/ 1006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85" h="1281">
                <a:moveTo>
                  <a:pt x="0" y="1009"/>
                </a:moveTo>
                <a:cubicBezTo>
                  <a:pt x="153" y="1002"/>
                  <a:pt x="305" y="986"/>
                  <a:pt x="454" y="951"/>
                </a:cubicBezTo>
                <a:cubicBezTo>
                  <a:pt x="491" y="942"/>
                  <a:pt x="528" y="933"/>
                  <a:pt x="565" y="923"/>
                </a:cubicBezTo>
                <a:cubicBezTo>
                  <a:pt x="583" y="918"/>
                  <a:pt x="602" y="913"/>
                  <a:pt x="621" y="908"/>
                </a:cubicBezTo>
                <a:cubicBezTo>
                  <a:pt x="639" y="904"/>
                  <a:pt x="658" y="899"/>
                  <a:pt x="677" y="896"/>
                </a:cubicBezTo>
                <a:cubicBezTo>
                  <a:pt x="691" y="893"/>
                  <a:pt x="691" y="893"/>
                  <a:pt x="691" y="893"/>
                </a:cubicBezTo>
                <a:cubicBezTo>
                  <a:pt x="698" y="892"/>
                  <a:pt x="698" y="892"/>
                  <a:pt x="698" y="892"/>
                </a:cubicBezTo>
                <a:cubicBezTo>
                  <a:pt x="705" y="891"/>
                  <a:pt x="705" y="891"/>
                  <a:pt x="705" y="891"/>
                </a:cubicBezTo>
                <a:cubicBezTo>
                  <a:pt x="734" y="887"/>
                  <a:pt x="734" y="887"/>
                  <a:pt x="734" y="887"/>
                </a:cubicBezTo>
                <a:cubicBezTo>
                  <a:pt x="739" y="886"/>
                  <a:pt x="744" y="886"/>
                  <a:pt x="748" y="885"/>
                </a:cubicBezTo>
                <a:cubicBezTo>
                  <a:pt x="763" y="884"/>
                  <a:pt x="763" y="884"/>
                  <a:pt x="763" y="884"/>
                </a:cubicBezTo>
                <a:cubicBezTo>
                  <a:pt x="772" y="884"/>
                  <a:pt x="782" y="883"/>
                  <a:pt x="792" y="883"/>
                </a:cubicBezTo>
                <a:cubicBezTo>
                  <a:pt x="821" y="883"/>
                  <a:pt x="821" y="883"/>
                  <a:pt x="821" y="883"/>
                </a:cubicBezTo>
                <a:cubicBezTo>
                  <a:pt x="828" y="883"/>
                  <a:pt x="828" y="883"/>
                  <a:pt x="828" y="883"/>
                </a:cubicBezTo>
                <a:cubicBezTo>
                  <a:pt x="835" y="883"/>
                  <a:pt x="835" y="883"/>
                  <a:pt x="835" y="883"/>
                </a:cubicBezTo>
                <a:cubicBezTo>
                  <a:pt x="849" y="884"/>
                  <a:pt x="849" y="884"/>
                  <a:pt x="849" y="884"/>
                </a:cubicBezTo>
                <a:cubicBezTo>
                  <a:pt x="878" y="886"/>
                  <a:pt x="878" y="886"/>
                  <a:pt x="878" y="886"/>
                </a:cubicBezTo>
                <a:cubicBezTo>
                  <a:pt x="888" y="887"/>
                  <a:pt x="898" y="888"/>
                  <a:pt x="907" y="889"/>
                </a:cubicBezTo>
                <a:cubicBezTo>
                  <a:pt x="984" y="900"/>
                  <a:pt x="1057" y="927"/>
                  <a:pt x="1127" y="958"/>
                </a:cubicBezTo>
                <a:cubicBezTo>
                  <a:pt x="1198" y="989"/>
                  <a:pt x="1265" y="1024"/>
                  <a:pt x="1334" y="1057"/>
                </a:cubicBezTo>
                <a:cubicBezTo>
                  <a:pt x="1369" y="1073"/>
                  <a:pt x="1403" y="1089"/>
                  <a:pt x="1439" y="1103"/>
                </a:cubicBezTo>
                <a:cubicBezTo>
                  <a:pt x="1474" y="1118"/>
                  <a:pt x="1510" y="1130"/>
                  <a:pt x="1547" y="1139"/>
                </a:cubicBezTo>
                <a:cubicBezTo>
                  <a:pt x="1583" y="1149"/>
                  <a:pt x="1621" y="1155"/>
                  <a:pt x="1658" y="1156"/>
                </a:cubicBezTo>
                <a:cubicBezTo>
                  <a:pt x="1663" y="1156"/>
                  <a:pt x="1668" y="1156"/>
                  <a:pt x="1672" y="1156"/>
                </a:cubicBezTo>
                <a:cubicBezTo>
                  <a:pt x="1686" y="1156"/>
                  <a:pt x="1686" y="1156"/>
                  <a:pt x="1686" y="1156"/>
                </a:cubicBezTo>
                <a:cubicBezTo>
                  <a:pt x="1691" y="1155"/>
                  <a:pt x="1696" y="1155"/>
                  <a:pt x="1701" y="1155"/>
                </a:cubicBezTo>
                <a:cubicBezTo>
                  <a:pt x="1714" y="1153"/>
                  <a:pt x="1714" y="1153"/>
                  <a:pt x="1714" y="1153"/>
                </a:cubicBezTo>
                <a:cubicBezTo>
                  <a:pt x="1719" y="1153"/>
                  <a:pt x="1724" y="1152"/>
                  <a:pt x="1728" y="1151"/>
                </a:cubicBezTo>
                <a:cubicBezTo>
                  <a:pt x="1742" y="1149"/>
                  <a:pt x="1742" y="1149"/>
                  <a:pt x="1742" y="1149"/>
                </a:cubicBezTo>
                <a:cubicBezTo>
                  <a:pt x="1751" y="1146"/>
                  <a:pt x="1760" y="1144"/>
                  <a:pt x="1769" y="1141"/>
                </a:cubicBezTo>
                <a:cubicBezTo>
                  <a:pt x="1805" y="1130"/>
                  <a:pt x="1840" y="1114"/>
                  <a:pt x="1873" y="1095"/>
                </a:cubicBezTo>
                <a:cubicBezTo>
                  <a:pt x="1906" y="1076"/>
                  <a:pt x="1937" y="1055"/>
                  <a:pt x="1968" y="1033"/>
                </a:cubicBezTo>
                <a:cubicBezTo>
                  <a:pt x="2031" y="989"/>
                  <a:pt x="2091" y="941"/>
                  <a:pt x="2154" y="898"/>
                </a:cubicBezTo>
                <a:cubicBezTo>
                  <a:pt x="2186" y="877"/>
                  <a:pt x="2219" y="857"/>
                  <a:pt x="2253" y="839"/>
                </a:cubicBezTo>
                <a:cubicBezTo>
                  <a:pt x="2287" y="821"/>
                  <a:pt x="2323" y="806"/>
                  <a:pt x="2360" y="796"/>
                </a:cubicBezTo>
                <a:cubicBezTo>
                  <a:pt x="2397" y="786"/>
                  <a:pt x="2435" y="780"/>
                  <a:pt x="2474" y="782"/>
                </a:cubicBezTo>
                <a:cubicBezTo>
                  <a:pt x="2489" y="782"/>
                  <a:pt x="2489" y="782"/>
                  <a:pt x="2489" y="782"/>
                </a:cubicBezTo>
                <a:cubicBezTo>
                  <a:pt x="2493" y="782"/>
                  <a:pt x="2498" y="783"/>
                  <a:pt x="2503" y="784"/>
                </a:cubicBezTo>
                <a:cubicBezTo>
                  <a:pt x="2517" y="785"/>
                  <a:pt x="2517" y="785"/>
                  <a:pt x="2517" y="785"/>
                </a:cubicBezTo>
                <a:cubicBezTo>
                  <a:pt x="2522" y="786"/>
                  <a:pt x="2527" y="787"/>
                  <a:pt x="2532" y="788"/>
                </a:cubicBezTo>
                <a:cubicBezTo>
                  <a:pt x="2550" y="791"/>
                  <a:pt x="2569" y="797"/>
                  <a:pt x="2587" y="804"/>
                </a:cubicBezTo>
                <a:cubicBezTo>
                  <a:pt x="2623" y="817"/>
                  <a:pt x="2657" y="836"/>
                  <a:pt x="2689" y="857"/>
                </a:cubicBezTo>
                <a:cubicBezTo>
                  <a:pt x="2721" y="878"/>
                  <a:pt x="2751" y="902"/>
                  <a:pt x="2780" y="927"/>
                </a:cubicBezTo>
                <a:cubicBezTo>
                  <a:pt x="2839" y="977"/>
                  <a:pt x="2892" y="1031"/>
                  <a:pt x="2946" y="1086"/>
                </a:cubicBezTo>
                <a:cubicBezTo>
                  <a:pt x="2973" y="1114"/>
                  <a:pt x="2999" y="1141"/>
                  <a:pt x="3027" y="1168"/>
                </a:cubicBezTo>
                <a:cubicBezTo>
                  <a:pt x="3040" y="1181"/>
                  <a:pt x="3054" y="1194"/>
                  <a:pt x="3068" y="1207"/>
                </a:cubicBezTo>
                <a:cubicBezTo>
                  <a:pt x="3083" y="1219"/>
                  <a:pt x="3098" y="1231"/>
                  <a:pt x="3113" y="1242"/>
                </a:cubicBezTo>
                <a:cubicBezTo>
                  <a:pt x="3129" y="1253"/>
                  <a:pt x="3145" y="1263"/>
                  <a:pt x="3163" y="1268"/>
                </a:cubicBezTo>
                <a:cubicBezTo>
                  <a:pt x="3171" y="1271"/>
                  <a:pt x="3180" y="1273"/>
                  <a:pt x="3189" y="1273"/>
                </a:cubicBezTo>
                <a:cubicBezTo>
                  <a:pt x="3198" y="1272"/>
                  <a:pt x="3207" y="1270"/>
                  <a:pt x="3215" y="1266"/>
                </a:cubicBezTo>
                <a:cubicBezTo>
                  <a:pt x="3223" y="1261"/>
                  <a:pt x="3229" y="1255"/>
                  <a:pt x="3235" y="1247"/>
                </a:cubicBezTo>
                <a:cubicBezTo>
                  <a:pt x="3241" y="1240"/>
                  <a:pt x="3246" y="1232"/>
                  <a:pt x="3249" y="1224"/>
                </a:cubicBezTo>
                <a:cubicBezTo>
                  <a:pt x="3257" y="1207"/>
                  <a:pt x="3260" y="1188"/>
                  <a:pt x="3261" y="1170"/>
                </a:cubicBezTo>
                <a:cubicBezTo>
                  <a:pt x="3264" y="1132"/>
                  <a:pt x="3258" y="1094"/>
                  <a:pt x="3250" y="1057"/>
                </a:cubicBezTo>
                <a:cubicBezTo>
                  <a:pt x="3242" y="1020"/>
                  <a:pt x="3231" y="983"/>
                  <a:pt x="3219" y="947"/>
                </a:cubicBezTo>
                <a:cubicBezTo>
                  <a:pt x="3195" y="875"/>
                  <a:pt x="3168" y="803"/>
                  <a:pt x="3142" y="731"/>
                </a:cubicBezTo>
                <a:cubicBezTo>
                  <a:pt x="3129" y="695"/>
                  <a:pt x="3116" y="659"/>
                  <a:pt x="3104" y="623"/>
                </a:cubicBezTo>
                <a:cubicBezTo>
                  <a:pt x="3092" y="586"/>
                  <a:pt x="3082" y="549"/>
                  <a:pt x="3074" y="511"/>
                </a:cubicBezTo>
                <a:cubicBezTo>
                  <a:pt x="3066" y="474"/>
                  <a:pt x="3060" y="435"/>
                  <a:pt x="3062" y="396"/>
                </a:cubicBezTo>
                <a:cubicBezTo>
                  <a:pt x="3063" y="376"/>
                  <a:pt x="3066" y="356"/>
                  <a:pt x="3073" y="337"/>
                </a:cubicBezTo>
                <a:cubicBezTo>
                  <a:pt x="3076" y="330"/>
                  <a:pt x="3076" y="330"/>
                  <a:pt x="3076" y="330"/>
                </a:cubicBezTo>
                <a:cubicBezTo>
                  <a:pt x="3079" y="324"/>
                  <a:pt x="3079" y="324"/>
                  <a:pt x="3079" y="324"/>
                </a:cubicBezTo>
                <a:cubicBezTo>
                  <a:pt x="3081" y="319"/>
                  <a:pt x="3084" y="315"/>
                  <a:pt x="3086" y="310"/>
                </a:cubicBezTo>
                <a:cubicBezTo>
                  <a:pt x="3092" y="302"/>
                  <a:pt x="3098" y="294"/>
                  <a:pt x="3106" y="287"/>
                </a:cubicBezTo>
                <a:cubicBezTo>
                  <a:pt x="3113" y="280"/>
                  <a:pt x="3121" y="274"/>
                  <a:pt x="3130" y="269"/>
                </a:cubicBezTo>
                <a:cubicBezTo>
                  <a:pt x="3134" y="266"/>
                  <a:pt x="3138" y="264"/>
                  <a:pt x="3143" y="261"/>
                </a:cubicBezTo>
                <a:cubicBezTo>
                  <a:pt x="3147" y="259"/>
                  <a:pt x="3152" y="257"/>
                  <a:pt x="3156" y="255"/>
                </a:cubicBezTo>
                <a:cubicBezTo>
                  <a:pt x="3174" y="247"/>
                  <a:pt x="3193" y="241"/>
                  <a:pt x="3212" y="237"/>
                </a:cubicBezTo>
                <a:cubicBezTo>
                  <a:pt x="3231" y="232"/>
                  <a:pt x="3250" y="228"/>
                  <a:pt x="3269" y="226"/>
                </a:cubicBezTo>
                <a:cubicBezTo>
                  <a:pt x="3288" y="223"/>
                  <a:pt x="3307" y="221"/>
                  <a:pt x="3326" y="219"/>
                </a:cubicBezTo>
                <a:cubicBezTo>
                  <a:pt x="3403" y="213"/>
                  <a:pt x="3480" y="213"/>
                  <a:pt x="3557" y="215"/>
                </a:cubicBezTo>
                <a:cubicBezTo>
                  <a:pt x="3633" y="217"/>
                  <a:pt x="3710" y="222"/>
                  <a:pt x="3786" y="226"/>
                </a:cubicBezTo>
                <a:cubicBezTo>
                  <a:pt x="3862" y="231"/>
                  <a:pt x="3939" y="236"/>
                  <a:pt x="4015" y="239"/>
                </a:cubicBezTo>
                <a:cubicBezTo>
                  <a:pt x="4053" y="240"/>
                  <a:pt x="4091" y="240"/>
                  <a:pt x="4129" y="238"/>
                </a:cubicBezTo>
                <a:cubicBezTo>
                  <a:pt x="4147" y="237"/>
                  <a:pt x="4166" y="234"/>
                  <a:pt x="4184" y="230"/>
                </a:cubicBezTo>
                <a:cubicBezTo>
                  <a:pt x="4193" y="228"/>
                  <a:pt x="4201" y="224"/>
                  <a:pt x="4207" y="220"/>
                </a:cubicBezTo>
                <a:cubicBezTo>
                  <a:pt x="4209" y="219"/>
                  <a:pt x="4210" y="218"/>
                  <a:pt x="4212" y="216"/>
                </a:cubicBezTo>
                <a:cubicBezTo>
                  <a:pt x="4216" y="211"/>
                  <a:pt x="4216" y="211"/>
                  <a:pt x="4216" y="211"/>
                </a:cubicBezTo>
                <a:cubicBezTo>
                  <a:pt x="4217" y="210"/>
                  <a:pt x="4219" y="208"/>
                  <a:pt x="4220" y="206"/>
                </a:cubicBezTo>
                <a:cubicBezTo>
                  <a:pt x="4224" y="201"/>
                  <a:pt x="4224" y="201"/>
                  <a:pt x="4224" y="201"/>
                </a:cubicBezTo>
                <a:cubicBezTo>
                  <a:pt x="4228" y="193"/>
                  <a:pt x="4231" y="185"/>
                  <a:pt x="4233" y="177"/>
                </a:cubicBezTo>
                <a:cubicBezTo>
                  <a:pt x="4235" y="169"/>
                  <a:pt x="4234" y="160"/>
                  <a:pt x="4232" y="152"/>
                </a:cubicBezTo>
                <a:cubicBezTo>
                  <a:pt x="4230" y="144"/>
                  <a:pt x="4226" y="136"/>
                  <a:pt x="4221" y="128"/>
                </a:cubicBezTo>
                <a:cubicBezTo>
                  <a:pt x="4216" y="121"/>
                  <a:pt x="4211" y="114"/>
                  <a:pt x="4204" y="108"/>
                </a:cubicBezTo>
                <a:cubicBezTo>
                  <a:pt x="4191" y="95"/>
                  <a:pt x="4175" y="85"/>
                  <a:pt x="4159" y="76"/>
                </a:cubicBezTo>
                <a:cubicBezTo>
                  <a:pt x="4143" y="66"/>
                  <a:pt x="4126" y="58"/>
                  <a:pt x="4108" y="52"/>
                </a:cubicBezTo>
                <a:cubicBezTo>
                  <a:pt x="4073" y="38"/>
                  <a:pt x="4037" y="29"/>
                  <a:pt x="3999" y="23"/>
                </a:cubicBezTo>
                <a:cubicBezTo>
                  <a:pt x="3962" y="17"/>
                  <a:pt x="3924" y="14"/>
                  <a:pt x="3887" y="17"/>
                </a:cubicBezTo>
                <a:cubicBezTo>
                  <a:pt x="3868" y="18"/>
                  <a:pt x="3849" y="21"/>
                  <a:pt x="3831" y="26"/>
                </a:cubicBezTo>
                <a:cubicBezTo>
                  <a:pt x="3822" y="28"/>
                  <a:pt x="3813" y="31"/>
                  <a:pt x="3805" y="34"/>
                </a:cubicBezTo>
                <a:cubicBezTo>
                  <a:pt x="3796" y="38"/>
                  <a:pt x="3788" y="42"/>
                  <a:pt x="3781" y="47"/>
                </a:cubicBezTo>
                <a:cubicBezTo>
                  <a:pt x="3765" y="56"/>
                  <a:pt x="3753" y="71"/>
                  <a:pt x="3750" y="87"/>
                </a:cubicBezTo>
                <a:cubicBezTo>
                  <a:pt x="3749" y="96"/>
                  <a:pt x="3749" y="105"/>
                  <a:pt x="3752" y="113"/>
                </a:cubicBezTo>
                <a:cubicBezTo>
                  <a:pt x="3754" y="122"/>
                  <a:pt x="3757" y="130"/>
                  <a:pt x="3762" y="138"/>
                </a:cubicBezTo>
                <a:cubicBezTo>
                  <a:pt x="3767" y="146"/>
                  <a:pt x="3772" y="153"/>
                  <a:pt x="3778" y="160"/>
                </a:cubicBezTo>
                <a:cubicBezTo>
                  <a:pt x="3784" y="167"/>
                  <a:pt x="3791" y="173"/>
                  <a:pt x="3798" y="179"/>
                </a:cubicBezTo>
                <a:cubicBezTo>
                  <a:pt x="3804" y="183"/>
                  <a:pt x="3804" y="183"/>
                  <a:pt x="3804" y="183"/>
                </a:cubicBezTo>
                <a:cubicBezTo>
                  <a:pt x="3809" y="188"/>
                  <a:pt x="3809" y="188"/>
                  <a:pt x="3809" y="188"/>
                </a:cubicBezTo>
                <a:cubicBezTo>
                  <a:pt x="3813" y="190"/>
                  <a:pt x="3817" y="193"/>
                  <a:pt x="3821" y="196"/>
                </a:cubicBezTo>
                <a:cubicBezTo>
                  <a:pt x="3829" y="201"/>
                  <a:pt x="3836" y="207"/>
                  <a:pt x="3844" y="212"/>
                </a:cubicBezTo>
                <a:cubicBezTo>
                  <a:pt x="3876" y="232"/>
                  <a:pt x="3910" y="251"/>
                  <a:pt x="3943" y="269"/>
                </a:cubicBezTo>
                <a:cubicBezTo>
                  <a:pt x="4010" y="306"/>
                  <a:pt x="4078" y="341"/>
                  <a:pt x="4145" y="380"/>
                </a:cubicBezTo>
                <a:cubicBezTo>
                  <a:pt x="4178" y="399"/>
                  <a:pt x="4211" y="418"/>
                  <a:pt x="4243" y="439"/>
                </a:cubicBezTo>
                <a:cubicBezTo>
                  <a:pt x="4275" y="460"/>
                  <a:pt x="4306" y="482"/>
                  <a:pt x="4336" y="506"/>
                </a:cubicBezTo>
                <a:cubicBezTo>
                  <a:pt x="4366" y="530"/>
                  <a:pt x="4395" y="555"/>
                  <a:pt x="4421" y="584"/>
                </a:cubicBezTo>
                <a:cubicBezTo>
                  <a:pt x="4447" y="612"/>
                  <a:pt x="4469" y="644"/>
                  <a:pt x="4485" y="679"/>
                </a:cubicBezTo>
                <a:cubicBezTo>
                  <a:pt x="4483" y="680"/>
                  <a:pt x="4483" y="680"/>
                  <a:pt x="4483" y="680"/>
                </a:cubicBezTo>
                <a:cubicBezTo>
                  <a:pt x="4467" y="645"/>
                  <a:pt x="4444" y="614"/>
                  <a:pt x="4418" y="586"/>
                </a:cubicBezTo>
                <a:cubicBezTo>
                  <a:pt x="4392" y="558"/>
                  <a:pt x="4363" y="533"/>
                  <a:pt x="4333" y="510"/>
                </a:cubicBezTo>
                <a:cubicBezTo>
                  <a:pt x="4303" y="487"/>
                  <a:pt x="4271" y="465"/>
                  <a:pt x="4239" y="445"/>
                </a:cubicBezTo>
                <a:cubicBezTo>
                  <a:pt x="4207" y="425"/>
                  <a:pt x="4174" y="405"/>
                  <a:pt x="4141" y="387"/>
                </a:cubicBezTo>
                <a:cubicBezTo>
                  <a:pt x="4074" y="349"/>
                  <a:pt x="4006" y="314"/>
                  <a:pt x="3938" y="278"/>
                </a:cubicBezTo>
                <a:cubicBezTo>
                  <a:pt x="3905" y="260"/>
                  <a:pt x="3871" y="242"/>
                  <a:pt x="3838" y="222"/>
                </a:cubicBezTo>
                <a:cubicBezTo>
                  <a:pt x="3830" y="217"/>
                  <a:pt x="3822" y="211"/>
                  <a:pt x="3814" y="206"/>
                </a:cubicBezTo>
                <a:cubicBezTo>
                  <a:pt x="3810" y="203"/>
                  <a:pt x="3806" y="200"/>
                  <a:pt x="3802" y="197"/>
                </a:cubicBezTo>
                <a:cubicBezTo>
                  <a:pt x="3796" y="193"/>
                  <a:pt x="3796" y="193"/>
                  <a:pt x="3796" y="193"/>
                </a:cubicBezTo>
                <a:cubicBezTo>
                  <a:pt x="3791" y="188"/>
                  <a:pt x="3791" y="188"/>
                  <a:pt x="3791" y="188"/>
                </a:cubicBezTo>
                <a:cubicBezTo>
                  <a:pt x="3783" y="182"/>
                  <a:pt x="3776" y="176"/>
                  <a:pt x="3769" y="168"/>
                </a:cubicBezTo>
                <a:cubicBezTo>
                  <a:pt x="3762" y="161"/>
                  <a:pt x="3756" y="153"/>
                  <a:pt x="3751" y="144"/>
                </a:cubicBezTo>
                <a:cubicBezTo>
                  <a:pt x="3746" y="136"/>
                  <a:pt x="3742" y="126"/>
                  <a:pt x="3739" y="116"/>
                </a:cubicBezTo>
                <a:cubicBezTo>
                  <a:pt x="3737" y="106"/>
                  <a:pt x="3736" y="96"/>
                  <a:pt x="3738" y="85"/>
                </a:cubicBezTo>
                <a:cubicBezTo>
                  <a:pt x="3740" y="75"/>
                  <a:pt x="3744" y="65"/>
                  <a:pt x="3751" y="56"/>
                </a:cubicBezTo>
                <a:cubicBezTo>
                  <a:pt x="3752" y="54"/>
                  <a:pt x="3754" y="52"/>
                  <a:pt x="3756" y="50"/>
                </a:cubicBezTo>
                <a:cubicBezTo>
                  <a:pt x="3761" y="45"/>
                  <a:pt x="3761" y="45"/>
                  <a:pt x="3761" y="45"/>
                </a:cubicBezTo>
                <a:cubicBezTo>
                  <a:pt x="3765" y="42"/>
                  <a:pt x="3769" y="38"/>
                  <a:pt x="3773" y="36"/>
                </a:cubicBezTo>
                <a:cubicBezTo>
                  <a:pt x="3782" y="30"/>
                  <a:pt x="3790" y="25"/>
                  <a:pt x="3800" y="22"/>
                </a:cubicBezTo>
                <a:cubicBezTo>
                  <a:pt x="3809" y="18"/>
                  <a:pt x="3818" y="15"/>
                  <a:pt x="3828" y="12"/>
                </a:cubicBezTo>
                <a:cubicBezTo>
                  <a:pt x="3847" y="7"/>
                  <a:pt x="3866" y="5"/>
                  <a:pt x="3885" y="3"/>
                </a:cubicBezTo>
                <a:cubicBezTo>
                  <a:pt x="3924" y="0"/>
                  <a:pt x="3963" y="2"/>
                  <a:pt x="4002" y="8"/>
                </a:cubicBezTo>
                <a:cubicBezTo>
                  <a:pt x="4040" y="14"/>
                  <a:pt x="4078" y="24"/>
                  <a:pt x="4114" y="37"/>
                </a:cubicBezTo>
                <a:cubicBezTo>
                  <a:pt x="4132" y="44"/>
                  <a:pt x="4150" y="52"/>
                  <a:pt x="4167" y="62"/>
                </a:cubicBezTo>
                <a:cubicBezTo>
                  <a:pt x="4184" y="71"/>
                  <a:pt x="4201" y="83"/>
                  <a:pt x="4215" y="96"/>
                </a:cubicBezTo>
                <a:cubicBezTo>
                  <a:pt x="4222" y="103"/>
                  <a:pt x="4229" y="111"/>
                  <a:pt x="4235" y="119"/>
                </a:cubicBezTo>
                <a:cubicBezTo>
                  <a:pt x="4241" y="128"/>
                  <a:pt x="4245" y="138"/>
                  <a:pt x="4248" y="148"/>
                </a:cubicBezTo>
                <a:cubicBezTo>
                  <a:pt x="4251" y="158"/>
                  <a:pt x="4251" y="169"/>
                  <a:pt x="4249" y="180"/>
                </a:cubicBezTo>
                <a:cubicBezTo>
                  <a:pt x="4247" y="190"/>
                  <a:pt x="4243" y="200"/>
                  <a:pt x="4238" y="209"/>
                </a:cubicBezTo>
                <a:cubicBezTo>
                  <a:pt x="4233" y="216"/>
                  <a:pt x="4233" y="216"/>
                  <a:pt x="4233" y="216"/>
                </a:cubicBezTo>
                <a:cubicBezTo>
                  <a:pt x="4232" y="218"/>
                  <a:pt x="4230" y="220"/>
                  <a:pt x="4229" y="222"/>
                </a:cubicBezTo>
                <a:cubicBezTo>
                  <a:pt x="4224" y="227"/>
                  <a:pt x="4224" y="227"/>
                  <a:pt x="4224" y="227"/>
                </a:cubicBezTo>
                <a:cubicBezTo>
                  <a:pt x="4222" y="229"/>
                  <a:pt x="4219" y="232"/>
                  <a:pt x="4217" y="233"/>
                </a:cubicBezTo>
                <a:cubicBezTo>
                  <a:pt x="4208" y="240"/>
                  <a:pt x="4198" y="243"/>
                  <a:pt x="4188" y="246"/>
                </a:cubicBezTo>
                <a:cubicBezTo>
                  <a:pt x="4169" y="251"/>
                  <a:pt x="4149" y="253"/>
                  <a:pt x="4130" y="255"/>
                </a:cubicBezTo>
                <a:cubicBezTo>
                  <a:pt x="4091" y="257"/>
                  <a:pt x="4053" y="257"/>
                  <a:pt x="4014" y="256"/>
                </a:cubicBezTo>
                <a:cubicBezTo>
                  <a:pt x="3938" y="254"/>
                  <a:pt x="3861" y="248"/>
                  <a:pt x="3785" y="244"/>
                </a:cubicBezTo>
                <a:cubicBezTo>
                  <a:pt x="3709" y="239"/>
                  <a:pt x="3632" y="234"/>
                  <a:pt x="3556" y="232"/>
                </a:cubicBezTo>
                <a:cubicBezTo>
                  <a:pt x="3480" y="229"/>
                  <a:pt x="3403" y="229"/>
                  <a:pt x="3328" y="235"/>
                </a:cubicBezTo>
                <a:cubicBezTo>
                  <a:pt x="3309" y="236"/>
                  <a:pt x="3290" y="238"/>
                  <a:pt x="3271" y="241"/>
                </a:cubicBezTo>
                <a:cubicBezTo>
                  <a:pt x="3252" y="244"/>
                  <a:pt x="3234" y="247"/>
                  <a:pt x="3215" y="252"/>
                </a:cubicBezTo>
                <a:cubicBezTo>
                  <a:pt x="3197" y="256"/>
                  <a:pt x="3179" y="262"/>
                  <a:pt x="3162" y="269"/>
                </a:cubicBezTo>
                <a:cubicBezTo>
                  <a:pt x="3158" y="271"/>
                  <a:pt x="3154" y="273"/>
                  <a:pt x="3150" y="275"/>
                </a:cubicBezTo>
                <a:cubicBezTo>
                  <a:pt x="3146" y="277"/>
                  <a:pt x="3142" y="279"/>
                  <a:pt x="3138" y="282"/>
                </a:cubicBezTo>
                <a:cubicBezTo>
                  <a:pt x="3130" y="286"/>
                  <a:pt x="3122" y="292"/>
                  <a:pt x="3116" y="298"/>
                </a:cubicBezTo>
                <a:cubicBezTo>
                  <a:pt x="3109" y="304"/>
                  <a:pt x="3104" y="311"/>
                  <a:pt x="3099" y="318"/>
                </a:cubicBezTo>
                <a:cubicBezTo>
                  <a:pt x="3097" y="322"/>
                  <a:pt x="3094" y="326"/>
                  <a:pt x="3092" y="330"/>
                </a:cubicBezTo>
                <a:cubicBezTo>
                  <a:pt x="3089" y="336"/>
                  <a:pt x="3089" y="336"/>
                  <a:pt x="3089" y="336"/>
                </a:cubicBezTo>
                <a:cubicBezTo>
                  <a:pt x="3087" y="343"/>
                  <a:pt x="3087" y="343"/>
                  <a:pt x="3087" y="343"/>
                </a:cubicBezTo>
                <a:cubicBezTo>
                  <a:pt x="3080" y="360"/>
                  <a:pt x="3078" y="378"/>
                  <a:pt x="3076" y="397"/>
                </a:cubicBezTo>
                <a:cubicBezTo>
                  <a:pt x="3074" y="434"/>
                  <a:pt x="3080" y="471"/>
                  <a:pt x="3087" y="509"/>
                </a:cubicBezTo>
                <a:cubicBezTo>
                  <a:pt x="3095" y="546"/>
                  <a:pt x="3105" y="582"/>
                  <a:pt x="3117" y="619"/>
                </a:cubicBezTo>
                <a:cubicBezTo>
                  <a:pt x="3128" y="655"/>
                  <a:pt x="3141" y="691"/>
                  <a:pt x="3154" y="727"/>
                </a:cubicBezTo>
                <a:cubicBezTo>
                  <a:pt x="3179" y="799"/>
                  <a:pt x="3206" y="871"/>
                  <a:pt x="3230" y="944"/>
                </a:cubicBezTo>
                <a:cubicBezTo>
                  <a:pt x="3241" y="980"/>
                  <a:pt x="3252" y="1017"/>
                  <a:pt x="3260" y="1055"/>
                </a:cubicBezTo>
                <a:cubicBezTo>
                  <a:pt x="3267" y="1093"/>
                  <a:pt x="3273" y="1131"/>
                  <a:pt x="3270" y="1170"/>
                </a:cubicBezTo>
                <a:cubicBezTo>
                  <a:pt x="3269" y="1190"/>
                  <a:pt x="3265" y="1209"/>
                  <a:pt x="3257" y="1227"/>
                </a:cubicBezTo>
                <a:cubicBezTo>
                  <a:pt x="3253" y="1236"/>
                  <a:pt x="3247" y="1245"/>
                  <a:pt x="3241" y="1252"/>
                </a:cubicBezTo>
                <a:cubicBezTo>
                  <a:pt x="3235" y="1260"/>
                  <a:pt x="3228" y="1267"/>
                  <a:pt x="3219" y="1272"/>
                </a:cubicBezTo>
                <a:cubicBezTo>
                  <a:pt x="3210" y="1277"/>
                  <a:pt x="3200" y="1280"/>
                  <a:pt x="3190" y="1280"/>
                </a:cubicBezTo>
                <a:cubicBezTo>
                  <a:pt x="3180" y="1281"/>
                  <a:pt x="3170" y="1279"/>
                  <a:pt x="3160" y="1275"/>
                </a:cubicBezTo>
                <a:cubicBezTo>
                  <a:pt x="3142" y="1269"/>
                  <a:pt x="3125" y="1259"/>
                  <a:pt x="3109" y="1248"/>
                </a:cubicBezTo>
                <a:cubicBezTo>
                  <a:pt x="3078" y="1225"/>
                  <a:pt x="3050" y="1199"/>
                  <a:pt x="3022" y="1172"/>
                </a:cubicBezTo>
                <a:cubicBezTo>
                  <a:pt x="2995" y="1145"/>
                  <a:pt x="2968" y="1118"/>
                  <a:pt x="2942" y="1090"/>
                </a:cubicBezTo>
                <a:cubicBezTo>
                  <a:pt x="2889" y="1035"/>
                  <a:pt x="2835" y="981"/>
                  <a:pt x="2777" y="931"/>
                </a:cubicBezTo>
                <a:cubicBezTo>
                  <a:pt x="2748" y="906"/>
                  <a:pt x="2718" y="882"/>
                  <a:pt x="2686" y="862"/>
                </a:cubicBezTo>
                <a:cubicBezTo>
                  <a:pt x="2654" y="841"/>
                  <a:pt x="2621" y="822"/>
                  <a:pt x="2585" y="809"/>
                </a:cubicBezTo>
                <a:cubicBezTo>
                  <a:pt x="2567" y="802"/>
                  <a:pt x="2549" y="797"/>
                  <a:pt x="2530" y="793"/>
                </a:cubicBezTo>
                <a:cubicBezTo>
                  <a:pt x="2526" y="793"/>
                  <a:pt x="2521" y="791"/>
                  <a:pt x="2516" y="791"/>
                </a:cubicBezTo>
                <a:cubicBezTo>
                  <a:pt x="2502" y="789"/>
                  <a:pt x="2502" y="789"/>
                  <a:pt x="2502" y="789"/>
                </a:cubicBezTo>
                <a:cubicBezTo>
                  <a:pt x="2498" y="789"/>
                  <a:pt x="2493" y="788"/>
                  <a:pt x="2488" y="788"/>
                </a:cubicBezTo>
                <a:cubicBezTo>
                  <a:pt x="2474" y="788"/>
                  <a:pt x="2474" y="788"/>
                  <a:pt x="2474" y="788"/>
                </a:cubicBezTo>
                <a:cubicBezTo>
                  <a:pt x="2436" y="787"/>
                  <a:pt x="2398" y="792"/>
                  <a:pt x="2362" y="802"/>
                </a:cubicBezTo>
                <a:cubicBezTo>
                  <a:pt x="2325" y="813"/>
                  <a:pt x="2290" y="828"/>
                  <a:pt x="2256" y="846"/>
                </a:cubicBezTo>
                <a:cubicBezTo>
                  <a:pt x="2223" y="864"/>
                  <a:pt x="2191" y="884"/>
                  <a:pt x="2159" y="906"/>
                </a:cubicBezTo>
                <a:cubicBezTo>
                  <a:pt x="2096" y="949"/>
                  <a:pt x="2037" y="997"/>
                  <a:pt x="1975" y="1042"/>
                </a:cubicBezTo>
                <a:cubicBezTo>
                  <a:pt x="1944" y="1065"/>
                  <a:pt x="1912" y="1086"/>
                  <a:pt x="1879" y="1106"/>
                </a:cubicBezTo>
                <a:cubicBezTo>
                  <a:pt x="1845" y="1125"/>
                  <a:pt x="1810" y="1142"/>
                  <a:pt x="1773" y="1154"/>
                </a:cubicBezTo>
                <a:cubicBezTo>
                  <a:pt x="1764" y="1157"/>
                  <a:pt x="1755" y="1159"/>
                  <a:pt x="1745" y="1162"/>
                </a:cubicBezTo>
                <a:cubicBezTo>
                  <a:pt x="1731" y="1164"/>
                  <a:pt x="1731" y="1164"/>
                  <a:pt x="1731" y="1164"/>
                </a:cubicBezTo>
                <a:cubicBezTo>
                  <a:pt x="1726" y="1165"/>
                  <a:pt x="1721" y="1166"/>
                  <a:pt x="1716" y="1167"/>
                </a:cubicBezTo>
                <a:cubicBezTo>
                  <a:pt x="1707" y="1168"/>
                  <a:pt x="1697" y="1169"/>
                  <a:pt x="1687" y="1169"/>
                </a:cubicBezTo>
                <a:cubicBezTo>
                  <a:pt x="1673" y="1170"/>
                  <a:pt x="1673" y="1170"/>
                  <a:pt x="1673" y="1170"/>
                </a:cubicBezTo>
                <a:cubicBezTo>
                  <a:pt x="1668" y="1170"/>
                  <a:pt x="1663" y="1170"/>
                  <a:pt x="1658" y="1170"/>
                </a:cubicBezTo>
                <a:cubicBezTo>
                  <a:pt x="1619" y="1169"/>
                  <a:pt x="1581" y="1163"/>
                  <a:pt x="1543" y="1153"/>
                </a:cubicBezTo>
                <a:cubicBezTo>
                  <a:pt x="1468" y="1134"/>
                  <a:pt x="1397" y="1103"/>
                  <a:pt x="1328" y="1070"/>
                </a:cubicBezTo>
                <a:cubicBezTo>
                  <a:pt x="1259" y="1036"/>
                  <a:pt x="1192" y="1001"/>
                  <a:pt x="1122" y="970"/>
                </a:cubicBezTo>
                <a:cubicBezTo>
                  <a:pt x="1052" y="939"/>
                  <a:pt x="980" y="913"/>
                  <a:pt x="905" y="901"/>
                </a:cubicBezTo>
                <a:cubicBezTo>
                  <a:pt x="896" y="900"/>
                  <a:pt x="887" y="899"/>
                  <a:pt x="877" y="898"/>
                </a:cubicBezTo>
                <a:cubicBezTo>
                  <a:pt x="849" y="896"/>
                  <a:pt x="849" y="896"/>
                  <a:pt x="849" y="896"/>
                </a:cubicBezTo>
                <a:cubicBezTo>
                  <a:pt x="835" y="895"/>
                  <a:pt x="835" y="895"/>
                  <a:pt x="835" y="895"/>
                </a:cubicBezTo>
                <a:cubicBezTo>
                  <a:pt x="827" y="895"/>
                  <a:pt x="827" y="895"/>
                  <a:pt x="827" y="895"/>
                </a:cubicBezTo>
                <a:cubicBezTo>
                  <a:pt x="820" y="895"/>
                  <a:pt x="820" y="895"/>
                  <a:pt x="820" y="895"/>
                </a:cubicBezTo>
                <a:cubicBezTo>
                  <a:pt x="792" y="895"/>
                  <a:pt x="792" y="895"/>
                  <a:pt x="792" y="895"/>
                </a:cubicBezTo>
                <a:cubicBezTo>
                  <a:pt x="782" y="894"/>
                  <a:pt x="773" y="895"/>
                  <a:pt x="764" y="896"/>
                </a:cubicBezTo>
                <a:cubicBezTo>
                  <a:pt x="749" y="897"/>
                  <a:pt x="749" y="897"/>
                  <a:pt x="749" y="897"/>
                </a:cubicBezTo>
                <a:cubicBezTo>
                  <a:pt x="745" y="897"/>
                  <a:pt x="740" y="897"/>
                  <a:pt x="735" y="898"/>
                </a:cubicBezTo>
                <a:cubicBezTo>
                  <a:pt x="707" y="901"/>
                  <a:pt x="707" y="901"/>
                  <a:pt x="707" y="901"/>
                </a:cubicBezTo>
                <a:cubicBezTo>
                  <a:pt x="700" y="902"/>
                  <a:pt x="700" y="902"/>
                  <a:pt x="700" y="902"/>
                </a:cubicBezTo>
                <a:cubicBezTo>
                  <a:pt x="693" y="903"/>
                  <a:pt x="693" y="903"/>
                  <a:pt x="693" y="903"/>
                </a:cubicBezTo>
                <a:cubicBezTo>
                  <a:pt x="679" y="906"/>
                  <a:pt x="679" y="906"/>
                  <a:pt x="679" y="906"/>
                </a:cubicBezTo>
                <a:cubicBezTo>
                  <a:pt x="660" y="909"/>
                  <a:pt x="642" y="914"/>
                  <a:pt x="623" y="918"/>
                </a:cubicBezTo>
                <a:cubicBezTo>
                  <a:pt x="604" y="922"/>
                  <a:pt x="586" y="927"/>
                  <a:pt x="567" y="932"/>
                </a:cubicBezTo>
                <a:cubicBezTo>
                  <a:pt x="530" y="941"/>
                  <a:pt x="493" y="951"/>
                  <a:pt x="456" y="959"/>
                </a:cubicBezTo>
                <a:cubicBezTo>
                  <a:pt x="381" y="976"/>
                  <a:pt x="305" y="988"/>
                  <a:pt x="229" y="996"/>
                </a:cubicBezTo>
                <a:cubicBezTo>
                  <a:pt x="201" y="999"/>
                  <a:pt x="201" y="999"/>
                  <a:pt x="201" y="999"/>
                </a:cubicBezTo>
                <a:cubicBezTo>
                  <a:pt x="186" y="1000"/>
                  <a:pt x="186" y="1000"/>
                  <a:pt x="186" y="1000"/>
                </a:cubicBezTo>
                <a:cubicBezTo>
                  <a:pt x="181" y="1001"/>
                  <a:pt x="177" y="1001"/>
                  <a:pt x="172" y="1001"/>
                </a:cubicBezTo>
                <a:cubicBezTo>
                  <a:pt x="115" y="1006"/>
                  <a:pt x="115" y="1006"/>
                  <a:pt x="115" y="1006"/>
                </a:cubicBezTo>
                <a:cubicBezTo>
                  <a:pt x="96" y="1007"/>
                  <a:pt x="76" y="1007"/>
                  <a:pt x="57" y="1008"/>
                </a:cubicBezTo>
                <a:cubicBezTo>
                  <a:pt x="0" y="1011"/>
                  <a:pt x="0" y="1011"/>
                  <a:pt x="0" y="1011"/>
                </a:cubicBezTo>
                <a:lnTo>
                  <a:pt x="0" y="1009"/>
                </a:lnTo>
                <a:close/>
              </a:path>
            </a:pathLst>
          </a:custGeom>
          <a:solidFill>
            <a:srgbClr val="8392B4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36597" y="2611790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242A52"/>
                </a:solidFill>
                <a:latin typeface="方正细珊瑚繁体" panose="03000509000000000000" pitchFamily="65" charset="-122"/>
                <a:ea typeface="方正细珊瑚繁体" panose="03000509000000000000" pitchFamily="65" charset="-122"/>
                <a:cs typeface="+mn-ea"/>
                <a:sym typeface="+mn-lt"/>
              </a:rPr>
              <a:t>MORIMOTO</a:t>
            </a:r>
            <a:r>
              <a:rPr lang="en-US" altLang="zh-CN" sz="7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50143" y="3676228"/>
            <a:ext cx="604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42A52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A designer can use default text to simulate what text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14034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28578">
            <a:off x="-510733" y="-895173"/>
            <a:ext cx="2502635" cy="2621797"/>
          </a:xfrm>
          <a:custGeom>
            <a:avLst/>
            <a:gdLst>
              <a:gd name="connsiteX0" fmla="*/ 0 w 4048539"/>
              <a:gd name="connsiteY0" fmla="*/ 1722782 h 3882887"/>
              <a:gd name="connsiteX1" fmla="*/ 3578087 w 4048539"/>
              <a:gd name="connsiteY1" fmla="*/ 0 h 3882887"/>
              <a:gd name="connsiteX2" fmla="*/ 4048539 w 4048539"/>
              <a:gd name="connsiteY2" fmla="*/ 1331843 h 3882887"/>
              <a:gd name="connsiteX3" fmla="*/ 3041374 w 4048539"/>
              <a:gd name="connsiteY3" fmla="*/ 3882887 h 3882887"/>
              <a:gd name="connsiteX4" fmla="*/ 132522 w 4048539"/>
              <a:gd name="connsiteY4" fmla="*/ 2219739 h 3882887"/>
              <a:gd name="connsiteX5" fmla="*/ 0 w 4048539"/>
              <a:gd name="connsiteY5" fmla="*/ 1722782 h 3882887"/>
              <a:gd name="connsiteX0" fmla="*/ 0 w 4117010"/>
              <a:gd name="connsiteY0" fmla="*/ 1726749 h 3886854"/>
              <a:gd name="connsiteX1" fmla="*/ 3578087 w 4117010"/>
              <a:gd name="connsiteY1" fmla="*/ 3967 h 3886854"/>
              <a:gd name="connsiteX2" fmla="*/ 4048539 w 4117010"/>
              <a:gd name="connsiteY2" fmla="*/ 1335810 h 3886854"/>
              <a:gd name="connsiteX3" fmla="*/ 3041374 w 4117010"/>
              <a:gd name="connsiteY3" fmla="*/ 3886854 h 3886854"/>
              <a:gd name="connsiteX4" fmla="*/ 132522 w 4117010"/>
              <a:gd name="connsiteY4" fmla="*/ 2223706 h 3886854"/>
              <a:gd name="connsiteX5" fmla="*/ 0 w 4117010"/>
              <a:gd name="connsiteY5" fmla="*/ 1726749 h 3886854"/>
              <a:gd name="connsiteX0" fmla="*/ 0 w 4307049"/>
              <a:gd name="connsiteY0" fmla="*/ 1740520 h 3900625"/>
              <a:gd name="connsiteX1" fmla="*/ 3578087 w 4307049"/>
              <a:gd name="connsiteY1" fmla="*/ 17738 h 3900625"/>
              <a:gd name="connsiteX2" fmla="*/ 4048539 w 4307049"/>
              <a:gd name="connsiteY2" fmla="*/ 1349581 h 3900625"/>
              <a:gd name="connsiteX3" fmla="*/ 3041374 w 4307049"/>
              <a:gd name="connsiteY3" fmla="*/ 3900625 h 3900625"/>
              <a:gd name="connsiteX4" fmla="*/ 132522 w 4307049"/>
              <a:gd name="connsiteY4" fmla="*/ 2237477 h 3900625"/>
              <a:gd name="connsiteX5" fmla="*/ 0 w 4307049"/>
              <a:gd name="connsiteY5" fmla="*/ 1740520 h 3900625"/>
              <a:gd name="connsiteX0" fmla="*/ 0 w 4397109"/>
              <a:gd name="connsiteY0" fmla="*/ 1744952 h 3905057"/>
              <a:gd name="connsiteX1" fmla="*/ 3578087 w 4397109"/>
              <a:gd name="connsiteY1" fmla="*/ 22170 h 3905057"/>
              <a:gd name="connsiteX2" fmla="*/ 4048539 w 4397109"/>
              <a:gd name="connsiteY2" fmla="*/ 1354013 h 3905057"/>
              <a:gd name="connsiteX3" fmla="*/ 3041374 w 4397109"/>
              <a:gd name="connsiteY3" fmla="*/ 3905057 h 3905057"/>
              <a:gd name="connsiteX4" fmla="*/ 132522 w 4397109"/>
              <a:gd name="connsiteY4" fmla="*/ 2241909 h 3905057"/>
              <a:gd name="connsiteX5" fmla="*/ 0 w 4397109"/>
              <a:gd name="connsiteY5" fmla="*/ 1744952 h 3905057"/>
              <a:gd name="connsiteX0" fmla="*/ 0 w 4296628"/>
              <a:gd name="connsiteY0" fmla="*/ 1736322 h 3896427"/>
              <a:gd name="connsiteX1" fmla="*/ 3578087 w 4296628"/>
              <a:gd name="connsiteY1" fmla="*/ 13540 h 3896427"/>
              <a:gd name="connsiteX2" fmla="*/ 4048539 w 4296628"/>
              <a:gd name="connsiteY2" fmla="*/ 1345383 h 3896427"/>
              <a:gd name="connsiteX3" fmla="*/ 3041374 w 4296628"/>
              <a:gd name="connsiteY3" fmla="*/ 3896427 h 3896427"/>
              <a:gd name="connsiteX4" fmla="*/ 132522 w 4296628"/>
              <a:gd name="connsiteY4" fmla="*/ 2233279 h 3896427"/>
              <a:gd name="connsiteX5" fmla="*/ 0 w 4296628"/>
              <a:gd name="connsiteY5" fmla="*/ 1736322 h 3896427"/>
              <a:gd name="connsiteX0" fmla="*/ 0 w 4088253"/>
              <a:gd name="connsiteY0" fmla="*/ 1726162 h 3886267"/>
              <a:gd name="connsiteX1" fmla="*/ 3578087 w 4088253"/>
              <a:gd name="connsiteY1" fmla="*/ 3380 h 3886267"/>
              <a:gd name="connsiteX2" fmla="*/ 4027274 w 4088253"/>
              <a:gd name="connsiteY2" fmla="*/ 1306869 h 3886267"/>
              <a:gd name="connsiteX3" fmla="*/ 3041374 w 4088253"/>
              <a:gd name="connsiteY3" fmla="*/ 3886267 h 3886267"/>
              <a:gd name="connsiteX4" fmla="*/ 132522 w 4088253"/>
              <a:gd name="connsiteY4" fmla="*/ 2223119 h 3886267"/>
              <a:gd name="connsiteX5" fmla="*/ 0 w 4088253"/>
              <a:gd name="connsiteY5" fmla="*/ 1726162 h 3886267"/>
              <a:gd name="connsiteX0" fmla="*/ 0 w 4338332"/>
              <a:gd name="connsiteY0" fmla="*/ 1746649 h 3906754"/>
              <a:gd name="connsiteX1" fmla="*/ 3578087 w 4338332"/>
              <a:gd name="connsiteY1" fmla="*/ 23867 h 3906754"/>
              <a:gd name="connsiteX2" fmla="*/ 4027274 w 4338332"/>
              <a:gd name="connsiteY2" fmla="*/ 1327356 h 3906754"/>
              <a:gd name="connsiteX3" fmla="*/ 3041374 w 4338332"/>
              <a:gd name="connsiteY3" fmla="*/ 3906754 h 3906754"/>
              <a:gd name="connsiteX4" fmla="*/ 132522 w 4338332"/>
              <a:gd name="connsiteY4" fmla="*/ 2243606 h 3906754"/>
              <a:gd name="connsiteX5" fmla="*/ 0 w 4338332"/>
              <a:gd name="connsiteY5" fmla="*/ 1746649 h 3906754"/>
              <a:gd name="connsiteX0" fmla="*/ 0 w 4338332"/>
              <a:gd name="connsiteY0" fmla="*/ 1746649 h 3979306"/>
              <a:gd name="connsiteX1" fmla="*/ 3578087 w 4338332"/>
              <a:gd name="connsiteY1" fmla="*/ 23867 h 3979306"/>
              <a:gd name="connsiteX2" fmla="*/ 4027274 w 4338332"/>
              <a:gd name="connsiteY2" fmla="*/ 1327356 h 3979306"/>
              <a:gd name="connsiteX3" fmla="*/ 3041374 w 4338332"/>
              <a:gd name="connsiteY3" fmla="*/ 3906754 h 3979306"/>
              <a:gd name="connsiteX4" fmla="*/ 132522 w 4338332"/>
              <a:gd name="connsiteY4" fmla="*/ 2243606 h 3979306"/>
              <a:gd name="connsiteX5" fmla="*/ 0 w 4338332"/>
              <a:gd name="connsiteY5" fmla="*/ 1746649 h 3979306"/>
              <a:gd name="connsiteX0" fmla="*/ 0 w 4338332"/>
              <a:gd name="connsiteY0" fmla="*/ 1746649 h 3964690"/>
              <a:gd name="connsiteX1" fmla="*/ 3578087 w 4338332"/>
              <a:gd name="connsiteY1" fmla="*/ 23867 h 3964690"/>
              <a:gd name="connsiteX2" fmla="*/ 4027274 w 4338332"/>
              <a:gd name="connsiteY2" fmla="*/ 1327356 h 3964690"/>
              <a:gd name="connsiteX3" fmla="*/ 3041374 w 4338332"/>
              <a:gd name="connsiteY3" fmla="*/ 3906754 h 3964690"/>
              <a:gd name="connsiteX4" fmla="*/ 132522 w 4338332"/>
              <a:gd name="connsiteY4" fmla="*/ 2243606 h 3964690"/>
              <a:gd name="connsiteX5" fmla="*/ 0 w 4338332"/>
              <a:gd name="connsiteY5" fmla="*/ 1746649 h 3964690"/>
              <a:gd name="connsiteX0" fmla="*/ 0 w 4338332"/>
              <a:gd name="connsiteY0" fmla="*/ 1746649 h 3954510"/>
              <a:gd name="connsiteX1" fmla="*/ 3578087 w 4338332"/>
              <a:gd name="connsiteY1" fmla="*/ 23867 h 3954510"/>
              <a:gd name="connsiteX2" fmla="*/ 4027274 w 4338332"/>
              <a:gd name="connsiteY2" fmla="*/ 1327356 h 3954510"/>
              <a:gd name="connsiteX3" fmla="*/ 3041374 w 4338332"/>
              <a:gd name="connsiteY3" fmla="*/ 3906754 h 3954510"/>
              <a:gd name="connsiteX4" fmla="*/ 132522 w 4338332"/>
              <a:gd name="connsiteY4" fmla="*/ 2243606 h 3954510"/>
              <a:gd name="connsiteX5" fmla="*/ 0 w 4338332"/>
              <a:gd name="connsiteY5" fmla="*/ 1746649 h 3954510"/>
              <a:gd name="connsiteX0" fmla="*/ 0 w 4338332"/>
              <a:gd name="connsiteY0" fmla="*/ 1746649 h 3963202"/>
              <a:gd name="connsiteX1" fmla="*/ 3578087 w 4338332"/>
              <a:gd name="connsiteY1" fmla="*/ 23867 h 3963202"/>
              <a:gd name="connsiteX2" fmla="*/ 4027274 w 4338332"/>
              <a:gd name="connsiteY2" fmla="*/ 1327356 h 3963202"/>
              <a:gd name="connsiteX3" fmla="*/ 3041374 w 4338332"/>
              <a:gd name="connsiteY3" fmla="*/ 3906754 h 3963202"/>
              <a:gd name="connsiteX4" fmla="*/ 132522 w 4338332"/>
              <a:gd name="connsiteY4" fmla="*/ 2243606 h 3963202"/>
              <a:gd name="connsiteX5" fmla="*/ 0 w 4338332"/>
              <a:gd name="connsiteY5" fmla="*/ 1746649 h 3963202"/>
              <a:gd name="connsiteX0" fmla="*/ 0 w 4338332"/>
              <a:gd name="connsiteY0" fmla="*/ 1746649 h 3940599"/>
              <a:gd name="connsiteX1" fmla="*/ 3578087 w 4338332"/>
              <a:gd name="connsiteY1" fmla="*/ 23867 h 3940599"/>
              <a:gd name="connsiteX2" fmla="*/ 4027274 w 4338332"/>
              <a:gd name="connsiteY2" fmla="*/ 1327356 h 3940599"/>
              <a:gd name="connsiteX3" fmla="*/ 3041374 w 4338332"/>
              <a:gd name="connsiteY3" fmla="*/ 3906754 h 3940599"/>
              <a:gd name="connsiteX4" fmla="*/ 352262 w 4338332"/>
              <a:gd name="connsiteY4" fmla="*/ 2675996 h 3940599"/>
              <a:gd name="connsiteX5" fmla="*/ 0 w 4338332"/>
              <a:gd name="connsiteY5" fmla="*/ 1746649 h 3940599"/>
              <a:gd name="connsiteX0" fmla="*/ 0 w 4338332"/>
              <a:gd name="connsiteY0" fmla="*/ 1746649 h 3943201"/>
              <a:gd name="connsiteX1" fmla="*/ 3578087 w 4338332"/>
              <a:gd name="connsiteY1" fmla="*/ 23867 h 3943201"/>
              <a:gd name="connsiteX2" fmla="*/ 4027274 w 4338332"/>
              <a:gd name="connsiteY2" fmla="*/ 1327356 h 3943201"/>
              <a:gd name="connsiteX3" fmla="*/ 3041374 w 4338332"/>
              <a:gd name="connsiteY3" fmla="*/ 3906754 h 3943201"/>
              <a:gd name="connsiteX4" fmla="*/ 352262 w 4338332"/>
              <a:gd name="connsiteY4" fmla="*/ 2675996 h 3943201"/>
              <a:gd name="connsiteX5" fmla="*/ 0 w 4338332"/>
              <a:gd name="connsiteY5" fmla="*/ 1746649 h 3943201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86810 w 4016219"/>
              <a:gd name="connsiteY0" fmla="*/ 1461022 h 3914544"/>
              <a:gd name="connsiteX1" fmla="*/ 3516804 w 4016219"/>
              <a:gd name="connsiteY1" fmla="*/ 510 h 3914544"/>
              <a:gd name="connsiteX2" fmla="*/ 3965991 w 4016219"/>
              <a:gd name="connsiteY2" fmla="*/ 1303999 h 3914544"/>
              <a:gd name="connsiteX3" fmla="*/ 2980091 w 4016219"/>
              <a:gd name="connsiteY3" fmla="*/ 3883397 h 3914544"/>
              <a:gd name="connsiteX4" fmla="*/ 290979 w 4016219"/>
              <a:gd name="connsiteY4" fmla="*/ 2652639 h 3914544"/>
              <a:gd name="connsiteX5" fmla="*/ 186810 w 4016219"/>
              <a:gd name="connsiteY5" fmla="*/ 1461022 h 3914544"/>
              <a:gd name="connsiteX0" fmla="*/ 223430 w 3979104"/>
              <a:gd name="connsiteY0" fmla="*/ 1468155 h 3914560"/>
              <a:gd name="connsiteX1" fmla="*/ 3482541 w 3979104"/>
              <a:gd name="connsiteY1" fmla="*/ 555 h 3914560"/>
              <a:gd name="connsiteX2" fmla="*/ 3931728 w 3979104"/>
              <a:gd name="connsiteY2" fmla="*/ 1304044 h 3914560"/>
              <a:gd name="connsiteX3" fmla="*/ 2945828 w 3979104"/>
              <a:gd name="connsiteY3" fmla="*/ 3883442 h 3914560"/>
              <a:gd name="connsiteX4" fmla="*/ 256716 w 3979104"/>
              <a:gd name="connsiteY4" fmla="*/ 2652684 h 3914560"/>
              <a:gd name="connsiteX5" fmla="*/ 223430 w 3979104"/>
              <a:gd name="connsiteY5" fmla="*/ 1468155 h 3914560"/>
              <a:gd name="connsiteX0" fmla="*/ 147826 w 3903500"/>
              <a:gd name="connsiteY0" fmla="*/ 1468155 h 3916383"/>
              <a:gd name="connsiteX1" fmla="*/ 3406937 w 3903500"/>
              <a:gd name="connsiteY1" fmla="*/ 555 h 3916383"/>
              <a:gd name="connsiteX2" fmla="*/ 3856124 w 3903500"/>
              <a:gd name="connsiteY2" fmla="*/ 1304044 h 3916383"/>
              <a:gd name="connsiteX3" fmla="*/ 2870224 w 3903500"/>
              <a:gd name="connsiteY3" fmla="*/ 3883442 h 3916383"/>
              <a:gd name="connsiteX4" fmla="*/ 181112 w 3903500"/>
              <a:gd name="connsiteY4" fmla="*/ 2652684 h 3916383"/>
              <a:gd name="connsiteX5" fmla="*/ 147826 w 3903500"/>
              <a:gd name="connsiteY5" fmla="*/ 1468155 h 3916383"/>
              <a:gd name="connsiteX0" fmla="*/ 147826 w 4165714"/>
              <a:gd name="connsiteY0" fmla="*/ 1505528 h 3953756"/>
              <a:gd name="connsiteX1" fmla="*/ 3406937 w 4165714"/>
              <a:gd name="connsiteY1" fmla="*/ 37928 h 3953756"/>
              <a:gd name="connsiteX2" fmla="*/ 3856124 w 4165714"/>
              <a:gd name="connsiteY2" fmla="*/ 1341417 h 3953756"/>
              <a:gd name="connsiteX3" fmla="*/ 2870224 w 4165714"/>
              <a:gd name="connsiteY3" fmla="*/ 3920815 h 3953756"/>
              <a:gd name="connsiteX4" fmla="*/ 181112 w 4165714"/>
              <a:gd name="connsiteY4" fmla="*/ 2690057 h 3953756"/>
              <a:gd name="connsiteX5" fmla="*/ 147826 w 4165714"/>
              <a:gd name="connsiteY5" fmla="*/ 1505528 h 3953756"/>
              <a:gd name="connsiteX0" fmla="*/ 147826 w 4165714"/>
              <a:gd name="connsiteY0" fmla="*/ 1505528 h 4031877"/>
              <a:gd name="connsiteX1" fmla="*/ 3406937 w 4165714"/>
              <a:gd name="connsiteY1" fmla="*/ 37928 h 4031877"/>
              <a:gd name="connsiteX2" fmla="*/ 3856124 w 4165714"/>
              <a:gd name="connsiteY2" fmla="*/ 1341417 h 4031877"/>
              <a:gd name="connsiteX3" fmla="*/ 2870224 w 4165714"/>
              <a:gd name="connsiteY3" fmla="*/ 3920815 h 4031877"/>
              <a:gd name="connsiteX4" fmla="*/ 181112 w 4165714"/>
              <a:gd name="connsiteY4" fmla="*/ 2690057 h 4031877"/>
              <a:gd name="connsiteX5" fmla="*/ 147826 w 4165714"/>
              <a:gd name="connsiteY5" fmla="*/ 1505528 h 4031877"/>
              <a:gd name="connsiteX0" fmla="*/ 194000 w 4211888"/>
              <a:gd name="connsiteY0" fmla="*/ 1505528 h 4031877"/>
              <a:gd name="connsiteX1" fmla="*/ 3453111 w 4211888"/>
              <a:gd name="connsiteY1" fmla="*/ 37928 h 4031877"/>
              <a:gd name="connsiteX2" fmla="*/ 3902298 w 4211888"/>
              <a:gd name="connsiteY2" fmla="*/ 1341417 h 4031877"/>
              <a:gd name="connsiteX3" fmla="*/ 2916398 w 4211888"/>
              <a:gd name="connsiteY3" fmla="*/ 3920815 h 4031877"/>
              <a:gd name="connsiteX4" fmla="*/ 227286 w 4211888"/>
              <a:gd name="connsiteY4" fmla="*/ 2690057 h 4031877"/>
              <a:gd name="connsiteX5" fmla="*/ 194000 w 4211888"/>
              <a:gd name="connsiteY5" fmla="*/ 1505528 h 403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1888" h="4031877">
                <a:moveTo>
                  <a:pt x="194000" y="1505528"/>
                </a:moveTo>
                <a:cubicBezTo>
                  <a:pt x="482979" y="1141402"/>
                  <a:pt x="2112047" y="306285"/>
                  <a:pt x="3453111" y="37928"/>
                </a:cubicBezTo>
                <a:cubicBezTo>
                  <a:pt x="4794175" y="-230429"/>
                  <a:pt x="3961573" y="1001432"/>
                  <a:pt x="3902298" y="1341417"/>
                </a:cubicBezTo>
                <a:cubicBezTo>
                  <a:pt x="3843023" y="1681402"/>
                  <a:pt x="4032175" y="3433772"/>
                  <a:pt x="2916398" y="3920815"/>
                </a:cubicBezTo>
                <a:cubicBezTo>
                  <a:pt x="1800621" y="4407858"/>
                  <a:pt x="496722" y="3163489"/>
                  <a:pt x="227286" y="2690057"/>
                </a:cubicBezTo>
                <a:cubicBezTo>
                  <a:pt x="-42150" y="2216625"/>
                  <a:pt x="-94979" y="1869654"/>
                  <a:pt x="194000" y="1505528"/>
                </a:cubicBezTo>
                <a:close/>
              </a:path>
            </a:pathLst>
          </a:custGeom>
          <a:solidFill>
            <a:srgbClr val="5E6D9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0513098" y="4438684"/>
            <a:ext cx="2445239" cy="2308216"/>
          </a:xfrm>
          <a:custGeom>
            <a:avLst/>
            <a:gdLst>
              <a:gd name="connsiteX0" fmla="*/ 0 w 2633134"/>
              <a:gd name="connsiteY0" fmla="*/ 1286933 h 2573867"/>
              <a:gd name="connsiteX1" fmla="*/ 1380067 w 2633134"/>
              <a:gd name="connsiteY1" fmla="*/ 0 h 2573867"/>
              <a:gd name="connsiteX2" fmla="*/ 2633134 w 2633134"/>
              <a:gd name="connsiteY2" fmla="*/ 1329267 h 2573867"/>
              <a:gd name="connsiteX3" fmla="*/ 660400 w 2633134"/>
              <a:gd name="connsiteY3" fmla="*/ 2573867 h 2573867"/>
              <a:gd name="connsiteX4" fmla="*/ 0 w 2633134"/>
              <a:gd name="connsiteY4" fmla="*/ 1286933 h 2573867"/>
              <a:gd name="connsiteX0" fmla="*/ 0 w 2643675"/>
              <a:gd name="connsiteY0" fmla="*/ 1286975 h 2573909"/>
              <a:gd name="connsiteX1" fmla="*/ 1380067 w 2643675"/>
              <a:gd name="connsiteY1" fmla="*/ 42 h 2573909"/>
              <a:gd name="connsiteX2" fmla="*/ 2633134 w 2643675"/>
              <a:gd name="connsiteY2" fmla="*/ 1329309 h 2573909"/>
              <a:gd name="connsiteX3" fmla="*/ 660400 w 2643675"/>
              <a:gd name="connsiteY3" fmla="*/ 2573909 h 2573909"/>
              <a:gd name="connsiteX4" fmla="*/ 0 w 2643675"/>
              <a:gd name="connsiteY4" fmla="*/ 1286975 h 2573909"/>
              <a:gd name="connsiteX0" fmla="*/ 0 w 2645329"/>
              <a:gd name="connsiteY0" fmla="*/ 1288402 h 2575336"/>
              <a:gd name="connsiteX1" fmla="*/ 1380067 w 2645329"/>
              <a:gd name="connsiteY1" fmla="*/ 1469 h 2575336"/>
              <a:gd name="connsiteX2" fmla="*/ 2633134 w 2645329"/>
              <a:gd name="connsiteY2" fmla="*/ 1330736 h 2575336"/>
              <a:gd name="connsiteX3" fmla="*/ 660400 w 2645329"/>
              <a:gd name="connsiteY3" fmla="*/ 2575336 h 2575336"/>
              <a:gd name="connsiteX4" fmla="*/ 0 w 2645329"/>
              <a:gd name="connsiteY4" fmla="*/ 1288402 h 2575336"/>
              <a:gd name="connsiteX0" fmla="*/ 0 w 2645329"/>
              <a:gd name="connsiteY0" fmla="*/ 1229231 h 2516165"/>
              <a:gd name="connsiteX1" fmla="*/ 1380067 w 2645329"/>
              <a:gd name="connsiteY1" fmla="*/ 1565 h 2516165"/>
              <a:gd name="connsiteX2" fmla="*/ 2633134 w 2645329"/>
              <a:gd name="connsiteY2" fmla="*/ 1271565 h 2516165"/>
              <a:gd name="connsiteX3" fmla="*/ 660400 w 2645329"/>
              <a:gd name="connsiteY3" fmla="*/ 2516165 h 2516165"/>
              <a:gd name="connsiteX4" fmla="*/ 0 w 2645329"/>
              <a:gd name="connsiteY4" fmla="*/ 1229231 h 2516165"/>
              <a:gd name="connsiteX0" fmla="*/ 0 w 2811661"/>
              <a:gd name="connsiteY0" fmla="*/ 1229207 h 2516141"/>
              <a:gd name="connsiteX1" fmla="*/ 1380067 w 2811661"/>
              <a:gd name="connsiteY1" fmla="*/ 1541 h 2516141"/>
              <a:gd name="connsiteX2" fmla="*/ 2633134 w 2811661"/>
              <a:gd name="connsiteY2" fmla="*/ 1271541 h 2516141"/>
              <a:gd name="connsiteX3" fmla="*/ 660400 w 2811661"/>
              <a:gd name="connsiteY3" fmla="*/ 2516141 h 2516141"/>
              <a:gd name="connsiteX4" fmla="*/ 0 w 2811661"/>
              <a:gd name="connsiteY4" fmla="*/ 1229207 h 2516141"/>
              <a:gd name="connsiteX0" fmla="*/ 0 w 2640484"/>
              <a:gd name="connsiteY0" fmla="*/ 1229746 h 2516680"/>
              <a:gd name="connsiteX1" fmla="*/ 1380067 w 2640484"/>
              <a:gd name="connsiteY1" fmla="*/ 2080 h 2516680"/>
              <a:gd name="connsiteX2" fmla="*/ 2633134 w 2640484"/>
              <a:gd name="connsiteY2" fmla="*/ 1272080 h 2516680"/>
              <a:gd name="connsiteX3" fmla="*/ 660400 w 2640484"/>
              <a:gd name="connsiteY3" fmla="*/ 2516680 h 2516680"/>
              <a:gd name="connsiteX4" fmla="*/ 0 w 2640484"/>
              <a:gd name="connsiteY4" fmla="*/ 1229746 h 2516680"/>
              <a:gd name="connsiteX0" fmla="*/ 0 w 2640484"/>
              <a:gd name="connsiteY0" fmla="*/ 1229746 h 2619301"/>
              <a:gd name="connsiteX1" fmla="*/ 1380067 w 2640484"/>
              <a:gd name="connsiteY1" fmla="*/ 2080 h 2619301"/>
              <a:gd name="connsiteX2" fmla="*/ 2633134 w 2640484"/>
              <a:gd name="connsiteY2" fmla="*/ 1272080 h 2619301"/>
              <a:gd name="connsiteX3" fmla="*/ 660400 w 2640484"/>
              <a:gd name="connsiteY3" fmla="*/ 2516680 h 2619301"/>
              <a:gd name="connsiteX4" fmla="*/ 0 w 2640484"/>
              <a:gd name="connsiteY4" fmla="*/ 1229746 h 2619301"/>
              <a:gd name="connsiteX0" fmla="*/ 0 w 2640484"/>
              <a:gd name="connsiteY0" fmla="*/ 1229746 h 2518462"/>
              <a:gd name="connsiteX1" fmla="*/ 1380067 w 2640484"/>
              <a:gd name="connsiteY1" fmla="*/ 2080 h 2518462"/>
              <a:gd name="connsiteX2" fmla="*/ 2633134 w 2640484"/>
              <a:gd name="connsiteY2" fmla="*/ 1272080 h 2518462"/>
              <a:gd name="connsiteX3" fmla="*/ 660400 w 2640484"/>
              <a:gd name="connsiteY3" fmla="*/ 2516680 h 2518462"/>
              <a:gd name="connsiteX4" fmla="*/ 0 w 2640484"/>
              <a:gd name="connsiteY4" fmla="*/ 1229746 h 2518462"/>
              <a:gd name="connsiteX0" fmla="*/ 27482 w 2667966"/>
              <a:gd name="connsiteY0" fmla="*/ 1229746 h 2518462"/>
              <a:gd name="connsiteX1" fmla="*/ 1407549 w 2667966"/>
              <a:gd name="connsiteY1" fmla="*/ 2080 h 2518462"/>
              <a:gd name="connsiteX2" fmla="*/ 2660616 w 2667966"/>
              <a:gd name="connsiteY2" fmla="*/ 1272080 h 2518462"/>
              <a:gd name="connsiteX3" fmla="*/ 687882 w 2667966"/>
              <a:gd name="connsiteY3" fmla="*/ 2516680 h 2518462"/>
              <a:gd name="connsiteX4" fmla="*/ 27482 w 2667966"/>
              <a:gd name="connsiteY4" fmla="*/ 1229746 h 251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66" h="2518462">
                <a:moveTo>
                  <a:pt x="27482" y="1229746"/>
                </a:moveTo>
                <a:cubicBezTo>
                  <a:pt x="-192651" y="800768"/>
                  <a:pt x="968693" y="-4976"/>
                  <a:pt x="1407549" y="2080"/>
                </a:cubicBezTo>
                <a:cubicBezTo>
                  <a:pt x="1990339" y="-41664"/>
                  <a:pt x="2750928" y="611680"/>
                  <a:pt x="2660616" y="1272080"/>
                </a:cubicBezTo>
                <a:cubicBezTo>
                  <a:pt x="2570304" y="1932480"/>
                  <a:pt x="1255148" y="2556192"/>
                  <a:pt x="687882" y="2516680"/>
                </a:cubicBezTo>
                <a:cubicBezTo>
                  <a:pt x="120616" y="2477168"/>
                  <a:pt x="247615" y="1658724"/>
                  <a:pt x="27482" y="1229746"/>
                </a:cubicBezTo>
                <a:close/>
              </a:path>
            </a:pathLst>
          </a:custGeom>
          <a:solidFill>
            <a:srgbClr val="D8B7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flipH="1">
            <a:off x="0" y="4100362"/>
            <a:ext cx="12337850" cy="2984860"/>
          </a:xfrm>
          <a:custGeom>
            <a:avLst/>
            <a:gdLst>
              <a:gd name="T0" fmla="*/ 621 w 4485"/>
              <a:gd name="T1" fmla="*/ 908 h 1281"/>
              <a:gd name="T2" fmla="*/ 705 w 4485"/>
              <a:gd name="T3" fmla="*/ 891 h 1281"/>
              <a:gd name="T4" fmla="*/ 792 w 4485"/>
              <a:gd name="T5" fmla="*/ 883 h 1281"/>
              <a:gd name="T6" fmla="*/ 849 w 4485"/>
              <a:gd name="T7" fmla="*/ 884 h 1281"/>
              <a:gd name="T8" fmla="*/ 1334 w 4485"/>
              <a:gd name="T9" fmla="*/ 1057 h 1281"/>
              <a:gd name="T10" fmla="*/ 1672 w 4485"/>
              <a:gd name="T11" fmla="*/ 1156 h 1281"/>
              <a:gd name="T12" fmla="*/ 1728 w 4485"/>
              <a:gd name="T13" fmla="*/ 1151 h 1281"/>
              <a:gd name="T14" fmla="*/ 1968 w 4485"/>
              <a:gd name="T15" fmla="*/ 1033 h 1281"/>
              <a:gd name="T16" fmla="*/ 2474 w 4485"/>
              <a:gd name="T17" fmla="*/ 782 h 1281"/>
              <a:gd name="T18" fmla="*/ 2532 w 4485"/>
              <a:gd name="T19" fmla="*/ 788 h 1281"/>
              <a:gd name="T20" fmla="*/ 2946 w 4485"/>
              <a:gd name="T21" fmla="*/ 1086 h 1281"/>
              <a:gd name="T22" fmla="*/ 3163 w 4485"/>
              <a:gd name="T23" fmla="*/ 1268 h 1281"/>
              <a:gd name="T24" fmla="*/ 3249 w 4485"/>
              <a:gd name="T25" fmla="*/ 1224 h 1281"/>
              <a:gd name="T26" fmla="*/ 3142 w 4485"/>
              <a:gd name="T27" fmla="*/ 731 h 1281"/>
              <a:gd name="T28" fmla="*/ 3073 w 4485"/>
              <a:gd name="T29" fmla="*/ 337 h 1281"/>
              <a:gd name="T30" fmla="*/ 3106 w 4485"/>
              <a:gd name="T31" fmla="*/ 287 h 1281"/>
              <a:gd name="T32" fmla="*/ 3212 w 4485"/>
              <a:gd name="T33" fmla="*/ 237 h 1281"/>
              <a:gd name="T34" fmla="*/ 3786 w 4485"/>
              <a:gd name="T35" fmla="*/ 226 h 1281"/>
              <a:gd name="T36" fmla="*/ 4207 w 4485"/>
              <a:gd name="T37" fmla="*/ 220 h 1281"/>
              <a:gd name="T38" fmla="*/ 4224 w 4485"/>
              <a:gd name="T39" fmla="*/ 201 h 1281"/>
              <a:gd name="T40" fmla="*/ 4204 w 4485"/>
              <a:gd name="T41" fmla="*/ 108 h 1281"/>
              <a:gd name="T42" fmla="*/ 3887 w 4485"/>
              <a:gd name="T43" fmla="*/ 17 h 1281"/>
              <a:gd name="T44" fmla="*/ 3750 w 4485"/>
              <a:gd name="T45" fmla="*/ 87 h 1281"/>
              <a:gd name="T46" fmla="*/ 3798 w 4485"/>
              <a:gd name="T47" fmla="*/ 179 h 1281"/>
              <a:gd name="T48" fmla="*/ 3844 w 4485"/>
              <a:gd name="T49" fmla="*/ 212 h 1281"/>
              <a:gd name="T50" fmla="*/ 4336 w 4485"/>
              <a:gd name="T51" fmla="*/ 506 h 1281"/>
              <a:gd name="T52" fmla="*/ 4418 w 4485"/>
              <a:gd name="T53" fmla="*/ 586 h 1281"/>
              <a:gd name="T54" fmla="*/ 3938 w 4485"/>
              <a:gd name="T55" fmla="*/ 278 h 1281"/>
              <a:gd name="T56" fmla="*/ 3796 w 4485"/>
              <a:gd name="T57" fmla="*/ 193 h 1281"/>
              <a:gd name="T58" fmla="*/ 3739 w 4485"/>
              <a:gd name="T59" fmla="*/ 116 h 1281"/>
              <a:gd name="T60" fmla="*/ 3761 w 4485"/>
              <a:gd name="T61" fmla="*/ 45 h 1281"/>
              <a:gd name="T62" fmla="*/ 3885 w 4485"/>
              <a:gd name="T63" fmla="*/ 3 h 1281"/>
              <a:gd name="T64" fmla="*/ 4215 w 4485"/>
              <a:gd name="T65" fmla="*/ 96 h 1281"/>
              <a:gd name="T66" fmla="*/ 4238 w 4485"/>
              <a:gd name="T67" fmla="*/ 209 h 1281"/>
              <a:gd name="T68" fmla="*/ 4217 w 4485"/>
              <a:gd name="T69" fmla="*/ 233 h 1281"/>
              <a:gd name="T70" fmla="*/ 3785 w 4485"/>
              <a:gd name="T71" fmla="*/ 244 h 1281"/>
              <a:gd name="T72" fmla="*/ 3215 w 4485"/>
              <a:gd name="T73" fmla="*/ 252 h 1281"/>
              <a:gd name="T74" fmla="*/ 3116 w 4485"/>
              <a:gd name="T75" fmla="*/ 298 h 1281"/>
              <a:gd name="T76" fmla="*/ 3087 w 4485"/>
              <a:gd name="T77" fmla="*/ 343 h 1281"/>
              <a:gd name="T78" fmla="*/ 3154 w 4485"/>
              <a:gd name="T79" fmla="*/ 727 h 1281"/>
              <a:gd name="T80" fmla="*/ 3257 w 4485"/>
              <a:gd name="T81" fmla="*/ 1227 h 1281"/>
              <a:gd name="T82" fmla="*/ 3160 w 4485"/>
              <a:gd name="T83" fmla="*/ 1275 h 1281"/>
              <a:gd name="T84" fmla="*/ 2777 w 4485"/>
              <a:gd name="T85" fmla="*/ 931 h 1281"/>
              <a:gd name="T86" fmla="*/ 2516 w 4485"/>
              <a:gd name="T87" fmla="*/ 791 h 1281"/>
              <a:gd name="T88" fmla="*/ 2362 w 4485"/>
              <a:gd name="T89" fmla="*/ 802 h 1281"/>
              <a:gd name="T90" fmla="*/ 1879 w 4485"/>
              <a:gd name="T91" fmla="*/ 1106 h 1281"/>
              <a:gd name="T92" fmla="*/ 1716 w 4485"/>
              <a:gd name="T93" fmla="*/ 1167 h 1281"/>
              <a:gd name="T94" fmla="*/ 1543 w 4485"/>
              <a:gd name="T95" fmla="*/ 1153 h 1281"/>
              <a:gd name="T96" fmla="*/ 877 w 4485"/>
              <a:gd name="T97" fmla="*/ 898 h 1281"/>
              <a:gd name="T98" fmla="*/ 820 w 4485"/>
              <a:gd name="T99" fmla="*/ 895 h 1281"/>
              <a:gd name="T100" fmla="*/ 735 w 4485"/>
              <a:gd name="T101" fmla="*/ 898 h 1281"/>
              <a:gd name="T102" fmla="*/ 679 w 4485"/>
              <a:gd name="T103" fmla="*/ 906 h 1281"/>
              <a:gd name="T104" fmla="*/ 229 w 4485"/>
              <a:gd name="T105" fmla="*/ 996 h 1281"/>
              <a:gd name="T106" fmla="*/ 115 w 4485"/>
              <a:gd name="T107" fmla="*/ 1006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85" h="1281">
                <a:moveTo>
                  <a:pt x="0" y="1009"/>
                </a:moveTo>
                <a:cubicBezTo>
                  <a:pt x="153" y="1002"/>
                  <a:pt x="305" y="986"/>
                  <a:pt x="454" y="951"/>
                </a:cubicBezTo>
                <a:cubicBezTo>
                  <a:pt x="491" y="942"/>
                  <a:pt x="528" y="933"/>
                  <a:pt x="565" y="923"/>
                </a:cubicBezTo>
                <a:cubicBezTo>
                  <a:pt x="583" y="918"/>
                  <a:pt x="602" y="913"/>
                  <a:pt x="621" y="908"/>
                </a:cubicBezTo>
                <a:cubicBezTo>
                  <a:pt x="639" y="904"/>
                  <a:pt x="658" y="899"/>
                  <a:pt x="677" y="896"/>
                </a:cubicBezTo>
                <a:cubicBezTo>
                  <a:pt x="691" y="893"/>
                  <a:pt x="691" y="893"/>
                  <a:pt x="691" y="893"/>
                </a:cubicBezTo>
                <a:cubicBezTo>
                  <a:pt x="698" y="892"/>
                  <a:pt x="698" y="892"/>
                  <a:pt x="698" y="892"/>
                </a:cubicBezTo>
                <a:cubicBezTo>
                  <a:pt x="705" y="891"/>
                  <a:pt x="705" y="891"/>
                  <a:pt x="705" y="891"/>
                </a:cubicBezTo>
                <a:cubicBezTo>
                  <a:pt x="734" y="887"/>
                  <a:pt x="734" y="887"/>
                  <a:pt x="734" y="887"/>
                </a:cubicBezTo>
                <a:cubicBezTo>
                  <a:pt x="739" y="886"/>
                  <a:pt x="744" y="886"/>
                  <a:pt x="748" y="885"/>
                </a:cubicBezTo>
                <a:cubicBezTo>
                  <a:pt x="763" y="884"/>
                  <a:pt x="763" y="884"/>
                  <a:pt x="763" y="884"/>
                </a:cubicBezTo>
                <a:cubicBezTo>
                  <a:pt x="772" y="884"/>
                  <a:pt x="782" y="883"/>
                  <a:pt x="792" y="883"/>
                </a:cubicBezTo>
                <a:cubicBezTo>
                  <a:pt x="821" y="883"/>
                  <a:pt x="821" y="883"/>
                  <a:pt x="821" y="883"/>
                </a:cubicBezTo>
                <a:cubicBezTo>
                  <a:pt x="828" y="883"/>
                  <a:pt x="828" y="883"/>
                  <a:pt x="828" y="883"/>
                </a:cubicBezTo>
                <a:cubicBezTo>
                  <a:pt x="835" y="883"/>
                  <a:pt x="835" y="883"/>
                  <a:pt x="835" y="883"/>
                </a:cubicBezTo>
                <a:cubicBezTo>
                  <a:pt x="849" y="884"/>
                  <a:pt x="849" y="884"/>
                  <a:pt x="849" y="884"/>
                </a:cubicBezTo>
                <a:cubicBezTo>
                  <a:pt x="878" y="886"/>
                  <a:pt x="878" y="886"/>
                  <a:pt x="878" y="886"/>
                </a:cubicBezTo>
                <a:cubicBezTo>
                  <a:pt x="888" y="887"/>
                  <a:pt x="898" y="888"/>
                  <a:pt x="907" y="889"/>
                </a:cubicBezTo>
                <a:cubicBezTo>
                  <a:pt x="984" y="900"/>
                  <a:pt x="1057" y="927"/>
                  <a:pt x="1127" y="958"/>
                </a:cubicBezTo>
                <a:cubicBezTo>
                  <a:pt x="1198" y="989"/>
                  <a:pt x="1265" y="1024"/>
                  <a:pt x="1334" y="1057"/>
                </a:cubicBezTo>
                <a:cubicBezTo>
                  <a:pt x="1369" y="1073"/>
                  <a:pt x="1403" y="1089"/>
                  <a:pt x="1439" y="1103"/>
                </a:cubicBezTo>
                <a:cubicBezTo>
                  <a:pt x="1474" y="1118"/>
                  <a:pt x="1510" y="1130"/>
                  <a:pt x="1547" y="1139"/>
                </a:cubicBezTo>
                <a:cubicBezTo>
                  <a:pt x="1583" y="1149"/>
                  <a:pt x="1621" y="1155"/>
                  <a:pt x="1658" y="1156"/>
                </a:cubicBezTo>
                <a:cubicBezTo>
                  <a:pt x="1663" y="1156"/>
                  <a:pt x="1668" y="1156"/>
                  <a:pt x="1672" y="1156"/>
                </a:cubicBezTo>
                <a:cubicBezTo>
                  <a:pt x="1686" y="1156"/>
                  <a:pt x="1686" y="1156"/>
                  <a:pt x="1686" y="1156"/>
                </a:cubicBezTo>
                <a:cubicBezTo>
                  <a:pt x="1691" y="1155"/>
                  <a:pt x="1696" y="1155"/>
                  <a:pt x="1701" y="1155"/>
                </a:cubicBezTo>
                <a:cubicBezTo>
                  <a:pt x="1714" y="1153"/>
                  <a:pt x="1714" y="1153"/>
                  <a:pt x="1714" y="1153"/>
                </a:cubicBezTo>
                <a:cubicBezTo>
                  <a:pt x="1719" y="1153"/>
                  <a:pt x="1724" y="1152"/>
                  <a:pt x="1728" y="1151"/>
                </a:cubicBezTo>
                <a:cubicBezTo>
                  <a:pt x="1742" y="1149"/>
                  <a:pt x="1742" y="1149"/>
                  <a:pt x="1742" y="1149"/>
                </a:cubicBezTo>
                <a:cubicBezTo>
                  <a:pt x="1751" y="1146"/>
                  <a:pt x="1760" y="1144"/>
                  <a:pt x="1769" y="1141"/>
                </a:cubicBezTo>
                <a:cubicBezTo>
                  <a:pt x="1805" y="1130"/>
                  <a:pt x="1840" y="1114"/>
                  <a:pt x="1873" y="1095"/>
                </a:cubicBezTo>
                <a:cubicBezTo>
                  <a:pt x="1906" y="1076"/>
                  <a:pt x="1937" y="1055"/>
                  <a:pt x="1968" y="1033"/>
                </a:cubicBezTo>
                <a:cubicBezTo>
                  <a:pt x="2031" y="989"/>
                  <a:pt x="2091" y="941"/>
                  <a:pt x="2154" y="898"/>
                </a:cubicBezTo>
                <a:cubicBezTo>
                  <a:pt x="2186" y="877"/>
                  <a:pt x="2219" y="857"/>
                  <a:pt x="2253" y="839"/>
                </a:cubicBezTo>
                <a:cubicBezTo>
                  <a:pt x="2287" y="821"/>
                  <a:pt x="2323" y="806"/>
                  <a:pt x="2360" y="796"/>
                </a:cubicBezTo>
                <a:cubicBezTo>
                  <a:pt x="2397" y="786"/>
                  <a:pt x="2435" y="780"/>
                  <a:pt x="2474" y="782"/>
                </a:cubicBezTo>
                <a:cubicBezTo>
                  <a:pt x="2489" y="782"/>
                  <a:pt x="2489" y="782"/>
                  <a:pt x="2489" y="782"/>
                </a:cubicBezTo>
                <a:cubicBezTo>
                  <a:pt x="2493" y="782"/>
                  <a:pt x="2498" y="783"/>
                  <a:pt x="2503" y="784"/>
                </a:cubicBezTo>
                <a:cubicBezTo>
                  <a:pt x="2517" y="785"/>
                  <a:pt x="2517" y="785"/>
                  <a:pt x="2517" y="785"/>
                </a:cubicBezTo>
                <a:cubicBezTo>
                  <a:pt x="2522" y="786"/>
                  <a:pt x="2527" y="787"/>
                  <a:pt x="2532" y="788"/>
                </a:cubicBezTo>
                <a:cubicBezTo>
                  <a:pt x="2550" y="791"/>
                  <a:pt x="2569" y="797"/>
                  <a:pt x="2587" y="804"/>
                </a:cubicBezTo>
                <a:cubicBezTo>
                  <a:pt x="2623" y="817"/>
                  <a:pt x="2657" y="836"/>
                  <a:pt x="2689" y="857"/>
                </a:cubicBezTo>
                <a:cubicBezTo>
                  <a:pt x="2721" y="878"/>
                  <a:pt x="2751" y="902"/>
                  <a:pt x="2780" y="927"/>
                </a:cubicBezTo>
                <a:cubicBezTo>
                  <a:pt x="2839" y="977"/>
                  <a:pt x="2892" y="1031"/>
                  <a:pt x="2946" y="1086"/>
                </a:cubicBezTo>
                <a:cubicBezTo>
                  <a:pt x="2973" y="1114"/>
                  <a:pt x="2999" y="1141"/>
                  <a:pt x="3027" y="1168"/>
                </a:cubicBezTo>
                <a:cubicBezTo>
                  <a:pt x="3040" y="1181"/>
                  <a:pt x="3054" y="1194"/>
                  <a:pt x="3068" y="1207"/>
                </a:cubicBezTo>
                <a:cubicBezTo>
                  <a:pt x="3083" y="1219"/>
                  <a:pt x="3098" y="1231"/>
                  <a:pt x="3113" y="1242"/>
                </a:cubicBezTo>
                <a:cubicBezTo>
                  <a:pt x="3129" y="1253"/>
                  <a:pt x="3145" y="1263"/>
                  <a:pt x="3163" y="1268"/>
                </a:cubicBezTo>
                <a:cubicBezTo>
                  <a:pt x="3171" y="1271"/>
                  <a:pt x="3180" y="1273"/>
                  <a:pt x="3189" y="1273"/>
                </a:cubicBezTo>
                <a:cubicBezTo>
                  <a:pt x="3198" y="1272"/>
                  <a:pt x="3207" y="1270"/>
                  <a:pt x="3215" y="1266"/>
                </a:cubicBezTo>
                <a:cubicBezTo>
                  <a:pt x="3223" y="1261"/>
                  <a:pt x="3229" y="1255"/>
                  <a:pt x="3235" y="1247"/>
                </a:cubicBezTo>
                <a:cubicBezTo>
                  <a:pt x="3241" y="1240"/>
                  <a:pt x="3246" y="1232"/>
                  <a:pt x="3249" y="1224"/>
                </a:cubicBezTo>
                <a:cubicBezTo>
                  <a:pt x="3257" y="1207"/>
                  <a:pt x="3260" y="1188"/>
                  <a:pt x="3261" y="1170"/>
                </a:cubicBezTo>
                <a:cubicBezTo>
                  <a:pt x="3264" y="1132"/>
                  <a:pt x="3258" y="1094"/>
                  <a:pt x="3250" y="1057"/>
                </a:cubicBezTo>
                <a:cubicBezTo>
                  <a:pt x="3242" y="1020"/>
                  <a:pt x="3231" y="983"/>
                  <a:pt x="3219" y="947"/>
                </a:cubicBezTo>
                <a:cubicBezTo>
                  <a:pt x="3195" y="875"/>
                  <a:pt x="3168" y="803"/>
                  <a:pt x="3142" y="731"/>
                </a:cubicBezTo>
                <a:cubicBezTo>
                  <a:pt x="3129" y="695"/>
                  <a:pt x="3116" y="659"/>
                  <a:pt x="3104" y="623"/>
                </a:cubicBezTo>
                <a:cubicBezTo>
                  <a:pt x="3092" y="586"/>
                  <a:pt x="3082" y="549"/>
                  <a:pt x="3074" y="511"/>
                </a:cubicBezTo>
                <a:cubicBezTo>
                  <a:pt x="3066" y="474"/>
                  <a:pt x="3060" y="435"/>
                  <a:pt x="3062" y="396"/>
                </a:cubicBezTo>
                <a:cubicBezTo>
                  <a:pt x="3063" y="376"/>
                  <a:pt x="3066" y="356"/>
                  <a:pt x="3073" y="337"/>
                </a:cubicBezTo>
                <a:cubicBezTo>
                  <a:pt x="3076" y="330"/>
                  <a:pt x="3076" y="330"/>
                  <a:pt x="3076" y="330"/>
                </a:cubicBezTo>
                <a:cubicBezTo>
                  <a:pt x="3079" y="324"/>
                  <a:pt x="3079" y="324"/>
                  <a:pt x="3079" y="324"/>
                </a:cubicBezTo>
                <a:cubicBezTo>
                  <a:pt x="3081" y="319"/>
                  <a:pt x="3084" y="315"/>
                  <a:pt x="3086" y="310"/>
                </a:cubicBezTo>
                <a:cubicBezTo>
                  <a:pt x="3092" y="302"/>
                  <a:pt x="3098" y="294"/>
                  <a:pt x="3106" y="287"/>
                </a:cubicBezTo>
                <a:cubicBezTo>
                  <a:pt x="3113" y="280"/>
                  <a:pt x="3121" y="274"/>
                  <a:pt x="3130" y="269"/>
                </a:cubicBezTo>
                <a:cubicBezTo>
                  <a:pt x="3134" y="266"/>
                  <a:pt x="3138" y="264"/>
                  <a:pt x="3143" y="261"/>
                </a:cubicBezTo>
                <a:cubicBezTo>
                  <a:pt x="3147" y="259"/>
                  <a:pt x="3152" y="257"/>
                  <a:pt x="3156" y="255"/>
                </a:cubicBezTo>
                <a:cubicBezTo>
                  <a:pt x="3174" y="247"/>
                  <a:pt x="3193" y="241"/>
                  <a:pt x="3212" y="237"/>
                </a:cubicBezTo>
                <a:cubicBezTo>
                  <a:pt x="3231" y="232"/>
                  <a:pt x="3250" y="228"/>
                  <a:pt x="3269" y="226"/>
                </a:cubicBezTo>
                <a:cubicBezTo>
                  <a:pt x="3288" y="223"/>
                  <a:pt x="3307" y="221"/>
                  <a:pt x="3326" y="219"/>
                </a:cubicBezTo>
                <a:cubicBezTo>
                  <a:pt x="3403" y="213"/>
                  <a:pt x="3480" y="213"/>
                  <a:pt x="3557" y="215"/>
                </a:cubicBezTo>
                <a:cubicBezTo>
                  <a:pt x="3633" y="217"/>
                  <a:pt x="3710" y="222"/>
                  <a:pt x="3786" y="226"/>
                </a:cubicBezTo>
                <a:cubicBezTo>
                  <a:pt x="3862" y="231"/>
                  <a:pt x="3939" y="236"/>
                  <a:pt x="4015" y="239"/>
                </a:cubicBezTo>
                <a:cubicBezTo>
                  <a:pt x="4053" y="240"/>
                  <a:pt x="4091" y="240"/>
                  <a:pt x="4129" y="238"/>
                </a:cubicBezTo>
                <a:cubicBezTo>
                  <a:pt x="4147" y="237"/>
                  <a:pt x="4166" y="234"/>
                  <a:pt x="4184" y="230"/>
                </a:cubicBezTo>
                <a:cubicBezTo>
                  <a:pt x="4193" y="228"/>
                  <a:pt x="4201" y="224"/>
                  <a:pt x="4207" y="220"/>
                </a:cubicBezTo>
                <a:cubicBezTo>
                  <a:pt x="4209" y="219"/>
                  <a:pt x="4210" y="218"/>
                  <a:pt x="4212" y="216"/>
                </a:cubicBezTo>
                <a:cubicBezTo>
                  <a:pt x="4216" y="211"/>
                  <a:pt x="4216" y="211"/>
                  <a:pt x="4216" y="211"/>
                </a:cubicBezTo>
                <a:cubicBezTo>
                  <a:pt x="4217" y="210"/>
                  <a:pt x="4219" y="208"/>
                  <a:pt x="4220" y="206"/>
                </a:cubicBezTo>
                <a:cubicBezTo>
                  <a:pt x="4224" y="201"/>
                  <a:pt x="4224" y="201"/>
                  <a:pt x="4224" y="201"/>
                </a:cubicBezTo>
                <a:cubicBezTo>
                  <a:pt x="4228" y="193"/>
                  <a:pt x="4231" y="185"/>
                  <a:pt x="4233" y="177"/>
                </a:cubicBezTo>
                <a:cubicBezTo>
                  <a:pt x="4235" y="169"/>
                  <a:pt x="4234" y="160"/>
                  <a:pt x="4232" y="152"/>
                </a:cubicBezTo>
                <a:cubicBezTo>
                  <a:pt x="4230" y="144"/>
                  <a:pt x="4226" y="136"/>
                  <a:pt x="4221" y="128"/>
                </a:cubicBezTo>
                <a:cubicBezTo>
                  <a:pt x="4216" y="121"/>
                  <a:pt x="4211" y="114"/>
                  <a:pt x="4204" y="108"/>
                </a:cubicBezTo>
                <a:cubicBezTo>
                  <a:pt x="4191" y="95"/>
                  <a:pt x="4175" y="85"/>
                  <a:pt x="4159" y="76"/>
                </a:cubicBezTo>
                <a:cubicBezTo>
                  <a:pt x="4143" y="66"/>
                  <a:pt x="4126" y="58"/>
                  <a:pt x="4108" y="52"/>
                </a:cubicBezTo>
                <a:cubicBezTo>
                  <a:pt x="4073" y="38"/>
                  <a:pt x="4037" y="29"/>
                  <a:pt x="3999" y="23"/>
                </a:cubicBezTo>
                <a:cubicBezTo>
                  <a:pt x="3962" y="17"/>
                  <a:pt x="3924" y="14"/>
                  <a:pt x="3887" y="17"/>
                </a:cubicBezTo>
                <a:cubicBezTo>
                  <a:pt x="3868" y="18"/>
                  <a:pt x="3849" y="21"/>
                  <a:pt x="3831" y="26"/>
                </a:cubicBezTo>
                <a:cubicBezTo>
                  <a:pt x="3822" y="28"/>
                  <a:pt x="3813" y="31"/>
                  <a:pt x="3805" y="34"/>
                </a:cubicBezTo>
                <a:cubicBezTo>
                  <a:pt x="3796" y="38"/>
                  <a:pt x="3788" y="42"/>
                  <a:pt x="3781" y="47"/>
                </a:cubicBezTo>
                <a:cubicBezTo>
                  <a:pt x="3765" y="56"/>
                  <a:pt x="3753" y="71"/>
                  <a:pt x="3750" y="87"/>
                </a:cubicBezTo>
                <a:cubicBezTo>
                  <a:pt x="3749" y="96"/>
                  <a:pt x="3749" y="105"/>
                  <a:pt x="3752" y="113"/>
                </a:cubicBezTo>
                <a:cubicBezTo>
                  <a:pt x="3754" y="122"/>
                  <a:pt x="3757" y="130"/>
                  <a:pt x="3762" y="138"/>
                </a:cubicBezTo>
                <a:cubicBezTo>
                  <a:pt x="3767" y="146"/>
                  <a:pt x="3772" y="153"/>
                  <a:pt x="3778" y="160"/>
                </a:cubicBezTo>
                <a:cubicBezTo>
                  <a:pt x="3784" y="167"/>
                  <a:pt x="3791" y="173"/>
                  <a:pt x="3798" y="179"/>
                </a:cubicBezTo>
                <a:cubicBezTo>
                  <a:pt x="3804" y="183"/>
                  <a:pt x="3804" y="183"/>
                  <a:pt x="3804" y="183"/>
                </a:cubicBezTo>
                <a:cubicBezTo>
                  <a:pt x="3809" y="188"/>
                  <a:pt x="3809" y="188"/>
                  <a:pt x="3809" y="188"/>
                </a:cubicBezTo>
                <a:cubicBezTo>
                  <a:pt x="3813" y="190"/>
                  <a:pt x="3817" y="193"/>
                  <a:pt x="3821" y="196"/>
                </a:cubicBezTo>
                <a:cubicBezTo>
                  <a:pt x="3829" y="201"/>
                  <a:pt x="3836" y="207"/>
                  <a:pt x="3844" y="212"/>
                </a:cubicBezTo>
                <a:cubicBezTo>
                  <a:pt x="3876" y="232"/>
                  <a:pt x="3910" y="251"/>
                  <a:pt x="3943" y="269"/>
                </a:cubicBezTo>
                <a:cubicBezTo>
                  <a:pt x="4010" y="306"/>
                  <a:pt x="4078" y="341"/>
                  <a:pt x="4145" y="380"/>
                </a:cubicBezTo>
                <a:cubicBezTo>
                  <a:pt x="4178" y="399"/>
                  <a:pt x="4211" y="418"/>
                  <a:pt x="4243" y="439"/>
                </a:cubicBezTo>
                <a:cubicBezTo>
                  <a:pt x="4275" y="460"/>
                  <a:pt x="4306" y="482"/>
                  <a:pt x="4336" y="506"/>
                </a:cubicBezTo>
                <a:cubicBezTo>
                  <a:pt x="4366" y="530"/>
                  <a:pt x="4395" y="555"/>
                  <a:pt x="4421" y="584"/>
                </a:cubicBezTo>
                <a:cubicBezTo>
                  <a:pt x="4447" y="612"/>
                  <a:pt x="4469" y="644"/>
                  <a:pt x="4485" y="679"/>
                </a:cubicBezTo>
                <a:cubicBezTo>
                  <a:pt x="4483" y="680"/>
                  <a:pt x="4483" y="680"/>
                  <a:pt x="4483" y="680"/>
                </a:cubicBezTo>
                <a:cubicBezTo>
                  <a:pt x="4467" y="645"/>
                  <a:pt x="4444" y="614"/>
                  <a:pt x="4418" y="586"/>
                </a:cubicBezTo>
                <a:cubicBezTo>
                  <a:pt x="4392" y="558"/>
                  <a:pt x="4363" y="533"/>
                  <a:pt x="4333" y="510"/>
                </a:cubicBezTo>
                <a:cubicBezTo>
                  <a:pt x="4303" y="487"/>
                  <a:pt x="4271" y="465"/>
                  <a:pt x="4239" y="445"/>
                </a:cubicBezTo>
                <a:cubicBezTo>
                  <a:pt x="4207" y="425"/>
                  <a:pt x="4174" y="405"/>
                  <a:pt x="4141" y="387"/>
                </a:cubicBezTo>
                <a:cubicBezTo>
                  <a:pt x="4074" y="349"/>
                  <a:pt x="4006" y="314"/>
                  <a:pt x="3938" y="278"/>
                </a:cubicBezTo>
                <a:cubicBezTo>
                  <a:pt x="3905" y="260"/>
                  <a:pt x="3871" y="242"/>
                  <a:pt x="3838" y="222"/>
                </a:cubicBezTo>
                <a:cubicBezTo>
                  <a:pt x="3830" y="217"/>
                  <a:pt x="3822" y="211"/>
                  <a:pt x="3814" y="206"/>
                </a:cubicBezTo>
                <a:cubicBezTo>
                  <a:pt x="3810" y="203"/>
                  <a:pt x="3806" y="200"/>
                  <a:pt x="3802" y="197"/>
                </a:cubicBezTo>
                <a:cubicBezTo>
                  <a:pt x="3796" y="193"/>
                  <a:pt x="3796" y="193"/>
                  <a:pt x="3796" y="193"/>
                </a:cubicBezTo>
                <a:cubicBezTo>
                  <a:pt x="3791" y="188"/>
                  <a:pt x="3791" y="188"/>
                  <a:pt x="3791" y="188"/>
                </a:cubicBezTo>
                <a:cubicBezTo>
                  <a:pt x="3783" y="182"/>
                  <a:pt x="3776" y="176"/>
                  <a:pt x="3769" y="168"/>
                </a:cubicBezTo>
                <a:cubicBezTo>
                  <a:pt x="3762" y="161"/>
                  <a:pt x="3756" y="153"/>
                  <a:pt x="3751" y="144"/>
                </a:cubicBezTo>
                <a:cubicBezTo>
                  <a:pt x="3746" y="136"/>
                  <a:pt x="3742" y="126"/>
                  <a:pt x="3739" y="116"/>
                </a:cubicBezTo>
                <a:cubicBezTo>
                  <a:pt x="3737" y="106"/>
                  <a:pt x="3736" y="96"/>
                  <a:pt x="3738" y="85"/>
                </a:cubicBezTo>
                <a:cubicBezTo>
                  <a:pt x="3740" y="75"/>
                  <a:pt x="3744" y="65"/>
                  <a:pt x="3751" y="56"/>
                </a:cubicBezTo>
                <a:cubicBezTo>
                  <a:pt x="3752" y="54"/>
                  <a:pt x="3754" y="52"/>
                  <a:pt x="3756" y="50"/>
                </a:cubicBezTo>
                <a:cubicBezTo>
                  <a:pt x="3761" y="45"/>
                  <a:pt x="3761" y="45"/>
                  <a:pt x="3761" y="45"/>
                </a:cubicBezTo>
                <a:cubicBezTo>
                  <a:pt x="3765" y="42"/>
                  <a:pt x="3769" y="38"/>
                  <a:pt x="3773" y="36"/>
                </a:cubicBezTo>
                <a:cubicBezTo>
                  <a:pt x="3782" y="30"/>
                  <a:pt x="3790" y="25"/>
                  <a:pt x="3800" y="22"/>
                </a:cubicBezTo>
                <a:cubicBezTo>
                  <a:pt x="3809" y="18"/>
                  <a:pt x="3818" y="15"/>
                  <a:pt x="3828" y="12"/>
                </a:cubicBezTo>
                <a:cubicBezTo>
                  <a:pt x="3847" y="7"/>
                  <a:pt x="3866" y="5"/>
                  <a:pt x="3885" y="3"/>
                </a:cubicBezTo>
                <a:cubicBezTo>
                  <a:pt x="3924" y="0"/>
                  <a:pt x="3963" y="2"/>
                  <a:pt x="4002" y="8"/>
                </a:cubicBezTo>
                <a:cubicBezTo>
                  <a:pt x="4040" y="14"/>
                  <a:pt x="4078" y="24"/>
                  <a:pt x="4114" y="37"/>
                </a:cubicBezTo>
                <a:cubicBezTo>
                  <a:pt x="4132" y="44"/>
                  <a:pt x="4150" y="52"/>
                  <a:pt x="4167" y="62"/>
                </a:cubicBezTo>
                <a:cubicBezTo>
                  <a:pt x="4184" y="71"/>
                  <a:pt x="4201" y="83"/>
                  <a:pt x="4215" y="96"/>
                </a:cubicBezTo>
                <a:cubicBezTo>
                  <a:pt x="4222" y="103"/>
                  <a:pt x="4229" y="111"/>
                  <a:pt x="4235" y="119"/>
                </a:cubicBezTo>
                <a:cubicBezTo>
                  <a:pt x="4241" y="128"/>
                  <a:pt x="4245" y="138"/>
                  <a:pt x="4248" y="148"/>
                </a:cubicBezTo>
                <a:cubicBezTo>
                  <a:pt x="4251" y="158"/>
                  <a:pt x="4251" y="169"/>
                  <a:pt x="4249" y="180"/>
                </a:cubicBezTo>
                <a:cubicBezTo>
                  <a:pt x="4247" y="190"/>
                  <a:pt x="4243" y="200"/>
                  <a:pt x="4238" y="209"/>
                </a:cubicBezTo>
                <a:cubicBezTo>
                  <a:pt x="4233" y="216"/>
                  <a:pt x="4233" y="216"/>
                  <a:pt x="4233" y="216"/>
                </a:cubicBezTo>
                <a:cubicBezTo>
                  <a:pt x="4232" y="218"/>
                  <a:pt x="4230" y="220"/>
                  <a:pt x="4229" y="222"/>
                </a:cubicBezTo>
                <a:cubicBezTo>
                  <a:pt x="4224" y="227"/>
                  <a:pt x="4224" y="227"/>
                  <a:pt x="4224" y="227"/>
                </a:cubicBezTo>
                <a:cubicBezTo>
                  <a:pt x="4222" y="229"/>
                  <a:pt x="4219" y="232"/>
                  <a:pt x="4217" y="233"/>
                </a:cubicBezTo>
                <a:cubicBezTo>
                  <a:pt x="4208" y="240"/>
                  <a:pt x="4198" y="243"/>
                  <a:pt x="4188" y="246"/>
                </a:cubicBezTo>
                <a:cubicBezTo>
                  <a:pt x="4169" y="251"/>
                  <a:pt x="4149" y="253"/>
                  <a:pt x="4130" y="255"/>
                </a:cubicBezTo>
                <a:cubicBezTo>
                  <a:pt x="4091" y="257"/>
                  <a:pt x="4053" y="257"/>
                  <a:pt x="4014" y="256"/>
                </a:cubicBezTo>
                <a:cubicBezTo>
                  <a:pt x="3938" y="254"/>
                  <a:pt x="3861" y="248"/>
                  <a:pt x="3785" y="244"/>
                </a:cubicBezTo>
                <a:cubicBezTo>
                  <a:pt x="3709" y="239"/>
                  <a:pt x="3632" y="234"/>
                  <a:pt x="3556" y="232"/>
                </a:cubicBezTo>
                <a:cubicBezTo>
                  <a:pt x="3480" y="229"/>
                  <a:pt x="3403" y="229"/>
                  <a:pt x="3328" y="235"/>
                </a:cubicBezTo>
                <a:cubicBezTo>
                  <a:pt x="3309" y="236"/>
                  <a:pt x="3290" y="238"/>
                  <a:pt x="3271" y="241"/>
                </a:cubicBezTo>
                <a:cubicBezTo>
                  <a:pt x="3252" y="244"/>
                  <a:pt x="3234" y="247"/>
                  <a:pt x="3215" y="252"/>
                </a:cubicBezTo>
                <a:cubicBezTo>
                  <a:pt x="3197" y="256"/>
                  <a:pt x="3179" y="262"/>
                  <a:pt x="3162" y="269"/>
                </a:cubicBezTo>
                <a:cubicBezTo>
                  <a:pt x="3158" y="271"/>
                  <a:pt x="3154" y="273"/>
                  <a:pt x="3150" y="275"/>
                </a:cubicBezTo>
                <a:cubicBezTo>
                  <a:pt x="3146" y="277"/>
                  <a:pt x="3142" y="279"/>
                  <a:pt x="3138" y="282"/>
                </a:cubicBezTo>
                <a:cubicBezTo>
                  <a:pt x="3130" y="286"/>
                  <a:pt x="3122" y="292"/>
                  <a:pt x="3116" y="298"/>
                </a:cubicBezTo>
                <a:cubicBezTo>
                  <a:pt x="3109" y="304"/>
                  <a:pt x="3104" y="311"/>
                  <a:pt x="3099" y="318"/>
                </a:cubicBezTo>
                <a:cubicBezTo>
                  <a:pt x="3097" y="322"/>
                  <a:pt x="3094" y="326"/>
                  <a:pt x="3092" y="330"/>
                </a:cubicBezTo>
                <a:cubicBezTo>
                  <a:pt x="3089" y="336"/>
                  <a:pt x="3089" y="336"/>
                  <a:pt x="3089" y="336"/>
                </a:cubicBezTo>
                <a:cubicBezTo>
                  <a:pt x="3087" y="343"/>
                  <a:pt x="3087" y="343"/>
                  <a:pt x="3087" y="343"/>
                </a:cubicBezTo>
                <a:cubicBezTo>
                  <a:pt x="3080" y="360"/>
                  <a:pt x="3078" y="378"/>
                  <a:pt x="3076" y="397"/>
                </a:cubicBezTo>
                <a:cubicBezTo>
                  <a:pt x="3074" y="434"/>
                  <a:pt x="3080" y="471"/>
                  <a:pt x="3087" y="509"/>
                </a:cubicBezTo>
                <a:cubicBezTo>
                  <a:pt x="3095" y="546"/>
                  <a:pt x="3105" y="582"/>
                  <a:pt x="3117" y="619"/>
                </a:cubicBezTo>
                <a:cubicBezTo>
                  <a:pt x="3128" y="655"/>
                  <a:pt x="3141" y="691"/>
                  <a:pt x="3154" y="727"/>
                </a:cubicBezTo>
                <a:cubicBezTo>
                  <a:pt x="3179" y="799"/>
                  <a:pt x="3206" y="871"/>
                  <a:pt x="3230" y="944"/>
                </a:cubicBezTo>
                <a:cubicBezTo>
                  <a:pt x="3241" y="980"/>
                  <a:pt x="3252" y="1017"/>
                  <a:pt x="3260" y="1055"/>
                </a:cubicBezTo>
                <a:cubicBezTo>
                  <a:pt x="3267" y="1093"/>
                  <a:pt x="3273" y="1131"/>
                  <a:pt x="3270" y="1170"/>
                </a:cubicBezTo>
                <a:cubicBezTo>
                  <a:pt x="3269" y="1190"/>
                  <a:pt x="3265" y="1209"/>
                  <a:pt x="3257" y="1227"/>
                </a:cubicBezTo>
                <a:cubicBezTo>
                  <a:pt x="3253" y="1236"/>
                  <a:pt x="3247" y="1245"/>
                  <a:pt x="3241" y="1252"/>
                </a:cubicBezTo>
                <a:cubicBezTo>
                  <a:pt x="3235" y="1260"/>
                  <a:pt x="3228" y="1267"/>
                  <a:pt x="3219" y="1272"/>
                </a:cubicBezTo>
                <a:cubicBezTo>
                  <a:pt x="3210" y="1277"/>
                  <a:pt x="3200" y="1280"/>
                  <a:pt x="3190" y="1280"/>
                </a:cubicBezTo>
                <a:cubicBezTo>
                  <a:pt x="3180" y="1281"/>
                  <a:pt x="3170" y="1279"/>
                  <a:pt x="3160" y="1275"/>
                </a:cubicBezTo>
                <a:cubicBezTo>
                  <a:pt x="3142" y="1269"/>
                  <a:pt x="3125" y="1259"/>
                  <a:pt x="3109" y="1248"/>
                </a:cubicBezTo>
                <a:cubicBezTo>
                  <a:pt x="3078" y="1225"/>
                  <a:pt x="3050" y="1199"/>
                  <a:pt x="3022" y="1172"/>
                </a:cubicBezTo>
                <a:cubicBezTo>
                  <a:pt x="2995" y="1145"/>
                  <a:pt x="2968" y="1118"/>
                  <a:pt x="2942" y="1090"/>
                </a:cubicBezTo>
                <a:cubicBezTo>
                  <a:pt x="2889" y="1035"/>
                  <a:pt x="2835" y="981"/>
                  <a:pt x="2777" y="931"/>
                </a:cubicBezTo>
                <a:cubicBezTo>
                  <a:pt x="2748" y="906"/>
                  <a:pt x="2718" y="882"/>
                  <a:pt x="2686" y="862"/>
                </a:cubicBezTo>
                <a:cubicBezTo>
                  <a:pt x="2654" y="841"/>
                  <a:pt x="2621" y="822"/>
                  <a:pt x="2585" y="809"/>
                </a:cubicBezTo>
                <a:cubicBezTo>
                  <a:pt x="2567" y="802"/>
                  <a:pt x="2549" y="797"/>
                  <a:pt x="2530" y="793"/>
                </a:cubicBezTo>
                <a:cubicBezTo>
                  <a:pt x="2526" y="793"/>
                  <a:pt x="2521" y="791"/>
                  <a:pt x="2516" y="791"/>
                </a:cubicBezTo>
                <a:cubicBezTo>
                  <a:pt x="2502" y="789"/>
                  <a:pt x="2502" y="789"/>
                  <a:pt x="2502" y="789"/>
                </a:cubicBezTo>
                <a:cubicBezTo>
                  <a:pt x="2498" y="789"/>
                  <a:pt x="2493" y="788"/>
                  <a:pt x="2488" y="788"/>
                </a:cubicBezTo>
                <a:cubicBezTo>
                  <a:pt x="2474" y="788"/>
                  <a:pt x="2474" y="788"/>
                  <a:pt x="2474" y="788"/>
                </a:cubicBezTo>
                <a:cubicBezTo>
                  <a:pt x="2436" y="787"/>
                  <a:pt x="2398" y="792"/>
                  <a:pt x="2362" y="802"/>
                </a:cubicBezTo>
                <a:cubicBezTo>
                  <a:pt x="2325" y="813"/>
                  <a:pt x="2290" y="828"/>
                  <a:pt x="2256" y="846"/>
                </a:cubicBezTo>
                <a:cubicBezTo>
                  <a:pt x="2223" y="864"/>
                  <a:pt x="2191" y="884"/>
                  <a:pt x="2159" y="906"/>
                </a:cubicBezTo>
                <a:cubicBezTo>
                  <a:pt x="2096" y="949"/>
                  <a:pt x="2037" y="997"/>
                  <a:pt x="1975" y="1042"/>
                </a:cubicBezTo>
                <a:cubicBezTo>
                  <a:pt x="1944" y="1065"/>
                  <a:pt x="1912" y="1086"/>
                  <a:pt x="1879" y="1106"/>
                </a:cubicBezTo>
                <a:cubicBezTo>
                  <a:pt x="1845" y="1125"/>
                  <a:pt x="1810" y="1142"/>
                  <a:pt x="1773" y="1154"/>
                </a:cubicBezTo>
                <a:cubicBezTo>
                  <a:pt x="1764" y="1157"/>
                  <a:pt x="1755" y="1159"/>
                  <a:pt x="1745" y="1162"/>
                </a:cubicBezTo>
                <a:cubicBezTo>
                  <a:pt x="1731" y="1164"/>
                  <a:pt x="1731" y="1164"/>
                  <a:pt x="1731" y="1164"/>
                </a:cubicBezTo>
                <a:cubicBezTo>
                  <a:pt x="1726" y="1165"/>
                  <a:pt x="1721" y="1166"/>
                  <a:pt x="1716" y="1167"/>
                </a:cubicBezTo>
                <a:cubicBezTo>
                  <a:pt x="1707" y="1168"/>
                  <a:pt x="1697" y="1169"/>
                  <a:pt x="1687" y="1169"/>
                </a:cubicBezTo>
                <a:cubicBezTo>
                  <a:pt x="1673" y="1170"/>
                  <a:pt x="1673" y="1170"/>
                  <a:pt x="1673" y="1170"/>
                </a:cubicBezTo>
                <a:cubicBezTo>
                  <a:pt x="1668" y="1170"/>
                  <a:pt x="1663" y="1170"/>
                  <a:pt x="1658" y="1170"/>
                </a:cubicBezTo>
                <a:cubicBezTo>
                  <a:pt x="1619" y="1169"/>
                  <a:pt x="1581" y="1163"/>
                  <a:pt x="1543" y="1153"/>
                </a:cubicBezTo>
                <a:cubicBezTo>
                  <a:pt x="1468" y="1134"/>
                  <a:pt x="1397" y="1103"/>
                  <a:pt x="1328" y="1070"/>
                </a:cubicBezTo>
                <a:cubicBezTo>
                  <a:pt x="1259" y="1036"/>
                  <a:pt x="1192" y="1001"/>
                  <a:pt x="1122" y="970"/>
                </a:cubicBezTo>
                <a:cubicBezTo>
                  <a:pt x="1052" y="939"/>
                  <a:pt x="980" y="913"/>
                  <a:pt x="905" y="901"/>
                </a:cubicBezTo>
                <a:cubicBezTo>
                  <a:pt x="896" y="900"/>
                  <a:pt x="887" y="899"/>
                  <a:pt x="877" y="898"/>
                </a:cubicBezTo>
                <a:cubicBezTo>
                  <a:pt x="849" y="896"/>
                  <a:pt x="849" y="896"/>
                  <a:pt x="849" y="896"/>
                </a:cubicBezTo>
                <a:cubicBezTo>
                  <a:pt x="835" y="895"/>
                  <a:pt x="835" y="895"/>
                  <a:pt x="835" y="895"/>
                </a:cubicBezTo>
                <a:cubicBezTo>
                  <a:pt x="827" y="895"/>
                  <a:pt x="827" y="895"/>
                  <a:pt x="827" y="895"/>
                </a:cubicBezTo>
                <a:cubicBezTo>
                  <a:pt x="820" y="895"/>
                  <a:pt x="820" y="895"/>
                  <a:pt x="820" y="895"/>
                </a:cubicBezTo>
                <a:cubicBezTo>
                  <a:pt x="792" y="895"/>
                  <a:pt x="792" y="895"/>
                  <a:pt x="792" y="895"/>
                </a:cubicBezTo>
                <a:cubicBezTo>
                  <a:pt x="782" y="894"/>
                  <a:pt x="773" y="895"/>
                  <a:pt x="764" y="896"/>
                </a:cubicBezTo>
                <a:cubicBezTo>
                  <a:pt x="749" y="897"/>
                  <a:pt x="749" y="897"/>
                  <a:pt x="749" y="897"/>
                </a:cubicBezTo>
                <a:cubicBezTo>
                  <a:pt x="745" y="897"/>
                  <a:pt x="740" y="897"/>
                  <a:pt x="735" y="898"/>
                </a:cubicBezTo>
                <a:cubicBezTo>
                  <a:pt x="707" y="901"/>
                  <a:pt x="707" y="901"/>
                  <a:pt x="707" y="901"/>
                </a:cubicBezTo>
                <a:cubicBezTo>
                  <a:pt x="700" y="902"/>
                  <a:pt x="700" y="902"/>
                  <a:pt x="700" y="902"/>
                </a:cubicBezTo>
                <a:cubicBezTo>
                  <a:pt x="693" y="903"/>
                  <a:pt x="693" y="903"/>
                  <a:pt x="693" y="903"/>
                </a:cubicBezTo>
                <a:cubicBezTo>
                  <a:pt x="679" y="906"/>
                  <a:pt x="679" y="906"/>
                  <a:pt x="679" y="906"/>
                </a:cubicBezTo>
                <a:cubicBezTo>
                  <a:pt x="660" y="909"/>
                  <a:pt x="642" y="914"/>
                  <a:pt x="623" y="918"/>
                </a:cubicBezTo>
                <a:cubicBezTo>
                  <a:pt x="604" y="922"/>
                  <a:pt x="586" y="927"/>
                  <a:pt x="567" y="932"/>
                </a:cubicBezTo>
                <a:cubicBezTo>
                  <a:pt x="530" y="941"/>
                  <a:pt x="493" y="951"/>
                  <a:pt x="456" y="959"/>
                </a:cubicBezTo>
                <a:cubicBezTo>
                  <a:pt x="381" y="976"/>
                  <a:pt x="305" y="988"/>
                  <a:pt x="229" y="996"/>
                </a:cubicBezTo>
                <a:cubicBezTo>
                  <a:pt x="201" y="999"/>
                  <a:pt x="201" y="999"/>
                  <a:pt x="201" y="999"/>
                </a:cubicBezTo>
                <a:cubicBezTo>
                  <a:pt x="186" y="1000"/>
                  <a:pt x="186" y="1000"/>
                  <a:pt x="186" y="1000"/>
                </a:cubicBezTo>
                <a:cubicBezTo>
                  <a:pt x="181" y="1001"/>
                  <a:pt x="177" y="1001"/>
                  <a:pt x="172" y="1001"/>
                </a:cubicBezTo>
                <a:cubicBezTo>
                  <a:pt x="115" y="1006"/>
                  <a:pt x="115" y="1006"/>
                  <a:pt x="115" y="1006"/>
                </a:cubicBezTo>
                <a:cubicBezTo>
                  <a:pt x="96" y="1007"/>
                  <a:pt x="76" y="1007"/>
                  <a:pt x="57" y="1008"/>
                </a:cubicBezTo>
                <a:cubicBezTo>
                  <a:pt x="0" y="1011"/>
                  <a:pt x="0" y="1011"/>
                  <a:pt x="0" y="1011"/>
                </a:cubicBezTo>
                <a:lnTo>
                  <a:pt x="0" y="1009"/>
                </a:lnTo>
                <a:close/>
              </a:path>
            </a:pathLst>
          </a:custGeom>
          <a:solidFill>
            <a:srgbClr val="8392B4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38386" y="3684647"/>
            <a:ext cx="67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9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dirty="0">
                <a:solidFill>
                  <a:srgbClr val="242A52"/>
                </a:solidFill>
                <a:latin typeface="微软雅黑" panose="020F0502020204030204"/>
                <a:cs typeface="+mn-ea"/>
                <a:sym typeface="+mn-lt"/>
              </a:rPr>
              <a:t>市场状况概述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E6D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PART.03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03.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7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736305"/>
              </p:ext>
            </p:extLst>
          </p:nvPr>
        </p:nvGraphicFramePr>
        <p:xfrm>
          <a:off x="6190731" y="1608667"/>
          <a:ext cx="5171536" cy="2124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453977"/>
              </p:ext>
            </p:extLst>
          </p:nvPr>
        </p:nvGraphicFramePr>
        <p:xfrm>
          <a:off x="6190730" y="3683000"/>
          <a:ext cx="5171536" cy="2124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0" y="0"/>
            <a:ext cx="5520267" cy="6858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608667"/>
            <a:ext cx="5520267" cy="3903133"/>
          </a:xfrm>
          <a:prstGeom prst="rect">
            <a:avLst/>
          </a:prstGeom>
          <a:solidFill>
            <a:srgbClr val="8392B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594516" y="2357827"/>
            <a:ext cx="22418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86%</a:t>
            </a: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648578" y="3944202"/>
            <a:ext cx="4270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" name="矩形 9"/>
          <p:cNvSpPr/>
          <p:nvPr/>
        </p:nvSpPr>
        <p:spPr>
          <a:xfrm>
            <a:off x="552182" y="34160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40170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13241"/>
              </p:ext>
            </p:extLst>
          </p:nvPr>
        </p:nvGraphicFramePr>
        <p:xfrm>
          <a:off x="4597292" y="1731561"/>
          <a:ext cx="2945175" cy="2628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099420"/>
              </p:ext>
            </p:extLst>
          </p:nvPr>
        </p:nvGraphicFramePr>
        <p:xfrm>
          <a:off x="8104473" y="1731561"/>
          <a:ext cx="2945175" cy="2628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/>
          <p:cNvSpPr/>
          <p:nvPr/>
        </p:nvSpPr>
        <p:spPr>
          <a:xfrm>
            <a:off x="742122" y="1762906"/>
            <a:ext cx="3260035" cy="4353339"/>
          </a:xfrm>
          <a:prstGeom prst="rect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1165564" y="3266306"/>
            <a:ext cx="247878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8" name="矩形 7"/>
          <p:cNvSpPr/>
          <p:nvPr/>
        </p:nvSpPr>
        <p:spPr>
          <a:xfrm>
            <a:off x="1068449" y="24915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1172189" y="3000218"/>
            <a:ext cx="355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4827991" y="4724251"/>
            <a:ext cx="1264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000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4827991" y="5193423"/>
            <a:ext cx="25102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293435" y="4724251"/>
            <a:ext cx="1264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000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293435" y="5193423"/>
            <a:ext cx="2510281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椭圆 14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13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06313" y="2099733"/>
            <a:ext cx="2099733" cy="2099733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1"/>
          <p:cNvSpPr txBox="1">
            <a:spLocks noChangeArrowheads="1"/>
          </p:cNvSpPr>
          <p:nvPr/>
        </p:nvSpPr>
        <p:spPr bwMode="auto">
          <a:xfrm>
            <a:off x="1436869" y="4525819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735142" y="4839850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7" name="椭圆 6"/>
          <p:cNvSpPr/>
          <p:nvPr/>
        </p:nvSpPr>
        <p:spPr>
          <a:xfrm>
            <a:off x="4343780" y="2099733"/>
            <a:ext cx="2099733" cy="2099733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4874336" y="4525819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4172609" y="4839850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矩形 9"/>
          <p:cNvSpPr/>
          <p:nvPr/>
        </p:nvSpPr>
        <p:spPr>
          <a:xfrm>
            <a:off x="7391401" y="0"/>
            <a:ext cx="4800600" cy="6858000"/>
          </a:xfrm>
          <a:prstGeom prst="rect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quotation-marks_897"/>
          <p:cNvSpPr>
            <a:spLocks noChangeAspect="1"/>
          </p:cNvSpPr>
          <p:nvPr/>
        </p:nvSpPr>
        <p:spPr bwMode="auto">
          <a:xfrm>
            <a:off x="7676171" y="1552986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8326316" y="2154965"/>
            <a:ext cx="146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476291" y="2649260"/>
            <a:ext cx="292667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5" name="quotation-marks_897"/>
          <p:cNvSpPr>
            <a:spLocks noChangeAspect="1"/>
          </p:cNvSpPr>
          <p:nvPr/>
        </p:nvSpPr>
        <p:spPr bwMode="auto">
          <a:xfrm rot="10800000">
            <a:off x="10686246" y="5142250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16" name="椭圆 15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2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28578">
            <a:off x="-510733" y="-895173"/>
            <a:ext cx="2502635" cy="2621797"/>
          </a:xfrm>
          <a:custGeom>
            <a:avLst/>
            <a:gdLst>
              <a:gd name="connsiteX0" fmla="*/ 0 w 4048539"/>
              <a:gd name="connsiteY0" fmla="*/ 1722782 h 3882887"/>
              <a:gd name="connsiteX1" fmla="*/ 3578087 w 4048539"/>
              <a:gd name="connsiteY1" fmla="*/ 0 h 3882887"/>
              <a:gd name="connsiteX2" fmla="*/ 4048539 w 4048539"/>
              <a:gd name="connsiteY2" fmla="*/ 1331843 h 3882887"/>
              <a:gd name="connsiteX3" fmla="*/ 3041374 w 4048539"/>
              <a:gd name="connsiteY3" fmla="*/ 3882887 h 3882887"/>
              <a:gd name="connsiteX4" fmla="*/ 132522 w 4048539"/>
              <a:gd name="connsiteY4" fmla="*/ 2219739 h 3882887"/>
              <a:gd name="connsiteX5" fmla="*/ 0 w 4048539"/>
              <a:gd name="connsiteY5" fmla="*/ 1722782 h 3882887"/>
              <a:gd name="connsiteX0" fmla="*/ 0 w 4117010"/>
              <a:gd name="connsiteY0" fmla="*/ 1726749 h 3886854"/>
              <a:gd name="connsiteX1" fmla="*/ 3578087 w 4117010"/>
              <a:gd name="connsiteY1" fmla="*/ 3967 h 3886854"/>
              <a:gd name="connsiteX2" fmla="*/ 4048539 w 4117010"/>
              <a:gd name="connsiteY2" fmla="*/ 1335810 h 3886854"/>
              <a:gd name="connsiteX3" fmla="*/ 3041374 w 4117010"/>
              <a:gd name="connsiteY3" fmla="*/ 3886854 h 3886854"/>
              <a:gd name="connsiteX4" fmla="*/ 132522 w 4117010"/>
              <a:gd name="connsiteY4" fmla="*/ 2223706 h 3886854"/>
              <a:gd name="connsiteX5" fmla="*/ 0 w 4117010"/>
              <a:gd name="connsiteY5" fmla="*/ 1726749 h 3886854"/>
              <a:gd name="connsiteX0" fmla="*/ 0 w 4307049"/>
              <a:gd name="connsiteY0" fmla="*/ 1740520 h 3900625"/>
              <a:gd name="connsiteX1" fmla="*/ 3578087 w 4307049"/>
              <a:gd name="connsiteY1" fmla="*/ 17738 h 3900625"/>
              <a:gd name="connsiteX2" fmla="*/ 4048539 w 4307049"/>
              <a:gd name="connsiteY2" fmla="*/ 1349581 h 3900625"/>
              <a:gd name="connsiteX3" fmla="*/ 3041374 w 4307049"/>
              <a:gd name="connsiteY3" fmla="*/ 3900625 h 3900625"/>
              <a:gd name="connsiteX4" fmla="*/ 132522 w 4307049"/>
              <a:gd name="connsiteY4" fmla="*/ 2237477 h 3900625"/>
              <a:gd name="connsiteX5" fmla="*/ 0 w 4307049"/>
              <a:gd name="connsiteY5" fmla="*/ 1740520 h 3900625"/>
              <a:gd name="connsiteX0" fmla="*/ 0 w 4397109"/>
              <a:gd name="connsiteY0" fmla="*/ 1744952 h 3905057"/>
              <a:gd name="connsiteX1" fmla="*/ 3578087 w 4397109"/>
              <a:gd name="connsiteY1" fmla="*/ 22170 h 3905057"/>
              <a:gd name="connsiteX2" fmla="*/ 4048539 w 4397109"/>
              <a:gd name="connsiteY2" fmla="*/ 1354013 h 3905057"/>
              <a:gd name="connsiteX3" fmla="*/ 3041374 w 4397109"/>
              <a:gd name="connsiteY3" fmla="*/ 3905057 h 3905057"/>
              <a:gd name="connsiteX4" fmla="*/ 132522 w 4397109"/>
              <a:gd name="connsiteY4" fmla="*/ 2241909 h 3905057"/>
              <a:gd name="connsiteX5" fmla="*/ 0 w 4397109"/>
              <a:gd name="connsiteY5" fmla="*/ 1744952 h 3905057"/>
              <a:gd name="connsiteX0" fmla="*/ 0 w 4296628"/>
              <a:gd name="connsiteY0" fmla="*/ 1736322 h 3896427"/>
              <a:gd name="connsiteX1" fmla="*/ 3578087 w 4296628"/>
              <a:gd name="connsiteY1" fmla="*/ 13540 h 3896427"/>
              <a:gd name="connsiteX2" fmla="*/ 4048539 w 4296628"/>
              <a:gd name="connsiteY2" fmla="*/ 1345383 h 3896427"/>
              <a:gd name="connsiteX3" fmla="*/ 3041374 w 4296628"/>
              <a:gd name="connsiteY3" fmla="*/ 3896427 h 3896427"/>
              <a:gd name="connsiteX4" fmla="*/ 132522 w 4296628"/>
              <a:gd name="connsiteY4" fmla="*/ 2233279 h 3896427"/>
              <a:gd name="connsiteX5" fmla="*/ 0 w 4296628"/>
              <a:gd name="connsiteY5" fmla="*/ 1736322 h 3896427"/>
              <a:gd name="connsiteX0" fmla="*/ 0 w 4088253"/>
              <a:gd name="connsiteY0" fmla="*/ 1726162 h 3886267"/>
              <a:gd name="connsiteX1" fmla="*/ 3578087 w 4088253"/>
              <a:gd name="connsiteY1" fmla="*/ 3380 h 3886267"/>
              <a:gd name="connsiteX2" fmla="*/ 4027274 w 4088253"/>
              <a:gd name="connsiteY2" fmla="*/ 1306869 h 3886267"/>
              <a:gd name="connsiteX3" fmla="*/ 3041374 w 4088253"/>
              <a:gd name="connsiteY3" fmla="*/ 3886267 h 3886267"/>
              <a:gd name="connsiteX4" fmla="*/ 132522 w 4088253"/>
              <a:gd name="connsiteY4" fmla="*/ 2223119 h 3886267"/>
              <a:gd name="connsiteX5" fmla="*/ 0 w 4088253"/>
              <a:gd name="connsiteY5" fmla="*/ 1726162 h 3886267"/>
              <a:gd name="connsiteX0" fmla="*/ 0 w 4338332"/>
              <a:gd name="connsiteY0" fmla="*/ 1746649 h 3906754"/>
              <a:gd name="connsiteX1" fmla="*/ 3578087 w 4338332"/>
              <a:gd name="connsiteY1" fmla="*/ 23867 h 3906754"/>
              <a:gd name="connsiteX2" fmla="*/ 4027274 w 4338332"/>
              <a:gd name="connsiteY2" fmla="*/ 1327356 h 3906754"/>
              <a:gd name="connsiteX3" fmla="*/ 3041374 w 4338332"/>
              <a:gd name="connsiteY3" fmla="*/ 3906754 h 3906754"/>
              <a:gd name="connsiteX4" fmla="*/ 132522 w 4338332"/>
              <a:gd name="connsiteY4" fmla="*/ 2243606 h 3906754"/>
              <a:gd name="connsiteX5" fmla="*/ 0 w 4338332"/>
              <a:gd name="connsiteY5" fmla="*/ 1746649 h 3906754"/>
              <a:gd name="connsiteX0" fmla="*/ 0 w 4338332"/>
              <a:gd name="connsiteY0" fmla="*/ 1746649 h 3979306"/>
              <a:gd name="connsiteX1" fmla="*/ 3578087 w 4338332"/>
              <a:gd name="connsiteY1" fmla="*/ 23867 h 3979306"/>
              <a:gd name="connsiteX2" fmla="*/ 4027274 w 4338332"/>
              <a:gd name="connsiteY2" fmla="*/ 1327356 h 3979306"/>
              <a:gd name="connsiteX3" fmla="*/ 3041374 w 4338332"/>
              <a:gd name="connsiteY3" fmla="*/ 3906754 h 3979306"/>
              <a:gd name="connsiteX4" fmla="*/ 132522 w 4338332"/>
              <a:gd name="connsiteY4" fmla="*/ 2243606 h 3979306"/>
              <a:gd name="connsiteX5" fmla="*/ 0 w 4338332"/>
              <a:gd name="connsiteY5" fmla="*/ 1746649 h 3979306"/>
              <a:gd name="connsiteX0" fmla="*/ 0 w 4338332"/>
              <a:gd name="connsiteY0" fmla="*/ 1746649 h 3964690"/>
              <a:gd name="connsiteX1" fmla="*/ 3578087 w 4338332"/>
              <a:gd name="connsiteY1" fmla="*/ 23867 h 3964690"/>
              <a:gd name="connsiteX2" fmla="*/ 4027274 w 4338332"/>
              <a:gd name="connsiteY2" fmla="*/ 1327356 h 3964690"/>
              <a:gd name="connsiteX3" fmla="*/ 3041374 w 4338332"/>
              <a:gd name="connsiteY3" fmla="*/ 3906754 h 3964690"/>
              <a:gd name="connsiteX4" fmla="*/ 132522 w 4338332"/>
              <a:gd name="connsiteY4" fmla="*/ 2243606 h 3964690"/>
              <a:gd name="connsiteX5" fmla="*/ 0 w 4338332"/>
              <a:gd name="connsiteY5" fmla="*/ 1746649 h 3964690"/>
              <a:gd name="connsiteX0" fmla="*/ 0 w 4338332"/>
              <a:gd name="connsiteY0" fmla="*/ 1746649 h 3954510"/>
              <a:gd name="connsiteX1" fmla="*/ 3578087 w 4338332"/>
              <a:gd name="connsiteY1" fmla="*/ 23867 h 3954510"/>
              <a:gd name="connsiteX2" fmla="*/ 4027274 w 4338332"/>
              <a:gd name="connsiteY2" fmla="*/ 1327356 h 3954510"/>
              <a:gd name="connsiteX3" fmla="*/ 3041374 w 4338332"/>
              <a:gd name="connsiteY3" fmla="*/ 3906754 h 3954510"/>
              <a:gd name="connsiteX4" fmla="*/ 132522 w 4338332"/>
              <a:gd name="connsiteY4" fmla="*/ 2243606 h 3954510"/>
              <a:gd name="connsiteX5" fmla="*/ 0 w 4338332"/>
              <a:gd name="connsiteY5" fmla="*/ 1746649 h 3954510"/>
              <a:gd name="connsiteX0" fmla="*/ 0 w 4338332"/>
              <a:gd name="connsiteY0" fmla="*/ 1746649 h 3963202"/>
              <a:gd name="connsiteX1" fmla="*/ 3578087 w 4338332"/>
              <a:gd name="connsiteY1" fmla="*/ 23867 h 3963202"/>
              <a:gd name="connsiteX2" fmla="*/ 4027274 w 4338332"/>
              <a:gd name="connsiteY2" fmla="*/ 1327356 h 3963202"/>
              <a:gd name="connsiteX3" fmla="*/ 3041374 w 4338332"/>
              <a:gd name="connsiteY3" fmla="*/ 3906754 h 3963202"/>
              <a:gd name="connsiteX4" fmla="*/ 132522 w 4338332"/>
              <a:gd name="connsiteY4" fmla="*/ 2243606 h 3963202"/>
              <a:gd name="connsiteX5" fmla="*/ 0 w 4338332"/>
              <a:gd name="connsiteY5" fmla="*/ 1746649 h 3963202"/>
              <a:gd name="connsiteX0" fmla="*/ 0 w 4338332"/>
              <a:gd name="connsiteY0" fmla="*/ 1746649 h 3940599"/>
              <a:gd name="connsiteX1" fmla="*/ 3578087 w 4338332"/>
              <a:gd name="connsiteY1" fmla="*/ 23867 h 3940599"/>
              <a:gd name="connsiteX2" fmla="*/ 4027274 w 4338332"/>
              <a:gd name="connsiteY2" fmla="*/ 1327356 h 3940599"/>
              <a:gd name="connsiteX3" fmla="*/ 3041374 w 4338332"/>
              <a:gd name="connsiteY3" fmla="*/ 3906754 h 3940599"/>
              <a:gd name="connsiteX4" fmla="*/ 352262 w 4338332"/>
              <a:gd name="connsiteY4" fmla="*/ 2675996 h 3940599"/>
              <a:gd name="connsiteX5" fmla="*/ 0 w 4338332"/>
              <a:gd name="connsiteY5" fmla="*/ 1746649 h 3940599"/>
              <a:gd name="connsiteX0" fmla="*/ 0 w 4338332"/>
              <a:gd name="connsiteY0" fmla="*/ 1746649 h 3943201"/>
              <a:gd name="connsiteX1" fmla="*/ 3578087 w 4338332"/>
              <a:gd name="connsiteY1" fmla="*/ 23867 h 3943201"/>
              <a:gd name="connsiteX2" fmla="*/ 4027274 w 4338332"/>
              <a:gd name="connsiteY2" fmla="*/ 1327356 h 3943201"/>
              <a:gd name="connsiteX3" fmla="*/ 3041374 w 4338332"/>
              <a:gd name="connsiteY3" fmla="*/ 3906754 h 3943201"/>
              <a:gd name="connsiteX4" fmla="*/ 352262 w 4338332"/>
              <a:gd name="connsiteY4" fmla="*/ 2675996 h 3943201"/>
              <a:gd name="connsiteX5" fmla="*/ 0 w 4338332"/>
              <a:gd name="connsiteY5" fmla="*/ 1746649 h 3943201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86810 w 4016219"/>
              <a:gd name="connsiteY0" fmla="*/ 1461022 h 3914544"/>
              <a:gd name="connsiteX1" fmla="*/ 3516804 w 4016219"/>
              <a:gd name="connsiteY1" fmla="*/ 510 h 3914544"/>
              <a:gd name="connsiteX2" fmla="*/ 3965991 w 4016219"/>
              <a:gd name="connsiteY2" fmla="*/ 1303999 h 3914544"/>
              <a:gd name="connsiteX3" fmla="*/ 2980091 w 4016219"/>
              <a:gd name="connsiteY3" fmla="*/ 3883397 h 3914544"/>
              <a:gd name="connsiteX4" fmla="*/ 290979 w 4016219"/>
              <a:gd name="connsiteY4" fmla="*/ 2652639 h 3914544"/>
              <a:gd name="connsiteX5" fmla="*/ 186810 w 4016219"/>
              <a:gd name="connsiteY5" fmla="*/ 1461022 h 3914544"/>
              <a:gd name="connsiteX0" fmla="*/ 223430 w 3979104"/>
              <a:gd name="connsiteY0" fmla="*/ 1468155 h 3914560"/>
              <a:gd name="connsiteX1" fmla="*/ 3482541 w 3979104"/>
              <a:gd name="connsiteY1" fmla="*/ 555 h 3914560"/>
              <a:gd name="connsiteX2" fmla="*/ 3931728 w 3979104"/>
              <a:gd name="connsiteY2" fmla="*/ 1304044 h 3914560"/>
              <a:gd name="connsiteX3" fmla="*/ 2945828 w 3979104"/>
              <a:gd name="connsiteY3" fmla="*/ 3883442 h 3914560"/>
              <a:gd name="connsiteX4" fmla="*/ 256716 w 3979104"/>
              <a:gd name="connsiteY4" fmla="*/ 2652684 h 3914560"/>
              <a:gd name="connsiteX5" fmla="*/ 223430 w 3979104"/>
              <a:gd name="connsiteY5" fmla="*/ 1468155 h 3914560"/>
              <a:gd name="connsiteX0" fmla="*/ 147826 w 3903500"/>
              <a:gd name="connsiteY0" fmla="*/ 1468155 h 3916383"/>
              <a:gd name="connsiteX1" fmla="*/ 3406937 w 3903500"/>
              <a:gd name="connsiteY1" fmla="*/ 555 h 3916383"/>
              <a:gd name="connsiteX2" fmla="*/ 3856124 w 3903500"/>
              <a:gd name="connsiteY2" fmla="*/ 1304044 h 3916383"/>
              <a:gd name="connsiteX3" fmla="*/ 2870224 w 3903500"/>
              <a:gd name="connsiteY3" fmla="*/ 3883442 h 3916383"/>
              <a:gd name="connsiteX4" fmla="*/ 181112 w 3903500"/>
              <a:gd name="connsiteY4" fmla="*/ 2652684 h 3916383"/>
              <a:gd name="connsiteX5" fmla="*/ 147826 w 3903500"/>
              <a:gd name="connsiteY5" fmla="*/ 1468155 h 3916383"/>
              <a:gd name="connsiteX0" fmla="*/ 147826 w 4165714"/>
              <a:gd name="connsiteY0" fmla="*/ 1505528 h 3953756"/>
              <a:gd name="connsiteX1" fmla="*/ 3406937 w 4165714"/>
              <a:gd name="connsiteY1" fmla="*/ 37928 h 3953756"/>
              <a:gd name="connsiteX2" fmla="*/ 3856124 w 4165714"/>
              <a:gd name="connsiteY2" fmla="*/ 1341417 h 3953756"/>
              <a:gd name="connsiteX3" fmla="*/ 2870224 w 4165714"/>
              <a:gd name="connsiteY3" fmla="*/ 3920815 h 3953756"/>
              <a:gd name="connsiteX4" fmla="*/ 181112 w 4165714"/>
              <a:gd name="connsiteY4" fmla="*/ 2690057 h 3953756"/>
              <a:gd name="connsiteX5" fmla="*/ 147826 w 4165714"/>
              <a:gd name="connsiteY5" fmla="*/ 1505528 h 3953756"/>
              <a:gd name="connsiteX0" fmla="*/ 147826 w 4165714"/>
              <a:gd name="connsiteY0" fmla="*/ 1505528 h 4031877"/>
              <a:gd name="connsiteX1" fmla="*/ 3406937 w 4165714"/>
              <a:gd name="connsiteY1" fmla="*/ 37928 h 4031877"/>
              <a:gd name="connsiteX2" fmla="*/ 3856124 w 4165714"/>
              <a:gd name="connsiteY2" fmla="*/ 1341417 h 4031877"/>
              <a:gd name="connsiteX3" fmla="*/ 2870224 w 4165714"/>
              <a:gd name="connsiteY3" fmla="*/ 3920815 h 4031877"/>
              <a:gd name="connsiteX4" fmla="*/ 181112 w 4165714"/>
              <a:gd name="connsiteY4" fmla="*/ 2690057 h 4031877"/>
              <a:gd name="connsiteX5" fmla="*/ 147826 w 4165714"/>
              <a:gd name="connsiteY5" fmla="*/ 1505528 h 4031877"/>
              <a:gd name="connsiteX0" fmla="*/ 194000 w 4211888"/>
              <a:gd name="connsiteY0" fmla="*/ 1505528 h 4031877"/>
              <a:gd name="connsiteX1" fmla="*/ 3453111 w 4211888"/>
              <a:gd name="connsiteY1" fmla="*/ 37928 h 4031877"/>
              <a:gd name="connsiteX2" fmla="*/ 3902298 w 4211888"/>
              <a:gd name="connsiteY2" fmla="*/ 1341417 h 4031877"/>
              <a:gd name="connsiteX3" fmla="*/ 2916398 w 4211888"/>
              <a:gd name="connsiteY3" fmla="*/ 3920815 h 4031877"/>
              <a:gd name="connsiteX4" fmla="*/ 227286 w 4211888"/>
              <a:gd name="connsiteY4" fmla="*/ 2690057 h 4031877"/>
              <a:gd name="connsiteX5" fmla="*/ 194000 w 4211888"/>
              <a:gd name="connsiteY5" fmla="*/ 1505528 h 403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1888" h="4031877">
                <a:moveTo>
                  <a:pt x="194000" y="1505528"/>
                </a:moveTo>
                <a:cubicBezTo>
                  <a:pt x="482979" y="1141402"/>
                  <a:pt x="2112047" y="306285"/>
                  <a:pt x="3453111" y="37928"/>
                </a:cubicBezTo>
                <a:cubicBezTo>
                  <a:pt x="4794175" y="-230429"/>
                  <a:pt x="3961573" y="1001432"/>
                  <a:pt x="3902298" y="1341417"/>
                </a:cubicBezTo>
                <a:cubicBezTo>
                  <a:pt x="3843023" y="1681402"/>
                  <a:pt x="4032175" y="3433772"/>
                  <a:pt x="2916398" y="3920815"/>
                </a:cubicBezTo>
                <a:cubicBezTo>
                  <a:pt x="1800621" y="4407858"/>
                  <a:pt x="496722" y="3163489"/>
                  <a:pt x="227286" y="2690057"/>
                </a:cubicBezTo>
                <a:cubicBezTo>
                  <a:pt x="-42150" y="2216625"/>
                  <a:pt x="-94979" y="1869654"/>
                  <a:pt x="194000" y="1505528"/>
                </a:cubicBezTo>
                <a:close/>
              </a:path>
            </a:pathLst>
          </a:custGeom>
          <a:solidFill>
            <a:srgbClr val="5E6D9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0513098" y="4438684"/>
            <a:ext cx="2445239" cy="2308216"/>
          </a:xfrm>
          <a:custGeom>
            <a:avLst/>
            <a:gdLst>
              <a:gd name="connsiteX0" fmla="*/ 0 w 2633134"/>
              <a:gd name="connsiteY0" fmla="*/ 1286933 h 2573867"/>
              <a:gd name="connsiteX1" fmla="*/ 1380067 w 2633134"/>
              <a:gd name="connsiteY1" fmla="*/ 0 h 2573867"/>
              <a:gd name="connsiteX2" fmla="*/ 2633134 w 2633134"/>
              <a:gd name="connsiteY2" fmla="*/ 1329267 h 2573867"/>
              <a:gd name="connsiteX3" fmla="*/ 660400 w 2633134"/>
              <a:gd name="connsiteY3" fmla="*/ 2573867 h 2573867"/>
              <a:gd name="connsiteX4" fmla="*/ 0 w 2633134"/>
              <a:gd name="connsiteY4" fmla="*/ 1286933 h 2573867"/>
              <a:gd name="connsiteX0" fmla="*/ 0 w 2643675"/>
              <a:gd name="connsiteY0" fmla="*/ 1286975 h 2573909"/>
              <a:gd name="connsiteX1" fmla="*/ 1380067 w 2643675"/>
              <a:gd name="connsiteY1" fmla="*/ 42 h 2573909"/>
              <a:gd name="connsiteX2" fmla="*/ 2633134 w 2643675"/>
              <a:gd name="connsiteY2" fmla="*/ 1329309 h 2573909"/>
              <a:gd name="connsiteX3" fmla="*/ 660400 w 2643675"/>
              <a:gd name="connsiteY3" fmla="*/ 2573909 h 2573909"/>
              <a:gd name="connsiteX4" fmla="*/ 0 w 2643675"/>
              <a:gd name="connsiteY4" fmla="*/ 1286975 h 2573909"/>
              <a:gd name="connsiteX0" fmla="*/ 0 w 2645329"/>
              <a:gd name="connsiteY0" fmla="*/ 1288402 h 2575336"/>
              <a:gd name="connsiteX1" fmla="*/ 1380067 w 2645329"/>
              <a:gd name="connsiteY1" fmla="*/ 1469 h 2575336"/>
              <a:gd name="connsiteX2" fmla="*/ 2633134 w 2645329"/>
              <a:gd name="connsiteY2" fmla="*/ 1330736 h 2575336"/>
              <a:gd name="connsiteX3" fmla="*/ 660400 w 2645329"/>
              <a:gd name="connsiteY3" fmla="*/ 2575336 h 2575336"/>
              <a:gd name="connsiteX4" fmla="*/ 0 w 2645329"/>
              <a:gd name="connsiteY4" fmla="*/ 1288402 h 2575336"/>
              <a:gd name="connsiteX0" fmla="*/ 0 w 2645329"/>
              <a:gd name="connsiteY0" fmla="*/ 1229231 h 2516165"/>
              <a:gd name="connsiteX1" fmla="*/ 1380067 w 2645329"/>
              <a:gd name="connsiteY1" fmla="*/ 1565 h 2516165"/>
              <a:gd name="connsiteX2" fmla="*/ 2633134 w 2645329"/>
              <a:gd name="connsiteY2" fmla="*/ 1271565 h 2516165"/>
              <a:gd name="connsiteX3" fmla="*/ 660400 w 2645329"/>
              <a:gd name="connsiteY3" fmla="*/ 2516165 h 2516165"/>
              <a:gd name="connsiteX4" fmla="*/ 0 w 2645329"/>
              <a:gd name="connsiteY4" fmla="*/ 1229231 h 2516165"/>
              <a:gd name="connsiteX0" fmla="*/ 0 w 2811661"/>
              <a:gd name="connsiteY0" fmla="*/ 1229207 h 2516141"/>
              <a:gd name="connsiteX1" fmla="*/ 1380067 w 2811661"/>
              <a:gd name="connsiteY1" fmla="*/ 1541 h 2516141"/>
              <a:gd name="connsiteX2" fmla="*/ 2633134 w 2811661"/>
              <a:gd name="connsiteY2" fmla="*/ 1271541 h 2516141"/>
              <a:gd name="connsiteX3" fmla="*/ 660400 w 2811661"/>
              <a:gd name="connsiteY3" fmla="*/ 2516141 h 2516141"/>
              <a:gd name="connsiteX4" fmla="*/ 0 w 2811661"/>
              <a:gd name="connsiteY4" fmla="*/ 1229207 h 2516141"/>
              <a:gd name="connsiteX0" fmla="*/ 0 w 2640484"/>
              <a:gd name="connsiteY0" fmla="*/ 1229746 h 2516680"/>
              <a:gd name="connsiteX1" fmla="*/ 1380067 w 2640484"/>
              <a:gd name="connsiteY1" fmla="*/ 2080 h 2516680"/>
              <a:gd name="connsiteX2" fmla="*/ 2633134 w 2640484"/>
              <a:gd name="connsiteY2" fmla="*/ 1272080 h 2516680"/>
              <a:gd name="connsiteX3" fmla="*/ 660400 w 2640484"/>
              <a:gd name="connsiteY3" fmla="*/ 2516680 h 2516680"/>
              <a:gd name="connsiteX4" fmla="*/ 0 w 2640484"/>
              <a:gd name="connsiteY4" fmla="*/ 1229746 h 2516680"/>
              <a:gd name="connsiteX0" fmla="*/ 0 w 2640484"/>
              <a:gd name="connsiteY0" fmla="*/ 1229746 h 2619301"/>
              <a:gd name="connsiteX1" fmla="*/ 1380067 w 2640484"/>
              <a:gd name="connsiteY1" fmla="*/ 2080 h 2619301"/>
              <a:gd name="connsiteX2" fmla="*/ 2633134 w 2640484"/>
              <a:gd name="connsiteY2" fmla="*/ 1272080 h 2619301"/>
              <a:gd name="connsiteX3" fmla="*/ 660400 w 2640484"/>
              <a:gd name="connsiteY3" fmla="*/ 2516680 h 2619301"/>
              <a:gd name="connsiteX4" fmla="*/ 0 w 2640484"/>
              <a:gd name="connsiteY4" fmla="*/ 1229746 h 2619301"/>
              <a:gd name="connsiteX0" fmla="*/ 0 w 2640484"/>
              <a:gd name="connsiteY0" fmla="*/ 1229746 h 2518462"/>
              <a:gd name="connsiteX1" fmla="*/ 1380067 w 2640484"/>
              <a:gd name="connsiteY1" fmla="*/ 2080 h 2518462"/>
              <a:gd name="connsiteX2" fmla="*/ 2633134 w 2640484"/>
              <a:gd name="connsiteY2" fmla="*/ 1272080 h 2518462"/>
              <a:gd name="connsiteX3" fmla="*/ 660400 w 2640484"/>
              <a:gd name="connsiteY3" fmla="*/ 2516680 h 2518462"/>
              <a:gd name="connsiteX4" fmla="*/ 0 w 2640484"/>
              <a:gd name="connsiteY4" fmla="*/ 1229746 h 2518462"/>
              <a:gd name="connsiteX0" fmla="*/ 27482 w 2667966"/>
              <a:gd name="connsiteY0" fmla="*/ 1229746 h 2518462"/>
              <a:gd name="connsiteX1" fmla="*/ 1407549 w 2667966"/>
              <a:gd name="connsiteY1" fmla="*/ 2080 h 2518462"/>
              <a:gd name="connsiteX2" fmla="*/ 2660616 w 2667966"/>
              <a:gd name="connsiteY2" fmla="*/ 1272080 h 2518462"/>
              <a:gd name="connsiteX3" fmla="*/ 687882 w 2667966"/>
              <a:gd name="connsiteY3" fmla="*/ 2516680 h 2518462"/>
              <a:gd name="connsiteX4" fmla="*/ 27482 w 2667966"/>
              <a:gd name="connsiteY4" fmla="*/ 1229746 h 251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66" h="2518462">
                <a:moveTo>
                  <a:pt x="27482" y="1229746"/>
                </a:moveTo>
                <a:cubicBezTo>
                  <a:pt x="-192651" y="800768"/>
                  <a:pt x="968693" y="-4976"/>
                  <a:pt x="1407549" y="2080"/>
                </a:cubicBezTo>
                <a:cubicBezTo>
                  <a:pt x="1990339" y="-41664"/>
                  <a:pt x="2750928" y="611680"/>
                  <a:pt x="2660616" y="1272080"/>
                </a:cubicBezTo>
                <a:cubicBezTo>
                  <a:pt x="2570304" y="1932480"/>
                  <a:pt x="1255148" y="2556192"/>
                  <a:pt x="687882" y="2516680"/>
                </a:cubicBezTo>
                <a:cubicBezTo>
                  <a:pt x="120616" y="2477168"/>
                  <a:pt x="247615" y="1658724"/>
                  <a:pt x="27482" y="1229746"/>
                </a:cubicBezTo>
                <a:close/>
              </a:path>
            </a:pathLst>
          </a:custGeom>
          <a:solidFill>
            <a:srgbClr val="D8B7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flipH="1">
            <a:off x="0" y="4100362"/>
            <a:ext cx="12337850" cy="2984860"/>
          </a:xfrm>
          <a:custGeom>
            <a:avLst/>
            <a:gdLst>
              <a:gd name="T0" fmla="*/ 621 w 4485"/>
              <a:gd name="T1" fmla="*/ 908 h 1281"/>
              <a:gd name="T2" fmla="*/ 705 w 4485"/>
              <a:gd name="T3" fmla="*/ 891 h 1281"/>
              <a:gd name="T4" fmla="*/ 792 w 4485"/>
              <a:gd name="T5" fmla="*/ 883 h 1281"/>
              <a:gd name="T6" fmla="*/ 849 w 4485"/>
              <a:gd name="T7" fmla="*/ 884 h 1281"/>
              <a:gd name="T8" fmla="*/ 1334 w 4485"/>
              <a:gd name="T9" fmla="*/ 1057 h 1281"/>
              <a:gd name="T10" fmla="*/ 1672 w 4485"/>
              <a:gd name="T11" fmla="*/ 1156 h 1281"/>
              <a:gd name="T12" fmla="*/ 1728 w 4485"/>
              <a:gd name="T13" fmla="*/ 1151 h 1281"/>
              <a:gd name="T14" fmla="*/ 1968 w 4485"/>
              <a:gd name="T15" fmla="*/ 1033 h 1281"/>
              <a:gd name="T16" fmla="*/ 2474 w 4485"/>
              <a:gd name="T17" fmla="*/ 782 h 1281"/>
              <a:gd name="T18" fmla="*/ 2532 w 4485"/>
              <a:gd name="T19" fmla="*/ 788 h 1281"/>
              <a:gd name="T20" fmla="*/ 2946 w 4485"/>
              <a:gd name="T21" fmla="*/ 1086 h 1281"/>
              <a:gd name="T22" fmla="*/ 3163 w 4485"/>
              <a:gd name="T23" fmla="*/ 1268 h 1281"/>
              <a:gd name="T24" fmla="*/ 3249 w 4485"/>
              <a:gd name="T25" fmla="*/ 1224 h 1281"/>
              <a:gd name="T26" fmla="*/ 3142 w 4485"/>
              <a:gd name="T27" fmla="*/ 731 h 1281"/>
              <a:gd name="T28" fmla="*/ 3073 w 4485"/>
              <a:gd name="T29" fmla="*/ 337 h 1281"/>
              <a:gd name="T30" fmla="*/ 3106 w 4485"/>
              <a:gd name="T31" fmla="*/ 287 h 1281"/>
              <a:gd name="T32" fmla="*/ 3212 w 4485"/>
              <a:gd name="T33" fmla="*/ 237 h 1281"/>
              <a:gd name="T34" fmla="*/ 3786 w 4485"/>
              <a:gd name="T35" fmla="*/ 226 h 1281"/>
              <a:gd name="T36" fmla="*/ 4207 w 4485"/>
              <a:gd name="T37" fmla="*/ 220 h 1281"/>
              <a:gd name="T38" fmla="*/ 4224 w 4485"/>
              <a:gd name="T39" fmla="*/ 201 h 1281"/>
              <a:gd name="T40" fmla="*/ 4204 w 4485"/>
              <a:gd name="T41" fmla="*/ 108 h 1281"/>
              <a:gd name="T42" fmla="*/ 3887 w 4485"/>
              <a:gd name="T43" fmla="*/ 17 h 1281"/>
              <a:gd name="T44" fmla="*/ 3750 w 4485"/>
              <a:gd name="T45" fmla="*/ 87 h 1281"/>
              <a:gd name="T46" fmla="*/ 3798 w 4485"/>
              <a:gd name="T47" fmla="*/ 179 h 1281"/>
              <a:gd name="T48" fmla="*/ 3844 w 4485"/>
              <a:gd name="T49" fmla="*/ 212 h 1281"/>
              <a:gd name="T50" fmla="*/ 4336 w 4485"/>
              <a:gd name="T51" fmla="*/ 506 h 1281"/>
              <a:gd name="T52" fmla="*/ 4418 w 4485"/>
              <a:gd name="T53" fmla="*/ 586 h 1281"/>
              <a:gd name="T54" fmla="*/ 3938 w 4485"/>
              <a:gd name="T55" fmla="*/ 278 h 1281"/>
              <a:gd name="T56" fmla="*/ 3796 w 4485"/>
              <a:gd name="T57" fmla="*/ 193 h 1281"/>
              <a:gd name="T58" fmla="*/ 3739 w 4485"/>
              <a:gd name="T59" fmla="*/ 116 h 1281"/>
              <a:gd name="T60" fmla="*/ 3761 w 4485"/>
              <a:gd name="T61" fmla="*/ 45 h 1281"/>
              <a:gd name="T62" fmla="*/ 3885 w 4485"/>
              <a:gd name="T63" fmla="*/ 3 h 1281"/>
              <a:gd name="T64" fmla="*/ 4215 w 4485"/>
              <a:gd name="T65" fmla="*/ 96 h 1281"/>
              <a:gd name="T66" fmla="*/ 4238 w 4485"/>
              <a:gd name="T67" fmla="*/ 209 h 1281"/>
              <a:gd name="T68" fmla="*/ 4217 w 4485"/>
              <a:gd name="T69" fmla="*/ 233 h 1281"/>
              <a:gd name="T70" fmla="*/ 3785 w 4485"/>
              <a:gd name="T71" fmla="*/ 244 h 1281"/>
              <a:gd name="T72" fmla="*/ 3215 w 4485"/>
              <a:gd name="T73" fmla="*/ 252 h 1281"/>
              <a:gd name="T74" fmla="*/ 3116 w 4485"/>
              <a:gd name="T75" fmla="*/ 298 h 1281"/>
              <a:gd name="T76" fmla="*/ 3087 w 4485"/>
              <a:gd name="T77" fmla="*/ 343 h 1281"/>
              <a:gd name="T78" fmla="*/ 3154 w 4485"/>
              <a:gd name="T79" fmla="*/ 727 h 1281"/>
              <a:gd name="T80" fmla="*/ 3257 w 4485"/>
              <a:gd name="T81" fmla="*/ 1227 h 1281"/>
              <a:gd name="T82" fmla="*/ 3160 w 4485"/>
              <a:gd name="T83" fmla="*/ 1275 h 1281"/>
              <a:gd name="T84" fmla="*/ 2777 w 4485"/>
              <a:gd name="T85" fmla="*/ 931 h 1281"/>
              <a:gd name="T86" fmla="*/ 2516 w 4485"/>
              <a:gd name="T87" fmla="*/ 791 h 1281"/>
              <a:gd name="T88" fmla="*/ 2362 w 4485"/>
              <a:gd name="T89" fmla="*/ 802 h 1281"/>
              <a:gd name="T90" fmla="*/ 1879 w 4485"/>
              <a:gd name="T91" fmla="*/ 1106 h 1281"/>
              <a:gd name="T92" fmla="*/ 1716 w 4485"/>
              <a:gd name="T93" fmla="*/ 1167 h 1281"/>
              <a:gd name="T94" fmla="*/ 1543 w 4485"/>
              <a:gd name="T95" fmla="*/ 1153 h 1281"/>
              <a:gd name="T96" fmla="*/ 877 w 4485"/>
              <a:gd name="T97" fmla="*/ 898 h 1281"/>
              <a:gd name="T98" fmla="*/ 820 w 4485"/>
              <a:gd name="T99" fmla="*/ 895 h 1281"/>
              <a:gd name="T100" fmla="*/ 735 w 4485"/>
              <a:gd name="T101" fmla="*/ 898 h 1281"/>
              <a:gd name="T102" fmla="*/ 679 w 4485"/>
              <a:gd name="T103" fmla="*/ 906 h 1281"/>
              <a:gd name="T104" fmla="*/ 229 w 4485"/>
              <a:gd name="T105" fmla="*/ 996 h 1281"/>
              <a:gd name="T106" fmla="*/ 115 w 4485"/>
              <a:gd name="T107" fmla="*/ 1006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85" h="1281">
                <a:moveTo>
                  <a:pt x="0" y="1009"/>
                </a:moveTo>
                <a:cubicBezTo>
                  <a:pt x="153" y="1002"/>
                  <a:pt x="305" y="986"/>
                  <a:pt x="454" y="951"/>
                </a:cubicBezTo>
                <a:cubicBezTo>
                  <a:pt x="491" y="942"/>
                  <a:pt x="528" y="933"/>
                  <a:pt x="565" y="923"/>
                </a:cubicBezTo>
                <a:cubicBezTo>
                  <a:pt x="583" y="918"/>
                  <a:pt x="602" y="913"/>
                  <a:pt x="621" y="908"/>
                </a:cubicBezTo>
                <a:cubicBezTo>
                  <a:pt x="639" y="904"/>
                  <a:pt x="658" y="899"/>
                  <a:pt x="677" y="896"/>
                </a:cubicBezTo>
                <a:cubicBezTo>
                  <a:pt x="691" y="893"/>
                  <a:pt x="691" y="893"/>
                  <a:pt x="691" y="893"/>
                </a:cubicBezTo>
                <a:cubicBezTo>
                  <a:pt x="698" y="892"/>
                  <a:pt x="698" y="892"/>
                  <a:pt x="698" y="892"/>
                </a:cubicBezTo>
                <a:cubicBezTo>
                  <a:pt x="705" y="891"/>
                  <a:pt x="705" y="891"/>
                  <a:pt x="705" y="891"/>
                </a:cubicBezTo>
                <a:cubicBezTo>
                  <a:pt x="734" y="887"/>
                  <a:pt x="734" y="887"/>
                  <a:pt x="734" y="887"/>
                </a:cubicBezTo>
                <a:cubicBezTo>
                  <a:pt x="739" y="886"/>
                  <a:pt x="744" y="886"/>
                  <a:pt x="748" y="885"/>
                </a:cubicBezTo>
                <a:cubicBezTo>
                  <a:pt x="763" y="884"/>
                  <a:pt x="763" y="884"/>
                  <a:pt x="763" y="884"/>
                </a:cubicBezTo>
                <a:cubicBezTo>
                  <a:pt x="772" y="884"/>
                  <a:pt x="782" y="883"/>
                  <a:pt x="792" y="883"/>
                </a:cubicBezTo>
                <a:cubicBezTo>
                  <a:pt x="821" y="883"/>
                  <a:pt x="821" y="883"/>
                  <a:pt x="821" y="883"/>
                </a:cubicBezTo>
                <a:cubicBezTo>
                  <a:pt x="828" y="883"/>
                  <a:pt x="828" y="883"/>
                  <a:pt x="828" y="883"/>
                </a:cubicBezTo>
                <a:cubicBezTo>
                  <a:pt x="835" y="883"/>
                  <a:pt x="835" y="883"/>
                  <a:pt x="835" y="883"/>
                </a:cubicBezTo>
                <a:cubicBezTo>
                  <a:pt x="849" y="884"/>
                  <a:pt x="849" y="884"/>
                  <a:pt x="849" y="884"/>
                </a:cubicBezTo>
                <a:cubicBezTo>
                  <a:pt x="878" y="886"/>
                  <a:pt x="878" y="886"/>
                  <a:pt x="878" y="886"/>
                </a:cubicBezTo>
                <a:cubicBezTo>
                  <a:pt x="888" y="887"/>
                  <a:pt x="898" y="888"/>
                  <a:pt x="907" y="889"/>
                </a:cubicBezTo>
                <a:cubicBezTo>
                  <a:pt x="984" y="900"/>
                  <a:pt x="1057" y="927"/>
                  <a:pt x="1127" y="958"/>
                </a:cubicBezTo>
                <a:cubicBezTo>
                  <a:pt x="1198" y="989"/>
                  <a:pt x="1265" y="1024"/>
                  <a:pt x="1334" y="1057"/>
                </a:cubicBezTo>
                <a:cubicBezTo>
                  <a:pt x="1369" y="1073"/>
                  <a:pt x="1403" y="1089"/>
                  <a:pt x="1439" y="1103"/>
                </a:cubicBezTo>
                <a:cubicBezTo>
                  <a:pt x="1474" y="1118"/>
                  <a:pt x="1510" y="1130"/>
                  <a:pt x="1547" y="1139"/>
                </a:cubicBezTo>
                <a:cubicBezTo>
                  <a:pt x="1583" y="1149"/>
                  <a:pt x="1621" y="1155"/>
                  <a:pt x="1658" y="1156"/>
                </a:cubicBezTo>
                <a:cubicBezTo>
                  <a:pt x="1663" y="1156"/>
                  <a:pt x="1668" y="1156"/>
                  <a:pt x="1672" y="1156"/>
                </a:cubicBezTo>
                <a:cubicBezTo>
                  <a:pt x="1686" y="1156"/>
                  <a:pt x="1686" y="1156"/>
                  <a:pt x="1686" y="1156"/>
                </a:cubicBezTo>
                <a:cubicBezTo>
                  <a:pt x="1691" y="1155"/>
                  <a:pt x="1696" y="1155"/>
                  <a:pt x="1701" y="1155"/>
                </a:cubicBezTo>
                <a:cubicBezTo>
                  <a:pt x="1714" y="1153"/>
                  <a:pt x="1714" y="1153"/>
                  <a:pt x="1714" y="1153"/>
                </a:cubicBezTo>
                <a:cubicBezTo>
                  <a:pt x="1719" y="1153"/>
                  <a:pt x="1724" y="1152"/>
                  <a:pt x="1728" y="1151"/>
                </a:cubicBezTo>
                <a:cubicBezTo>
                  <a:pt x="1742" y="1149"/>
                  <a:pt x="1742" y="1149"/>
                  <a:pt x="1742" y="1149"/>
                </a:cubicBezTo>
                <a:cubicBezTo>
                  <a:pt x="1751" y="1146"/>
                  <a:pt x="1760" y="1144"/>
                  <a:pt x="1769" y="1141"/>
                </a:cubicBezTo>
                <a:cubicBezTo>
                  <a:pt x="1805" y="1130"/>
                  <a:pt x="1840" y="1114"/>
                  <a:pt x="1873" y="1095"/>
                </a:cubicBezTo>
                <a:cubicBezTo>
                  <a:pt x="1906" y="1076"/>
                  <a:pt x="1937" y="1055"/>
                  <a:pt x="1968" y="1033"/>
                </a:cubicBezTo>
                <a:cubicBezTo>
                  <a:pt x="2031" y="989"/>
                  <a:pt x="2091" y="941"/>
                  <a:pt x="2154" y="898"/>
                </a:cubicBezTo>
                <a:cubicBezTo>
                  <a:pt x="2186" y="877"/>
                  <a:pt x="2219" y="857"/>
                  <a:pt x="2253" y="839"/>
                </a:cubicBezTo>
                <a:cubicBezTo>
                  <a:pt x="2287" y="821"/>
                  <a:pt x="2323" y="806"/>
                  <a:pt x="2360" y="796"/>
                </a:cubicBezTo>
                <a:cubicBezTo>
                  <a:pt x="2397" y="786"/>
                  <a:pt x="2435" y="780"/>
                  <a:pt x="2474" y="782"/>
                </a:cubicBezTo>
                <a:cubicBezTo>
                  <a:pt x="2489" y="782"/>
                  <a:pt x="2489" y="782"/>
                  <a:pt x="2489" y="782"/>
                </a:cubicBezTo>
                <a:cubicBezTo>
                  <a:pt x="2493" y="782"/>
                  <a:pt x="2498" y="783"/>
                  <a:pt x="2503" y="784"/>
                </a:cubicBezTo>
                <a:cubicBezTo>
                  <a:pt x="2517" y="785"/>
                  <a:pt x="2517" y="785"/>
                  <a:pt x="2517" y="785"/>
                </a:cubicBezTo>
                <a:cubicBezTo>
                  <a:pt x="2522" y="786"/>
                  <a:pt x="2527" y="787"/>
                  <a:pt x="2532" y="788"/>
                </a:cubicBezTo>
                <a:cubicBezTo>
                  <a:pt x="2550" y="791"/>
                  <a:pt x="2569" y="797"/>
                  <a:pt x="2587" y="804"/>
                </a:cubicBezTo>
                <a:cubicBezTo>
                  <a:pt x="2623" y="817"/>
                  <a:pt x="2657" y="836"/>
                  <a:pt x="2689" y="857"/>
                </a:cubicBezTo>
                <a:cubicBezTo>
                  <a:pt x="2721" y="878"/>
                  <a:pt x="2751" y="902"/>
                  <a:pt x="2780" y="927"/>
                </a:cubicBezTo>
                <a:cubicBezTo>
                  <a:pt x="2839" y="977"/>
                  <a:pt x="2892" y="1031"/>
                  <a:pt x="2946" y="1086"/>
                </a:cubicBezTo>
                <a:cubicBezTo>
                  <a:pt x="2973" y="1114"/>
                  <a:pt x="2999" y="1141"/>
                  <a:pt x="3027" y="1168"/>
                </a:cubicBezTo>
                <a:cubicBezTo>
                  <a:pt x="3040" y="1181"/>
                  <a:pt x="3054" y="1194"/>
                  <a:pt x="3068" y="1207"/>
                </a:cubicBezTo>
                <a:cubicBezTo>
                  <a:pt x="3083" y="1219"/>
                  <a:pt x="3098" y="1231"/>
                  <a:pt x="3113" y="1242"/>
                </a:cubicBezTo>
                <a:cubicBezTo>
                  <a:pt x="3129" y="1253"/>
                  <a:pt x="3145" y="1263"/>
                  <a:pt x="3163" y="1268"/>
                </a:cubicBezTo>
                <a:cubicBezTo>
                  <a:pt x="3171" y="1271"/>
                  <a:pt x="3180" y="1273"/>
                  <a:pt x="3189" y="1273"/>
                </a:cubicBezTo>
                <a:cubicBezTo>
                  <a:pt x="3198" y="1272"/>
                  <a:pt x="3207" y="1270"/>
                  <a:pt x="3215" y="1266"/>
                </a:cubicBezTo>
                <a:cubicBezTo>
                  <a:pt x="3223" y="1261"/>
                  <a:pt x="3229" y="1255"/>
                  <a:pt x="3235" y="1247"/>
                </a:cubicBezTo>
                <a:cubicBezTo>
                  <a:pt x="3241" y="1240"/>
                  <a:pt x="3246" y="1232"/>
                  <a:pt x="3249" y="1224"/>
                </a:cubicBezTo>
                <a:cubicBezTo>
                  <a:pt x="3257" y="1207"/>
                  <a:pt x="3260" y="1188"/>
                  <a:pt x="3261" y="1170"/>
                </a:cubicBezTo>
                <a:cubicBezTo>
                  <a:pt x="3264" y="1132"/>
                  <a:pt x="3258" y="1094"/>
                  <a:pt x="3250" y="1057"/>
                </a:cubicBezTo>
                <a:cubicBezTo>
                  <a:pt x="3242" y="1020"/>
                  <a:pt x="3231" y="983"/>
                  <a:pt x="3219" y="947"/>
                </a:cubicBezTo>
                <a:cubicBezTo>
                  <a:pt x="3195" y="875"/>
                  <a:pt x="3168" y="803"/>
                  <a:pt x="3142" y="731"/>
                </a:cubicBezTo>
                <a:cubicBezTo>
                  <a:pt x="3129" y="695"/>
                  <a:pt x="3116" y="659"/>
                  <a:pt x="3104" y="623"/>
                </a:cubicBezTo>
                <a:cubicBezTo>
                  <a:pt x="3092" y="586"/>
                  <a:pt x="3082" y="549"/>
                  <a:pt x="3074" y="511"/>
                </a:cubicBezTo>
                <a:cubicBezTo>
                  <a:pt x="3066" y="474"/>
                  <a:pt x="3060" y="435"/>
                  <a:pt x="3062" y="396"/>
                </a:cubicBezTo>
                <a:cubicBezTo>
                  <a:pt x="3063" y="376"/>
                  <a:pt x="3066" y="356"/>
                  <a:pt x="3073" y="337"/>
                </a:cubicBezTo>
                <a:cubicBezTo>
                  <a:pt x="3076" y="330"/>
                  <a:pt x="3076" y="330"/>
                  <a:pt x="3076" y="330"/>
                </a:cubicBezTo>
                <a:cubicBezTo>
                  <a:pt x="3079" y="324"/>
                  <a:pt x="3079" y="324"/>
                  <a:pt x="3079" y="324"/>
                </a:cubicBezTo>
                <a:cubicBezTo>
                  <a:pt x="3081" y="319"/>
                  <a:pt x="3084" y="315"/>
                  <a:pt x="3086" y="310"/>
                </a:cubicBezTo>
                <a:cubicBezTo>
                  <a:pt x="3092" y="302"/>
                  <a:pt x="3098" y="294"/>
                  <a:pt x="3106" y="287"/>
                </a:cubicBezTo>
                <a:cubicBezTo>
                  <a:pt x="3113" y="280"/>
                  <a:pt x="3121" y="274"/>
                  <a:pt x="3130" y="269"/>
                </a:cubicBezTo>
                <a:cubicBezTo>
                  <a:pt x="3134" y="266"/>
                  <a:pt x="3138" y="264"/>
                  <a:pt x="3143" y="261"/>
                </a:cubicBezTo>
                <a:cubicBezTo>
                  <a:pt x="3147" y="259"/>
                  <a:pt x="3152" y="257"/>
                  <a:pt x="3156" y="255"/>
                </a:cubicBezTo>
                <a:cubicBezTo>
                  <a:pt x="3174" y="247"/>
                  <a:pt x="3193" y="241"/>
                  <a:pt x="3212" y="237"/>
                </a:cubicBezTo>
                <a:cubicBezTo>
                  <a:pt x="3231" y="232"/>
                  <a:pt x="3250" y="228"/>
                  <a:pt x="3269" y="226"/>
                </a:cubicBezTo>
                <a:cubicBezTo>
                  <a:pt x="3288" y="223"/>
                  <a:pt x="3307" y="221"/>
                  <a:pt x="3326" y="219"/>
                </a:cubicBezTo>
                <a:cubicBezTo>
                  <a:pt x="3403" y="213"/>
                  <a:pt x="3480" y="213"/>
                  <a:pt x="3557" y="215"/>
                </a:cubicBezTo>
                <a:cubicBezTo>
                  <a:pt x="3633" y="217"/>
                  <a:pt x="3710" y="222"/>
                  <a:pt x="3786" y="226"/>
                </a:cubicBezTo>
                <a:cubicBezTo>
                  <a:pt x="3862" y="231"/>
                  <a:pt x="3939" y="236"/>
                  <a:pt x="4015" y="239"/>
                </a:cubicBezTo>
                <a:cubicBezTo>
                  <a:pt x="4053" y="240"/>
                  <a:pt x="4091" y="240"/>
                  <a:pt x="4129" y="238"/>
                </a:cubicBezTo>
                <a:cubicBezTo>
                  <a:pt x="4147" y="237"/>
                  <a:pt x="4166" y="234"/>
                  <a:pt x="4184" y="230"/>
                </a:cubicBezTo>
                <a:cubicBezTo>
                  <a:pt x="4193" y="228"/>
                  <a:pt x="4201" y="224"/>
                  <a:pt x="4207" y="220"/>
                </a:cubicBezTo>
                <a:cubicBezTo>
                  <a:pt x="4209" y="219"/>
                  <a:pt x="4210" y="218"/>
                  <a:pt x="4212" y="216"/>
                </a:cubicBezTo>
                <a:cubicBezTo>
                  <a:pt x="4216" y="211"/>
                  <a:pt x="4216" y="211"/>
                  <a:pt x="4216" y="211"/>
                </a:cubicBezTo>
                <a:cubicBezTo>
                  <a:pt x="4217" y="210"/>
                  <a:pt x="4219" y="208"/>
                  <a:pt x="4220" y="206"/>
                </a:cubicBezTo>
                <a:cubicBezTo>
                  <a:pt x="4224" y="201"/>
                  <a:pt x="4224" y="201"/>
                  <a:pt x="4224" y="201"/>
                </a:cubicBezTo>
                <a:cubicBezTo>
                  <a:pt x="4228" y="193"/>
                  <a:pt x="4231" y="185"/>
                  <a:pt x="4233" y="177"/>
                </a:cubicBezTo>
                <a:cubicBezTo>
                  <a:pt x="4235" y="169"/>
                  <a:pt x="4234" y="160"/>
                  <a:pt x="4232" y="152"/>
                </a:cubicBezTo>
                <a:cubicBezTo>
                  <a:pt x="4230" y="144"/>
                  <a:pt x="4226" y="136"/>
                  <a:pt x="4221" y="128"/>
                </a:cubicBezTo>
                <a:cubicBezTo>
                  <a:pt x="4216" y="121"/>
                  <a:pt x="4211" y="114"/>
                  <a:pt x="4204" y="108"/>
                </a:cubicBezTo>
                <a:cubicBezTo>
                  <a:pt x="4191" y="95"/>
                  <a:pt x="4175" y="85"/>
                  <a:pt x="4159" y="76"/>
                </a:cubicBezTo>
                <a:cubicBezTo>
                  <a:pt x="4143" y="66"/>
                  <a:pt x="4126" y="58"/>
                  <a:pt x="4108" y="52"/>
                </a:cubicBezTo>
                <a:cubicBezTo>
                  <a:pt x="4073" y="38"/>
                  <a:pt x="4037" y="29"/>
                  <a:pt x="3999" y="23"/>
                </a:cubicBezTo>
                <a:cubicBezTo>
                  <a:pt x="3962" y="17"/>
                  <a:pt x="3924" y="14"/>
                  <a:pt x="3887" y="17"/>
                </a:cubicBezTo>
                <a:cubicBezTo>
                  <a:pt x="3868" y="18"/>
                  <a:pt x="3849" y="21"/>
                  <a:pt x="3831" y="26"/>
                </a:cubicBezTo>
                <a:cubicBezTo>
                  <a:pt x="3822" y="28"/>
                  <a:pt x="3813" y="31"/>
                  <a:pt x="3805" y="34"/>
                </a:cubicBezTo>
                <a:cubicBezTo>
                  <a:pt x="3796" y="38"/>
                  <a:pt x="3788" y="42"/>
                  <a:pt x="3781" y="47"/>
                </a:cubicBezTo>
                <a:cubicBezTo>
                  <a:pt x="3765" y="56"/>
                  <a:pt x="3753" y="71"/>
                  <a:pt x="3750" y="87"/>
                </a:cubicBezTo>
                <a:cubicBezTo>
                  <a:pt x="3749" y="96"/>
                  <a:pt x="3749" y="105"/>
                  <a:pt x="3752" y="113"/>
                </a:cubicBezTo>
                <a:cubicBezTo>
                  <a:pt x="3754" y="122"/>
                  <a:pt x="3757" y="130"/>
                  <a:pt x="3762" y="138"/>
                </a:cubicBezTo>
                <a:cubicBezTo>
                  <a:pt x="3767" y="146"/>
                  <a:pt x="3772" y="153"/>
                  <a:pt x="3778" y="160"/>
                </a:cubicBezTo>
                <a:cubicBezTo>
                  <a:pt x="3784" y="167"/>
                  <a:pt x="3791" y="173"/>
                  <a:pt x="3798" y="179"/>
                </a:cubicBezTo>
                <a:cubicBezTo>
                  <a:pt x="3804" y="183"/>
                  <a:pt x="3804" y="183"/>
                  <a:pt x="3804" y="183"/>
                </a:cubicBezTo>
                <a:cubicBezTo>
                  <a:pt x="3809" y="188"/>
                  <a:pt x="3809" y="188"/>
                  <a:pt x="3809" y="188"/>
                </a:cubicBezTo>
                <a:cubicBezTo>
                  <a:pt x="3813" y="190"/>
                  <a:pt x="3817" y="193"/>
                  <a:pt x="3821" y="196"/>
                </a:cubicBezTo>
                <a:cubicBezTo>
                  <a:pt x="3829" y="201"/>
                  <a:pt x="3836" y="207"/>
                  <a:pt x="3844" y="212"/>
                </a:cubicBezTo>
                <a:cubicBezTo>
                  <a:pt x="3876" y="232"/>
                  <a:pt x="3910" y="251"/>
                  <a:pt x="3943" y="269"/>
                </a:cubicBezTo>
                <a:cubicBezTo>
                  <a:pt x="4010" y="306"/>
                  <a:pt x="4078" y="341"/>
                  <a:pt x="4145" y="380"/>
                </a:cubicBezTo>
                <a:cubicBezTo>
                  <a:pt x="4178" y="399"/>
                  <a:pt x="4211" y="418"/>
                  <a:pt x="4243" y="439"/>
                </a:cubicBezTo>
                <a:cubicBezTo>
                  <a:pt x="4275" y="460"/>
                  <a:pt x="4306" y="482"/>
                  <a:pt x="4336" y="506"/>
                </a:cubicBezTo>
                <a:cubicBezTo>
                  <a:pt x="4366" y="530"/>
                  <a:pt x="4395" y="555"/>
                  <a:pt x="4421" y="584"/>
                </a:cubicBezTo>
                <a:cubicBezTo>
                  <a:pt x="4447" y="612"/>
                  <a:pt x="4469" y="644"/>
                  <a:pt x="4485" y="679"/>
                </a:cubicBezTo>
                <a:cubicBezTo>
                  <a:pt x="4483" y="680"/>
                  <a:pt x="4483" y="680"/>
                  <a:pt x="4483" y="680"/>
                </a:cubicBezTo>
                <a:cubicBezTo>
                  <a:pt x="4467" y="645"/>
                  <a:pt x="4444" y="614"/>
                  <a:pt x="4418" y="586"/>
                </a:cubicBezTo>
                <a:cubicBezTo>
                  <a:pt x="4392" y="558"/>
                  <a:pt x="4363" y="533"/>
                  <a:pt x="4333" y="510"/>
                </a:cubicBezTo>
                <a:cubicBezTo>
                  <a:pt x="4303" y="487"/>
                  <a:pt x="4271" y="465"/>
                  <a:pt x="4239" y="445"/>
                </a:cubicBezTo>
                <a:cubicBezTo>
                  <a:pt x="4207" y="425"/>
                  <a:pt x="4174" y="405"/>
                  <a:pt x="4141" y="387"/>
                </a:cubicBezTo>
                <a:cubicBezTo>
                  <a:pt x="4074" y="349"/>
                  <a:pt x="4006" y="314"/>
                  <a:pt x="3938" y="278"/>
                </a:cubicBezTo>
                <a:cubicBezTo>
                  <a:pt x="3905" y="260"/>
                  <a:pt x="3871" y="242"/>
                  <a:pt x="3838" y="222"/>
                </a:cubicBezTo>
                <a:cubicBezTo>
                  <a:pt x="3830" y="217"/>
                  <a:pt x="3822" y="211"/>
                  <a:pt x="3814" y="206"/>
                </a:cubicBezTo>
                <a:cubicBezTo>
                  <a:pt x="3810" y="203"/>
                  <a:pt x="3806" y="200"/>
                  <a:pt x="3802" y="197"/>
                </a:cubicBezTo>
                <a:cubicBezTo>
                  <a:pt x="3796" y="193"/>
                  <a:pt x="3796" y="193"/>
                  <a:pt x="3796" y="193"/>
                </a:cubicBezTo>
                <a:cubicBezTo>
                  <a:pt x="3791" y="188"/>
                  <a:pt x="3791" y="188"/>
                  <a:pt x="3791" y="188"/>
                </a:cubicBezTo>
                <a:cubicBezTo>
                  <a:pt x="3783" y="182"/>
                  <a:pt x="3776" y="176"/>
                  <a:pt x="3769" y="168"/>
                </a:cubicBezTo>
                <a:cubicBezTo>
                  <a:pt x="3762" y="161"/>
                  <a:pt x="3756" y="153"/>
                  <a:pt x="3751" y="144"/>
                </a:cubicBezTo>
                <a:cubicBezTo>
                  <a:pt x="3746" y="136"/>
                  <a:pt x="3742" y="126"/>
                  <a:pt x="3739" y="116"/>
                </a:cubicBezTo>
                <a:cubicBezTo>
                  <a:pt x="3737" y="106"/>
                  <a:pt x="3736" y="96"/>
                  <a:pt x="3738" y="85"/>
                </a:cubicBezTo>
                <a:cubicBezTo>
                  <a:pt x="3740" y="75"/>
                  <a:pt x="3744" y="65"/>
                  <a:pt x="3751" y="56"/>
                </a:cubicBezTo>
                <a:cubicBezTo>
                  <a:pt x="3752" y="54"/>
                  <a:pt x="3754" y="52"/>
                  <a:pt x="3756" y="50"/>
                </a:cubicBezTo>
                <a:cubicBezTo>
                  <a:pt x="3761" y="45"/>
                  <a:pt x="3761" y="45"/>
                  <a:pt x="3761" y="45"/>
                </a:cubicBezTo>
                <a:cubicBezTo>
                  <a:pt x="3765" y="42"/>
                  <a:pt x="3769" y="38"/>
                  <a:pt x="3773" y="36"/>
                </a:cubicBezTo>
                <a:cubicBezTo>
                  <a:pt x="3782" y="30"/>
                  <a:pt x="3790" y="25"/>
                  <a:pt x="3800" y="22"/>
                </a:cubicBezTo>
                <a:cubicBezTo>
                  <a:pt x="3809" y="18"/>
                  <a:pt x="3818" y="15"/>
                  <a:pt x="3828" y="12"/>
                </a:cubicBezTo>
                <a:cubicBezTo>
                  <a:pt x="3847" y="7"/>
                  <a:pt x="3866" y="5"/>
                  <a:pt x="3885" y="3"/>
                </a:cubicBezTo>
                <a:cubicBezTo>
                  <a:pt x="3924" y="0"/>
                  <a:pt x="3963" y="2"/>
                  <a:pt x="4002" y="8"/>
                </a:cubicBezTo>
                <a:cubicBezTo>
                  <a:pt x="4040" y="14"/>
                  <a:pt x="4078" y="24"/>
                  <a:pt x="4114" y="37"/>
                </a:cubicBezTo>
                <a:cubicBezTo>
                  <a:pt x="4132" y="44"/>
                  <a:pt x="4150" y="52"/>
                  <a:pt x="4167" y="62"/>
                </a:cubicBezTo>
                <a:cubicBezTo>
                  <a:pt x="4184" y="71"/>
                  <a:pt x="4201" y="83"/>
                  <a:pt x="4215" y="96"/>
                </a:cubicBezTo>
                <a:cubicBezTo>
                  <a:pt x="4222" y="103"/>
                  <a:pt x="4229" y="111"/>
                  <a:pt x="4235" y="119"/>
                </a:cubicBezTo>
                <a:cubicBezTo>
                  <a:pt x="4241" y="128"/>
                  <a:pt x="4245" y="138"/>
                  <a:pt x="4248" y="148"/>
                </a:cubicBezTo>
                <a:cubicBezTo>
                  <a:pt x="4251" y="158"/>
                  <a:pt x="4251" y="169"/>
                  <a:pt x="4249" y="180"/>
                </a:cubicBezTo>
                <a:cubicBezTo>
                  <a:pt x="4247" y="190"/>
                  <a:pt x="4243" y="200"/>
                  <a:pt x="4238" y="209"/>
                </a:cubicBezTo>
                <a:cubicBezTo>
                  <a:pt x="4233" y="216"/>
                  <a:pt x="4233" y="216"/>
                  <a:pt x="4233" y="216"/>
                </a:cubicBezTo>
                <a:cubicBezTo>
                  <a:pt x="4232" y="218"/>
                  <a:pt x="4230" y="220"/>
                  <a:pt x="4229" y="222"/>
                </a:cubicBezTo>
                <a:cubicBezTo>
                  <a:pt x="4224" y="227"/>
                  <a:pt x="4224" y="227"/>
                  <a:pt x="4224" y="227"/>
                </a:cubicBezTo>
                <a:cubicBezTo>
                  <a:pt x="4222" y="229"/>
                  <a:pt x="4219" y="232"/>
                  <a:pt x="4217" y="233"/>
                </a:cubicBezTo>
                <a:cubicBezTo>
                  <a:pt x="4208" y="240"/>
                  <a:pt x="4198" y="243"/>
                  <a:pt x="4188" y="246"/>
                </a:cubicBezTo>
                <a:cubicBezTo>
                  <a:pt x="4169" y="251"/>
                  <a:pt x="4149" y="253"/>
                  <a:pt x="4130" y="255"/>
                </a:cubicBezTo>
                <a:cubicBezTo>
                  <a:pt x="4091" y="257"/>
                  <a:pt x="4053" y="257"/>
                  <a:pt x="4014" y="256"/>
                </a:cubicBezTo>
                <a:cubicBezTo>
                  <a:pt x="3938" y="254"/>
                  <a:pt x="3861" y="248"/>
                  <a:pt x="3785" y="244"/>
                </a:cubicBezTo>
                <a:cubicBezTo>
                  <a:pt x="3709" y="239"/>
                  <a:pt x="3632" y="234"/>
                  <a:pt x="3556" y="232"/>
                </a:cubicBezTo>
                <a:cubicBezTo>
                  <a:pt x="3480" y="229"/>
                  <a:pt x="3403" y="229"/>
                  <a:pt x="3328" y="235"/>
                </a:cubicBezTo>
                <a:cubicBezTo>
                  <a:pt x="3309" y="236"/>
                  <a:pt x="3290" y="238"/>
                  <a:pt x="3271" y="241"/>
                </a:cubicBezTo>
                <a:cubicBezTo>
                  <a:pt x="3252" y="244"/>
                  <a:pt x="3234" y="247"/>
                  <a:pt x="3215" y="252"/>
                </a:cubicBezTo>
                <a:cubicBezTo>
                  <a:pt x="3197" y="256"/>
                  <a:pt x="3179" y="262"/>
                  <a:pt x="3162" y="269"/>
                </a:cubicBezTo>
                <a:cubicBezTo>
                  <a:pt x="3158" y="271"/>
                  <a:pt x="3154" y="273"/>
                  <a:pt x="3150" y="275"/>
                </a:cubicBezTo>
                <a:cubicBezTo>
                  <a:pt x="3146" y="277"/>
                  <a:pt x="3142" y="279"/>
                  <a:pt x="3138" y="282"/>
                </a:cubicBezTo>
                <a:cubicBezTo>
                  <a:pt x="3130" y="286"/>
                  <a:pt x="3122" y="292"/>
                  <a:pt x="3116" y="298"/>
                </a:cubicBezTo>
                <a:cubicBezTo>
                  <a:pt x="3109" y="304"/>
                  <a:pt x="3104" y="311"/>
                  <a:pt x="3099" y="318"/>
                </a:cubicBezTo>
                <a:cubicBezTo>
                  <a:pt x="3097" y="322"/>
                  <a:pt x="3094" y="326"/>
                  <a:pt x="3092" y="330"/>
                </a:cubicBezTo>
                <a:cubicBezTo>
                  <a:pt x="3089" y="336"/>
                  <a:pt x="3089" y="336"/>
                  <a:pt x="3089" y="336"/>
                </a:cubicBezTo>
                <a:cubicBezTo>
                  <a:pt x="3087" y="343"/>
                  <a:pt x="3087" y="343"/>
                  <a:pt x="3087" y="343"/>
                </a:cubicBezTo>
                <a:cubicBezTo>
                  <a:pt x="3080" y="360"/>
                  <a:pt x="3078" y="378"/>
                  <a:pt x="3076" y="397"/>
                </a:cubicBezTo>
                <a:cubicBezTo>
                  <a:pt x="3074" y="434"/>
                  <a:pt x="3080" y="471"/>
                  <a:pt x="3087" y="509"/>
                </a:cubicBezTo>
                <a:cubicBezTo>
                  <a:pt x="3095" y="546"/>
                  <a:pt x="3105" y="582"/>
                  <a:pt x="3117" y="619"/>
                </a:cubicBezTo>
                <a:cubicBezTo>
                  <a:pt x="3128" y="655"/>
                  <a:pt x="3141" y="691"/>
                  <a:pt x="3154" y="727"/>
                </a:cubicBezTo>
                <a:cubicBezTo>
                  <a:pt x="3179" y="799"/>
                  <a:pt x="3206" y="871"/>
                  <a:pt x="3230" y="944"/>
                </a:cubicBezTo>
                <a:cubicBezTo>
                  <a:pt x="3241" y="980"/>
                  <a:pt x="3252" y="1017"/>
                  <a:pt x="3260" y="1055"/>
                </a:cubicBezTo>
                <a:cubicBezTo>
                  <a:pt x="3267" y="1093"/>
                  <a:pt x="3273" y="1131"/>
                  <a:pt x="3270" y="1170"/>
                </a:cubicBezTo>
                <a:cubicBezTo>
                  <a:pt x="3269" y="1190"/>
                  <a:pt x="3265" y="1209"/>
                  <a:pt x="3257" y="1227"/>
                </a:cubicBezTo>
                <a:cubicBezTo>
                  <a:pt x="3253" y="1236"/>
                  <a:pt x="3247" y="1245"/>
                  <a:pt x="3241" y="1252"/>
                </a:cubicBezTo>
                <a:cubicBezTo>
                  <a:pt x="3235" y="1260"/>
                  <a:pt x="3228" y="1267"/>
                  <a:pt x="3219" y="1272"/>
                </a:cubicBezTo>
                <a:cubicBezTo>
                  <a:pt x="3210" y="1277"/>
                  <a:pt x="3200" y="1280"/>
                  <a:pt x="3190" y="1280"/>
                </a:cubicBezTo>
                <a:cubicBezTo>
                  <a:pt x="3180" y="1281"/>
                  <a:pt x="3170" y="1279"/>
                  <a:pt x="3160" y="1275"/>
                </a:cubicBezTo>
                <a:cubicBezTo>
                  <a:pt x="3142" y="1269"/>
                  <a:pt x="3125" y="1259"/>
                  <a:pt x="3109" y="1248"/>
                </a:cubicBezTo>
                <a:cubicBezTo>
                  <a:pt x="3078" y="1225"/>
                  <a:pt x="3050" y="1199"/>
                  <a:pt x="3022" y="1172"/>
                </a:cubicBezTo>
                <a:cubicBezTo>
                  <a:pt x="2995" y="1145"/>
                  <a:pt x="2968" y="1118"/>
                  <a:pt x="2942" y="1090"/>
                </a:cubicBezTo>
                <a:cubicBezTo>
                  <a:pt x="2889" y="1035"/>
                  <a:pt x="2835" y="981"/>
                  <a:pt x="2777" y="931"/>
                </a:cubicBezTo>
                <a:cubicBezTo>
                  <a:pt x="2748" y="906"/>
                  <a:pt x="2718" y="882"/>
                  <a:pt x="2686" y="862"/>
                </a:cubicBezTo>
                <a:cubicBezTo>
                  <a:pt x="2654" y="841"/>
                  <a:pt x="2621" y="822"/>
                  <a:pt x="2585" y="809"/>
                </a:cubicBezTo>
                <a:cubicBezTo>
                  <a:pt x="2567" y="802"/>
                  <a:pt x="2549" y="797"/>
                  <a:pt x="2530" y="793"/>
                </a:cubicBezTo>
                <a:cubicBezTo>
                  <a:pt x="2526" y="793"/>
                  <a:pt x="2521" y="791"/>
                  <a:pt x="2516" y="791"/>
                </a:cubicBezTo>
                <a:cubicBezTo>
                  <a:pt x="2502" y="789"/>
                  <a:pt x="2502" y="789"/>
                  <a:pt x="2502" y="789"/>
                </a:cubicBezTo>
                <a:cubicBezTo>
                  <a:pt x="2498" y="789"/>
                  <a:pt x="2493" y="788"/>
                  <a:pt x="2488" y="788"/>
                </a:cubicBezTo>
                <a:cubicBezTo>
                  <a:pt x="2474" y="788"/>
                  <a:pt x="2474" y="788"/>
                  <a:pt x="2474" y="788"/>
                </a:cubicBezTo>
                <a:cubicBezTo>
                  <a:pt x="2436" y="787"/>
                  <a:pt x="2398" y="792"/>
                  <a:pt x="2362" y="802"/>
                </a:cubicBezTo>
                <a:cubicBezTo>
                  <a:pt x="2325" y="813"/>
                  <a:pt x="2290" y="828"/>
                  <a:pt x="2256" y="846"/>
                </a:cubicBezTo>
                <a:cubicBezTo>
                  <a:pt x="2223" y="864"/>
                  <a:pt x="2191" y="884"/>
                  <a:pt x="2159" y="906"/>
                </a:cubicBezTo>
                <a:cubicBezTo>
                  <a:pt x="2096" y="949"/>
                  <a:pt x="2037" y="997"/>
                  <a:pt x="1975" y="1042"/>
                </a:cubicBezTo>
                <a:cubicBezTo>
                  <a:pt x="1944" y="1065"/>
                  <a:pt x="1912" y="1086"/>
                  <a:pt x="1879" y="1106"/>
                </a:cubicBezTo>
                <a:cubicBezTo>
                  <a:pt x="1845" y="1125"/>
                  <a:pt x="1810" y="1142"/>
                  <a:pt x="1773" y="1154"/>
                </a:cubicBezTo>
                <a:cubicBezTo>
                  <a:pt x="1764" y="1157"/>
                  <a:pt x="1755" y="1159"/>
                  <a:pt x="1745" y="1162"/>
                </a:cubicBezTo>
                <a:cubicBezTo>
                  <a:pt x="1731" y="1164"/>
                  <a:pt x="1731" y="1164"/>
                  <a:pt x="1731" y="1164"/>
                </a:cubicBezTo>
                <a:cubicBezTo>
                  <a:pt x="1726" y="1165"/>
                  <a:pt x="1721" y="1166"/>
                  <a:pt x="1716" y="1167"/>
                </a:cubicBezTo>
                <a:cubicBezTo>
                  <a:pt x="1707" y="1168"/>
                  <a:pt x="1697" y="1169"/>
                  <a:pt x="1687" y="1169"/>
                </a:cubicBezTo>
                <a:cubicBezTo>
                  <a:pt x="1673" y="1170"/>
                  <a:pt x="1673" y="1170"/>
                  <a:pt x="1673" y="1170"/>
                </a:cubicBezTo>
                <a:cubicBezTo>
                  <a:pt x="1668" y="1170"/>
                  <a:pt x="1663" y="1170"/>
                  <a:pt x="1658" y="1170"/>
                </a:cubicBezTo>
                <a:cubicBezTo>
                  <a:pt x="1619" y="1169"/>
                  <a:pt x="1581" y="1163"/>
                  <a:pt x="1543" y="1153"/>
                </a:cubicBezTo>
                <a:cubicBezTo>
                  <a:pt x="1468" y="1134"/>
                  <a:pt x="1397" y="1103"/>
                  <a:pt x="1328" y="1070"/>
                </a:cubicBezTo>
                <a:cubicBezTo>
                  <a:pt x="1259" y="1036"/>
                  <a:pt x="1192" y="1001"/>
                  <a:pt x="1122" y="970"/>
                </a:cubicBezTo>
                <a:cubicBezTo>
                  <a:pt x="1052" y="939"/>
                  <a:pt x="980" y="913"/>
                  <a:pt x="905" y="901"/>
                </a:cubicBezTo>
                <a:cubicBezTo>
                  <a:pt x="896" y="900"/>
                  <a:pt x="887" y="899"/>
                  <a:pt x="877" y="898"/>
                </a:cubicBezTo>
                <a:cubicBezTo>
                  <a:pt x="849" y="896"/>
                  <a:pt x="849" y="896"/>
                  <a:pt x="849" y="896"/>
                </a:cubicBezTo>
                <a:cubicBezTo>
                  <a:pt x="835" y="895"/>
                  <a:pt x="835" y="895"/>
                  <a:pt x="835" y="895"/>
                </a:cubicBezTo>
                <a:cubicBezTo>
                  <a:pt x="827" y="895"/>
                  <a:pt x="827" y="895"/>
                  <a:pt x="827" y="895"/>
                </a:cubicBezTo>
                <a:cubicBezTo>
                  <a:pt x="820" y="895"/>
                  <a:pt x="820" y="895"/>
                  <a:pt x="820" y="895"/>
                </a:cubicBezTo>
                <a:cubicBezTo>
                  <a:pt x="792" y="895"/>
                  <a:pt x="792" y="895"/>
                  <a:pt x="792" y="895"/>
                </a:cubicBezTo>
                <a:cubicBezTo>
                  <a:pt x="782" y="894"/>
                  <a:pt x="773" y="895"/>
                  <a:pt x="764" y="896"/>
                </a:cubicBezTo>
                <a:cubicBezTo>
                  <a:pt x="749" y="897"/>
                  <a:pt x="749" y="897"/>
                  <a:pt x="749" y="897"/>
                </a:cubicBezTo>
                <a:cubicBezTo>
                  <a:pt x="745" y="897"/>
                  <a:pt x="740" y="897"/>
                  <a:pt x="735" y="898"/>
                </a:cubicBezTo>
                <a:cubicBezTo>
                  <a:pt x="707" y="901"/>
                  <a:pt x="707" y="901"/>
                  <a:pt x="707" y="901"/>
                </a:cubicBezTo>
                <a:cubicBezTo>
                  <a:pt x="700" y="902"/>
                  <a:pt x="700" y="902"/>
                  <a:pt x="700" y="902"/>
                </a:cubicBezTo>
                <a:cubicBezTo>
                  <a:pt x="693" y="903"/>
                  <a:pt x="693" y="903"/>
                  <a:pt x="693" y="903"/>
                </a:cubicBezTo>
                <a:cubicBezTo>
                  <a:pt x="679" y="906"/>
                  <a:pt x="679" y="906"/>
                  <a:pt x="679" y="906"/>
                </a:cubicBezTo>
                <a:cubicBezTo>
                  <a:pt x="660" y="909"/>
                  <a:pt x="642" y="914"/>
                  <a:pt x="623" y="918"/>
                </a:cubicBezTo>
                <a:cubicBezTo>
                  <a:pt x="604" y="922"/>
                  <a:pt x="586" y="927"/>
                  <a:pt x="567" y="932"/>
                </a:cubicBezTo>
                <a:cubicBezTo>
                  <a:pt x="530" y="941"/>
                  <a:pt x="493" y="951"/>
                  <a:pt x="456" y="959"/>
                </a:cubicBezTo>
                <a:cubicBezTo>
                  <a:pt x="381" y="976"/>
                  <a:pt x="305" y="988"/>
                  <a:pt x="229" y="996"/>
                </a:cubicBezTo>
                <a:cubicBezTo>
                  <a:pt x="201" y="999"/>
                  <a:pt x="201" y="999"/>
                  <a:pt x="201" y="999"/>
                </a:cubicBezTo>
                <a:cubicBezTo>
                  <a:pt x="186" y="1000"/>
                  <a:pt x="186" y="1000"/>
                  <a:pt x="186" y="1000"/>
                </a:cubicBezTo>
                <a:cubicBezTo>
                  <a:pt x="181" y="1001"/>
                  <a:pt x="177" y="1001"/>
                  <a:pt x="172" y="1001"/>
                </a:cubicBezTo>
                <a:cubicBezTo>
                  <a:pt x="115" y="1006"/>
                  <a:pt x="115" y="1006"/>
                  <a:pt x="115" y="1006"/>
                </a:cubicBezTo>
                <a:cubicBezTo>
                  <a:pt x="96" y="1007"/>
                  <a:pt x="76" y="1007"/>
                  <a:pt x="57" y="1008"/>
                </a:cubicBezTo>
                <a:cubicBezTo>
                  <a:pt x="0" y="1011"/>
                  <a:pt x="0" y="1011"/>
                  <a:pt x="0" y="1011"/>
                </a:cubicBezTo>
                <a:lnTo>
                  <a:pt x="0" y="1009"/>
                </a:lnTo>
                <a:close/>
              </a:path>
            </a:pathLst>
          </a:custGeom>
          <a:solidFill>
            <a:srgbClr val="8392B4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38386" y="3684647"/>
            <a:ext cx="67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9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dirty="0">
                <a:solidFill>
                  <a:srgbClr val="242A52"/>
                </a:solidFill>
                <a:latin typeface="微软雅黑" panose="020F0502020204030204"/>
                <a:cs typeface="+mn-ea"/>
                <a:sym typeface="+mn-lt"/>
              </a:rPr>
              <a:t>工作目标计划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E6D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PART.04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04.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92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1" y="1613914"/>
            <a:ext cx="2125892" cy="21258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4093" y="1613914"/>
            <a:ext cx="4046308" cy="2125892"/>
          </a:xfrm>
          <a:prstGeom prst="rect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10800000">
            <a:off x="4884509" y="3834642"/>
            <a:ext cx="2125892" cy="2125892"/>
          </a:xfrm>
          <a:prstGeom prst="rect">
            <a:avLst/>
          </a:prstGeom>
          <a:blipFill dpi="0"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10800000">
            <a:off x="838201" y="3834642"/>
            <a:ext cx="4046308" cy="2125892"/>
          </a:xfrm>
          <a:prstGeom prst="rect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8626472" y="1813890"/>
            <a:ext cx="12059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626472" y="2100527"/>
            <a:ext cx="27103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椭圆 13"/>
          <p:cNvSpPr/>
          <p:nvPr/>
        </p:nvSpPr>
        <p:spPr>
          <a:xfrm>
            <a:off x="7653729" y="1791715"/>
            <a:ext cx="770021" cy="770021"/>
          </a:xfrm>
          <a:prstGeom prst="ellipse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Freeform 102"/>
          <p:cNvSpPr>
            <a:spLocks noEditPoints="1"/>
          </p:cNvSpPr>
          <p:nvPr/>
        </p:nvSpPr>
        <p:spPr bwMode="auto">
          <a:xfrm>
            <a:off x="7859060" y="1939538"/>
            <a:ext cx="369321" cy="44718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8626472" y="3320957"/>
            <a:ext cx="12059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626472" y="3607594"/>
            <a:ext cx="27103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椭圆 17"/>
          <p:cNvSpPr/>
          <p:nvPr/>
        </p:nvSpPr>
        <p:spPr>
          <a:xfrm>
            <a:off x="7653729" y="3298782"/>
            <a:ext cx="770021" cy="770021"/>
          </a:xfrm>
          <a:prstGeom prst="ellipse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8626471" y="4804769"/>
            <a:ext cx="12059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8626471" y="5091406"/>
            <a:ext cx="27103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椭圆 21"/>
          <p:cNvSpPr/>
          <p:nvPr/>
        </p:nvSpPr>
        <p:spPr>
          <a:xfrm>
            <a:off x="7653728" y="4782594"/>
            <a:ext cx="770021" cy="770021"/>
          </a:xfrm>
          <a:prstGeom prst="ellipse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placeholder_286118"/>
          <p:cNvSpPr>
            <a:spLocks noChangeAspect="1"/>
          </p:cNvSpPr>
          <p:nvPr/>
        </p:nvSpPr>
        <p:spPr bwMode="auto">
          <a:xfrm>
            <a:off x="7853437" y="3462868"/>
            <a:ext cx="366477" cy="429931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F9F8F4"/>
          </a:solidFill>
          <a:ln>
            <a:noFill/>
          </a:ln>
        </p:spPr>
      </p:sp>
      <p:grpSp>
        <p:nvGrpSpPr>
          <p:cNvPr id="25" name="Group 51"/>
          <p:cNvGrpSpPr/>
          <p:nvPr/>
        </p:nvGrpSpPr>
        <p:grpSpPr>
          <a:xfrm>
            <a:off x="7842902" y="4986561"/>
            <a:ext cx="400915" cy="346737"/>
            <a:chOff x="2084388" y="3051175"/>
            <a:chExt cx="293688" cy="254001"/>
          </a:xfrm>
          <a:solidFill>
            <a:srgbClr val="F9F8F4"/>
          </a:solidFill>
        </p:grpSpPr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1588696" y="4528699"/>
            <a:ext cx="271039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3630911" y="2298541"/>
            <a:ext cx="271039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" name="椭圆 30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目标计划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6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3171" y="2037640"/>
            <a:ext cx="2383400" cy="3577854"/>
          </a:xfrm>
          <a:prstGeom prst="rect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396486" y="3709478"/>
            <a:ext cx="10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工作目标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022015" y="4068234"/>
            <a:ext cx="1811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516381" y="2037640"/>
            <a:ext cx="2383400" cy="3577854"/>
          </a:xfrm>
          <a:prstGeom prst="rect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4199696" y="3709478"/>
            <a:ext cx="10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工作目标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3825225" y="4068234"/>
            <a:ext cx="1811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19591" y="2037640"/>
            <a:ext cx="2383400" cy="3577854"/>
          </a:xfrm>
          <a:prstGeom prst="rect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7002906" y="3709478"/>
            <a:ext cx="10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工作目标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6628435" y="4068234"/>
            <a:ext cx="1811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矩形 21"/>
          <p:cNvSpPr/>
          <p:nvPr/>
        </p:nvSpPr>
        <p:spPr>
          <a:xfrm>
            <a:off x="9122801" y="2037640"/>
            <a:ext cx="2383400" cy="3577854"/>
          </a:xfrm>
          <a:prstGeom prst="rect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9806116" y="3709478"/>
            <a:ext cx="10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工作目标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9431645" y="4068234"/>
            <a:ext cx="1811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任意多边形 29"/>
          <p:cNvSpPr/>
          <p:nvPr/>
        </p:nvSpPr>
        <p:spPr>
          <a:xfrm rot="10800000">
            <a:off x="714674" y="2037640"/>
            <a:ext cx="2381897" cy="1419102"/>
          </a:xfrm>
          <a:custGeom>
            <a:avLst/>
            <a:gdLst>
              <a:gd name="connsiteX0" fmla="*/ 2226480 w 2226480"/>
              <a:gd name="connsiteY0" fmla="*/ 1329547 h 1329547"/>
              <a:gd name="connsiteX1" fmla="*/ 0 w 2226480"/>
              <a:gd name="connsiteY1" fmla="*/ 1329547 h 1329547"/>
              <a:gd name="connsiteX2" fmla="*/ 0 w 2226480"/>
              <a:gd name="connsiteY2" fmla="*/ 278916 h 1329547"/>
              <a:gd name="connsiteX3" fmla="*/ 954725 w 2226480"/>
              <a:gd name="connsiteY3" fmla="*/ 278916 h 1329547"/>
              <a:gd name="connsiteX4" fmla="*/ 1116496 w 2226480"/>
              <a:gd name="connsiteY4" fmla="*/ 0 h 1329547"/>
              <a:gd name="connsiteX5" fmla="*/ 1278268 w 2226480"/>
              <a:gd name="connsiteY5" fmla="*/ 278916 h 1329547"/>
              <a:gd name="connsiteX6" fmla="*/ 2226480 w 2226480"/>
              <a:gd name="connsiteY6" fmla="*/ 278916 h 132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480" h="1329547">
                <a:moveTo>
                  <a:pt x="2226480" y="1329547"/>
                </a:moveTo>
                <a:lnTo>
                  <a:pt x="0" y="1329547"/>
                </a:lnTo>
                <a:lnTo>
                  <a:pt x="0" y="278916"/>
                </a:lnTo>
                <a:lnTo>
                  <a:pt x="954725" y="278916"/>
                </a:lnTo>
                <a:lnTo>
                  <a:pt x="1116496" y="0"/>
                </a:lnTo>
                <a:lnTo>
                  <a:pt x="1278268" y="278916"/>
                </a:lnTo>
                <a:lnTo>
                  <a:pt x="2226480" y="278916"/>
                </a:lnTo>
                <a:close/>
              </a:path>
            </a:pathLst>
          </a:custGeom>
          <a:solidFill>
            <a:srgbClr val="D8B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0800000">
            <a:off x="3516381" y="2037641"/>
            <a:ext cx="2381897" cy="1419102"/>
          </a:xfrm>
          <a:custGeom>
            <a:avLst/>
            <a:gdLst>
              <a:gd name="connsiteX0" fmla="*/ 2226480 w 2226480"/>
              <a:gd name="connsiteY0" fmla="*/ 1329547 h 1329547"/>
              <a:gd name="connsiteX1" fmla="*/ 0 w 2226480"/>
              <a:gd name="connsiteY1" fmla="*/ 1329547 h 1329547"/>
              <a:gd name="connsiteX2" fmla="*/ 0 w 2226480"/>
              <a:gd name="connsiteY2" fmla="*/ 278916 h 1329547"/>
              <a:gd name="connsiteX3" fmla="*/ 954725 w 2226480"/>
              <a:gd name="connsiteY3" fmla="*/ 278916 h 1329547"/>
              <a:gd name="connsiteX4" fmla="*/ 1116496 w 2226480"/>
              <a:gd name="connsiteY4" fmla="*/ 0 h 1329547"/>
              <a:gd name="connsiteX5" fmla="*/ 1278268 w 2226480"/>
              <a:gd name="connsiteY5" fmla="*/ 278916 h 1329547"/>
              <a:gd name="connsiteX6" fmla="*/ 2226480 w 2226480"/>
              <a:gd name="connsiteY6" fmla="*/ 278916 h 132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480" h="1329547">
                <a:moveTo>
                  <a:pt x="2226480" y="1329547"/>
                </a:moveTo>
                <a:lnTo>
                  <a:pt x="0" y="1329547"/>
                </a:lnTo>
                <a:lnTo>
                  <a:pt x="0" y="278916"/>
                </a:lnTo>
                <a:lnTo>
                  <a:pt x="954725" y="278916"/>
                </a:lnTo>
                <a:lnTo>
                  <a:pt x="1116496" y="0"/>
                </a:lnTo>
                <a:lnTo>
                  <a:pt x="1278268" y="278916"/>
                </a:lnTo>
                <a:lnTo>
                  <a:pt x="2226480" y="278916"/>
                </a:lnTo>
                <a:close/>
              </a:path>
            </a:pathLst>
          </a:custGeom>
          <a:solidFill>
            <a:srgbClr val="D8B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6322596" y="2037641"/>
            <a:ext cx="2381897" cy="1419102"/>
          </a:xfrm>
          <a:custGeom>
            <a:avLst/>
            <a:gdLst>
              <a:gd name="connsiteX0" fmla="*/ 2226480 w 2226480"/>
              <a:gd name="connsiteY0" fmla="*/ 1329547 h 1329547"/>
              <a:gd name="connsiteX1" fmla="*/ 0 w 2226480"/>
              <a:gd name="connsiteY1" fmla="*/ 1329547 h 1329547"/>
              <a:gd name="connsiteX2" fmla="*/ 0 w 2226480"/>
              <a:gd name="connsiteY2" fmla="*/ 278916 h 1329547"/>
              <a:gd name="connsiteX3" fmla="*/ 954725 w 2226480"/>
              <a:gd name="connsiteY3" fmla="*/ 278916 h 1329547"/>
              <a:gd name="connsiteX4" fmla="*/ 1116496 w 2226480"/>
              <a:gd name="connsiteY4" fmla="*/ 0 h 1329547"/>
              <a:gd name="connsiteX5" fmla="*/ 1278268 w 2226480"/>
              <a:gd name="connsiteY5" fmla="*/ 278916 h 1329547"/>
              <a:gd name="connsiteX6" fmla="*/ 2226480 w 2226480"/>
              <a:gd name="connsiteY6" fmla="*/ 278916 h 132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480" h="1329547">
                <a:moveTo>
                  <a:pt x="2226480" y="1329547"/>
                </a:moveTo>
                <a:lnTo>
                  <a:pt x="0" y="1329547"/>
                </a:lnTo>
                <a:lnTo>
                  <a:pt x="0" y="278916"/>
                </a:lnTo>
                <a:lnTo>
                  <a:pt x="954725" y="278916"/>
                </a:lnTo>
                <a:lnTo>
                  <a:pt x="1116496" y="0"/>
                </a:lnTo>
                <a:lnTo>
                  <a:pt x="1278268" y="278916"/>
                </a:lnTo>
                <a:lnTo>
                  <a:pt x="2226480" y="278916"/>
                </a:lnTo>
                <a:close/>
              </a:path>
            </a:pathLst>
          </a:custGeom>
          <a:solidFill>
            <a:srgbClr val="D8B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10800000">
            <a:off x="9124304" y="2037642"/>
            <a:ext cx="2381897" cy="1419102"/>
          </a:xfrm>
          <a:custGeom>
            <a:avLst/>
            <a:gdLst>
              <a:gd name="connsiteX0" fmla="*/ 2226480 w 2226480"/>
              <a:gd name="connsiteY0" fmla="*/ 1329547 h 1329547"/>
              <a:gd name="connsiteX1" fmla="*/ 0 w 2226480"/>
              <a:gd name="connsiteY1" fmla="*/ 1329547 h 1329547"/>
              <a:gd name="connsiteX2" fmla="*/ 0 w 2226480"/>
              <a:gd name="connsiteY2" fmla="*/ 278916 h 1329547"/>
              <a:gd name="connsiteX3" fmla="*/ 954725 w 2226480"/>
              <a:gd name="connsiteY3" fmla="*/ 278916 h 1329547"/>
              <a:gd name="connsiteX4" fmla="*/ 1116496 w 2226480"/>
              <a:gd name="connsiteY4" fmla="*/ 0 h 1329547"/>
              <a:gd name="connsiteX5" fmla="*/ 1278268 w 2226480"/>
              <a:gd name="connsiteY5" fmla="*/ 278916 h 1329547"/>
              <a:gd name="connsiteX6" fmla="*/ 2226480 w 2226480"/>
              <a:gd name="connsiteY6" fmla="*/ 278916 h 132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480" h="1329547">
                <a:moveTo>
                  <a:pt x="2226480" y="1329547"/>
                </a:moveTo>
                <a:lnTo>
                  <a:pt x="0" y="1329547"/>
                </a:lnTo>
                <a:lnTo>
                  <a:pt x="0" y="278916"/>
                </a:lnTo>
                <a:lnTo>
                  <a:pt x="954725" y="278916"/>
                </a:lnTo>
                <a:lnTo>
                  <a:pt x="1116496" y="0"/>
                </a:lnTo>
                <a:lnTo>
                  <a:pt x="1278268" y="278916"/>
                </a:lnTo>
                <a:lnTo>
                  <a:pt x="2226480" y="278916"/>
                </a:lnTo>
                <a:close/>
              </a:path>
            </a:pathLst>
          </a:custGeom>
          <a:solidFill>
            <a:srgbClr val="D8B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iconfont-1187-868319"/>
          <p:cNvSpPr>
            <a:spLocks noChangeAspect="1"/>
          </p:cNvSpPr>
          <p:nvPr/>
        </p:nvSpPr>
        <p:spPr bwMode="auto">
          <a:xfrm>
            <a:off x="1651755" y="2399491"/>
            <a:ext cx="492085" cy="491677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6" name="iconfont-11920-5700803"/>
          <p:cNvSpPr>
            <a:spLocks noChangeAspect="1"/>
          </p:cNvSpPr>
          <p:nvPr/>
        </p:nvSpPr>
        <p:spPr bwMode="auto">
          <a:xfrm>
            <a:off x="10097215" y="2395941"/>
            <a:ext cx="455841" cy="455841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iconfont-1191-866883"/>
          <p:cNvSpPr>
            <a:spLocks noChangeAspect="1"/>
          </p:cNvSpPr>
          <p:nvPr/>
        </p:nvSpPr>
        <p:spPr bwMode="auto">
          <a:xfrm>
            <a:off x="7305445" y="2390861"/>
            <a:ext cx="492085" cy="487007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iconfont-1187-868307"/>
          <p:cNvSpPr>
            <a:spLocks noChangeAspect="1"/>
          </p:cNvSpPr>
          <p:nvPr/>
        </p:nvSpPr>
        <p:spPr bwMode="auto">
          <a:xfrm>
            <a:off x="4476420" y="2381797"/>
            <a:ext cx="466825" cy="456989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椭圆 24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目标计划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8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667" y="2777067"/>
            <a:ext cx="11218334" cy="4080932"/>
          </a:xfrm>
          <a:prstGeom prst="rect">
            <a:avLst/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2294" y="1557867"/>
            <a:ext cx="3943373" cy="425873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6612694" y="4117964"/>
            <a:ext cx="434317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8" name="矩形 7"/>
          <p:cNvSpPr/>
          <p:nvPr/>
        </p:nvSpPr>
        <p:spPr>
          <a:xfrm>
            <a:off x="6534354" y="32935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汇报小结</a:t>
            </a:r>
          </a:p>
        </p:txBody>
      </p:sp>
      <p:sp>
        <p:nvSpPr>
          <p:cNvPr id="9" name="矩形 8"/>
          <p:cNvSpPr/>
          <p:nvPr/>
        </p:nvSpPr>
        <p:spPr>
          <a:xfrm>
            <a:off x="6655028" y="3865128"/>
            <a:ext cx="355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目标计划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9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511621" y="1703685"/>
            <a:ext cx="3226113" cy="3379725"/>
          </a:xfrm>
          <a:custGeom>
            <a:avLst/>
            <a:gdLst>
              <a:gd name="connsiteX0" fmla="*/ 0 w 4048539"/>
              <a:gd name="connsiteY0" fmla="*/ 1722782 h 3882887"/>
              <a:gd name="connsiteX1" fmla="*/ 3578087 w 4048539"/>
              <a:gd name="connsiteY1" fmla="*/ 0 h 3882887"/>
              <a:gd name="connsiteX2" fmla="*/ 4048539 w 4048539"/>
              <a:gd name="connsiteY2" fmla="*/ 1331843 h 3882887"/>
              <a:gd name="connsiteX3" fmla="*/ 3041374 w 4048539"/>
              <a:gd name="connsiteY3" fmla="*/ 3882887 h 3882887"/>
              <a:gd name="connsiteX4" fmla="*/ 132522 w 4048539"/>
              <a:gd name="connsiteY4" fmla="*/ 2219739 h 3882887"/>
              <a:gd name="connsiteX5" fmla="*/ 0 w 4048539"/>
              <a:gd name="connsiteY5" fmla="*/ 1722782 h 3882887"/>
              <a:gd name="connsiteX0" fmla="*/ 0 w 4117010"/>
              <a:gd name="connsiteY0" fmla="*/ 1726749 h 3886854"/>
              <a:gd name="connsiteX1" fmla="*/ 3578087 w 4117010"/>
              <a:gd name="connsiteY1" fmla="*/ 3967 h 3886854"/>
              <a:gd name="connsiteX2" fmla="*/ 4048539 w 4117010"/>
              <a:gd name="connsiteY2" fmla="*/ 1335810 h 3886854"/>
              <a:gd name="connsiteX3" fmla="*/ 3041374 w 4117010"/>
              <a:gd name="connsiteY3" fmla="*/ 3886854 h 3886854"/>
              <a:gd name="connsiteX4" fmla="*/ 132522 w 4117010"/>
              <a:gd name="connsiteY4" fmla="*/ 2223706 h 3886854"/>
              <a:gd name="connsiteX5" fmla="*/ 0 w 4117010"/>
              <a:gd name="connsiteY5" fmla="*/ 1726749 h 3886854"/>
              <a:gd name="connsiteX0" fmla="*/ 0 w 4307049"/>
              <a:gd name="connsiteY0" fmla="*/ 1740520 h 3900625"/>
              <a:gd name="connsiteX1" fmla="*/ 3578087 w 4307049"/>
              <a:gd name="connsiteY1" fmla="*/ 17738 h 3900625"/>
              <a:gd name="connsiteX2" fmla="*/ 4048539 w 4307049"/>
              <a:gd name="connsiteY2" fmla="*/ 1349581 h 3900625"/>
              <a:gd name="connsiteX3" fmla="*/ 3041374 w 4307049"/>
              <a:gd name="connsiteY3" fmla="*/ 3900625 h 3900625"/>
              <a:gd name="connsiteX4" fmla="*/ 132522 w 4307049"/>
              <a:gd name="connsiteY4" fmla="*/ 2237477 h 3900625"/>
              <a:gd name="connsiteX5" fmla="*/ 0 w 4307049"/>
              <a:gd name="connsiteY5" fmla="*/ 1740520 h 3900625"/>
              <a:gd name="connsiteX0" fmla="*/ 0 w 4397109"/>
              <a:gd name="connsiteY0" fmla="*/ 1744952 h 3905057"/>
              <a:gd name="connsiteX1" fmla="*/ 3578087 w 4397109"/>
              <a:gd name="connsiteY1" fmla="*/ 22170 h 3905057"/>
              <a:gd name="connsiteX2" fmla="*/ 4048539 w 4397109"/>
              <a:gd name="connsiteY2" fmla="*/ 1354013 h 3905057"/>
              <a:gd name="connsiteX3" fmla="*/ 3041374 w 4397109"/>
              <a:gd name="connsiteY3" fmla="*/ 3905057 h 3905057"/>
              <a:gd name="connsiteX4" fmla="*/ 132522 w 4397109"/>
              <a:gd name="connsiteY4" fmla="*/ 2241909 h 3905057"/>
              <a:gd name="connsiteX5" fmla="*/ 0 w 4397109"/>
              <a:gd name="connsiteY5" fmla="*/ 1744952 h 3905057"/>
              <a:gd name="connsiteX0" fmla="*/ 0 w 4296628"/>
              <a:gd name="connsiteY0" fmla="*/ 1736322 h 3896427"/>
              <a:gd name="connsiteX1" fmla="*/ 3578087 w 4296628"/>
              <a:gd name="connsiteY1" fmla="*/ 13540 h 3896427"/>
              <a:gd name="connsiteX2" fmla="*/ 4048539 w 4296628"/>
              <a:gd name="connsiteY2" fmla="*/ 1345383 h 3896427"/>
              <a:gd name="connsiteX3" fmla="*/ 3041374 w 4296628"/>
              <a:gd name="connsiteY3" fmla="*/ 3896427 h 3896427"/>
              <a:gd name="connsiteX4" fmla="*/ 132522 w 4296628"/>
              <a:gd name="connsiteY4" fmla="*/ 2233279 h 3896427"/>
              <a:gd name="connsiteX5" fmla="*/ 0 w 4296628"/>
              <a:gd name="connsiteY5" fmla="*/ 1736322 h 3896427"/>
              <a:gd name="connsiteX0" fmla="*/ 0 w 4088253"/>
              <a:gd name="connsiteY0" fmla="*/ 1726162 h 3886267"/>
              <a:gd name="connsiteX1" fmla="*/ 3578087 w 4088253"/>
              <a:gd name="connsiteY1" fmla="*/ 3380 h 3886267"/>
              <a:gd name="connsiteX2" fmla="*/ 4027274 w 4088253"/>
              <a:gd name="connsiteY2" fmla="*/ 1306869 h 3886267"/>
              <a:gd name="connsiteX3" fmla="*/ 3041374 w 4088253"/>
              <a:gd name="connsiteY3" fmla="*/ 3886267 h 3886267"/>
              <a:gd name="connsiteX4" fmla="*/ 132522 w 4088253"/>
              <a:gd name="connsiteY4" fmla="*/ 2223119 h 3886267"/>
              <a:gd name="connsiteX5" fmla="*/ 0 w 4088253"/>
              <a:gd name="connsiteY5" fmla="*/ 1726162 h 3886267"/>
              <a:gd name="connsiteX0" fmla="*/ 0 w 4338332"/>
              <a:gd name="connsiteY0" fmla="*/ 1746649 h 3906754"/>
              <a:gd name="connsiteX1" fmla="*/ 3578087 w 4338332"/>
              <a:gd name="connsiteY1" fmla="*/ 23867 h 3906754"/>
              <a:gd name="connsiteX2" fmla="*/ 4027274 w 4338332"/>
              <a:gd name="connsiteY2" fmla="*/ 1327356 h 3906754"/>
              <a:gd name="connsiteX3" fmla="*/ 3041374 w 4338332"/>
              <a:gd name="connsiteY3" fmla="*/ 3906754 h 3906754"/>
              <a:gd name="connsiteX4" fmla="*/ 132522 w 4338332"/>
              <a:gd name="connsiteY4" fmla="*/ 2243606 h 3906754"/>
              <a:gd name="connsiteX5" fmla="*/ 0 w 4338332"/>
              <a:gd name="connsiteY5" fmla="*/ 1746649 h 3906754"/>
              <a:gd name="connsiteX0" fmla="*/ 0 w 4338332"/>
              <a:gd name="connsiteY0" fmla="*/ 1746649 h 3979306"/>
              <a:gd name="connsiteX1" fmla="*/ 3578087 w 4338332"/>
              <a:gd name="connsiteY1" fmla="*/ 23867 h 3979306"/>
              <a:gd name="connsiteX2" fmla="*/ 4027274 w 4338332"/>
              <a:gd name="connsiteY2" fmla="*/ 1327356 h 3979306"/>
              <a:gd name="connsiteX3" fmla="*/ 3041374 w 4338332"/>
              <a:gd name="connsiteY3" fmla="*/ 3906754 h 3979306"/>
              <a:gd name="connsiteX4" fmla="*/ 132522 w 4338332"/>
              <a:gd name="connsiteY4" fmla="*/ 2243606 h 3979306"/>
              <a:gd name="connsiteX5" fmla="*/ 0 w 4338332"/>
              <a:gd name="connsiteY5" fmla="*/ 1746649 h 3979306"/>
              <a:gd name="connsiteX0" fmla="*/ 0 w 4338332"/>
              <a:gd name="connsiteY0" fmla="*/ 1746649 h 3964690"/>
              <a:gd name="connsiteX1" fmla="*/ 3578087 w 4338332"/>
              <a:gd name="connsiteY1" fmla="*/ 23867 h 3964690"/>
              <a:gd name="connsiteX2" fmla="*/ 4027274 w 4338332"/>
              <a:gd name="connsiteY2" fmla="*/ 1327356 h 3964690"/>
              <a:gd name="connsiteX3" fmla="*/ 3041374 w 4338332"/>
              <a:gd name="connsiteY3" fmla="*/ 3906754 h 3964690"/>
              <a:gd name="connsiteX4" fmla="*/ 132522 w 4338332"/>
              <a:gd name="connsiteY4" fmla="*/ 2243606 h 3964690"/>
              <a:gd name="connsiteX5" fmla="*/ 0 w 4338332"/>
              <a:gd name="connsiteY5" fmla="*/ 1746649 h 3964690"/>
              <a:gd name="connsiteX0" fmla="*/ 0 w 4338332"/>
              <a:gd name="connsiteY0" fmla="*/ 1746649 h 3954510"/>
              <a:gd name="connsiteX1" fmla="*/ 3578087 w 4338332"/>
              <a:gd name="connsiteY1" fmla="*/ 23867 h 3954510"/>
              <a:gd name="connsiteX2" fmla="*/ 4027274 w 4338332"/>
              <a:gd name="connsiteY2" fmla="*/ 1327356 h 3954510"/>
              <a:gd name="connsiteX3" fmla="*/ 3041374 w 4338332"/>
              <a:gd name="connsiteY3" fmla="*/ 3906754 h 3954510"/>
              <a:gd name="connsiteX4" fmla="*/ 132522 w 4338332"/>
              <a:gd name="connsiteY4" fmla="*/ 2243606 h 3954510"/>
              <a:gd name="connsiteX5" fmla="*/ 0 w 4338332"/>
              <a:gd name="connsiteY5" fmla="*/ 1746649 h 3954510"/>
              <a:gd name="connsiteX0" fmla="*/ 0 w 4338332"/>
              <a:gd name="connsiteY0" fmla="*/ 1746649 h 3963202"/>
              <a:gd name="connsiteX1" fmla="*/ 3578087 w 4338332"/>
              <a:gd name="connsiteY1" fmla="*/ 23867 h 3963202"/>
              <a:gd name="connsiteX2" fmla="*/ 4027274 w 4338332"/>
              <a:gd name="connsiteY2" fmla="*/ 1327356 h 3963202"/>
              <a:gd name="connsiteX3" fmla="*/ 3041374 w 4338332"/>
              <a:gd name="connsiteY3" fmla="*/ 3906754 h 3963202"/>
              <a:gd name="connsiteX4" fmla="*/ 132522 w 4338332"/>
              <a:gd name="connsiteY4" fmla="*/ 2243606 h 3963202"/>
              <a:gd name="connsiteX5" fmla="*/ 0 w 4338332"/>
              <a:gd name="connsiteY5" fmla="*/ 1746649 h 3963202"/>
              <a:gd name="connsiteX0" fmla="*/ 0 w 4338332"/>
              <a:gd name="connsiteY0" fmla="*/ 1746649 h 3940599"/>
              <a:gd name="connsiteX1" fmla="*/ 3578087 w 4338332"/>
              <a:gd name="connsiteY1" fmla="*/ 23867 h 3940599"/>
              <a:gd name="connsiteX2" fmla="*/ 4027274 w 4338332"/>
              <a:gd name="connsiteY2" fmla="*/ 1327356 h 3940599"/>
              <a:gd name="connsiteX3" fmla="*/ 3041374 w 4338332"/>
              <a:gd name="connsiteY3" fmla="*/ 3906754 h 3940599"/>
              <a:gd name="connsiteX4" fmla="*/ 352262 w 4338332"/>
              <a:gd name="connsiteY4" fmla="*/ 2675996 h 3940599"/>
              <a:gd name="connsiteX5" fmla="*/ 0 w 4338332"/>
              <a:gd name="connsiteY5" fmla="*/ 1746649 h 3940599"/>
              <a:gd name="connsiteX0" fmla="*/ 0 w 4338332"/>
              <a:gd name="connsiteY0" fmla="*/ 1746649 h 3943201"/>
              <a:gd name="connsiteX1" fmla="*/ 3578087 w 4338332"/>
              <a:gd name="connsiteY1" fmla="*/ 23867 h 3943201"/>
              <a:gd name="connsiteX2" fmla="*/ 4027274 w 4338332"/>
              <a:gd name="connsiteY2" fmla="*/ 1327356 h 3943201"/>
              <a:gd name="connsiteX3" fmla="*/ 3041374 w 4338332"/>
              <a:gd name="connsiteY3" fmla="*/ 3906754 h 3943201"/>
              <a:gd name="connsiteX4" fmla="*/ 352262 w 4338332"/>
              <a:gd name="connsiteY4" fmla="*/ 2675996 h 3943201"/>
              <a:gd name="connsiteX5" fmla="*/ 0 w 4338332"/>
              <a:gd name="connsiteY5" fmla="*/ 1746649 h 3943201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86810 w 4016219"/>
              <a:gd name="connsiteY0" fmla="*/ 1461022 h 3914544"/>
              <a:gd name="connsiteX1" fmla="*/ 3516804 w 4016219"/>
              <a:gd name="connsiteY1" fmla="*/ 510 h 3914544"/>
              <a:gd name="connsiteX2" fmla="*/ 3965991 w 4016219"/>
              <a:gd name="connsiteY2" fmla="*/ 1303999 h 3914544"/>
              <a:gd name="connsiteX3" fmla="*/ 2980091 w 4016219"/>
              <a:gd name="connsiteY3" fmla="*/ 3883397 h 3914544"/>
              <a:gd name="connsiteX4" fmla="*/ 290979 w 4016219"/>
              <a:gd name="connsiteY4" fmla="*/ 2652639 h 3914544"/>
              <a:gd name="connsiteX5" fmla="*/ 186810 w 4016219"/>
              <a:gd name="connsiteY5" fmla="*/ 1461022 h 3914544"/>
              <a:gd name="connsiteX0" fmla="*/ 223430 w 3979104"/>
              <a:gd name="connsiteY0" fmla="*/ 1468155 h 3914560"/>
              <a:gd name="connsiteX1" fmla="*/ 3482541 w 3979104"/>
              <a:gd name="connsiteY1" fmla="*/ 555 h 3914560"/>
              <a:gd name="connsiteX2" fmla="*/ 3931728 w 3979104"/>
              <a:gd name="connsiteY2" fmla="*/ 1304044 h 3914560"/>
              <a:gd name="connsiteX3" fmla="*/ 2945828 w 3979104"/>
              <a:gd name="connsiteY3" fmla="*/ 3883442 h 3914560"/>
              <a:gd name="connsiteX4" fmla="*/ 256716 w 3979104"/>
              <a:gd name="connsiteY4" fmla="*/ 2652684 h 3914560"/>
              <a:gd name="connsiteX5" fmla="*/ 223430 w 3979104"/>
              <a:gd name="connsiteY5" fmla="*/ 1468155 h 3914560"/>
              <a:gd name="connsiteX0" fmla="*/ 147826 w 3903500"/>
              <a:gd name="connsiteY0" fmla="*/ 1468155 h 3916383"/>
              <a:gd name="connsiteX1" fmla="*/ 3406937 w 3903500"/>
              <a:gd name="connsiteY1" fmla="*/ 555 h 3916383"/>
              <a:gd name="connsiteX2" fmla="*/ 3856124 w 3903500"/>
              <a:gd name="connsiteY2" fmla="*/ 1304044 h 3916383"/>
              <a:gd name="connsiteX3" fmla="*/ 2870224 w 3903500"/>
              <a:gd name="connsiteY3" fmla="*/ 3883442 h 3916383"/>
              <a:gd name="connsiteX4" fmla="*/ 181112 w 3903500"/>
              <a:gd name="connsiteY4" fmla="*/ 2652684 h 3916383"/>
              <a:gd name="connsiteX5" fmla="*/ 147826 w 3903500"/>
              <a:gd name="connsiteY5" fmla="*/ 1468155 h 3916383"/>
              <a:gd name="connsiteX0" fmla="*/ 147826 w 4165714"/>
              <a:gd name="connsiteY0" fmla="*/ 1505528 h 3953756"/>
              <a:gd name="connsiteX1" fmla="*/ 3406937 w 4165714"/>
              <a:gd name="connsiteY1" fmla="*/ 37928 h 3953756"/>
              <a:gd name="connsiteX2" fmla="*/ 3856124 w 4165714"/>
              <a:gd name="connsiteY2" fmla="*/ 1341417 h 3953756"/>
              <a:gd name="connsiteX3" fmla="*/ 2870224 w 4165714"/>
              <a:gd name="connsiteY3" fmla="*/ 3920815 h 3953756"/>
              <a:gd name="connsiteX4" fmla="*/ 181112 w 4165714"/>
              <a:gd name="connsiteY4" fmla="*/ 2690057 h 3953756"/>
              <a:gd name="connsiteX5" fmla="*/ 147826 w 4165714"/>
              <a:gd name="connsiteY5" fmla="*/ 1505528 h 3953756"/>
              <a:gd name="connsiteX0" fmla="*/ 147826 w 4165714"/>
              <a:gd name="connsiteY0" fmla="*/ 1505528 h 4031877"/>
              <a:gd name="connsiteX1" fmla="*/ 3406937 w 4165714"/>
              <a:gd name="connsiteY1" fmla="*/ 37928 h 4031877"/>
              <a:gd name="connsiteX2" fmla="*/ 3856124 w 4165714"/>
              <a:gd name="connsiteY2" fmla="*/ 1341417 h 4031877"/>
              <a:gd name="connsiteX3" fmla="*/ 2870224 w 4165714"/>
              <a:gd name="connsiteY3" fmla="*/ 3920815 h 4031877"/>
              <a:gd name="connsiteX4" fmla="*/ 181112 w 4165714"/>
              <a:gd name="connsiteY4" fmla="*/ 2690057 h 4031877"/>
              <a:gd name="connsiteX5" fmla="*/ 147826 w 4165714"/>
              <a:gd name="connsiteY5" fmla="*/ 1505528 h 4031877"/>
              <a:gd name="connsiteX0" fmla="*/ 194000 w 4211888"/>
              <a:gd name="connsiteY0" fmla="*/ 1505528 h 4031877"/>
              <a:gd name="connsiteX1" fmla="*/ 3453111 w 4211888"/>
              <a:gd name="connsiteY1" fmla="*/ 37928 h 4031877"/>
              <a:gd name="connsiteX2" fmla="*/ 3902298 w 4211888"/>
              <a:gd name="connsiteY2" fmla="*/ 1341417 h 4031877"/>
              <a:gd name="connsiteX3" fmla="*/ 2916398 w 4211888"/>
              <a:gd name="connsiteY3" fmla="*/ 3920815 h 4031877"/>
              <a:gd name="connsiteX4" fmla="*/ 227286 w 4211888"/>
              <a:gd name="connsiteY4" fmla="*/ 2690057 h 4031877"/>
              <a:gd name="connsiteX5" fmla="*/ 194000 w 4211888"/>
              <a:gd name="connsiteY5" fmla="*/ 1505528 h 403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1888" h="4031877">
                <a:moveTo>
                  <a:pt x="194000" y="1505528"/>
                </a:moveTo>
                <a:cubicBezTo>
                  <a:pt x="482979" y="1141402"/>
                  <a:pt x="2112047" y="306285"/>
                  <a:pt x="3453111" y="37928"/>
                </a:cubicBezTo>
                <a:cubicBezTo>
                  <a:pt x="4794175" y="-230429"/>
                  <a:pt x="3961573" y="1001432"/>
                  <a:pt x="3902298" y="1341417"/>
                </a:cubicBezTo>
                <a:cubicBezTo>
                  <a:pt x="3843023" y="1681402"/>
                  <a:pt x="4032175" y="3433772"/>
                  <a:pt x="2916398" y="3920815"/>
                </a:cubicBezTo>
                <a:cubicBezTo>
                  <a:pt x="1800621" y="4407858"/>
                  <a:pt x="496722" y="3163489"/>
                  <a:pt x="227286" y="2690057"/>
                </a:cubicBezTo>
                <a:cubicBezTo>
                  <a:pt x="-42150" y="2216625"/>
                  <a:pt x="-94979" y="1869654"/>
                  <a:pt x="194000" y="1505528"/>
                </a:cubicBezTo>
                <a:close/>
              </a:path>
            </a:pathLst>
          </a:custGeom>
          <a:solidFill>
            <a:srgbClr val="5E6D9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697604" y="2868328"/>
            <a:ext cx="2445239" cy="2308216"/>
          </a:xfrm>
          <a:custGeom>
            <a:avLst/>
            <a:gdLst>
              <a:gd name="connsiteX0" fmla="*/ 0 w 2633134"/>
              <a:gd name="connsiteY0" fmla="*/ 1286933 h 2573867"/>
              <a:gd name="connsiteX1" fmla="*/ 1380067 w 2633134"/>
              <a:gd name="connsiteY1" fmla="*/ 0 h 2573867"/>
              <a:gd name="connsiteX2" fmla="*/ 2633134 w 2633134"/>
              <a:gd name="connsiteY2" fmla="*/ 1329267 h 2573867"/>
              <a:gd name="connsiteX3" fmla="*/ 660400 w 2633134"/>
              <a:gd name="connsiteY3" fmla="*/ 2573867 h 2573867"/>
              <a:gd name="connsiteX4" fmla="*/ 0 w 2633134"/>
              <a:gd name="connsiteY4" fmla="*/ 1286933 h 2573867"/>
              <a:gd name="connsiteX0" fmla="*/ 0 w 2643675"/>
              <a:gd name="connsiteY0" fmla="*/ 1286975 h 2573909"/>
              <a:gd name="connsiteX1" fmla="*/ 1380067 w 2643675"/>
              <a:gd name="connsiteY1" fmla="*/ 42 h 2573909"/>
              <a:gd name="connsiteX2" fmla="*/ 2633134 w 2643675"/>
              <a:gd name="connsiteY2" fmla="*/ 1329309 h 2573909"/>
              <a:gd name="connsiteX3" fmla="*/ 660400 w 2643675"/>
              <a:gd name="connsiteY3" fmla="*/ 2573909 h 2573909"/>
              <a:gd name="connsiteX4" fmla="*/ 0 w 2643675"/>
              <a:gd name="connsiteY4" fmla="*/ 1286975 h 2573909"/>
              <a:gd name="connsiteX0" fmla="*/ 0 w 2645329"/>
              <a:gd name="connsiteY0" fmla="*/ 1288402 h 2575336"/>
              <a:gd name="connsiteX1" fmla="*/ 1380067 w 2645329"/>
              <a:gd name="connsiteY1" fmla="*/ 1469 h 2575336"/>
              <a:gd name="connsiteX2" fmla="*/ 2633134 w 2645329"/>
              <a:gd name="connsiteY2" fmla="*/ 1330736 h 2575336"/>
              <a:gd name="connsiteX3" fmla="*/ 660400 w 2645329"/>
              <a:gd name="connsiteY3" fmla="*/ 2575336 h 2575336"/>
              <a:gd name="connsiteX4" fmla="*/ 0 w 2645329"/>
              <a:gd name="connsiteY4" fmla="*/ 1288402 h 2575336"/>
              <a:gd name="connsiteX0" fmla="*/ 0 w 2645329"/>
              <a:gd name="connsiteY0" fmla="*/ 1229231 h 2516165"/>
              <a:gd name="connsiteX1" fmla="*/ 1380067 w 2645329"/>
              <a:gd name="connsiteY1" fmla="*/ 1565 h 2516165"/>
              <a:gd name="connsiteX2" fmla="*/ 2633134 w 2645329"/>
              <a:gd name="connsiteY2" fmla="*/ 1271565 h 2516165"/>
              <a:gd name="connsiteX3" fmla="*/ 660400 w 2645329"/>
              <a:gd name="connsiteY3" fmla="*/ 2516165 h 2516165"/>
              <a:gd name="connsiteX4" fmla="*/ 0 w 2645329"/>
              <a:gd name="connsiteY4" fmla="*/ 1229231 h 2516165"/>
              <a:gd name="connsiteX0" fmla="*/ 0 w 2811661"/>
              <a:gd name="connsiteY0" fmla="*/ 1229207 h 2516141"/>
              <a:gd name="connsiteX1" fmla="*/ 1380067 w 2811661"/>
              <a:gd name="connsiteY1" fmla="*/ 1541 h 2516141"/>
              <a:gd name="connsiteX2" fmla="*/ 2633134 w 2811661"/>
              <a:gd name="connsiteY2" fmla="*/ 1271541 h 2516141"/>
              <a:gd name="connsiteX3" fmla="*/ 660400 w 2811661"/>
              <a:gd name="connsiteY3" fmla="*/ 2516141 h 2516141"/>
              <a:gd name="connsiteX4" fmla="*/ 0 w 2811661"/>
              <a:gd name="connsiteY4" fmla="*/ 1229207 h 2516141"/>
              <a:gd name="connsiteX0" fmla="*/ 0 w 2640484"/>
              <a:gd name="connsiteY0" fmla="*/ 1229746 h 2516680"/>
              <a:gd name="connsiteX1" fmla="*/ 1380067 w 2640484"/>
              <a:gd name="connsiteY1" fmla="*/ 2080 h 2516680"/>
              <a:gd name="connsiteX2" fmla="*/ 2633134 w 2640484"/>
              <a:gd name="connsiteY2" fmla="*/ 1272080 h 2516680"/>
              <a:gd name="connsiteX3" fmla="*/ 660400 w 2640484"/>
              <a:gd name="connsiteY3" fmla="*/ 2516680 h 2516680"/>
              <a:gd name="connsiteX4" fmla="*/ 0 w 2640484"/>
              <a:gd name="connsiteY4" fmla="*/ 1229746 h 2516680"/>
              <a:gd name="connsiteX0" fmla="*/ 0 w 2640484"/>
              <a:gd name="connsiteY0" fmla="*/ 1229746 h 2619301"/>
              <a:gd name="connsiteX1" fmla="*/ 1380067 w 2640484"/>
              <a:gd name="connsiteY1" fmla="*/ 2080 h 2619301"/>
              <a:gd name="connsiteX2" fmla="*/ 2633134 w 2640484"/>
              <a:gd name="connsiteY2" fmla="*/ 1272080 h 2619301"/>
              <a:gd name="connsiteX3" fmla="*/ 660400 w 2640484"/>
              <a:gd name="connsiteY3" fmla="*/ 2516680 h 2619301"/>
              <a:gd name="connsiteX4" fmla="*/ 0 w 2640484"/>
              <a:gd name="connsiteY4" fmla="*/ 1229746 h 2619301"/>
              <a:gd name="connsiteX0" fmla="*/ 0 w 2640484"/>
              <a:gd name="connsiteY0" fmla="*/ 1229746 h 2518462"/>
              <a:gd name="connsiteX1" fmla="*/ 1380067 w 2640484"/>
              <a:gd name="connsiteY1" fmla="*/ 2080 h 2518462"/>
              <a:gd name="connsiteX2" fmla="*/ 2633134 w 2640484"/>
              <a:gd name="connsiteY2" fmla="*/ 1272080 h 2518462"/>
              <a:gd name="connsiteX3" fmla="*/ 660400 w 2640484"/>
              <a:gd name="connsiteY3" fmla="*/ 2516680 h 2518462"/>
              <a:gd name="connsiteX4" fmla="*/ 0 w 2640484"/>
              <a:gd name="connsiteY4" fmla="*/ 1229746 h 2518462"/>
              <a:gd name="connsiteX0" fmla="*/ 27482 w 2667966"/>
              <a:gd name="connsiteY0" fmla="*/ 1229746 h 2518462"/>
              <a:gd name="connsiteX1" fmla="*/ 1407549 w 2667966"/>
              <a:gd name="connsiteY1" fmla="*/ 2080 h 2518462"/>
              <a:gd name="connsiteX2" fmla="*/ 2660616 w 2667966"/>
              <a:gd name="connsiteY2" fmla="*/ 1272080 h 2518462"/>
              <a:gd name="connsiteX3" fmla="*/ 687882 w 2667966"/>
              <a:gd name="connsiteY3" fmla="*/ 2516680 h 2518462"/>
              <a:gd name="connsiteX4" fmla="*/ 27482 w 2667966"/>
              <a:gd name="connsiteY4" fmla="*/ 1229746 h 251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66" h="2518462">
                <a:moveTo>
                  <a:pt x="27482" y="1229746"/>
                </a:moveTo>
                <a:cubicBezTo>
                  <a:pt x="-192651" y="800768"/>
                  <a:pt x="968693" y="-4976"/>
                  <a:pt x="1407549" y="2080"/>
                </a:cubicBezTo>
                <a:cubicBezTo>
                  <a:pt x="1990339" y="-41664"/>
                  <a:pt x="2750928" y="611680"/>
                  <a:pt x="2660616" y="1272080"/>
                </a:cubicBezTo>
                <a:cubicBezTo>
                  <a:pt x="2570304" y="1932480"/>
                  <a:pt x="1255148" y="2556192"/>
                  <a:pt x="687882" y="2516680"/>
                </a:cubicBezTo>
                <a:cubicBezTo>
                  <a:pt x="120616" y="2477168"/>
                  <a:pt x="247615" y="1658724"/>
                  <a:pt x="27482" y="1229746"/>
                </a:cubicBezTo>
                <a:close/>
              </a:path>
            </a:pathLst>
          </a:custGeom>
          <a:solidFill>
            <a:srgbClr val="D8B7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0" y="4301067"/>
            <a:ext cx="12192000" cy="2949575"/>
          </a:xfrm>
          <a:custGeom>
            <a:avLst/>
            <a:gdLst>
              <a:gd name="T0" fmla="*/ 621 w 4485"/>
              <a:gd name="T1" fmla="*/ 908 h 1281"/>
              <a:gd name="T2" fmla="*/ 705 w 4485"/>
              <a:gd name="T3" fmla="*/ 891 h 1281"/>
              <a:gd name="T4" fmla="*/ 792 w 4485"/>
              <a:gd name="T5" fmla="*/ 883 h 1281"/>
              <a:gd name="T6" fmla="*/ 849 w 4485"/>
              <a:gd name="T7" fmla="*/ 884 h 1281"/>
              <a:gd name="T8" fmla="*/ 1334 w 4485"/>
              <a:gd name="T9" fmla="*/ 1057 h 1281"/>
              <a:gd name="T10" fmla="*/ 1672 w 4485"/>
              <a:gd name="T11" fmla="*/ 1156 h 1281"/>
              <a:gd name="T12" fmla="*/ 1728 w 4485"/>
              <a:gd name="T13" fmla="*/ 1151 h 1281"/>
              <a:gd name="T14" fmla="*/ 1968 w 4485"/>
              <a:gd name="T15" fmla="*/ 1033 h 1281"/>
              <a:gd name="T16" fmla="*/ 2474 w 4485"/>
              <a:gd name="T17" fmla="*/ 782 h 1281"/>
              <a:gd name="T18" fmla="*/ 2532 w 4485"/>
              <a:gd name="T19" fmla="*/ 788 h 1281"/>
              <a:gd name="T20" fmla="*/ 2946 w 4485"/>
              <a:gd name="T21" fmla="*/ 1086 h 1281"/>
              <a:gd name="T22" fmla="*/ 3163 w 4485"/>
              <a:gd name="T23" fmla="*/ 1268 h 1281"/>
              <a:gd name="T24" fmla="*/ 3249 w 4485"/>
              <a:gd name="T25" fmla="*/ 1224 h 1281"/>
              <a:gd name="T26" fmla="*/ 3142 w 4485"/>
              <a:gd name="T27" fmla="*/ 731 h 1281"/>
              <a:gd name="T28" fmla="*/ 3073 w 4485"/>
              <a:gd name="T29" fmla="*/ 337 h 1281"/>
              <a:gd name="T30" fmla="*/ 3106 w 4485"/>
              <a:gd name="T31" fmla="*/ 287 h 1281"/>
              <a:gd name="T32" fmla="*/ 3212 w 4485"/>
              <a:gd name="T33" fmla="*/ 237 h 1281"/>
              <a:gd name="T34" fmla="*/ 3786 w 4485"/>
              <a:gd name="T35" fmla="*/ 226 h 1281"/>
              <a:gd name="T36" fmla="*/ 4207 w 4485"/>
              <a:gd name="T37" fmla="*/ 220 h 1281"/>
              <a:gd name="T38" fmla="*/ 4224 w 4485"/>
              <a:gd name="T39" fmla="*/ 201 h 1281"/>
              <a:gd name="T40" fmla="*/ 4204 w 4485"/>
              <a:gd name="T41" fmla="*/ 108 h 1281"/>
              <a:gd name="T42" fmla="*/ 3887 w 4485"/>
              <a:gd name="T43" fmla="*/ 17 h 1281"/>
              <a:gd name="T44" fmla="*/ 3750 w 4485"/>
              <a:gd name="T45" fmla="*/ 87 h 1281"/>
              <a:gd name="T46" fmla="*/ 3798 w 4485"/>
              <a:gd name="T47" fmla="*/ 179 h 1281"/>
              <a:gd name="T48" fmla="*/ 3844 w 4485"/>
              <a:gd name="T49" fmla="*/ 212 h 1281"/>
              <a:gd name="T50" fmla="*/ 4336 w 4485"/>
              <a:gd name="T51" fmla="*/ 506 h 1281"/>
              <a:gd name="T52" fmla="*/ 4418 w 4485"/>
              <a:gd name="T53" fmla="*/ 586 h 1281"/>
              <a:gd name="T54" fmla="*/ 3938 w 4485"/>
              <a:gd name="T55" fmla="*/ 278 h 1281"/>
              <a:gd name="T56" fmla="*/ 3796 w 4485"/>
              <a:gd name="T57" fmla="*/ 193 h 1281"/>
              <a:gd name="T58" fmla="*/ 3739 w 4485"/>
              <a:gd name="T59" fmla="*/ 116 h 1281"/>
              <a:gd name="T60" fmla="*/ 3761 w 4485"/>
              <a:gd name="T61" fmla="*/ 45 h 1281"/>
              <a:gd name="T62" fmla="*/ 3885 w 4485"/>
              <a:gd name="T63" fmla="*/ 3 h 1281"/>
              <a:gd name="T64" fmla="*/ 4215 w 4485"/>
              <a:gd name="T65" fmla="*/ 96 h 1281"/>
              <a:gd name="T66" fmla="*/ 4238 w 4485"/>
              <a:gd name="T67" fmla="*/ 209 h 1281"/>
              <a:gd name="T68" fmla="*/ 4217 w 4485"/>
              <a:gd name="T69" fmla="*/ 233 h 1281"/>
              <a:gd name="T70" fmla="*/ 3785 w 4485"/>
              <a:gd name="T71" fmla="*/ 244 h 1281"/>
              <a:gd name="T72" fmla="*/ 3215 w 4485"/>
              <a:gd name="T73" fmla="*/ 252 h 1281"/>
              <a:gd name="T74" fmla="*/ 3116 w 4485"/>
              <a:gd name="T75" fmla="*/ 298 h 1281"/>
              <a:gd name="T76" fmla="*/ 3087 w 4485"/>
              <a:gd name="T77" fmla="*/ 343 h 1281"/>
              <a:gd name="T78" fmla="*/ 3154 w 4485"/>
              <a:gd name="T79" fmla="*/ 727 h 1281"/>
              <a:gd name="T80" fmla="*/ 3257 w 4485"/>
              <a:gd name="T81" fmla="*/ 1227 h 1281"/>
              <a:gd name="T82" fmla="*/ 3160 w 4485"/>
              <a:gd name="T83" fmla="*/ 1275 h 1281"/>
              <a:gd name="T84" fmla="*/ 2777 w 4485"/>
              <a:gd name="T85" fmla="*/ 931 h 1281"/>
              <a:gd name="T86" fmla="*/ 2516 w 4485"/>
              <a:gd name="T87" fmla="*/ 791 h 1281"/>
              <a:gd name="T88" fmla="*/ 2362 w 4485"/>
              <a:gd name="T89" fmla="*/ 802 h 1281"/>
              <a:gd name="T90" fmla="*/ 1879 w 4485"/>
              <a:gd name="T91" fmla="*/ 1106 h 1281"/>
              <a:gd name="T92" fmla="*/ 1716 w 4485"/>
              <a:gd name="T93" fmla="*/ 1167 h 1281"/>
              <a:gd name="T94" fmla="*/ 1543 w 4485"/>
              <a:gd name="T95" fmla="*/ 1153 h 1281"/>
              <a:gd name="T96" fmla="*/ 877 w 4485"/>
              <a:gd name="T97" fmla="*/ 898 h 1281"/>
              <a:gd name="T98" fmla="*/ 820 w 4485"/>
              <a:gd name="T99" fmla="*/ 895 h 1281"/>
              <a:gd name="T100" fmla="*/ 735 w 4485"/>
              <a:gd name="T101" fmla="*/ 898 h 1281"/>
              <a:gd name="T102" fmla="*/ 679 w 4485"/>
              <a:gd name="T103" fmla="*/ 906 h 1281"/>
              <a:gd name="T104" fmla="*/ 229 w 4485"/>
              <a:gd name="T105" fmla="*/ 996 h 1281"/>
              <a:gd name="T106" fmla="*/ 115 w 4485"/>
              <a:gd name="T107" fmla="*/ 1006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85" h="1281">
                <a:moveTo>
                  <a:pt x="0" y="1009"/>
                </a:moveTo>
                <a:cubicBezTo>
                  <a:pt x="153" y="1002"/>
                  <a:pt x="305" y="986"/>
                  <a:pt x="454" y="951"/>
                </a:cubicBezTo>
                <a:cubicBezTo>
                  <a:pt x="491" y="942"/>
                  <a:pt x="528" y="933"/>
                  <a:pt x="565" y="923"/>
                </a:cubicBezTo>
                <a:cubicBezTo>
                  <a:pt x="583" y="918"/>
                  <a:pt x="602" y="913"/>
                  <a:pt x="621" y="908"/>
                </a:cubicBezTo>
                <a:cubicBezTo>
                  <a:pt x="639" y="904"/>
                  <a:pt x="658" y="899"/>
                  <a:pt x="677" y="896"/>
                </a:cubicBezTo>
                <a:cubicBezTo>
                  <a:pt x="691" y="893"/>
                  <a:pt x="691" y="893"/>
                  <a:pt x="691" y="893"/>
                </a:cubicBezTo>
                <a:cubicBezTo>
                  <a:pt x="698" y="892"/>
                  <a:pt x="698" y="892"/>
                  <a:pt x="698" y="892"/>
                </a:cubicBezTo>
                <a:cubicBezTo>
                  <a:pt x="705" y="891"/>
                  <a:pt x="705" y="891"/>
                  <a:pt x="705" y="891"/>
                </a:cubicBezTo>
                <a:cubicBezTo>
                  <a:pt x="734" y="887"/>
                  <a:pt x="734" y="887"/>
                  <a:pt x="734" y="887"/>
                </a:cubicBezTo>
                <a:cubicBezTo>
                  <a:pt x="739" y="886"/>
                  <a:pt x="744" y="886"/>
                  <a:pt x="748" y="885"/>
                </a:cubicBezTo>
                <a:cubicBezTo>
                  <a:pt x="763" y="884"/>
                  <a:pt x="763" y="884"/>
                  <a:pt x="763" y="884"/>
                </a:cubicBezTo>
                <a:cubicBezTo>
                  <a:pt x="772" y="884"/>
                  <a:pt x="782" y="883"/>
                  <a:pt x="792" y="883"/>
                </a:cubicBezTo>
                <a:cubicBezTo>
                  <a:pt x="821" y="883"/>
                  <a:pt x="821" y="883"/>
                  <a:pt x="821" y="883"/>
                </a:cubicBezTo>
                <a:cubicBezTo>
                  <a:pt x="828" y="883"/>
                  <a:pt x="828" y="883"/>
                  <a:pt x="828" y="883"/>
                </a:cubicBezTo>
                <a:cubicBezTo>
                  <a:pt x="835" y="883"/>
                  <a:pt x="835" y="883"/>
                  <a:pt x="835" y="883"/>
                </a:cubicBezTo>
                <a:cubicBezTo>
                  <a:pt x="849" y="884"/>
                  <a:pt x="849" y="884"/>
                  <a:pt x="849" y="884"/>
                </a:cubicBezTo>
                <a:cubicBezTo>
                  <a:pt x="878" y="886"/>
                  <a:pt x="878" y="886"/>
                  <a:pt x="878" y="886"/>
                </a:cubicBezTo>
                <a:cubicBezTo>
                  <a:pt x="888" y="887"/>
                  <a:pt x="898" y="888"/>
                  <a:pt x="907" y="889"/>
                </a:cubicBezTo>
                <a:cubicBezTo>
                  <a:pt x="984" y="900"/>
                  <a:pt x="1057" y="927"/>
                  <a:pt x="1127" y="958"/>
                </a:cubicBezTo>
                <a:cubicBezTo>
                  <a:pt x="1198" y="989"/>
                  <a:pt x="1265" y="1024"/>
                  <a:pt x="1334" y="1057"/>
                </a:cubicBezTo>
                <a:cubicBezTo>
                  <a:pt x="1369" y="1073"/>
                  <a:pt x="1403" y="1089"/>
                  <a:pt x="1439" y="1103"/>
                </a:cubicBezTo>
                <a:cubicBezTo>
                  <a:pt x="1474" y="1118"/>
                  <a:pt x="1510" y="1130"/>
                  <a:pt x="1547" y="1139"/>
                </a:cubicBezTo>
                <a:cubicBezTo>
                  <a:pt x="1583" y="1149"/>
                  <a:pt x="1621" y="1155"/>
                  <a:pt x="1658" y="1156"/>
                </a:cubicBezTo>
                <a:cubicBezTo>
                  <a:pt x="1663" y="1156"/>
                  <a:pt x="1668" y="1156"/>
                  <a:pt x="1672" y="1156"/>
                </a:cubicBezTo>
                <a:cubicBezTo>
                  <a:pt x="1686" y="1156"/>
                  <a:pt x="1686" y="1156"/>
                  <a:pt x="1686" y="1156"/>
                </a:cubicBezTo>
                <a:cubicBezTo>
                  <a:pt x="1691" y="1155"/>
                  <a:pt x="1696" y="1155"/>
                  <a:pt x="1701" y="1155"/>
                </a:cubicBezTo>
                <a:cubicBezTo>
                  <a:pt x="1714" y="1153"/>
                  <a:pt x="1714" y="1153"/>
                  <a:pt x="1714" y="1153"/>
                </a:cubicBezTo>
                <a:cubicBezTo>
                  <a:pt x="1719" y="1153"/>
                  <a:pt x="1724" y="1152"/>
                  <a:pt x="1728" y="1151"/>
                </a:cubicBezTo>
                <a:cubicBezTo>
                  <a:pt x="1742" y="1149"/>
                  <a:pt x="1742" y="1149"/>
                  <a:pt x="1742" y="1149"/>
                </a:cubicBezTo>
                <a:cubicBezTo>
                  <a:pt x="1751" y="1146"/>
                  <a:pt x="1760" y="1144"/>
                  <a:pt x="1769" y="1141"/>
                </a:cubicBezTo>
                <a:cubicBezTo>
                  <a:pt x="1805" y="1130"/>
                  <a:pt x="1840" y="1114"/>
                  <a:pt x="1873" y="1095"/>
                </a:cubicBezTo>
                <a:cubicBezTo>
                  <a:pt x="1906" y="1076"/>
                  <a:pt x="1937" y="1055"/>
                  <a:pt x="1968" y="1033"/>
                </a:cubicBezTo>
                <a:cubicBezTo>
                  <a:pt x="2031" y="989"/>
                  <a:pt x="2091" y="941"/>
                  <a:pt x="2154" y="898"/>
                </a:cubicBezTo>
                <a:cubicBezTo>
                  <a:pt x="2186" y="877"/>
                  <a:pt x="2219" y="857"/>
                  <a:pt x="2253" y="839"/>
                </a:cubicBezTo>
                <a:cubicBezTo>
                  <a:pt x="2287" y="821"/>
                  <a:pt x="2323" y="806"/>
                  <a:pt x="2360" y="796"/>
                </a:cubicBezTo>
                <a:cubicBezTo>
                  <a:pt x="2397" y="786"/>
                  <a:pt x="2435" y="780"/>
                  <a:pt x="2474" y="782"/>
                </a:cubicBezTo>
                <a:cubicBezTo>
                  <a:pt x="2489" y="782"/>
                  <a:pt x="2489" y="782"/>
                  <a:pt x="2489" y="782"/>
                </a:cubicBezTo>
                <a:cubicBezTo>
                  <a:pt x="2493" y="782"/>
                  <a:pt x="2498" y="783"/>
                  <a:pt x="2503" y="784"/>
                </a:cubicBezTo>
                <a:cubicBezTo>
                  <a:pt x="2517" y="785"/>
                  <a:pt x="2517" y="785"/>
                  <a:pt x="2517" y="785"/>
                </a:cubicBezTo>
                <a:cubicBezTo>
                  <a:pt x="2522" y="786"/>
                  <a:pt x="2527" y="787"/>
                  <a:pt x="2532" y="788"/>
                </a:cubicBezTo>
                <a:cubicBezTo>
                  <a:pt x="2550" y="791"/>
                  <a:pt x="2569" y="797"/>
                  <a:pt x="2587" y="804"/>
                </a:cubicBezTo>
                <a:cubicBezTo>
                  <a:pt x="2623" y="817"/>
                  <a:pt x="2657" y="836"/>
                  <a:pt x="2689" y="857"/>
                </a:cubicBezTo>
                <a:cubicBezTo>
                  <a:pt x="2721" y="878"/>
                  <a:pt x="2751" y="902"/>
                  <a:pt x="2780" y="927"/>
                </a:cubicBezTo>
                <a:cubicBezTo>
                  <a:pt x="2839" y="977"/>
                  <a:pt x="2892" y="1031"/>
                  <a:pt x="2946" y="1086"/>
                </a:cubicBezTo>
                <a:cubicBezTo>
                  <a:pt x="2973" y="1114"/>
                  <a:pt x="2999" y="1141"/>
                  <a:pt x="3027" y="1168"/>
                </a:cubicBezTo>
                <a:cubicBezTo>
                  <a:pt x="3040" y="1181"/>
                  <a:pt x="3054" y="1194"/>
                  <a:pt x="3068" y="1207"/>
                </a:cubicBezTo>
                <a:cubicBezTo>
                  <a:pt x="3083" y="1219"/>
                  <a:pt x="3098" y="1231"/>
                  <a:pt x="3113" y="1242"/>
                </a:cubicBezTo>
                <a:cubicBezTo>
                  <a:pt x="3129" y="1253"/>
                  <a:pt x="3145" y="1263"/>
                  <a:pt x="3163" y="1268"/>
                </a:cubicBezTo>
                <a:cubicBezTo>
                  <a:pt x="3171" y="1271"/>
                  <a:pt x="3180" y="1273"/>
                  <a:pt x="3189" y="1273"/>
                </a:cubicBezTo>
                <a:cubicBezTo>
                  <a:pt x="3198" y="1272"/>
                  <a:pt x="3207" y="1270"/>
                  <a:pt x="3215" y="1266"/>
                </a:cubicBezTo>
                <a:cubicBezTo>
                  <a:pt x="3223" y="1261"/>
                  <a:pt x="3229" y="1255"/>
                  <a:pt x="3235" y="1247"/>
                </a:cubicBezTo>
                <a:cubicBezTo>
                  <a:pt x="3241" y="1240"/>
                  <a:pt x="3246" y="1232"/>
                  <a:pt x="3249" y="1224"/>
                </a:cubicBezTo>
                <a:cubicBezTo>
                  <a:pt x="3257" y="1207"/>
                  <a:pt x="3260" y="1188"/>
                  <a:pt x="3261" y="1170"/>
                </a:cubicBezTo>
                <a:cubicBezTo>
                  <a:pt x="3264" y="1132"/>
                  <a:pt x="3258" y="1094"/>
                  <a:pt x="3250" y="1057"/>
                </a:cubicBezTo>
                <a:cubicBezTo>
                  <a:pt x="3242" y="1020"/>
                  <a:pt x="3231" y="983"/>
                  <a:pt x="3219" y="947"/>
                </a:cubicBezTo>
                <a:cubicBezTo>
                  <a:pt x="3195" y="875"/>
                  <a:pt x="3168" y="803"/>
                  <a:pt x="3142" y="731"/>
                </a:cubicBezTo>
                <a:cubicBezTo>
                  <a:pt x="3129" y="695"/>
                  <a:pt x="3116" y="659"/>
                  <a:pt x="3104" y="623"/>
                </a:cubicBezTo>
                <a:cubicBezTo>
                  <a:pt x="3092" y="586"/>
                  <a:pt x="3082" y="549"/>
                  <a:pt x="3074" y="511"/>
                </a:cubicBezTo>
                <a:cubicBezTo>
                  <a:pt x="3066" y="474"/>
                  <a:pt x="3060" y="435"/>
                  <a:pt x="3062" y="396"/>
                </a:cubicBezTo>
                <a:cubicBezTo>
                  <a:pt x="3063" y="376"/>
                  <a:pt x="3066" y="356"/>
                  <a:pt x="3073" y="337"/>
                </a:cubicBezTo>
                <a:cubicBezTo>
                  <a:pt x="3076" y="330"/>
                  <a:pt x="3076" y="330"/>
                  <a:pt x="3076" y="330"/>
                </a:cubicBezTo>
                <a:cubicBezTo>
                  <a:pt x="3079" y="324"/>
                  <a:pt x="3079" y="324"/>
                  <a:pt x="3079" y="324"/>
                </a:cubicBezTo>
                <a:cubicBezTo>
                  <a:pt x="3081" y="319"/>
                  <a:pt x="3084" y="315"/>
                  <a:pt x="3086" y="310"/>
                </a:cubicBezTo>
                <a:cubicBezTo>
                  <a:pt x="3092" y="302"/>
                  <a:pt x="3098" y="294"/>
                  <a:pt x="3106" y="287"/>
                </a:cubicBezTo>
                <a:cubicBezTo>
                  <a:pt x="3113" y="280"/>
                  <a:pt x="3121" y="274"/>
                  <a:pt x="3130" y="269"/>
                </a:cubicBezTo>
                <a:cubicBezTo>
                  <a:pt x="3134" y="266"/>
                  <a:pt x="3138" y="264"/>
                  <a:pt x="3143" y="261"/>
                </a:cubicBezTo>
                <a:cubicBezTo>
                  <a:pt x="3147" y="259"/>
                  <a:pt x="3152" y="257"/>
                  <a:pt x="3156" y="255"/>
                </a:cubicBezTo>
                <a:cubicBezTo>
                  <a:pt x="3174" y="247"/>
                  <a:pt x="3193" y="241"/>
                  <a:pt x="3212" y="237"/>
                </a:cubicBezTo>
                <a:cubicBezTo>
                  <a:pt x="3231" y="232"/>
                  <a:pt x="3250" y="228"/>
                  <a:pt x="3269" y="226"/>
                </a:cubicBezTo>
                <a:cubicBezTo>
                  <a:pt x="3288" y="223"/>
                  <a:pt x="3307" y="221"/>
                  <a:pt x="3326" y="219"/>
                </a:cubicBezTo>
                <a:cubicBezTo>
                  <a:pt x="3403" y="213"/>
                  <a:pt x="3480" y="213"/>
                  <a:pt x="3557" y="215"/>
                </a:cubicBezTo>
                <a:cubicBezTo>
                  <a:pt x="3633" y="217"/>
                  <a:pt x="3710" y="222"/>
                  <a:pt x="3786" y="226"/>
                </a:cubicBezTo>
                <a:cubicBezTo>
                  <a:pt x="3862" y="231"/>
                  <a:pt x="3939" y="236"/>
                  <a:pt x="4015" y="239"/>
                </a:cubicBezTo>
                <a:cubicBezTo>
                  <a:pt x="4053" y="240"/>
                  <a:pt x="4091" y="240"/>
                  <a:pt x="4129" y="238"/>
                </a:cubicBezTo>
                <a:cubicBezTo>
                  <a:pt x="4147" y="237"/>
                  <a:pt x="4166" y="234"/>
                  <a:pt x="4184" y="230"/>
                </a:cubicBezTo>
                <a:cubicBezTo>
                  <a:pt x="4193" y="228"/>
                  <a:pt x="4201" y="224"/>
                  <a:pt x="4207" y="220"/>
                </a:cubicBezTo>
                <a:cubicBezTo>
                  <a:pt x="4209" y="219"/>
                  <a:pt x="4210" y="218"/>
                  <a:pt x="4212" y="216"/>
                </a:cubicBezTo>
                <a:cubicBezTo>
                  <a:pt x="4216" y="211"/>
                  <a:pt x="4216" y="211"/>
                  <a:pt x="4216" y="211"/>
                </a:cubicBezTo>
                <a:cubicBezTo>
                  <a:pt x="4217" y="210"/>
                  <a:pt x="4219" y="208"/>
                  <a:pt x="4220" y="206"/>
                </a:cubicBezTo>
                <a:cubicBezTo>
                  <a:pt x="4224" y="201"/>
                  <a:pt x="4224" y="201"/>
                  <a:pt x="4224" y="201"/>
                </a:cubicBezTo>
                <a:cubicBezTo>
                  <a:pt x="4228" y="193"/>
                  <a:pt x="4231" y="185"/>
                  <a:pt x="4233" y="177"/>
                </a:cubicBezTo>
                <a:cubicBezTo>
                  <a:pt x="4235" y="169"/>
                  <a:pt x="4234" y="160"/>
                  <a:pt x="4232" y="152"/>
                </a:cubicBezTo>
                <a:cubicBezTo>
                  <a:pt x="4230" y="144"/>
                  <a:pt x="4226" y="136"/>
                  <a:pt x="4221" y="128"/>
                </a:cubicBezTo>
                <a:cubicBezTo>
                  <a:pt x="4216" y="121"/>
                  <a:pt x="4211" y="114"/>
                  <a:pt x="4204" y="108"/>
                </a:cubicBezTo>
                <a:cubicBezTo>
                  <a:pt x="4191" y="95"/>
                  <a:pt x="4175" y="85"/>
                  <a:pt x="4159" y="76"/>
                </a:cubicBezTo>
                <a:cubicBezTo>
                  <a:pt x="4143" y="66"/>
                  <a:pt x="4126" y="58"/>
                  <a:pt x="4108" y="52"/>
                </a:cubicBezTo>
                <a:cubicBezTo>
                  <a:pt x="4073" y="38"/>
                  <a:pt x="4037" y="29"/>
                  <a:pt x="3999" y="23"/>
                </a:cubicBezTo>
                <a:cubicBezTo>
                  <a:pt x="3962" y="17"/>
                  <a:pt x="3924" y="14"/>
                  <a:pt x="3887" y="17"/>
                </a:cubicBezTo>
                <a:cubicBezTo>
                  <a:pt x="3868" y="18"/>
                  <a:pt x="3849" y="21"/>
                  <a:pt x="3831" y="26"/>
                </a:cubicBezTo>
                <a:cubicBezTo>
                  <a:pt x="3822" y="28"/>
                  <a:pt x="3813" y="31"/>
                  <a:pt x="3805" y="34"/>
                </a:cubicBezTo>
                <a:cubicBezTo>
                  <a:pt x="3796" y="38"/>
                  <a:pt x="3788" y="42"/>
                  <a:pt x="3781" y="47"/>
                </a:cubicBezTo>
                <a:cubicBezTo>
                  <a:pt x="3765" y="56"/>
                  <a:pt x="3753" y="71"/>
                  <a:pt x="3750" y="87"/>
                </a:cubicBezTo>
                <a:cubicBezTo>
                  <a:pt x="3749" y="96"/>
                  <a:pt x="3749" y="105"/>
                  <a:pt x="3752" y="113"/>
                </a:cubicBezTo>
                <a:cubicBezTo>
                  <a:pt x="3754" y="122"/>
                  <a:pt x="3757" y="130"/>
                  <a:pt x="3762" y="138"/>
                </a:cubicBezTo>
                <a:cubicBezTo>
                  <a:pt x="3767" y="146"/>
                  <a:pt x="3772" y="153"/>
                  <a:pt x="3778" y="160"/>
                </a:cubicBezTo>
                <a:cubicBezTo>
                  <a:pt x="3784" y="167"/>
                  <a:pt x="3791" y="173"/>
                  <a:pt x="3798" y="179"/>
                </a:cubicBezTo>
                <a:cubicBezTo>
                  <a:pt x="3804" y="183"/>
                  <a:pt x="3804" y="183"/>
                  <a:pt x="3804" y="183"/>
                </a:cubicBezTo>
                <a:cubicBezTo>
                  <a:pt x="3809" y="188"/>
                  <a:pt x="3809" y="188"/>
                  <a:pt x="3809" y="188"/>
                </a:cubicBezTo>
                <a:cubicBezTo>
                  <a:pt x="3813" y="190"/>
                  <a:pt x="3817" y="193"/>
                  <a:pt x="3821" y="196"/>
                </a:cubicBezTo>
                <a:cubicBezTo>
                  <a:pt x="3829" y="201"/>
                  <a:pt x="3836" y="207"/>
                  <a:pt x="3844" y="212"/>
                </a:cubicBezTo>
                <a:cubicBezTo>
                  <a:pt x="3876" y="232"/>
                  <a:pt x="3910" y="251"/>
                  <a:pt x="3943" y="269"/>
                </a:cubicBezTo>
                <a:cubicBezTo>
                  <a:pt x="4010" y="306"/>
                  <a:pt x="4078" y="341"/>
                  <a:pt x="4145" y="380"/>
                </a:cubicBezTo>
                <a:cubicBezTo>
                  <a:pt x="4178" y="399"/>
                  <a:pt x="4211" y="418"/>
                  <a:pt x="4243" y="439"/>
                </a:cubicBezTo>
                <a:cubicBezTo>
                  <a:pt x="4275" y="460"/>
                  <a:pt x="4306" y="482"/>
                  <a:pt x="4336" y="506"/>
                </a:cubicBezTo>
                <a:cubicBezTo>
                  <a:pt x="4366" y="530"/>
                  <a:pt x="4395" y="555"/>
                  <a:pt x="4421" y="584"/>
                </a:cubicBezTo>
                <a:cubicBezTo>
                  <a:pt x="4447" y="612"/>
                  <a:pt x="4469" y="644"/>
                  <a:pt x="4485" y="679"/>
                </a:cubicBezTo>
                <a:cubicBezTo>
                  <a:pt x="4483" y="680"/>
                  <a:pt x="4483" y="680"/>
                  <a:pt x="4483" y="680"/>
                </a:cubicBezTo>
                <a:cubicBezTo>
                  <a:pt x="4467" y="645"/>
                  <a:pt x="4444" y="614"/>
                  <a:pt x="4418" y="586"/>
                </a:cubicBezTo>
                <a:cubicBezTo>
                  <a:pt x="4392" y="558"/>
                  <a:pt x="4363" y="533"/>
                  <a:pt x="4333" y="510"/>
                </a:cubicBezTo>
                <a:cubicBezTo>
                  <a:pt x="4303" y="487"/>
                  <a:pt x="4271" y="465"/>
                  <a:pt x="4239" y="445"/>
                </a:cubicBezTo>
                <a:cubicBezTo>
                  <a:pt x="4207" y="425"/>
                  <a:pt x="4174" y="405"/>
                  <a:pt x="4141" y="387"/>
                </a:cubicBezTo>
                <a:cubicBezTo>
                  <a:pt x="4074" y="349"/>
                  <a:pt x="4006" y="314"/>
                  <a:pt x="3938" y="278"/>
                </a:cubicBezTo>
                <a:cubicBezTo>
                  <a:pt x="3905" y="260"/>
                  <a:pt x="3871" y="242"/>
                  <a:pt x="3838" y="222"/>
                </a:cubicBezTo>
                <a:cubicBezTo>
                  <a:pt x="3830" y="217"/>
                  <a:pt x="3822" y="211"/>
                  <a:pt x="3814" y="206"/>
                </a:cubicBezTo>
                <a:cubicBezTo>
                  <a:pt x="3810" y="203"/>
                  <a:pt x="3806" y="200"/>
                  <a:pt x="3802" y="197"/>
                </a:cubicBezTo>
                <a:cubicBezTo>
                  <a:pt x="3796" y="193"/>
                  <a:pt x="3796" y="193"/>
                  <a:pt x="3796" y="193"/>
                </a:cubicBezTo>
                <a:cubicBezTo>
                  <a:pt x="3791" y="188"/>
                  <a:pt x="3791" y="188"/>
                  <a:pt x="3791" y="188"/>
                </a:cubicBezTo>
                <a:cubicBezTo>
                  <a:pt x="3783" y="182"/>
                  <a:pt x="3776" y="176"/>
                  <a:pt x="3769" y="168"/>
                </a:cubicBezTo>
                <a:cubicBezTo>
                  <a:pt x="3762" y="161"/>
                  <a:pt x="3756" y="153"/>
                  <a:pt x="3751" y="144"/>
                </a:cubicBezTo>
                <a:cubicBezTo>
                  <a:pt x="3746" y="136"/>
                  <a:pt x="3742" y="126"/>
                  <a:pt x="3739" y="116"/>
                </a:cubicBezTo>
                <a:cubicBezTo>
                  <a:pt x="3737" y="106"/>
                  <a:pt x="3736" y="96"/>
                  <a:pt x="3738" y="85"/>
                </a:cubicBezTo>
                <a:cubicBezTo>
                  <a:pt x="3740" y="75"/>
                  <a:pt x="3744" y="65"/>
                  <a:pt x="3751" y="56"/>
                </a:cubicBezTo>
                <a:cubicBezTo>
                  <a:pt x="3752" y="54"/>
                  <a:pt x="3754" y="52"/>
                  <a:pt x="3756" y="50"/>
                </a:cubicBezTo>
                <a:cubicBezTo>
                  <a:pt x="3761" y="45"/>
                  <a:pt x="3761" y="45"/>
                  <a:pt x="3761" y="45"/>
                </a:cubicBezTo>
                <a:cubicBezTo>
                  <a:pt x="3765" y="42"/>
                  <a:pt x="3769" y="38"/>
                  <a:pt x="3773" y="36"/>
                </a:cubicBezTo>
                <a:cubicBezTo>
                  <a:pt x="3782" y="30"/>
                  <a:pt x="3790" y="25"/>
                  <a:pt x="3800" y="22"/>
                </a:cubicBezTo>
                <a:cubicBezTo>
                  <a:pt x="3809" y="18"/>
                  <a:pt x="3818" y="15"/>
                  <a:pt x="3828" y="12"/>
                </a:cubicBezTo>
                <a:cubicBezTo>
                  <a:pt x="3847" y="7"/>
                  <a:pt x="3866" y="5"/>
                  <a:pt x="3885" y="3"/>
                </a:cubicBezTo>
                <a:cubicBezTo>
                  <a:pt x="3924" y="0"/>
                  <a:pt x="3963" y="2"/>
                  <a:pt x="4002" y="8"/>
                </a:cubicBezTo>
                <a:cubicBezTo>
                  <a:pt x="4040" y="14"/>
                  <a:pt x="4078" y="24"/>
                  <a:pt x="4114" y="37"/>
                </a:cubicBezTo>
                <a:cubicBezTo>
                  <a:pt x="4132" y="44"/>
                  <a:pt x="4150" y="52"/>
                  <a:pt x="4167" y="62"/>
                </a:cubicBezTo>
                <a:cubicBezTo>
                  <a:pt x="4184" y="71"/>
                  <a:pt x="4201" y="83"/>
                  <a:pt x="4215" y="96"/>
                </a:cubicBezTo>
                <a:cubicBezTo>
                  <a:pt x="4222" y="103"/>
                  <a:pt x="4229" y="111"/>
                  <a:pt x="4235" y="119"/>
                </a:cubicBezTo>
                <a:cubicBezTo>
                  <a:pt x="4241" y="128"/>
                  <a:pt x="4245" y="138"/>
                  <a:pt x="4248" y="148"/>
                </a:cubicBezTo>
                <a:cubicBezTo>
                  <a:pt x="4251" y="158"/>
                  <a:pt x="4251" y="169"/>
                  <a:pt x="4249" y="180"/>
                </a:cubicBezTo>
                <a:cubicBezTo>
                  <a:pt x="4247" y="190"/>
                  <a:pt x="4243" y="200"/>
                  <a:pt x="4238" y="209"/>
                </a:cubicBezTo>
                <a:cubicBezTo>
                  <a:pt x="4233" y="216"/>
                  <a:pt x="4233" y="216"/>
                  <a:pt x="4233" y="216"/>
                </a:cubicBezTo>
                <a:cubicBezTo>
                  <a:pt x="4232" y="218"/>
                  <a:pt x="4230" y="220"/>
                  <a:pt x="4229" y="222"/>
                </a:cubicBezTo>
                <a:cubicBezTo>
                  <a:pt x="4224" y="227"/>
                  <a:pt x="4224" y="227"/>
                  <a:pt x="4224" y="227"/>
                </a:cubicBezTo>
                <a:cubicBezTo>
                  <a:pt x="4222" y="229"/>
                  <a:pt x="4219" y="232"/>
                  <a:pt x="4217" y="233"/>
                </a:cubicBezTo>
                <a:cubicBezTo>
                  <a:pt x="4208" y="240"/>
                  <a:pt x="4198" y="243"/>
                  <a:pt x="4188" y="246"/>
                </a:cubicBezTo>
                <a:cubicBezTo>
                  <a:pt x="4169" y="251"/>
                  <a:pt x="4149" y="253"/>
                  <a:pt x="4130" y="255"/>
                </a:cubicBezTo>
                <a:cubicBezTo>
                  <a:pt x="4091" y="257"/>
                  <a:pt x="4053" y="257"/>
                  <a:pt x="4014" y="256"/>
                </a:cubicBezTo>
                <a:cubicBezTo>
                  <a:pt x="3938" y="254"/>
                  <a:pt x="3861" y="248"/>
                  <a:pt x="3785" y="244"/>
                </a:cubicBezTo>
                <a:cubicBezTo>
                  <a:pt x="3709" y="239"/>
                  <a:pt x="3632" y="234"/>
                  <a:pt x="3556" y="232"/>
                </a:cubicBezTo>
                <a:cubicBezTo>
                  <a:pt x="3480" y="229"/>
                  <a:pt x="3403" y="229"/>
                  <a:pt x="3328" y="235"/>
                </a:cubicBezTo>
                <a:cubicBezTo>
                  <a:pt x="3309" y="236"/>
                  <a:pt x="3290" y="238"/>
                  <a:pt x="3271" y="241"/>
                </a:cubicBezTo>
                <a:cubicBezTo>
                  <a:pt x="3252" y="244"/>
                  <a:pt x="3234" y="247"/>
                  <a:pt x="3215" y="252"/>
                </a:cubicBezTo>
                <a:cubicBezTo>
                  <a:pt x="3197" y="256"/>
                  <a:pt x="3179" y="262"/>
                  <a:pt x="3162" y="269"/>
                </a:cubicBezTo>
                <a:cubicBezTo>
                  <a:pt x="3158" y="271"/>
                  <a:pt x="3154" y="273"/>
                  <a:pt x="3150" y="275"/>
                </a:cubicBezTo>
                <a:cubicBezTo>
                  <a:pt x="3146" y="277"/>
                  <a:pt x="3142" y="279"/>
                  <a:pt x="3138" y="282"/>
                </a:cubicBezTo>
                <a:cubicBezTo>
                  <a:pt x="3130" y="286"/>
                  <a:pt x="3122" y="292"/>
                  <a:pt x="3116" y="298"/>
                </a:cubicBezTo>
                <a:cubicBezTo>
                  <a:pt x="3109" y="304"/>
                  <a:pt x="3104" y="311"/>
                  <a:pt x="3099" y="318"/>
                </a:cubicBezTo>
                <a:cubicBezTo>
                  <a:pt x="3097" y="322"/>
                  <a:pt x="3094" y="326"/>
                  <a:pt x="3092" y="330"/>
                </a:cubicBezTo>
                <a:cubicBezTo>
                  <a:pt x="3089" y="336"/>
                  <a:pt x="3089" y="336"/>
                  <a:pt x="3089" y="336"/>
                </a:cubicBezTo>
                <a:cubicBezTo>
                  <a:pt x="3087" y="343"/>
                  <a:pt x="3087" y="343"/>
                  <a:pt x="3087" y="343"/>
                </a:cubicBezTo>
                <a:cubicBezTo>
                  <a:pt x="3080" y="360"/>
                  <a:pt x="3078" y="378"/>
                  <a:pt x="3076" y="397"/>
                </a:cubicBezTo>
                <a:cubicBezTo>
                  <a:pt x="3074" y="434"/>
                  <a:pt x="3080" y="471"/>
                  <a:pt x="3087" y="509"/>
                </a:cubicBezTo>
                <a:cubicBezTo>
                  <a:pt x="3095" y="546"/>
                  <a:pt x="3105" y="582"/>
                  <a:pt x="3117" y="619"/>
                </a:cubicBezTo>
                <a:cubicBezTo>
                  <a:pt x="3128" y="655"/>
                  <a:pt x="3141" y="691"/>
                  <a:pt x="3154" y="727"/>
                </a:cubicBezTo>
                <a:cubicBezTo>
                  <a:pt x="3179" y="799"/>
                  <a:pt x="3206" y="871"/>
                  <a:pt x="3230" y="944"/>
                </a:cubicBezTo>
                <a:cubicBezTo>
                  <a:pt x="3241" y="980"/>
                  <a:pt x="3252" y="1017"/>
                  <a:pt x="3260" y="1055"/>
                </a:cubicBezTo>
                <a:cubicBezTo>
                  <a:pt x="3267" y="1093"/>
                  <a:pt x="3273" y="1131"/>
                  <a:pt x="3270" y="1170"/>
                </a:cubicBezTo>
                <a:cubicBezTo>
                  <a:pt x="3269" y="1190"/>
                  <a:pt x="3265" y="1209"/>
                  <a:pt x="3257" y="1227"/>
                </a:cubicBezTo>
                <a:cubicBezTo>
                  <a:pt x="3253" y="1236"/>
                  <a:pt x="3247" y="1245"/>
                  <a:pt x="3241" y="1252"/>
                </a:cubicBezTo>
                <a:cubicBezTo>
                  <a:pt x="3235" y="1260"/>
                  <a:pt x="3228" y="1267"/>
                  <a:pt x="3219" y="1272"/>
                </a:cubicBezTo>
                <a:cubicBezTo>
                  <a:pt x="3210" y="1277"/>
                  <a:pt x="3200" y="1280"/>
                  <a:pt x="3190" y="1280"/>
                </a:cubicBezTo>
                <a:cubicBezTo>
                  <a:pt x="3180" y="1281"/>
                  <a:pt x="3170" y="1279"/>
                  <a:pt x="3160" y="1275"/>
                </a:cubicBezTo>
                <a:cubicBezTo>
                  <a:pt x="3142" y="1269"/>
                  <a:pt x="3125" y="1259"/>
                  <a:pt x="3109" y="1248"/>
                </a:cubicBezTo>
                <a:cubicBezTo>
                  <a:pt x="3078" y="1225"/>
                  <a:pt x="3050" y="1199"/>
                  <a:pt x="3022" y="1172"/>
                </a:cubicBezTo>
                <a:cubicBezTo>
                  <a:pt x="2995" y="1145"/>
                  <a:pt x="2968" y="1118"/>
                  <a:pt x="2942" y="1090"/>
                </a:cubicBezTo>
                <a:cubicBezTo>
                  <a:pt x="2889" y="1035"/>
                  <a:pt x="2835" y="981"/>
                  <a:pt x="2777" y="931"/>
                </a:cubicBezTo>
                <a:cubicBezTo>
                  <a:pt x="2748" y="906"/>
                  <a:pt x="2718" y="882"/>
                  <a:pt x="2686" y="862"/>
                </a:cubicBezTo>
                <a:cubicBezTo>
                  <a:pt x="2654" y="841"/>
                  <a:pt x="2621" y="822"/>
                  <a:pt x="2585" y="809"/>
                </a:cubicBezTo>
                <a:cubicBezTo>
                  <a:pt x="2567" y="802"/>
                  <a:pt x="2549" y="797"/>
                  <a:pt x="2530" y="793"/>
                </a:cubicBezTo>
                <a:cubicBezTo>
                  <a:pt x="2526" y="793"/>
                  <a:pt x="2521" y="791"/>
                  <a:pt x="2516" y="791"/>
                </a:cubicBezTo>
                <a:cubicBezTo>
                  <a:pt x="2502" y="789"/>
                  <a:pt x="2502" y="789"/>
                  <a:pt x="2502" y="789"/>
                </a:cubicBezTo>
                <a:cubicBezTo>
                  <a:pt x="2498" y="789"/>
                  <a:pt x="2493" y="788"/>
                  <a:pt x="2488" y="788"/>
                </a:cubicBezTo>
                <a:cubicBezTo>
                  <a:pt x="2474" y="788"/>
                  <a:pt x="2474" y="788"/>
                  <a:pt x="2474" y="788"/>
                </a:cubicBezTo>
                <a:cubicBezTo>
                  <a:pt x="2436" y="787"/>
                  <a:pt x="2398" y="792"/>
                  <a:pt x="2362" y="802"/>
                </a:cubicBezTo>
                <a:cubicBezTo>
                  <a:pt x="2325" y="813"/>
                  <a:pt x="2290" y="828"/>
                  <a:pt x="2256" y="846"/>
                </a:cubicBezTo>
                <a:cubicBezTo>
                  <a:pt x="2223" y="864"/>
                  <a:pt x="2191" y="884"/>
                  <a:pt x="2159" y="906"/>
                </a:cubicBezTo>
                <a:cubicBezTo>
                  <a:pt x="2096" y="949"/>
                  <a:pt x="2037" y="997"/>
                  <a:pt x="1975" y="1042"/>
                </a:cubicBezTo>
                <a:cubicBezTo>
                  <a:pt x="1944" y="1065"/>
                  <a:pt x="1912" y="1086"/>
                  <a:pt x="1879" y="1106"/>
                </a:cubicBezTo>
                <a:cubicBezTo>
                  <a:pt x="1845" y="1125"/>
                  <a:pt x="1810" y="1142"/>
                  <a:pt x="1773" y="1154"/>
                </a:cubicBezTo>
                <a:cubicBezTo>
                  <a:pt x="1764" y="1157"/>
                  <a:pt x="1755" y="1159"/>
                  <a:pt x="1745" y="1162"/>
                </a:cubicBezTo>
                <a:cubicBezTo>
                  <a:pt x="1731" y="1164"/>
                  <a:pt x="1731" y="1164"/>
                  <a:pt x="1731" y="1164"/>
                </a:cubicBezTo>
                <a:cubicBezTo>
                  <a:pt x="1726" y="1165"/>
                  <a:pt x="1721" y="1166"/>
                  <a:pt x="1716" y="1167"/>
                </a:cubicBezTo>
                <a:cubicBezTo>
                  <a:pt x="1707" y="1168"/>
                  <a:pt x="1697" y="1169"/>
                  <a:pt x="1687" y="1169"/>
                </a:cubicBezTo>
                <a:cubicBezTo>
                  <a:pt x="1673" y="1170"/>
                  <a:pt x="1673" y="1170"/>
                  <a:pt x="1673" y="1170"/>
                </a:cubicBezTo>
                <a:cubicBezTo>
                  <a:pt x="1668" y="1170"/>
                  <a:pt x="1663" y="1170"/>
                  <a:pt x="1658" y="1170"/>
                </a:cubicBezTo>
                <a:cubicBezTo>
                  <a:pt x="1619" y="1169"/>
                  <a:pt x="1581" y="1163"/>
                  <a:pt x="1543" y="1153"/>
                </a:cubicBezTo>
                <a:cubicBezTo>
                  <a:pt x="1468" y="1134"/>
                  <a:pt x="1397" y="1103"/>
                  <a:pt x="1328" y="1070"/>
                </a:cubicBezTo>
                <a:cubicBezTo>
                  <a:pt x="1259" y="1036"/>
                  <a:pt x="1192" y="1001"/>
                  <a:pt x="1122" y="970"/>
                </a:cubicBezTo>
                <a:cubicBezTo>
                  <a:pt x="1052" y="939"/>
                  <a:pt x="980" y="913"/>
                  <a:pt x="905" y="901"/>
                </a:cubicBezTo>
                <a:cubicBezTo>
                  <a:pt x="896" y="900"/>
                  <a:pt x="887" y="899"/>
                  <a:pt x="877" y="898"/>
                </a:cubicBezTo>
                <a:cubicBezTo>
                  <a:pt x="849" y="896"/>
                  <a:pt x="849" y="896"/>
                  <a:pt x="849" y="896"/>
                </a:cubicBezTo>
                <a:cubicBezTo>
                  <a:pt x="835" y="895"/>
                  <a:pt x="835" y="895"/>
                  <a:pt x="835" y="895"/>
                </a:cubicBezTo>
                <a:cubicBezTo>
                  <a:pt x="827" y="895"/>
                  <a:pt x="827" y="895"/>
                  <a:pt x="827" y="895"/>
                </a:cubicBezTo>
                <a:cubicBezTo>
                  <a:pt x="820" y="895"/>
                  <a:pt x="820" y="895"/>
                  <a:pt x="820" y="895"/>
                </a:cubicBezTo>
                <a:cubicBezTo>
                  <a:pt x="792" y="895"/>
                  <a:pt x="792" y="895"/>
                  <a:pt x="792" y="895"/>
                </a:cubicBezTo>
                <a:cubicBezTo>
                  <a:pt x="782" y="894"/>
                  <a:pt x="773" y="895"/>
                  <a:pt x="764" y="896"/>
                </a:cubicBezTo>
                <a:cubicBezTo>
                  <a:pt x="749" y="897"/>
                  <a:pt x="749" y="897"/>
                  <a:pt x="749" y="897"/>
                </a:cubicBezTo>
                <a:cubicBezTo>
                  <a:pt x="745" y="897"/>
                  <a:pt x="740" y="897"/>
                  <a:pt x="735" y="898"/>
                </a:cubicBezTo>
                <a:cubicBezTo>
                  <a:pt x="707" y="901"/>
                  <a:pt x="707" y="901"/>
                  <a:pt x="707" y="901"/>
                </a:cubicBezTo>
                <a:cubicBezTo>
                  <a:pt x="700" y="902"/>
                  <a:pt x="700" y="902"/>
                  <a:pt x="700" y="902"/>
                </a:cubicBezTo>
                <a:cubicBezTo>
                  <a:pt x="693" y="903"/>
                  <a:pt x="693" y="903"/>
                  <a:pt x="693" y="903"/>
                </a:cubicBezTo>
                <a:cubicBezTo>
                  <a:pt x="679" y="906"/>
                  <a:pt x="679" y="906"/>
                  <a:pt x="679" y="906"/>
                </a:cubicBezTo>
                <a:cubicBezTo>
                  <a:pt x="660" y="909"/>
                  <a:pt x="642" y="914"/>
                  <a:pt x="623" y="918"/>
                </a:cubicBezTo>
                <a:cubicBezTo>
                  <a:pt x="604" y="922"/>
                  <a:pt x="586" y="927"/>
                  <a:pt x="567" y="932"/>
                </a:cubicBezTo>
                <a:cubicBezTo>
                  <a:pt x="530" y="941"/>
                  <a:pt x="493" y="951"/>
                  <a:pt x="456" y="959"/>
                </a:cubicBezTo>
                <a:cubicBezTo>
                  <a:pt x="381" y="976"/>
                  <a:pt x="305" y="988"/>
                  <a:pt x="229" y="996"/>
                </a:cubicBezTo>
                <a:cubicBezTo>
                  <a:pt x="201" y="999"/>
                  <a:pt x="201" y="999"/>
                  <a:pt x="201" y="999"/>
                </a:cubicBezTo>
                <a:cubicBezTo>
                  <a:pt x="186" y="1000"/>
                  <a:pt x="186" y="1000"/>
                  <a:pt x="186" y="1000"/>
                </a:cubicBezTo>
                <a:cubicBezTo>
                  <a:pt x="181" y="1001"/>
                  <a:pt x="177" y="1001"/>
                  <a:pt x="172" y="1001"/>
                </a:cubicBezTo>
                <a:cubicBezTo>
                  <a:pt x="115" y="1006"/>
                  <a:pt x="115" y="1006"/>
                  <a:pt x="115" y="1006"/>
                </a:cubicBezTo>
                <a:cubicBezTo>
                  <a:pt x="96" y="1007"/>
                  <a:pt x="76" y="1007"/>
                  <a:pt x="57" y="1008"/>
                </a:cubicBezTo>
                <a:cubicBezTo>
                  <a:pt x="0" y="1011"/>
                  <a:pt x="0" y="1011"/>
                  <a:pt x="0" y="1011"/>
                </a:cubicBezTo>
                <a:lnTo>
                  <a:pt x="0" y="1009"/>
                </a:lnTo>
                <a:close/>
              </a:path>
            </a:pathLst>
          </a:custGeom>
          <a:solidFill>
            <a:srgbClr val="8392B4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66570" y="1867899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THANKS.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66609" y="3587359"/>
            <a:ext cx="604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42A52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A designer can use default text to simulate what text would look like.</a:t>
            </a:r>
          </a:p>
        </p:txBody>
      </p:sp>
      <p:sp>
        <p:nvSpPr>
          <p:cNvPr id="19" name="PA_文本框 2"/>
          <p:cNvSpPr txBox="1"/>
          <p:nvPr>
            <p:custDataLst>
              <p:tags r:id="rId1"/>
            </p:custDataLst>
          </p:nvPr>
        </p:nvSpPr>
        <p:spPr>
          <a:xfrm>
            <a:off x="5553197" y="2957657"/>
            <a:ext cx="4408949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lvl="0">
              <a:defRPr/>
            </a:pPr>
            <a:r>
              <a:rPr lang="zh-CN" altLang="en-US" sz="2800" b="0" dirty="0">
                <a:solidFill>
                  <a:srgbClr val="242A52"/>
                </a:solidFill>
                <a:latin typeface="微软雅黑" panose="020F0502020204030204"/>
                <a:cs typeface="+mn-ea"/>
                <a:sym typeface="+mn-lt"/>
              </a:rPr>
              <a:t>香芋紫小清新年中总结</a:t>
            </a:r>
            <a:r>
              <a:rPr lang="en-US" altLang="zh-CN" sz="2800" b="0" dirty="0">
                <a:solidFill>
                  <a:srgbClr val="242A52"/>
                </a:solidFill>
                <a:latin typeface="微软雅黑" panose="020F0502020204030204"/>
                <a:cs typeface="+mn-ea"/>
                <a:sym typeface="+mn-lt"/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64284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H="1">
            <a:off x="8999586" y="2473693"/>
            <a:ext cx="2428644" cy="3426593"/>
          </a:xfrm>
          <a:custGeom>
            <a:avLst/>
            <a:gdLst>
              <a:gd name="connsiteX0" fmla="*/ 1 w 2646950"/>
              <a:gd name="connsiteY0" fmla="*/ 1 h 3734603"/>
              <a:gd name="connsiteX1" fmla="*/ 596767 w 2646950"/>
              <a:gd name="connsiteY1" fmla="*/ 1 h 3734603"/>
              <a:gd name="connsiteX2" fmla="*/ 596767 w 2646950"/>
              <a:gd name="connsiteY2" fmla="*/ 3734603 h 3734603"/>
              <a:gd name="connsiteX3" fmla="*/ 0 w 2646950"/>
              <a:gd name="connsiteY3" fmla="*/ 3137836 h 3734603"/>
              <a:gd name="connsiteX4" fmla="*/ 596768 w 2646950"/>
              <a:gd name="connsiteY4" fmla="*/ 0 h 3734603"/>
              <a:gd name="connsiteX5" fmla="*/ 2646950 w 2646950"/>
              <a:gd name="connsiteY5" fmla="*/ 0 h 3734603"/>
              <a:gd name="connsiteX6" fmla="*/ 2646950 w 2646950"/>
              <a:gd name="connsiteY6" fmla="*/ 3734603 h 3734603"/>
              <a:gd name="connsiteX7" fmla="*/ 596768 w 2646950"/>
              <a:gd name="connsiteY7" fmla="*/ 3734603 h 37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6950" h="3734603">
                <a:moveTo>
                  <a:pt x="1" y="1"/>
                </a:moveTo>
                <a:lnTo>
                  <a:pt x="596767" y="1"/>
                </a:lnTo>
                <a:lnTo>
                  <a:pt x="596767" y="3734603"/>
                </a:lnTo>
                <a:cubicBezTo>
                  <a:pt x="267182" y="3734603"/>
                  <a:pt x="0" y="3467421"/>
                  <a:pt x="0" y="3137836"/>
                </a:cubicBezTo>
                <a:close/>
                <a:moveTo>
                  <a:pt x="596768" y="0"/>
                </a:moveTo>
                <a:lnTo>
                  <a:pt x="2646950" y="0"/>
                </a:lnTo>
                <a:lnTo>
                  <a:pt x="2646950" y="3734603"/>
                </a:lnTo>
                <a:lnTo>
                  <a:pt x="596768" y="3734603"/>
                </a:lnTo>
                <a:close/>
              </a:path>
            </a:pathLst>
          </a:cu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10800000">
            <a:off x="8999585" y="2473691"/>
            <a:ext cx="2428644" cy="161856"/>
          </a:xfrm>
          <a:prstGeom prst="rect">
            <a:avLst/>
          </a:prstGeom>
          <a:solidFill>
            <a:srgbClr val="D8B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6257762" y="2473693"/>
            <a:ext cx="2428644" cy="3426593"/>
          </a:xfrm>
          <a:custGeom>
            <a:avLst/>
            <a:gdLst>
              <a:gd name="connsiteX0" fmla="*/ 1 w 2646950"/>
              <a:gd name="connsiteY0" fmla="*/ 1 h 3734603"/>
              <a:gd name="connsiteX1" fmla="*/ 596767 w 2646950"/>
              <a:gd name="connsiteY1" fmla="*/ 1 h 3734603"/>
              <a:gd name="connsiteX2" fmla="*/ 596767 w 2646950"/>
              <a:gd name="connsiteY2" fmla="*/ 3734603 h 3734603"/>
              <a:gd name="connsiteX3" fmla="*/ 0 w 2646950"/>
              <a:gd name="connsiteY3" fmla="*/ 3137836 h 3734603"/>
              <a:gd name="connsiteX4" fmla="*/ 596768 w 2646950"/>
              <a:gd name="connsiteY4" fmla="*/ 0 h 3734603"/>
              <a:gd name="connsiteX5" fmla="*/ 2646950 w 2646950"/>
              <a:gd name="connsiteY5" fmla="*/ 0 h 3734603"/>
              <a:gd name="connsiteX6" fmla="*/ 2646950 w 2646950"/>
              <a:gd name="connsiteY6" fmla="*/ 3734603 h 3734603"/>
              <a:gd name="connsiteX7" fmla="*/ 596768 w 2646950"/>
              <a:gd name="connsiteY7" fmla="*/ 3734603 h 37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6950" h="3734603">
                <a:moveTo>
                  <a:pt x="1" y="1"/>
                </a:moveTo>
                <a:lnTo>
                  <a:pt x="596767" y="1"/>
                </a:lnTo>
                <a:lnTo>
                  <a:pt x="596767" y="3734603"/>
                </a:lnTo>
                <a:cubicBezTo>
                  <a:pt x="267182" y="3734603"/>
                  <a:pt x="0" y="3467421"/>
                  <a:pt x="0" y="3137836"/>
                </a:cubicBezTo>
                <a:close/>
                <a:moveTo>
                  <a:pt x="596768" y="0"/>
                </a:moveTo>
                <a:lnTo>
                  <a:pt x="2646950" y="0"/>
                </a:lnTo>
                <a:lnTo>
                  <a:pt x="2646950" y="3734603"/>
                </a:lnTo>
                <a:lnTo>
                  <a:pt x="596768" y="3734603"/>
                </a:lnTo>
                <a:close/>
              </a:path>
            </a:pathLst>
          </a:cu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10800000">
            <a:off x="6257761" y="2473691"/>
            <a:ext cx="2428644" cy="161856"/>
          </a:xfrm>
          <a:prstGeom prst="rect">
            <a:avLst/>
          </a:prstGeom>
          <a:solidFill>
            <a:srgbClr val="D8B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 flipH="1">
            <a:off x="3524301" y="2473693"/>
            <a:ext cx="2428644" cy="3426593"/>
          </a:xfrm>
          <a:custGeom>
            <a:avLst/>
            <a:gdLst>
              <a:gd name="connsiteX0" fmla="*/ 1 w 2646950"/>
              <a:gd name="connsiteY0" fmla="*/ 1 h 3734603"/>
              <a:gd name="connsiteX1" fmla="*/ 596767 w 2646950"/>
              <a:gd name="connsiteY1" fmla="*/ 1 h 3734603"/>
              <a:gd name="connsiteX2" fmla="*/ 596767 w 2646950"/>
              <a:gd name="connsiteY2" fmla="*/ 3734603 h 3734603"/>
              <a:gd name="connsiteX3" fmla="*/ 0 w 2646950"/>
              <a:gd name="connsiteY3" fmla="*/ 3137836 h 3734603"/>
              <a:gd name="connsiteX4" fmla="*/ 596768 w 2646950"/>
              <a:gd name="connsiteY4" fmla="*/ 0 h 3734603"/>
              <a:gd name="connsiteX5" fmla="*/ 2646950 w 2646950"/>
              <a:gd name="connsiteY5" fmla="*/ 0 h 3734603"/>
              <a:gd name="connsiteX6" fmla="*/ 2646950 w 2646950"/>
              <a:gd name="connsiteY6" fmla="*/ 3734603 h 3734603"/>
              <a:gd name="connsiteX7" fmla="*/ 596768 w 2646950"/>
              <a:gd name="connsiteY7" fmla="*/ 3734603 h 37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6950" h="3734603">
                <a:moveTo>
                  <a:pt x="1" y="1"/>
                </a:moveTo>
                <a:lnTo>
                  <a:pt x="596767" y="1"/>
                </a:lnTo>
                <a:lnTo>
                  <a:pt x="596767" y="3734603"/>
                </a:lnTo>
                <a:cubicBezTo>
                  <a:pt x="267182" y="3734603"/>
                  <a:pt x="0" y="3467421"/>
                  <a:pt x="0" y="3137836"/>
                </a:cubicBezTo>
                <a:close/>
                <a:moveTo>
                  <a:pt x="596768" y="0"/>
                </a:moveTo>
                <a:lnTo>
                  <a:pt x="2646950" y="0"/>
                </a:lnTo>
                <a:lnTo>
                  <a:pt x="2646950" y="3734603"/>
                </a:lnTo>
                <a:lnTo>
                  <a:pt x="596768" y="3734603"/>
                </a:lnTo>
                <a:close/>
              </a:path>
            </a:pathLst>
          </a:cu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0800000">
            <a:off x="3524300" y="2473691"/>
            <a:ext cx="2428644" cy="161856"/>
          </a:xfrm>
          <a:prstGeom prst="rect">
            <a:avLst/>
          </a:prstGeom>
          <a:solidFill>
            <a:srgbClr val="D8B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5120" y="622381"/>
            <a:ext cx="10718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alpha val="3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alpha val="30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4" name="PA_文本框 2"/>
          <p:cNvSpPr txBox="1"/>
          <p:nvPr>
            <p:custDataLst>
              <p:tags r:id="rId1"/>
            </p:custDataLst>
          </p:nvPr>
        </p:nvSpPr>
        <p:spPr>
          <a:xfrm>
            <a:off x="4985885" y="1054385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242A52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目录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242A52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.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flipH="1">
            <a:off x="789268" y="2473693"/>
            <a:ext cx="2428644" cy="3426593"/>
          </a:xfrm>
          <a:custGeom>
            <a:avLst/>
            <a:gdLst>
              <a:gd name="connsiteX0" fmla="*/ 1 w 2646950"/>
              <a:gd name="connsiteY0" fmla="*/ 1 h 3734603"/>
              <a:gd name="connsiteX1" fmla="*/ 596767 w 2646950"/>
              <a:gd name="connsiteY1" fmla="*/ 1 h 3734603"/>
              <a:gd name="connsiteX2" fmla="*/ 596767 w 2646950"/>
              <a:gd name="connsiteY2" fmla="*/ 3734603 h 3734603"/>
              <a:gd name="connsiteX3" fmla="*/ 0 w 2646950"/>
              <a:gd name="connsiteY3" fmla="*/ 3137836 h 3734603"/>
              <a:gd name="connsiteX4" fmla="*/ 596768 w 2646950"/>
              <a:gd name="connsiteY4" fmla="*/ 0 h 3734603"/>
              <a:gd name="connsiteX5" fmla="*/ 2646950 w 2646950"/>
              <a:gd name="connsiteY5" fmla="*/ 0 h 3734603"/>
              <a:gd name="connsiteX6" fmla="*/ 2646950 w 2646950"/>
              <a:gd name="connsiteY6" fmla="*/ 3734603 h 3734603"/>
              <a:gd name="connsiteX7" fmla="*/ 596768 w 2646950"/>
              <a:gd name="connsiteY7" fmla="*/ 3734603 h 37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6950" h="3734603">
                <a:moveTo>
                  <a:pt x="1" y="1"/>
                </a:moveTo>
                <a:lnTo>
                  <a:pt x="596767" y="1"/>
                </a:lnTo>
                <a:lnTo>
                  <a:pt x="596767" y="3734603"/>
                </a:lnTo>
                <a:cubicBezTo>
                  <a:pt x="267182" y="3734603"/>
                  <a:pt x="0" y="3467421"/>
                  <a:pt x="0" y="3137836"/>
                </a:cubicBezTo>
                <a:close/>
                <a:moveTo>
                  <a:pt x="596768" y="0"/>
                </a:moveTo>
                <a:lnTo>
                  <a:pt x="2646950" y="0"/>
                </a:lnTo>
                <a:lnTo>
                  <a:pt x="2646950" y="3734603"/>
                </a:lnTo>
                <a:lnTo>
                  <a:pt x="596768" y="3734603"/>
                </a:lnTo>
                <a:close/>
              </a:path>
            </a:pathLst>
          </a:cu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rot="10800000">
            <a:off x="789267" y="2473691"/>
            <a:ext cx="2428644" cy="161856"/>
          </a:xfrm>
          <a:prstGeom prst="rect">
            <a:avLst/>
          </a:prstGeom>
          <a:solidFill>
            <a:srgbClr val="D8B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BA3C27-3358-45B7-AC66-8ED1E6496CEC}"/>
              </a:ext>
            </a:extLst>
          </p:cNvPr>
          <p:cNvSpPr txBox="1"/>
          <p:nvPr/>
        </p:nvSpPr>
        <p:spPr>
          <a:xfrm>
            <a:off x="7110030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C22D87-76D0-4286-857F-FA8BCE1D6247}"/>
              </a:ext>
            </a:extLst>
          </p:cNvPr>
          <p:cNvCxnSpPr/>
          <p:nvPr/>
        </p:nvCxnSpPr>
        <p:spPr>
          <a:xfrm>
            <a:off x="7121049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0765B60-5FC2-4ED6-B9FB-CB87E3BCFF32}"/>
              </a:ext>
            </a:extLst>
          </p:cNvPr>
          <p:cNvSpPr txBox="1"/>
          <p:nvPr/>
        </p:nvSpPr>
        <p:spPr>
          <a:xfrm>
            <a:off x="9880687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DDEABD8-E73A-4630-818E-556370643E84}"/>
              </a:ext>
            </a:extLst>
          </p:cNvPr>
          <p:cNvCxnSpPr/>
          <p:nvPr/>
        </p:nvCxnSpPr>
        <p:spPr>
          <a:xfrm>
            <a:off x="9920949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8822668-E0F7-4E49-BE05-8486B4CDFBB0}"/>
              </a:ext>
            </a:extLst>
          </p:cNvPr>
          <p:cNvSpPr txBox="1"/>
          <p:nvPr/>
        </p:nvSpPr>
        <p:spPr>
          <a:xfrm>
            <a:off x="1653050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A199BAD-E170-4D5C-8A33-E31D64936CD5}"/>
              </a:ext>
            </a:extLst>
          </p:cNvPr>
          <p:cNvCxnSpPr/>
          <p:nvPr/>
        </p:nvCxnSpPr>
        <p:spPr>
          <a:xfrm>
            <a:off x="1655713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927B8CF-1B48-4030-A302-70FD8C3A60E3}"/>
              </a:ext>
            </a:extLst>
          </p:cNvPr>
          <p:cNvSpPr txBox="1"/>
          <p:nvPr/>
        </p:nvSpPr>
        <p:spPr>
          <a:xfrm>
            <a:off x="4388043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C0AA8F7-88CF-409B-86B3-09CB32E27E4D}"/>
              </a:ext>
            </a:extLst>
          </p:cNvPr>
          <p:cNvCxnSpPr/>
          <p:nvPr/>
        </p:nvCxnSpPr>
        <p:spPr>
          <a:xfrm>
            <a:off x="4428305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9F96C41-505F-436D-8C10-A3B1E1034515}"/>
              </a:ext>
            </a:extLst>
          </p:cNvPr>
          <p:cNvSpPr/>
          <p:nvPr/>
        </p:nvSpPr>
        <p:spPr>
          <a:xfrm>
            <a:off x="6570942" y="389858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市场状况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99EEBF-A0AF-4C3F-8B27-0CD6A392B787}"/>
              </a:ext>
            </a:extLst>
          </p:cNvPr>
          <p:cNvSpPr/>
          <p:nvPr/>
        </p:nvSpPr>
        <p:spPr>
          <a:xfrm>
            <a:off x="6672788" y="4452738"/>
            <a:ext cx="1519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Market conditions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0F4B5-12A7-4F61-BE42-9AE373E96261}"/>
              </a:ext>
            </a:extLst>
          </p:cNvPr>
          <p:cNvSpPr/>
          <p:nvPr/>
        </p:nvSpPr>
        <p:spPr>
          <a:xfrm>
            <a:off x="9359469" y="389858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目标计划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4223DD2-0F86-48F6-8CE1-08A0BE33866B}"/>
              </a:ext>
            </a:extLst>
          </p:cNvPr>
          <p:cNvSpPr/>
          <p:nvPr/>
        </p:nvSpPr>
        <p:spPr>
          <a:xfrm>
            <a:off x="9766051" y="4452738"/>
            <a:ext cx="910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work plan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630E41-6E7A-4301-B128-D904F311B817}"/>
              </a:ext>
            </a:extLst>
          </p:cNvPr>
          <p:cNvSpPr/>
          <p:nvPr/>
        </p:nvSpPr>
        <p:spPr>
          <a:xfrm>
            <a:off x="1095657" y="3898585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内容回顾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D1B1752-9104-49AE-8519-3892F8D1FE6D}"/>
              </a:ext>
            </a:extLst>
          </p:cNvPr>
          <p:cNvSpPr/>
          <p:nvPr/>
        </p:nvSpPr>
        <p:spPr>
          <a:xfrm>
            <a:off x="1286476" y="4452737"/>
            <a:ext cx="134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Review of work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E41E824-8973-4F9F-92AD-77C3CF315AFA}"/>
              </a:ext>
            </a:extLst>
          </p:cNvPr>
          <p:cNvSpPr/>
          <p:nvPr/>
        </p:nvSpPr>
        <p:spPr>
          <a:xfrm>
            <a:off x="3848524" y="3898585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难点分析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D96980-B46D-43F2-8640-EC3372B94E98}"/>
              </a:ext>
            </a:extLst>
          </p:cNvPr>
          <p:cNvSpPr/>
          <p:nvPr/>
        </p:nvSpPr>
        <p:spPr>
          <a:xfrm>
            <a:off x="4020426" y="4452737"/>
            <a:ext cx="1379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Work difficulties</a:t>
            </a:r>
          </a:p>
        </p:txBody>
      </p:sp>
    </p:spTree>
    <p:extLst>
      <p:ext uri="{BB962C8B-B14F-4D97-AF65-F5344CB8AC3E}">
        <p14:creationId xmlns:p14="http://schemas.microsoft.com/office/powerpoint/2010/main" val="3377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28578">
            <a:off x="-510733" y="-895173"/>
            <a:ext cx="2502635" cy="2621797"/>
          </a:xfrm>
          <a:custGeom>
            <a:avLst/>
            <a:gdLst>
              <a:gd name="connsiteX0" fmla="*/ 0 w 4048539"/>
              <a:gd name="connsiteY0" fmla="*/ 1722782 h 3882887"/>
              <a:gd name="connsiteX1" fmla="*/ 3578087 w 4048539"/>
              <a:gd name="connsiteY1" fmla="*/ 0 h 3882887"/>
              <a:gd name="connsiteX2" fmla="*/ 4048539 w 4048539"/>
              <a:gd name="connsiteY2" fmla="*/ 1331843 h 3882887"/>
              <a:gd name="connsiteX3" fmla="*/ 3041374 w 4048539"/>
              <a:gd name="connsiteY3" fmla="*/ 3882887 h 3882887"/>
              <a:gd name="connsiteX4" fmla="*/ 132522 w 4048539"/>
              <a:gd name="connsiteY4" fmla="*/ 2219739 h 3882887"/>
              <a:gd name="connsiteX5" fmla="*/ 0 w 4048539"/>
              <a:gd name="connsiteY5" fmla="*/ 1722782 h 3882887"/>
              <a:gd name="connsiteX0" fmla="*/ 0 w 4117010"/>
              <a:gd name="connsiteY0" fmla="*/ 1726749 h 3886854"/>
              <a:gd name="connsiteX1" fmla="*/ 3578087 w 4117010"/>
              <a:gd name="connsiteY1" fmla="*/ 3967 h 3886854"/>
              <a:gd name="connsiteX2" fmla="*/ 4048539 w 4117010"/>
              <a:gd name="connsiteY2" fmla="*/ 1335810 h 3886854"/>
              <a:gd name="connsiteX3" fmla="*/ 3041374 w 4117010"/>
              <a:gd name="connsiteY3" fmla="*/ 3886854 h 3886854"/>
              <a:gd name="connsiteX4" fmla="*/ 132522 w 4117010"/>
              <a:gd name="connsiteY4" fmla="*/ 2223706 h 3886854"/>
              <a:gd name="connsiteX5" fmla="*/ 0 w 4117010"/>
              <a:gd name="connsiteY5" fmla="*/ 1726749 h 3886854"/>
              <a:gd name="connsiteX0" fmla="*/ 0 w 4307049"/>
              <a:gd name="connsiteY0" fmla="*/ 1740520 h 3900625"/>
              <a:gd name="connsiteX1" fmla="*/ 3578087 w 4307049"/>
              <a:gd name="connsiteY1" fmla="*/ 17738 h 3900625"/>
              <a:gd name="connsiteX2" fmla="*/ 4048539 w 4307049"/>
              <a:gd name="connsiteY2" fmla="*/ 1349581 h 3900625"/>
              <a:gd name="connsiteX3" fmla="*/ 3041374 w 4307049"/>
              <a:gd name="connsiteY3" fmla="*/ 3900625 h 3900625"/>
              <a:gd name="connsiteX4" fmla="*/ 132522 w 4307049"/>
              <a:gd name="connsiteY4" fmla="*/ 2237477 h 3900625"/>
              <a:gd name="connsiteX5" fmla="*/ 0 w 4307049"/>
              <a:gd name="connsiteY5" fmla="*/ 1740520 h 3900625"/>
              <a:gd name="connsiteX0" fmla="*/ 0 w 4397109"/>
              <a:gd name="connsiteY0" fmla="*/ 1744952 h 3905057"/>
              <a:gd name="connsiteX1" fmla="*/ 3578087 w 4397109"/>
              <a:gd name="connsiteY1" fmla="*/ 22170 h 3905057"/>
              <a:gd name="connsiteX2" fmla="*/ 4048539 w 4397109"/>
              <a:gd name="connsiteY2" fmla="*/ 1354013 h 3905057"/>
              <a:gd name="connsiteX3" fmla="*/ 3041374 w 4397109"/>
              <a:gd name="connsiteY3" fmla="*/ 3905057 h 3905057"/>
              <a:gd name="connsiteX4" fmla="*/ 132522 w 4397109"/>
              <a:gd name="connsiteY4" fmla="*/ 2241909 h 3905057"/>
              <a:gd name="connsiteX5" fmla="*/ 0 w 4397109"/>
              <a:gd name="connsiteY5" fmla="*/ 1744952 h 3905057"/>
              <a:gd name="connsiteX0" fmla="*/ 0 w 4296628"/>
              <a:gd name="connsiteY0" fmla="*/ 1736322 h 3896427"/>
              <a:gd name="connsiteX1" fmla="*/ 3578087 w 4296628"/>
              <a:gd name="connsiteY1" fmla="*/ 13540 h 3896427"/>
              <a:gd name="connsiteX2" fmla="*/ 4048539 w 4296628"/>
              <a:gd name="connsiteY2" fmla="*/ 1345383 h 3896427"/>
              <a:gd name="connsiteX3" fmla="*/ 3041374 w 4296628"/>
              <a:gd name="connsiteY3" fmla="*/ 3896427 h 3896427"/>
              <a:gd name="connsiteX4" fmla="*/ 132522 w 4296628"/>
              <a:gd name="connsiteY4" fmla="*/ 2233279 h 3896427"/>
              <a:gd name="connsiteX5" fmla="*/ 0 w 4296628"/>
              <a:gd name="connsiteY5" fmla="*/ 1736322 h 3896427"/>
              <a:gd name="connsiteX0" fmla="*/ 0 w 4088253"/>
              <a:gd name="connsiteY0" fmla="*/ 1726162 h 3886267"/>
              <a:gd name="connsiteX1" fmla="*/ 3578087 w 4088253"/>
              <a:gd name="connsiteY1" fmla="*/ 3380 h 3886267"/>
              <a:gd name="connsiteX2" fmla="*/ 4027274 w 4088253"/>
              <a:gd name="connsiteY2" fmla="*/ 1306869 h 3886267"/>
              <a:gd name="connsiteX3" fmla="*/ 3041374 w 4088253"/>
              <a:gd name="connsiteY3" fmla="*/ 3886267 h 3886267"/>
              <a:gd name="connsiteX4" fmla="*/ 132522 w 4088253"/>
              <a:gd name="connsiteY4" fmla="*/ 2223119 h 3886267"/>
              <a:gd name="connsiteX5" fmla="*/ 0 w 4088253"/>
              <a:gd name="connsiteY5" fmla="*/ 1726162 h 3886267"/>
              <a:gd name="connsiteX0" fmla="*/ 0 w 4338332"/>
              <a:gd name="connsiteY0" fmla="*/ 1746649 h 3906754"/>
              <a:gd name="connsiteX1" fmla="*/ 3578087 w 4338332"/>
              <a:gd name="connsiteY1" fmla="*/ 23867 h 3906754"/>
              <a:gd name="connsiteX2" fmla="*/ 4027274 w 4338332"/>
              <a:gd name="connsiteY2" fmla="*/ 1327356 h 3906754"/>
              <a:gd name="connsiteX3" fmla="*/ 3041374 w 4338332"/>
              <a:gd name="connsiteY3" fmla="*/ 3906754 h 3906754"/>
              <a:gd name="connsiteX4" fmla="*/ 132522 w 4338332"/>
              <a:gd name="connsiteY4" fmla="*/ 2243606 h 3906754"/>
              <a:gd name="connsiteX5" fmla="*/ 0 w 4338332"/>
              <a:gd name="connsiteY5" fmla="*/ 1746649 h 3906754"/>
              <a:gd name="connsiteX0" fmla="*/ 0 w 4338332"/>
              <a:gd name="connsiteY0" fmla="*/ 1746649 h 3979306"/>
              <a:gd name="connsiteX1" fmla="*/ 3578087 w 4338332"/>
              <a:gd name="connsiteY1" fmla="*/ 23867 h 3979306"/>
              <a:gd name="connsiteX2" fmla="*/ 4027274 w 4338332"/>
              <a:gd name="connsiteY2" fmla="*/ 1327356 h 3979306"/>
              <a:gd name="connsiteX3" fmla="*/ 3041374 w 4338332"/>
              <a:gd name="connsiteY3" fmla="*/ 3906754 h 3979306"/>
              <a:gd name="connsiteX4" fmla="*/ 132522 w 4338332"/>
              <a:gd name="connsiteY4" fmla="*/ 2243606 h 3979306"/>
              <a:gd name="connsiteX5" fmla="*/ 0 w 4338332"/>
              <a:gd name="connsiteY5" fmla="*/ 1746649 h 3979306"/>
              <a:gd name="connsiteX0" fmla="*/ 0 w 4338332"/>
              <a:gd name="connsiteY0" fmla="*/ 1746649 h 3964690"/>
              <a:gd name="connsiteX1" fmla="*/ 3578087 w 4338332"/>
              <a:gd name="connsiteY1" fmla="*/ 23867 h 3964690"/>
              <a:gd name="connsiteX2" fmla="*/ 4027274 w 4338332"/>
              <a:gd name="connsiteY2" fmla="*/ 1327356 h 3964690"/>
              <a:gd name="connsiteX3" fmla="*/ 3041374 w 4338332"/>
              <a:gd name="connsiteY3" fmla="*/ 3906754 h 3964690"/>
              <a:gd name="connsiteX4" fmla="*/ 132522 w 4338332"/>
              <a:gd name="connsiteY4" fmla="*/ 2243606 h 3964690"/>
              <a:gd name="connsiteX5" fmla="*/ 0 w 4338332"/>
              <a:gd name="connsiteY5" fmla="*/ 1746649 h 3964690"/>
              <a:gd name="connsiteX0" fmla="*/ 0 w 4338332"/>
              <a:gd name="connsiteY0" fmla="*/ 1746649 h 3954510"/>
              <a:gd name="connsiteX1" fmla="*/ 3578087 w 4338332"/>
              <a:gd name="connsiteY1" fmla="*/ 23867 h 3954510"/>
              <a:gd name="connsiteX2" fmla="*/ 4027274 w 4338332"/>
              <a:gd name="connsiteY2" fmla="*/ 1327356 h 3954510"/>
              <a:gd name="connsiteX3" fmla="*/ 3041374 w 4338332"/>
              <a:gd name="connsiteY3" fmla="*/ 3906754 h 3954510"/>
              <a:gd name="connsiteX4" fmla="*/ 132522 w 4338332"/>
              <a:gd name="connsiteY4" fmla="*/ 2243606 h 3954510"/>
              <a:gd name="connsiteX5" fmla="*/ 0 w 4338332"/>
              <a:gd name="connsiteY5" fmla="*/ 1746649 h 3954510"/>
              <a:gd name="connsiteX0" fmla="*/ 0 w 4338332"/>
              <a:gd name="connsiteY0" fmla="*/ 1746649 h 3963202"/>
              <a:gd name="connsiteX1" fmla="*/ 3578087 w 4338332"/>
              <a:gd name="connsiteY1" fmla="*/ 23867 h 3963202"/>
              <a:gd name="connsiteX2" fmla="*/ 4027274 w 4338332"/>
              <a:gd name="connsiteY2" fmla="*/ 1327356 h 3963202"/>
              <a:gd name="connsiteX3" fmla="*/ 3041374 w 4338332"/>
              <a:gd name="connsiteY3" fmla="*/ 3906754 h 3963202"/>
              <a:gd name="connsiteX4" fmla="*/ 132522 w 4338332"/>
              <a:gd name="connsiteY4" fmla="*/ 2243606 h 3963202"/>
              <a:gd name="connsiteX5" fmla="*/ 0 w 4338332"/>
              <a:gd name="connsiteY5" fmla="*/ 1746649 h 3963202"/>
              <a:gd name="connsiteX0" fmla="*/ 0 w 4338332"/>
              <a:gd name="connsiteY0" fmla="*/ 1746649 h 3940599"/>
              <a:gd name="connsiteX1" fmla="*/ 3578087 w 4338332"/>
              <a:gd name="connsiteY1" fmla="*/ 23867 h 3940599"/>
              <a:gd name="connsiteX2" fmla="*/ 4027274 w 4338332"/>
              <a:gd name="connsiteY2" fmla="*/ 1327356 h 3940599"/>
              <a:gd name="connsiteX3" fmla="*/ 3041374 w 4338332"/>
              <a:gd name="connsiteY3" fmla="*/ 3906754 h 3940599"/>
              <a:gd name="connsiteX4" fmla="*/ 352262 w 4338332"/>
              <a:gd name="connsiteY4" fmla="*/ 2675996 h 3940599"/>
              <a:gd name="connsiteX5" fmla="*/ 0 w 4338332"/>
              <a:gd name="connsiteY5" fmla="*/ 1746649 h 3940599"/>
              <a:gd name="connsiteX0" fmla="*/ 0 w 4338332"/>
              <a:gd name="connsiteY0" fmla="*/ 1746649 h 3943201"/>
              <a:gd name="connsiteX1" fmla="*/ 3578087 w 4338332"/>
              <a:gd name="connsiteY1" fmla="*/ 23867 h 3943201"/>
              <a:gd name="connsiteX2" fmla="*/ 4027274 w 4338332"/>
              <a:gd name="connsiteY2" fmla="*/ 1327356 h 3943201"/>
              <a:gd name="connsiteX3" fmla="*/ 3041374 w 4338332"/>
              <a:gd name="connsiteY3" fmla="*/ 3906754 h 3943201"/>
              <a:gd name="connsiteX4" fmla="*/ 352262 w 4338332"/>
              <a:gd name="connsiteY4" fmla="*/ 2675996 h 3943201"/>
              <a:gd name="connsiteX5" fmla="*/ 0 w 4338332"/>
              <a:gd name="connsiteY5" fmla="*/ 1746649 h 3943201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86810 w 4016219"/>
              <a:gd name="connsiteY0" fmla="*/ 1461022 h 3914544"/>
              <a:gd name="connsiteX1" fmla="*/ 3516804 w 4016219"/>
              <a:gd name="connsiteY1" fmla="*/ 510 h 3914544"/>
              <a:gd name="connsiteX2" fmla="*/ 3965991 w 4016219"/>
              <a:gd name="connsiteY2" fmla="*/ 1303999 h 3914544"/>
              <a:gd name="connsiteX3" fmla="*/ 2980091 w 4016219"/>
              <a:gd name="connsiteY3" fmla="*/ 3883397 h 3914544"/>
              <a:gd name="connsiteX4" fmla="*/ 290979 w 4016219"/>
              <a:gd name="connsiteY4" fmla="*/ 2652639 h 3914544"/>
              <a:gd name="connsiteX5" fmla="*/ 186810 w 4016219"/>
              <a:gd name="connsiteY5" fmla="*/ 1461022 h 3914544"/>
              <a:gd name="connsiteX0" fmla="*/ 223430 w 3979104"/>
              <a:gd name="connsiteY0" fmla="*/ 1468155 h 3914560"/>
              <a:gd name="connsiteX1" fmla="*/ 3482541 w 3979104"/>
              <a:gd name="connsiteY1" fmla="*/ 555 h 3914560"/>
              <a:gd name="connsiteX2" fmla="*/ 3931728 w 3979104"/>
              <a:gd name="connsiteY2" fmla="*/ 1304044 h 3914560"/>
              <a:gd name="connsiteX3" fmla="*/ 2945828 w 3979104"/>
              <a:gd name="connsiteY3" fmla="*/ 3883442 h 3914560"/>
              <a:gd name="connsiteX4" fmla="*/ 256716 w 3979104"/>
              <a:gd name="connsiteY4" fmla="*/ 2652684 h 3914560"/>
              <a:gd name="connsiteX5" fmla="*/ 223430 w 3979104"/>
              <a:gd name="connsiteY5" fmla="*/ 1468155 h 3914560"/>
              <a:gd name="connsiteX0" fmla="*/ 147826 w 3903500"/>
              <a:gd name="connsiteY0" fmla="*/ 1468155 h 3916383"/>
              <a:gd name="connsiteX1" fmla="*/ 3406937 w 3903500"/>
              <a:gd name="connsiteY1" fmla="*/ 555 h 3916383"/>
              <a:gd name="connsiteX2" fmla="*/ 3856124 w 3903500"/>
              <a:gd name="connsiteY2" fmla="*/ 1304044 h 3916383"/>
              <a:gd name="connsiteX3" fmla="*/ 2870224 w 3903500"/>
              <a:gd name="connsiteY3" fmla="*/ 3883442 h 3916383"/>
              <a:gd name="connsiteX4" fmla="*/ 181112 w 3903500"/>
              <a:gd name="connsiteY4" fmla="*/ 2652684 h 3916383"/>
              <a:gd name="connsiteX5" fmla="*/ 147826 w 3903500"/>
              <a:gd name="connsiteY5" fmla="*/ 1468155 h 3916383"/>
              <a:gd name="connsiteX0" fmla="*/ 147826 w 4165714"/>
              <a:gd name="connsiteY0" fmla="*/ 1505528 h 3953756"/>
              <a:gd name="connsiteX1" fmla="*/ 3406937 w 4165714"/>
              <a:gd name="connsiteY1" fmla="*/ 37928 h 3953756"/>
              <a:gd name="connsiteX2" fmla="*/ 3856124 w 4165714"/>
              <a:gd name="connsiteY2" fmla="*/ 1341417 h 3953756"/>
              <a:gd name="connsiteX3" fmla="*/ 2870224 w 4165714"/>
              <a:gd name="connsiteY3" fmla="*/ 3920815 h 3953756"/>
              <a:gd name="connsiteX4" fmla="*/ 181112 w 4165714"/>
              <a:gd name="connsiteY4" fmla="*/ 2690057 h 3953756"/>
              <a:gd name="connsiteX5" fmla="*/ 147826 w 4165714"/>
              <a:gd name="connsiteY5" fmla="*/ 1505528 h 3953756"/>
              <a:gd name="connsiteX0" fmla="*/ 147826 w 4165714"/>
              <a:gd name="connsiteY0" fmla="*/ 1505528 h 4031877"/>
              <a:gd name="connsiteX1" fmla="*/ 3406937 w 4165714"/>
              <a:gd name="connsiteY1" fmla="*/ 37928 h 4031877"/>
              <a:gd name="connsiteX2" fmla="*/ 3856124 w 4165714"/>
              <a:gd name="connsiteY2" fmla="*/ 1341417 h 4031877"/>
              <a:gd name="connsiteX3" fmla="*/ 2870224 w 4165714"/>
              <a:gd name="connsiteY3" fmla="*/ 3920815 h 4031877"/>
              <a:gd name="connsiteX4" fmla="*/ 181112 w 4165714"/>
              <a:gd name="connsiteY4" fmla="*/ 2690057 h 4031877"/>
              <a:gd name="connsiteX5" fmla="*/ 147826 w 4165714"/>
              <a:gd name="connsiteY5" fmla="*/ 1505528 h 4031877"/>
              <a:gd name="connsiteX0" fmla="*/ 194000 w 4211888"/>
              <a:gd name="connsiteY0" fmla="*/ 1505528 h 4031877"/>
              <a:gd name="connsiteX1" fmla="*/ 3453111 w 4211888"/>
              <a:gd name="connsiteY1" fmla="*/ 37928 h 4031877"/>
              <a:gd name="connsiteX2" fmla="*/ 3902298 w 4211888"/>
              <a:gd name="connsiteY2" fmla="*/ 1341417 h 4031877"/>
              <a:gd name="connsiteX3" fmla="*/ 2916398 w 4211888"/>
              <a:gd name="connsiteY3" fmla="*/ 3920815 h 4031877"/>
              <a:gd name="connsiteX4" fmla="*/ 227286 w 4211888"/>
              <a:gd name="connsiteY4" fmla="*/ 2690057 h 4031877"/>
              <a:gd name="connsiteX5" fmla="*/ 194000 w 4211888"/>
              <a:gd name="connsiteY5" fmla="*/ 1505528 h 403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1888" h="4031877">
                <a:moveTo>
                  <a:pt x="194000" y="1505528"/>
                </a:moveTo>
                <a:cubicBezTo>
                  <a:pt x="482979" y="1141402"/>
                  <a:pt x="2112047" y="306285"/>
                  <a:pt x="3453111" y="37928"/>
                </a:cubicBezTo>
                <a:cubicBezTo>
                  <a:pt x="4794175" y="-230429"/>
                  <a:pt x="3961573" y="1001432"/>
                  <a:pt x="3902298" y="1341417"/>
                </a:cubicBezTo>
                <a:cubicBezTo>
                  <a:pt x="3843023" y="1681402"/>
                  <a:pt x="4032175" y="3433772"/>
                  <a:pt x="2916398" y="3920815"/>
                </a:cubicBezTo>
                <a:cubicBezTo>
                  <a:pt x="1800621" y="4407858"/>
                  <a:pt x="496722" y="3163489"/>
                  <a:pt x="227286" y="2690057"/>
                </a:cubicBezTo>
                <a:cubicBezTo>
                  <a:pt x="-42150" y="2216625"/>
                  <a:pt x="-94979" y="1869654"/>
                  <a:pt x="194000" y="1505528"/>
                </a:cubicBezTo>
                <a:close/>
              </a:path>
            </a:pathLst>
          </a:custGeom>
          <a:solidFill>
            <a:srgbClr val="5E6D9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0513098" y="4438684"/>
            <a:ext cx="2445239" cy="2308216"/>
          </a:xfrm>
          <a:custGeom>
            <a:avLst/>
            <a:gdLst>
              <a:gd name="connsiteX0" fmla="*/ 0 w 2633134"/>
              <a:gd name="connsiteY0" fmla="*/ 1286933 h 2573867"/>
              <a:gd name="connsiteX1" fmla="*/ 1380067 w 2633134"/>
              <a:gd name="connsiteY1" fmla="*/ 0 h 2573867"/>
              <a:gd name="connsiteX2" fmla="*/ 2633134 w 2633134"/>
              <a:gd name="connsiteY2" fmla="*/ 1329267 h 2573867"/>
              <a:gd name="connsiteX3" fmla="*/ 660400 w 2633134"/>
              <a:gd name="connsiteY3" fmla="*/ 2573867 h 2573867"/>
              <a:gd name="connsiteX4" fmla="*/ 0 w 2633134"/>
              <a:gd name="connsiteY4" fmla="*/ 1286933 h 2573867"/>
              <a:gd name="connsiteX0" fmla="*/ 0 w 2643675"/>
              <a:gd name="connsiteY0" fmla="*/ 1286975 h 2573909"/>
              <a:gd name="connsiteX1" fmla="*/ 1380067 w 2643675"/>
              <a:gd name="connsiteY1" fmla="*/ 42 h 2573909"/>
              <a:gd name="connsiteX2" fmla="*/ 2633134 w 2643675"/>
              <a:gd name="connsiteY2" fmla="*/ 1329309 h 2573909"/>
              <a:gd name="connsiteX3" fmla="*/ 660400 w 2643675"/>
              <a:gd name="connsiteY3" fmla="*/ 2573909 h 2573909"/>
              <a:gd name="connsiteX4" fmla="*/ 0 w 2643675"/>
              <a:gd name="connsiteY4" fmla="*/ 1286975 h 2573909"/>
              <a:gd name="connsiteX0" fmla="*/ 0 w 2645329"/>
              <a:gd name="connsiteY0" fmla="*/ 1288402 h 2575336"/>
              <a:gd name="connsiteX1" fmla="*/ 1380067 w 2645329"/>
              <a:gd name="connsiteY1" fmla="*/ 1469 h 2575336"/>
              <a:gd name="connsiteX2" fmla="*/ 2633134 w 2645329"/>
              <a:gd name="connsiteY2" fmla="*/ 1330736 h 2575336"/>
              <a:gd name="connsiteX3" fmla="*/ 660400 w 2645329"/>
              <a:gd name="connsiteY3" fmla="*/ 2575336 h 2575336"/>
              <a:gd name="connsiteX4" fmla="*/ 0 w 2645329"/>
              <a:gd name="connsiteY4" fmla="*/ 1288402 h 2575336"/>
              <a:gd name="connsiteX0" fmla="*/ 0 w 2645329"/>
              <a:gd name="connsiteY0" fmla="*/ 1229231 h 2516165"/>
              <a:gd name="connsiteX1" fmla="*/ 1380067 w 2645329"/>
              <a:gd name="connsiteY1" fmla="*/ 1565 h 2516165"/>
              <a:gd name="connsiteX2" fmla="*/ 2633134 w 2645329"/>
              <a:gd name="connsiteY2" fmla="*/ 1271565 h 2516165"/>
              <a:gd name="connsiteX3" fmla="*/ 660400 w 2645329"/>
              <a:gd name="connsiteY3" fmla="*/ 2516165 h 2516165"/>
              <a:gd name="connsiteX4" fmla="*/ 0 w 2645329"/>
              <a:gd name="connsiteY4" fmla="*/ 1229231 h 2516165"/>
              <a:gd name="connsiteX0" fmla="*/ 0 w 2811661"/>
              <a:gd name="connsiteY0" fmla="*/ 1229207 h 2516141"/>
              <a:gd name="connsiteX1" fmla="*/ 1380067 w 2811661"/>
              <a:gd name="connsiteY1" fmla="*/ 1541 h 2516141"/>
              <a:gd name="connsiteX2" fmla="*/ 2633134 w 2811661"/>
              <a:gd name="connsiteY2" fmla="*/ 1271541 h 2516141"/>
              <a:gd name="connsiteX3" fmla="*/ 660400 w 2811661"/>
              <a:gd name="connsiteY3" fmla="*/ 2516141 h 2516141"/>
              <a:gd name="connsiteX4" fmla="*/ 0 w 2811661"/>
              <a:gd name="connsiteY4" fmla="*/ 1229207 h 2516141"/>
              <a:gd name="connsiteX0" fmla="*/ 0 w 2640484"/>
              <a:gd name="connsiteY0" fmla="*/ 1229746 h 2516680"/>
              <a:gd name="connsiteX1" fmla="*/ 1380067 w 2640484"/>
              <a:gd name="connsiteY1" fmla="*/ 2080 h 2516680"/>
              <a:gd name="connsiteX2" fmla="*/ 2633134 w 2640484"/>
              <a:gd name="connsiteY2" fmla="*/ 1272080 h 2516680"/>
              <a:gd name="connsiteX3" fmla="*/ 660400 w 2640484"/>
              <a:gd name="connsiteY3" fmla="*/ 2516680 h 2516680"/>
              <a:gd name="connsiteX4" fmla="*/ 0 w 2640484"/>
              <a:gd name="connsiteY4" fmla="*/ 1229746 h 2516680"/>
              <a:gd name="connsiteX0" fmla="*/ 0 w 2640484"/>
              <a:gd name="connsiteY0" fmla="*/ 1229746 h 2619301"/>
              <a:gd name="connsiteX1" fmla="*/ 1380067 w 2640484"/>
              <a:gd name="connsiteY1" fmla="*/ 2080 h 2619301"/>
              <a:gd name="connsiteX2" fmla="*/ 2633134 w 2640484"/>
              <a:gd name="connsiteY2" fmla="*/ 1272080 h 2619301"/>
              <a:gd name="connsiteX3" fmla="*/ 660400 w 2640484"/>
              <a:gd name="connsiteY3" fmla="*/ 2516680 h 2619301"/>
              <a:gd name="connsiteX4" fmla="*/ 0 w 2640484"/>
              <a:gd name="connsiteY4" fmla="*/ 1229746 h 2619301"/>
              <a:gd name="connsiteX0" fmla="*/ 0 w 2640484"/>
              <a:gd name="connsiteY0" fmla="*/ 1229746 h 2518462"/>
              <a:gd name="connsiteX1" fmla="*/ 1380067 w 2640484"/>
              <a:gd name="connsiteY1" fmla="*/ 2080 h 2518462"/>
              <a:gd name="connsiteX2" fmla="*/ 2633134 w 2640484"/>
              <a:gd name="connsiteY2" fmla="*/ 1272080 h 2518462"/>
              <a:gd name="connsiteX3" fmla="*/ 660400 w 2640484"/>
              <a:gd name="connsiteY3" fmla="*/ 2516680 h 2518462"/>
              <a:gd name="connsiteX4" fmla="*/ 0 w 2640484"/>
              <a:gd name="connsiteY4" fmla="*/ 1229746 h 2518462"/>
              <a:gd name="connsiteX0" fmla="*/ 27482 w 2667966"/>
              <a:gd name="connsiteY0" fmla="*/ 1229746 h 2518462"/>
              <a:gd name="connsiteX1" fmla="*/ 1407549 w 2667966"/>
              <a:gd name="connsiteY1" fmla="*/ 2080 h 2518462"/>
              <a:gd name="connsiteX2" fmla="*/ 2660616 w 2667966"/>
              <a:gd name="connsiteY2" fmla="*/ 1272080 h 2518462"/>
              <a:gd name="connsiteX3" fmla="*/ 687882 w 2667966"/>
              <a:gd name="connsiteY3" fmla="*/ 2516680 h 2518462"/>
              <a:gd name="connsiteX4" fmla="*/ 27482 w 2667966"/>
              <a:gd name="connsiteY4" fmla="*/ 1229746 h 251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66" h="2518462">
                <a:moveTo>
                  <a:pt x="27482" y="1229746"/>
                </a:moveTo>
                <a:cubicBezTo>
                  <a:pt x="-192651" y="800768"/>
                  <a:pt x="968693" y="-4976"/>
                  <a:pt x="1407549" y="2080"/>
                </a:cubicBezTo>
                <a:cubicBezTo>
                  <a:pt x="1990339" y="-41664"/>
                  <a:pt x="2750928" y="611680"/>
                  <a:pt x="2660616" y="1272080"/>
                </a:cubicBezTo>
                <a:cubicBezTo>
                  <a:pt x="2570304" y="1932480"/>
                  <a:pt x="1255148" y="2556192"/>
                  <a:pt x="687882" y="2516680"/>
                </a:cubicBezTo>
                <a:cubicBezTo>
                  <a:pt x="120616" y="2477168"/>
                  <a:pt x="247615" y="1658724"/>
                  <a:pt x="27482" y="1229746"/>
                </a:cubicBezTo>
                <a:close/>
              </a:path>
            </a:pathLst>
          </a:custGeom>
          <a:solidFill>
            <a:srgbClr val="D8B7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flipH="1">
            <a:off x="0" y="4100362"/>
            <a:ext cx="12337850" cy="2984860"/>
          </a:xfrm>
          <a:custGeom>
            <a:avLst/>
            <a:gdLst>
              <a:gd name="T0" fmla="*/ 621 w 4485"/>
              <a:gd name="T1" fmla="*/ 908 h 1281"/>
              <a:gd name="T2" fmla="*/ 705 w 4485"/>
              <a:gd name="T3" fmla="*/ 891 h 1281"/>
              <a:gd name="T4" fmla="*/ 792 w 4485"/>
              <a:gd name="T5" fmla="*/ 883 h 1281"/>
              <a:gd name="T6" fmla="*/ 849 w 4485"/>
              <a:gd name="T7" fmla="*/ 884 h 1281"/>
              <a:gd name="T8" fmla="*/ 1334 w 4485"/>
              <a:gd name="T9" fmla="*/ 1057 h 1281"/>
              <a:gd name="T10" fmla="*/ 1672 w 4485"/>
              <a:gd name="T11" fmla="*/ 1156 h 1281"/>
              <a:gd name="T12" fmla="*/ 1728 w 4485"/>
              <a:gd name="T13" fmla="*/ 1151 h 1281"/>
              <a:gd name="T14" fmla="*/ 1968 w 4485"/>
              <a:gd name="T15" fmla="*/ 1033 h 1281"/>
              <a:gd name="T16" fmla="*/ 2474 w 4485"/>
              <a:gd name="T17" fmla="*/ 782 h 1281"/>
              <a:gd name="T18" fmla="*/ 2532 w 4485"/>
              <a:gd name="T19" fmla="*/ 788 h 1281"/>
              <a:gd name="T20" fmla="*/ 2946 w 4485"/>
              <a:gd name="T21" fmla="*/ 1086 h 1281"/>
              <a:gd name="T22" fmla="*/ 3163 w 4485"/>
              <a:gd name="T23" fmla="*/ 1268 h 1281"/>
              <a:gd name="T24" fmla="*/ 3249 w 4485"/>
              <a:gd name="T25" fmla="*/ 1224 h 1281"/>
              <a:gd name="T26" fmla="*/ 3142 w 4485"/>
              <a:gd name="T27" fmla="*/ 731 h 1281"/>
              <a:gd name="T28" fmla="*/ 3073 w 4485"/>
              <a:gd name="T29" fmla="*/ 337 h 1281"/>
              <a:gd name="T30" fmla="*/ 3106 w 4485"/>
              <a:gd name="T31" fmla="*/ 287 h 1281"/>
              <a:gd name="T32" fmla="*/ 3212 w 4485"/>
              <a:gd name="T33" fmla="*/ 237 h 1281"/>
              <a:gd name="T34" fmla="*/ 3786 w 4485"/>
              <a:gd name="T35" fmla="*/ 226 h 1281"/>
              <a:gd name="T36" fmla="*/ 4207 w 4485"/>
              <a:gd name="T37" fmla="*/ 220 h 1281"/>
              <a:gd name="T38" fmla="*/ 4224 w 4485"/>
              <a:gd name="T39" fmla="*/ 201 h 1281"/>
              <a:gd name="T40" fmla="*/ 4204 w 4485"/>
              <a:gd name="T41" fmla="*/ 108 h 1281"/>
              <a:gd name="T42" fmla="*/ 3887 w 4485"/>
              <a:gd name="T43" fmla="*/ 17 h 1281"/>
              <a:gd name="T44" fmla="*/ 3750 w 4485"/>
              <a:gd name="T45" fmla="*/ 87 h 1281"/>
              <a:gd name="T46" fmla="*/ 3798 w 4485"/>
              <a:gd name="T47" fmla="*/ 179 h 1281"/>
              <a:gd name="T48" fmla="*/ 3844 w 4485"/>
              <a:gd name="T49" fmla="*/ 212 h 1281"/>
              <a:gd name="T50" fmla="*/ 4336 w 4485"/>
              <a:gd name="T51" fmla="*/ 506 h 1281"/>
              <a:gd name="T52" fmla="*/ 4418 w 4485"/>
              <a:gd name="T53" fmla="*/ 586 h 1281"/>
              <a:gd name="T54" fmla="*/ 3938 w 4485"/>
              <a:gd name="T55" fmla="*/ 278 h 1281"/>
              <a:gd name="T56" fmla="*/ 3796 w 4485"/>
              <a:gd name="T57" fmla="*/ 193 h 1281"/>
              <a:gd name="T58" fmla="*/ 3739 w 4485"/>
              <a:gd name="T59" fmla="*/ 116 h 1281"/>
              <a:gd name="T60" fmla="*/ 3761 w 4485"/>
              <a:gd name="T61" fmla="*/ 45 h 1281"/>
              <a:gd name="T62" fmla="*/ 3885 w 4485"/>
              <a:gd name="T63" fmla="*/ 3 h 1281"/>
              <a:gd name="T64" fmla="*/ 4215 w 4485"/>
              <a:gd name="T65" fmla="*/ 96 h 1281"/>
              <a:gd name="T66" fmla="*/ 4238 w 4485"/>
              <a:gd name="T67" fmla="*/ 209 h 1281"/>
              <a:gd name="T68" fmla="*/ 4217 w 4485"/>
              <a:gd name="T69" fmla="*/ 233 h 1281"/>
              <a:gd name="T70" fmla="*/ 3785 w 4485"/>
              <a:gd name="T71" fmla="*/ 244 h 1281"/>
              <a:gd name="T72" fmla="*/ 3215 w 4485"/>
              <a:gd name="T73" fmla="*/ 252 h 1281"/>
              <a:gd name="T74" fmla="*/ 3116 w 4485"/>
              <a:gd name="T75" fmla="*/ 298 h 1281"/>
              <a:gd name="T76" fmla="*/ 3087 w 4485"/>
              <a:gd name="T77" fmla="*/ 343 h 1281"/>
              <a:gd name="T78" fmla="*/ 3154 w 4485"/>
              <a:gd name="T79" fmla="*/ 727 h 1281"/>
              <a:gd name="T80" fmla="*/ 3257 w 4485"/>
              <a:gd name="T81" fmla="*/ 1227 h 1281"/>
              <a:gd name="T82" fmla="*/ 3160 w 4485"/>
              <a:gd name="T83" fmla="*/ 1275 h 1281"/>
              <a:gd name="T84" fmla="*/ 2777 w 4485"/>
              <a:gd name="T85" fmla="*/ 931 h 1281"/>
              <a:gd name="T86" fmla="*/ 2516 w 4485"/>
              <a:gd name="T87" fmla="*/ 791 h 1281"/>
              <a:gd name="T88" fmla="*/ 2362 w 4485"/>
              <a:gd name="T89" fmla="*/ 802 h 1281"/>
              <a:gd name="T90" fmla="*/ 1879 w 4485"/>
              <a:gd name="T91" fmla="*/ 1106 h 1281"/>
              <a:gd name="T92" fmla="*/ 1716 w 4485"/>
              <a:gd name="T93" fmla="*/ 1167 h 1281"/>
              <a:gd name="T94" fmla="*/ 1543 w 4485"/>
              <a:gd name="T95" fmla="*/ 1153 h 1281"/>
              <a:gd name="T96" fmla="*/ 877 w 4485"/>
              <a:gd name="T97" fmla="*/ 898 h 1281"/>
              <a:gd name="T98" fmla="*/ 820 w 4485"/>
              <a:gd name="T99" fmla="*/ 895 h 1281"/>
              <a:gd name="T100" fmla="*/ 735 w 4485"/>
              <a:gd name="T101" fmla="*/ 898 h 1281"/>
              <a:gd name="T102" fmla="*/ 679 w 4485"/>
              <a:gd name="T103" fmla="*/ 906 h 1281"/>
              <a:gd name="T104" fmla="*/ 229 w 4485"/>
              <a:gd name="T105" fmla="*/ 996 h 1281"/>
              <a:gd name="T106" fmla="*/ 115 w 4485"/>
              <a:gd name="T107" fmla="*/ 1006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85" h="1281">
                <a:moveTo>
                  <a:pt x="0" y="1009"/>
                </a:moveTo>
                <a:cubicBezTo>
                  <a:pt x="153" y="1002"/>
                  <a:pt x="305" y="986"/>
                  <a:pt x="454" y="951"/>
                </a:cubicBezTo>
                <a:cubicBezTo>
                  <a:pt x="491" y="942"/>
                  <a:pt x="528" y="933"/>
                  <a:pt x="565" y="923"/>
                </a:cubicBezTo>
                <a:cubicBezTo>
                  <a:pt x="583" y="918"/>
                  <a:pt x="602" y="913"/>
                  <a:pt x="621" y="908"/>
                </a:cubicBezTo>
                <a:cubicBezTo>
                  <a:pt x="639" y="904"/>
                  <a:pt x="658" y="899"/>
                  <a:pt x="677" y="896"/>
                </a:cubicBezTo>
                <a:cubicBezTo>
                  <a:pt x="691" y="893"/>
                  <a:pt x="691" y="893"/>
                  <a:pt x="691" y="893"/>
                </a:cubicBezTo>
                <a:cubicBezTo>
                  <a:pt x="698" y="892"/>
                  <a:pt x="698" y="892"/>
                  <a:pt x="698" y="892"/>
                </a:cubicBezTo>
                <a:cubicBezTo>
                  <a:pt x="705" y="891"/>
                  <a:pt x="705" y="891"/>
                  <a:pt x="705" y="891"/>
                </a:cubicBezTo>
                <a:cubicBezTo>
                  <a:pt x="734" y="887"/>
                  <a:pt x="734" y="887"/>
                  <a:pt x="734" y="887"/>
                </a:cubicBezTo>
                <a:cubicBezTo>
                  <a:pt x="739" y="886"/>
                  <a:pt x="744" y="886"/>
                  <a:pt x="748" y="885"/>
                </a:cubicBezTo>
                <a:cubicBezTo>
                  <a:pt x="763" y="884"/>
                  <a:pt x="763" y="884"/>
                  <a:pt x="763" y="884"/>
                </a:cubicBezTo>
                <a:cubicBezTo>
                  <a:pt x="772" y="884"/>
                  <a:pt x="782" y="883"/>
                  <a:pt x="792" y="883"/>
                </a:cubicBezTo>
                <a:cubicBezTo>
                  <a:pt x="821" y="883"/>
                  <a:pt x="821" y="883"/>
                  <a:pt x="821" y="883"/>
                </a:cubicBezTo>
                <a:cubicBezTo>
                  <a:pt x="828" y="883"/>
                  <a:pt x="828" y="883"/>
                  <a:pt x="828" y="883"/>
                </a:cubicBezTo>
                <a:cubicBezTo>
                  <a:pt x="835" y="883"/>
                  <a:pt x="835" y="883"/>
                  <a:pt x="835" y="883"/>
                </a:cubicBezTo>
                <a:cubicBezTo>
                  <a:pt x="849" y="884"/>
                  <a:pt x="849" y="884"/>
                  <a:pt x="849" y="884"/>
                </a:cubicBezTo>
                <a:cubicBezTo>
                  <a:pt x="878" y="886"/>
                  <a:pt x="878" y="886"/>
                  <a:pt x="878" y="886"/>
                </a:cubicBezTo>
                <a:cubicBezTo>
                  <a:pt x="888" y="887"/>
                  <a:pt x="898" y="888"/>
                  <a:pt x="907" y="889"/>
                </a:cubicBezTo>
                <a:cubicBezTo>
                  <a:pt x="984" y="900"/>
                  <a:pt x="1057" y="927"/>
                  <a:pt x="1127" y="958"/>
                </a:cubicBezTo>
                <a:cubicBezTo>
                  <a:pt x="1198" y="989"/>
                  <a:pt x="1265" y="1024"/>
                  <a:pt x="1334" y="1057"/>
                </a:cubicBezTo>
                <a:cubicBezTo>
                  <a:pt x="1369" y="1073"/>
                  <a:pt x="1403" y="1089"/>
                  <a:pt x="1439" y="1103"/>
                </a:cubicBezTo>
                <a:cubicBezTo>
                  <a:pt x="1474" y="1118"/>
                  <a:pt x="1510" y="1130"/>
                  <a:pt x="1547" y="1139"/>
                </a:cubicBezTo>
                <a:cubicBezTo>
                  <a:pt x="1583" y="1149"/>
                  <a:pt x="1621" y="1155"/>
                  <a:pt x="1658" y="1156"/>
                </a:cubicBezTo>
                <a:cubicBezTo>
                  <a:pt x="1663" y="1156"/>
                  <a:pt x="1668" y="1156"/>
                  <a:pt x="1672" y="1156"/>
                </a:cubicBezTo>
                <a:cubicBezTo>
                  <a:pt x="1686" y="1156"/>
                  <a:pt x="1686" y="1156"/>
                  <a:pt x="1686" y="1156"/>
                </a:cubicBezTo>
                <a:cubicBezTo>
                  <a:pt x="1691" y="1155"/>
                  <a:pt x="1696" y="1155"/>
                  <a:pt x="1701" y="1155"/>
                </a:cubicBezTo>
                <a:cubicBezTo>
                  <a:pt x="1714" y="1153"/>
                  <a:pt x="1714" y="1153"/>
                  <a:pt x="1714" y="1153"/>
                </a:cubicBezTo>
                <a:cubicBezTo>
                  <a:pt x="1719" y="1153"/>
                  <a:pt x="1724" y="1152"/>
                  <a:pt x="1728" y="1151"/>
                </a:cubicBezTo>
                <a:cubicBezTo>
                  <a:pt x="1742" y="1149"/>
                  <a:pt x="1742" y="1149"/>
                  <a:pt x="1742" y="1149"/>
                </a:cubicBezTo>
                <a:cubicBezTo>
                  <a:pt x="1751" y="1146"/>
                  <a:pt x="1760" y="1144"/>
                  <a:pt x="1769" y="1141"/>
                </a:cubicBezTo>
                <a:cubicBezTo>
                  <a:pt x="1805" y="1130"/>
                  <a:pt x="1840" y="1114"/>
                  <a:pt x="1873" y="1095"/>
                </a:cubicBezTo>
                <a:cubicBezTo>
                  <a:pt x="1906" y="1076"/>
                  <a:pt x="1937" y="1055"/>
                  <a:pt x="1968" y="1033"/>
                </a:cubicBezTo>
                <a:cubicBezTo>
                  <a:pt x="2031" y="989"/>
                  <a:pt x="2091" y="941"/>
                  <a:pt x="2154" y="898"/>
                </a:cubicBezTo>
                <a:cubicBezTo>
                  <a:pt x="2186" y="877"/>
                  <a:pt x="2219" y="857"/>
                  <a:pt x="2253" y="839"/>
                </a:cubicBezTo>
                <a:cubicBezTo>
                  <a:pt x="2287" y="821"/>
                  <a:pt x="2323" y="806"/>
                  <a:pt x="2360" y="796"/>
                </a:cubicBezTo>
                <a:cubicBezTo>
                  <a:pt x="2397" y="786"/>
                  <a:pt x="2435" y="780"/>
                  <a:pt x="2474" y="782"/>
                </a:cubicBezTo>
                <a:cubicBezTo>
                  <a:pt x="2489" y="782"/>
                  <a:pt x="2489" y="782"/>
                  <a:pt x="2489" y="782"/>
                </a:cubicBezTo>
                <a:cubicBezTo>
                  <a:pt x="2493" y="782"/>
                  <a:pt x="2498" y="783"/>
                  <a:pt x="2503" y="784"/>
                </a:cubicBezTo>
                <a:cubicBezTo>
                  <a:pt x="2517" y="785"/>
                  <a:pt x="2517" y="785"/>
                  <a:pt x="2517" y="785"/>
                </a:cubicBezTo>
                <a:cubicBezTo>
                  <a:pt x="2522" y="786"/>
                  <a:pt x="2527" y="787"/>
                  <a:pt x="2532" y="788"/>
                </a:cubicBezTo>
                <a:cubicBezTo>
                  <a:pt x="2550" y="791"/>
                  <a:pt x="2569" y="797"/>
                  <a:pt x="2587" y="804"/>
                </a:cubicBezTo>
                <a:cubicBezTo>
                  <a:pt x="2623" y="817"/>
                  <a:pt x="2657" y="836"/>
                  <a:pt x="2689" y="857"/>
                </a:cubicBezTo>
                <a:cubicBezTo>
                  <a:pt x="2721" y="878"/>
                  <a:pt x="2751" y="902"/>
                  <a:pt x="2780" y="927"/>
                </a:cubicBezTo>
                <a:cubicBezTo>
                  <a:pt x="2839" y="977"/>
                  <a:pt x="2892" y="1031"/>
                  <a:pt x="2946" y="1086"/>
                </a:cubicBezTo>
                <a:cubicBezTo>
                  <a:pt x="2973" y="1114"/>
                  <a:pt x="2999" y="1141"/>
                  <a:pt x="3027" y="1168"/>
                </a:cubicBezTo>
                <a:cubicBezTo>
                  <a:pt x="3040" y="1181"/>
                  <a:pt x="3054" y="1194"/>
                  <a:pt x="3068" y="1207"/>
                </a:cubicBezTo>
                <a:cubicBezTo>
                  <a:pt x="3083" y="1219"/>
                  <a:pt x="3098" y="1231"/>
                  <a:pt x="3113" y="1242"/>
                </a:cubicBezTo>
                <a:cubicBezTo>
                  <a:pt x="3129" y="1253"/>
                  <a:pt x="3145" y="1263"/>
                  <a:pt x="3163" y="1268"/>
                </a:cubicBezTo>
                <a:cubicBezTo>
                  <a:pt x="3171" y="1271"/>
                  <a:pt x="3180" y="1273"/>
                  <a:pt x="3189" y="1273"/>
                </a:cubicBezTo>
                <a:cubicBezTo>
                  <a:pt x="3198" y="1272"/>
                  <a:pt x="3207" y="1270"/>
                  <a:pt x="3215" y="1266"/>
                </a:cubicBezTo>
                <a:cubicBezTo>
                  <a:pt x="3223" y="1261"/>
                  <a:pt x="3229" y="1255"/>
                  <a:pt x="3235" y="1247"/>
                </a:cubicBezTo>
                <a:cubicBezTo>
                  <a:pt x="3241" y="1240"/>
                  <a:pt x="3246" y="1232"/>
                  <a:pt x="3249" y="1224"/>
                </a:cubicBezTo>
                <a:cubicBezTo>
                  <a:pt x="3257" y="1207"/>
                  <a:pt x="3260" y="1188"/>
                  <a:pt x="3261" y="1170"/>
                </a:cubicBezTo>
                <a:cubicBezTo>
                  <a:pt x="3264" y="1132"/>
                  <a:pt x="3258" y="1094"/>
                  <a:pt x="3250" y="1057"/>
                </a:cubicBezTo>
                <a:cubicBezTo>
                  <a:pt x="3242" y="1020"/>
                  <a:pt x="3231" y="983"/>
                  <a:pt x="3219" y="947"/>
                </a:cubicBezTo>
                <a:cubicBezTo>
                  <a:pt x="3195" y="875"/>
                  <a:pt x="3168" y="803"/>
                  <a:pt x="3142" y="731"/>
                </a:cubicBezTo>
                <a:cubicBezTo>
                  <a:pt x="3129" y="695"/>
                  <a:pt x="3116" y="659"/>
                  <a:pt x="3104" y="623"/>
                </a:cubicBezTo>
                <a:cubicBezTo>
                  <a:pt x="3092" y="586"/>
                  <a:pt x="3082" y="549"/>
                  <a:pt x="3074" y="511"/>
                </a:cubicBezTo>
                <a:cubicBezTo>
                  <a:pt x="3066" y="474"/>
                  <a:pt x="3060" y="435"/>
                  <a:pt x="3062" y="396"/>
                </a:cubicBezTo>
                <a:cubicBezTo>
                  <a:pt x="3063" y="376"/>
                  <a:pt x="3066" y="356"/>
                  <a:pt x="3073" y="337"/>
                </a:cubicBezTo>
                <a:cubicBezTo>
                  <a:pt x="3076" y="330"/>
                  <a:pt x="3076" y="330"/>
                  <a:pt x="3076" y="330"/>
                </a:cubicBezTo>
                <a:cubicBezTo>
                  <a:pt x="3079" y="324"/>
                  <a:pt x="3079" y="324"/>
                  <a:pt x="3079" y="324"/>
                </a:cubicBezTo>
                <a:cubicBezTo>
                  <a:pt x="3081" y="319"/>
                  <a:pt x="3084" y="315"/>
                  <a:pt x="3086" y="310"/>
                </a:cubicBezTo>
                <a:cubicBezTo>
                  <a:pt x="3092" y="302"/>
                  <a:pt x="3098" y="294"/>
                  <a:pt x="3106" y="287"/>
                </a:cubicBezTo>
                <a:cubicBezTo>
                  <a:pt x="3113" y="280"/>
                  <a:pt x="3121" y="274"/>
                  <a:pt x="3130" y="269"/>
                </a:cubicBezTo>
                <a:cubicBezTo>
                  <a:pt x="3134" y="266"/>
                  <a:pt x="3138" y="264"/>
                  <a:pt x="3143" y="261"/>
                </a:cubicBezTo>
                <a:cubicBezTo>
                  <a:pt x="3147" y="259"/>
                  <a:pt x="3152" y="257"/>
                  <a:pt x="3156" y="255"/>
                </a:cubicBezTo>
                <a:cubicBezTo>
                  <a:pt x="3174" y="247"/>
                  <a:pt x="3193" y="241"/>
                  <a:pt x="3212" y="237"/>
                </a:cubicBezTo>
                <a:cubicBezTo>
                  <a:pt x="3231" y="232"/>
                  <a:pt x="3250" y="228"/>
                  <a:pt x="3269" y="226"/>
                </a:cubicBezTo>
                <a:cubicBezTo>
                  <a:pt x="3288" y="223"/>
                  <a:pt x="3307" y="221"/>
                  <a:pt x="3326" y="219"/>
                </a:cubicBezTo>
                <a:cubicBezTo>
                  <a:pt x="3403" y="213"/>
                  <a:pt x="3480" y="213"/>
                  <a:pt x="3557" y="215"/>
                </a:cubicBezTo>
                <a:cubicBezTo>
                  <a:pt x="3633" y="217"/>
                  <a:pt x="3710" y="222"/>
                  <a:pt x="3786" y="226"/>
                </a:cubicBezTo>
                <a:cubicBezTo>
                  <a:pt x="3862" y="231"/>
                  <a:pt x="3939" y="236"/>
                  <a:pt x="4015" y="239"/>
                </a:cubicBezTo>
                <a:cubicBezTo>
                  <a:pt x="4053" y="240"/>
                  <a:pt x="4091" y="240"/>
                  <a:pt x="4129" y="238"/>
                </a:cubicBezTo>
                <a:cubicBezTo>
                  <a:pt x="4147" y="237"/>
                  <a:pt x="4166" y="234"/>
                  <a:pt x="4184" y="230"/>
                </a:cubicBezTo>
                <a:cubicBezTo>
                  <a:pt x="4193" y="228"/>
                  <a:pt x="4201" y="224"/>
                  <a:pt x="4207" y="220"/>
                </a:cubicBezTo>
                <a:cubicBezTo>
                  <a:pt x="4209" y="219"/>
                  <a:pt x="4210" y="218"/>
                  <a:pt x="4212" y="216"/>
                </a:cubicBezTo>
                <a:cubicBezTo>
                  <a:pt x="4216" y="211"/>
                  <a:pt x="4216" y="211"/>
                  <a:pt x="4216" y="211"/>
                </a:cubicBezTo>
                <a:cubicBezTo>
                  <a:pt x="4217" y="210"/>
                  <a:pt x="4219" y="208"/>
                  <a:pt x="4220" y="206"/>
                </a:cubicBezTo>
                <a:cubicBezTo>
                  <a:pt x="4224" y="201"/>
                  <a:pt x="4224" y="201"/>
                  <a:pt x="4224" y="201"/>
                </a:cubicBezTo>
                <a:cubicBezTo>
                  <a:pt x="4228" y="193"/>
                  <a:pt x="4231" y="185"/>
                  <a:pt x="4233" y="177"/>
                </a:cubicBezTo>
                <a:cubicBezTo>
                  <a:pt x="4235" y="169"/>
                  <a:pt x="4234" y="160"/>
                  <a:pt x="4232" y="152"/>
                </a:cubicBezTo>
                <a:cubicBezTo>
                  <a:pt x="4230" y="144"/>
                  <a:pt x="4226" y="136"/>
                  <a:pt x="4221" y="128"/>
                </a:cubicBezTo>
                <a:cubicBezTo>
                  <a:pt x="4216" y="121"/>
                  <a:pt x="4211" y="114"/>
                  <a:pt x="4204" y="108"/>
                </a:cubicBezTo>
                <a:cubicBezTo>
                  <a:pt x="4191" y="95"/>
                  <a:pt x="4175" y="85"/>
                  <a:pt x="4159" y="76"/>
                </a:cubicBezTo>
                <a:cubicBezTo>
                  <a:pt x="4143" y="66"/>
                  <a:pt x="4126" y="58"/>
                  <a:pt x="4108" y="52"/>
                </a:cubicBezTo>
                <a:cubicBezTo>
                  <a:pt x="4073" y="38"/>
                  <a:pt x="4037" y="29"/>
                  <a:pt x="3999" y="23"/>
                </a:cubicBezTo>
                <a:cubicBezTo>
                  <a:pt x="3962" y="17"/>
                  <a:pt x="3924" y="14"/>
                  <a:pt x="3887" y="17"/>
                </a:cubicBezTo>
                <a:cubicBezTo>
                  <a:pt x="3868" y="18"/>
                  <a:pt x="3849" y="21"/>
                  <a:pt x="3831" y="26"/>
                </a:cubicBezTo>
                <a:cubicBezTo>
                  <a:pt x="3822" y="28"/>
                  <a:pt x="3813" y="31"/>
                  <a:pt x="3805" y="34"/>
                </a:cubicBezTo>
                <a:cubicBezTo>
                  <a:pt x="3796" y="38"/>
                  <a:pt x="3788" y="42"/>
                  <a:pt x="3781" y="47"/>
                </a:cubicBezTo>
                <a:cubicBezTo>
                  <a:pt x="3765" y="56"/>
                  <a:pt x="3753" y="71"/>
                  <a:pt x="3750" y="87"/>
                </a:cubicBezTo>
                <a:cubicBezTo>
                  <a:pt x="3749" y="96"/>
                  <a:pt x="3749" y="105"/>
                  <a:pt x="3752" y="113"/>
                </a:cubicBezTo>
                <a:cubicBezTo>
                  <a:pt x="3754" y="122"/>
                  <a:pt x="3757" y="130"/>
                  <a:pt x="3762" y="138"/>
                </a:cubicBezTo>
                <a:cubicBezTo>
                  <a:pt x="3767" y="146"/>
                  <a:pt x="3772" y="153"/>
                  <a:pt x="3778" y="160"/>
                </a:cubicBezTo>
                <a:cubicBezTo>
                  <a:pt x="3784" y="167"/>
                  <a:pt x="3791" y="173"/>
                  <a:pt x="3798" y="179"/>
                </a:cubicBezTo>
                <a:cubicBezTo>
                  <a:pt x="3804" y="183"/>
                  <a:pt x="3804" y="183"/>
                  <a:pt x="3804" y="183"/>
                </a:cubicBezTo>
                <a:cubicBezTo>
                  <a:pt x="3809" y="188"/>
                  <a:pt x="3809" y="188"/>
                  <a:pt x="3809" y="188"/>
                </a:cubicBezTo>
                <a:cubicBezTo>
                  <a:pt x="3813" y="190"/>
                  <a:pt x="3817" y="193"/>
                  <a:pt x="3821" y="196"/>
                </a:cubicBezTo>
                <a:cubicBezTo>
                  <a:pt x="3829" y="201"/>
                  <a:pt x="3836" y="207"/>
                  <a:pt x="3844" y="212"/>
                </a:cubicBezTo>
                <a:cubicBezTo>
                  <a:pt x="3876" y="232"/>
                  <a:pt x="3910" y="251"/>
                  <a:pt x="3943" y="269"/>
                </a:cubicBezTo>
                <a:cubicBezTo>
                  <a:pt x="4010" y="306"/>
                  <a:pt x="4078" y="341"/>
                  <a:pt x="4145" y="380"/>
                </a:cubicBezTo>
                <a:cubicBezTo>
                  <a:pt x="4178" y="399"/>
                  <a:pt x="4211" y="418"/>
                  <a:pt x="4243" y="439"/>
                </a:cubicBezTo>
                <a:cubicBezTo>
                  <a:pt x="4275" y="460"/>
                  <a:pt x="4306" y="482"/>
                  <a:pt x="4336" y="506"/>
                </a:cubicBezTo>
                <a:cubicBezTo>
                  <a:pt x="4366" y="530"/>
                  <a:pt x="4395" y="555"/>
                  <a:pt x="4421" y="584"/>
                </a:cubicBezTo>
                <a:cubicBezTo>
                  <a:pt x="4447" y="612"/>
                  <a:pt x="4469" y="644"/>
                  <a:pt x="4485" y="679"/>
                </a:cubicBezTo>
                <a:cubicBezTo>
                  <a:pt x="4483" y="680"/>
                  <a:pt x="4483" y="680"/>
                  <a:pt x="4483" y="680"/>
                </a:cubicBezTo>
                <a:cubicBezTo>
                  <a:pt x="4467" y="645"/>
                  <a:pt x="4444" y="614"/>
                  <a:pt x="4418" y="586"/>
                </a:cubicBezTo>
                <a:cubicBezTo>
                  <a:pt x="4392" y="558"/>
                  <a:pt x="4363" y="533"/>
                  <a:pt x="4333" y="510"/>
                </a:cubicBezTo>
                <a:cubicBezTo>
                  <a:pt x="4303" y="487"/>
                  <a:pt x="4271" y="465"/>
                  <a:pt x="4239" y="445"/>
                </a:cubicBezTo>
                <a:cubicBezTo>
                  <a:pt x="4207" y="425"/>
                  <a:pt x="4174" y="405"/>
                  <a:pt x="4141" y="387"/>
                </a:cubicBezTo>
                <a:cubicBezTo>
                  <a:pt x="4074" y="349"/>
                  <a:pt x="4006" y="314"/>
                  <a:pt x="3938" y="278"/>
                </a:cubicBezTo>
                <a:cubicBezTo>
                  <a:pt x="3905" y="260"/>
                  <a:pt x="3871" y="242"/>
                  <a:pt x="3838" y="222"/>
                </a:cubicBezTo>
                <a:cubicBezTo>
                  <a:pt x="3830" y="217"/>
                  <a:pt x="3822" y="211"/>
                  <a:pt x="3814" y="206"/>
                </a:cubicBezTo>
                <a:cubicBezTo>
                  <a:pt x="3810" y="203"/>
                  <a:pt x="3806" y="200"/>
                  <a:pt x="3802" y="197"/>
                </a:cubicBezTo>
                <a:cubicBezTo>
                  <a:pt x="3796" y="193"/>
                  <a:pt x="3796" y="193"/>
                  <a:pt x="3796" y="193"/>
                </a:cubicBezTo>
                <a:cubicBezTo>
                  <a:pt x="3791" y="188"/>
                  <a:pt x="3791" y="188"/>
                  <a:pt x="3791" y="188"/>
                </a:cubicBezTo>
                <a:cubicBezTo>
                  <a:pt x="3783" y="182"/>
                  <a:pt x="3776" y="176"/>
                  <a:pt x="3769" y="168"/>
                </a:cubicBezTo>
                <a:cubicBezTo>
                  <a:pt x="3762" y="161"/>
                  <a:pt x="3756" y="153"/>
                  <a:pt x="3751" y="144"/>
                </a:cubicBezTo>
                <a:cubicBezTo>
                  <a:pt x="3746" y="136"/>
                  <a:pt x="3742" y="126"/>
                  <a:pt x="3739" y="116"/>
                </a:cubicBezTo>
                <a:cubicBezTo>
                  <a:pt x="3737" y="106"/>
                  <a:pt x="3736" y="96"/>
                  <a:pt x="3738" y="85"/>
                </a:cubicBezTo>
                <a:cubicBezTo>
                  <a:pt x="3740" y="75"/>
                  <a:pt x="3744" y="65"/>
                  <a:pt x="3751" y="56"/>
                </a:cubicBezTo>
                <a:cubicBezTo>
                  <a:pt x="3752" y="54"/>
                  <a:pt x="3754" y="52"/>
                  <a:pt x="3756" y="50"/>
                </a:cubicBezTo>
                <a:cubicBezTo>
                  <a:pt x="3761" y="45"/>
                  <a:pt x="3761" y="45"/>
                  <a:pt x="3761" y="45"/>
                </a:cubicBezTo>
                <a:cubicBezTo>
                  <a:pt x="3765" y="42"/>
                  <a:pt x="3769" y="38"/>
                  <a:pt x="3773" y="36"/>
                </a:cubicBezTo>
                <a:cubicBezTo>
                  <a:pt x="3782" y="30"/>
                  <a:pt x="3790" y="25"/>
                  <a:pt x="3800" y="22"/>
                </a:cubicBezTo>
                <a:cubicBezTo>
                  <a:pt x="3809" y="18"/>
                  <a:pt x="3818" y="15"/>
                  <a:pt x="3828" y="12"/>
                </a:cubicBezTo>
                <a:cubicBezTo>
                  <a:pt x="3847" y="7"/>
                  <a:pt x="3866" y="5"/>
                  <a:pt x="3885" y="3"/>
                </a:cubicBezTo>
                <a:cubicBezTo>
                  <a:pt x="3924" y="0"/>
                  <a:pt x="3963" y="2"/>
                  <a:pt x="4002" y="8"/>
                </a:cubicBezTo>
                <a:cubicBezTo>
                  <a:pt x="4040" y="14"/>
                  <a:pt x="4078" y="24"/>
                  <a:pt x="4114" y="37"/>
                </a:cubicBezTo>
                <a:cubicBezTo>
                  <a:pt x="4132" y="44"/>
                  <a:pt x="4150" y="52"/>
                  <a:pt x="4167" y="62"/>
                </a:cubicBezTo>
                <a:cubicBezTo>
                  <a:pt x="4184" y="71"/>
                  <a:pt x="4201" y="83"/>
                  <a:pt x="4215" y="96"/>
                </a:cubicBezTo>
                <a:cubicBezTo>
                  <a:pt x="4222" y="103"/>
                  <a:pt x="4229" y="111"/>
                  <a:pt x="4235" y="119"/>
                </a:cubicBezTo>
                <a:cubicBezTo>
                  <a:pt x="4241" y="128"/>
                  <a:pt x="4245" y="138"/>
                  <a:pt x="4248" y="148"/>
                </a:cubicBezTo>
                <a:cubicBezTo>
                  <a:pt x="4251" y="158"/>
                  <a:pt x="4251" y="169"/>
                  <a:pt x="4249" y="180"/>
                </a:cubicBezTo>
                <a:cubicBezTo>
                  <a:pt x="4247" y="190"/>
                  <a:pt x="4243" y="200"/>
                  <a:pt x="4238" y="209"/>
                </a:cubicBezTo>
                <a:cubicBezTo>
                  <a:pt x="4233" y="216"/>
                  <a:pt x="4233" y="216"/>
                  <a:pt x="4233" y="216"/>
                </a:cubicBezTo>
                <a:cubicBezTo>
                  <a:pt x="4232" y="218"/>
                  <a:pt x="4230" y="220"/>
                  <a:pt x="4229" y="222"/>
                </a:cubicBezTo>
                <a:cubicBezTo>
                  <a:pt x="4224" y="227"/>
                  <a:pt x="4224" y="227"/>
                  <a:pt x="4224" y="227"/>
                </a:cubicBezTo>
                <a:cubicBezTo>
                  <a:pt x="4222" y="229"/>
                  <a:pt x="4219" y="232"/>
                  <a:pt x="4217" y="233"/>
                </a:cubicBezTo>
                <a:cubicBezTo>
                  <a:pt x="4208" y="240"/>
                  <a:pt x="4198" y="243"/>
                  <a:pt x="4188" y="246"/>
                </a:cubicBezTo>
                <a:cubicBezTo>
                  <a:pt x="4169" y="251"/>
                  <a:pt x="4149" y="253"/>
                  <a:pt x="4130" y="255"/>
                </a:cubicBezTo>
                <a:cubicBezTo>
                  <a:pt x="4091" y="257"/>
                  <a:pt x="4053" y="257"/>
                  <a:pt x="4014" y="256"/>
                </a:cubicBezTo>
                <a:cubicBezTo>
                  <a:pt x="3938" y="254"/>
                  <a:pt x="3861" y="248"/>
                  <a:pt x="3785" y="244"/>
                </a:cubicBezTo>
                <a:cubicBezTo>
                  <a:pt x="3709" y="239"/>
                  <a:pt x="3632" y="234"/>
                  <a:pt x="3556" y="232"/>
                </a:cubicBezTo>
                <a:cubicBezTo>
                  <a:pt x="3480" y="229"/>
                  <a:pt x="3403" y="229"/>
                  <a:pt x="3328" y="235"/>
                </a:cubicBezTo>
                <a:cubicBezTo>
                  <a:pt x="3309" y="236"/>
                  <a:pt x="3290" y="238"/>
                  <a:pt x="3271" y="241"/>
                </a:cubicBezTo>
                <a:cubicBezTo>
                  <a:pt x="3252" y="244"/>
                  <a:pt x="3234" y="247"/>
                  <a:pt x="3215" y="252"/>
                </a:cubicBezTo>
                <a:cubicBezTo>
                  <a:pt x="3197" y="256"/>
                  <a:pt x="3179" y="262"/>
                  <a:pt x="3162" y="269"/>
                </a:cubicBezTo>
                <a:cubicBezTo>
                  <a:pt x="3158" y="271"/>
                  <a:pt x="3154" y="273"/>
                  <a:pt x="3150" y="275"/>
                </a:cubicBezTo>
                <a:cubicBezTo>
                  <a:pt x="3146" y="277"/>
                  <a:pt x="3142" y="279"/>
                  <a:pt x="3138" y="282"/>
                </a:cubicBezTo>
                <a:cubicBezTo>
                  <a:pt x="3130" y="286"/>
                  <a:pt x="3122" y="292"/>
                  <a:pt x="3116" y="298"/>
                </a:cubicBezTo>
                <a:cubicBezTo>
                  <a:pt x="3109" y="304"/>
                  <a:pt x="3104" y="311"/>
                  <a:pt x="3099" y="318"/>
                </a:cubicBezTo>
                <a:cubicBezTo>
                  <a:pt x="3097" y="322"/>
                  <a:pt x="3094" y="326"/>
                  <a:pt x="3092" y="330"/>
                </a:cubicBezTo>
                <a:cubicBezTo>
                  <a:pt x="3089" y="336"/>
                  <a:pt x="3089" y="336"/>
                  <a:pt x="3089" y="336"/>
                </a:cubicBezTo>
                <a:cubicBezTo>
                  <a:pt x="3087" y="343"/>
                  <a:pt x="3087" y="343"/>
                  <a:pt x="3087" y="343"/>
                </a:cubicBezTo>
                <a:cubicBezTo>
                  <a:pt x="3080" y="360"/>
                  <a:pt x="3078" y="378"/>
                  <a:pt x="3076" y="397"/>
                </a:cubicBezTo>
                <a:cubicBezTo>
                  <a:pt x="3074" y="434"/>
                  <a:pt x="3080" y="471"/>
                  <a:pt x="3087" y="509"/>
                </a:cubicBezTo>
                <a:cubicBezTo>
                  <a:pt x="3095" y="546"/>
                  <a:pt x="3105" y="582"/>
                  <a:pt x="3117" y="619"/>
                </a:cubicBezTo>
                <a:cubicBezTo>
                  <a:pt x="3128" y="655"/>
                  <a:pt x="3141" y="691"/>
                  <a:pt x="3154" y="727"/>
                </a:cubicBezTo>
                <a:cubicBezTo>
                  <a:pt x="3179" y="799"/>
                  <a:pt x="3206" y="871"/>
                  <a:pt x="3230" y="944"/>
                </a:cubicBezTo>
                <a:cubicBezTo>
                  <a:pt x="3241" y="980"/>
                  <a:pt x="3252" y="1017"/>
                  <a:pt x="3260" y="1055"/>
                </a:cubicBezTo>
                <a:cubicBezTo>
                  <a:pt x="3267" y="1093"/>
                  <a:pt x="3273" y="1131"/>
                  <a:pt x="3270" y="1170"/>
                </a:cubicBezTo>
                <a:cubicBezTo>
                  <a:pt x="3269" y="1190"/>
                  <a:pt x="3265" y="1209"/>
                  <a:pt x="3257" y="1227"/>
                </a:cubicBezTo>
                <a:cubicBezTo>
                  <a:pt x="3253" y="1236"/>
                  <a:pt x="3247" y="1245"/>
                  <a:pt x="3241" y="1252"/>
                </a:cubicBezTo>
                <a:cubicBezTo>
                  <a:pt x="3235" y="1260"/>
                  <a:pt x="3228" y="1267"/>
                  <a:pt x="3219" y="1272"/>
                </a:cubicBezTo>
                <a:cubicBezTo>
                  <a:pt x="3210" y="1277"/>
                  <a:pt x="3200" y="1280"/>
                  <a:pt x="3190" y="1280"/>
                </a:cubicBezTo>
                <a:cubicBezTo>
                  <a:pt x="3180" y="1281"/>
                  <a:pt x="3170" y="1279"/>
                  <a:pt x="3160" y="1275"/>
                </a:cubicBezTo>
                <a:cubicBezTo>
                  <a:pt x="3142" y="1269"/>
                  <a:pt x="3125" y="1259"/>
                  <a:pt x="3109" y="1248"/>
                </a:cubicBezTo>
                <a:cubicBezTo>
                  <a:pt x="3078" y="1225"/>
                  <a:pt x="3050" y="1199"/>
                  <a:pt x="3022" y="1172"/>
                </a:cubicBezTo>
                <a:cubicBezTo>
                  <a:pt x="2995" y="1145"/>
                  <a:pt x="2968" y="1118"/>
                  <a:pt x="2942" y="1090"/>
                </a:cubicBezTo>
                <a:cubicBezTo>
                  <a:pt x="2889" y="1035"/>
                  <a:pt x="2835" y="981"/>
                  <a:pt x="2777" y="931"/>
                </a:cubicBezTo>
                <a:cubicBezTo>
                  <a:pt x="2748" y="906"/>
                  <a:pt x="2718" y="882"/>
                  <a:pt x="2686" y="862"/>
                </a:cubicBezTo>
                <a:cubicBezTo>
                  <a:pt x="2654" y="841"/>
                  <a:pt x="2621" y="822"/>
                  <a:pt x="2585" y="809"/>
                </a:cubicBezTo>
                <a:cubicBezTo>
                  <a:pt x="2567" y="802"/>
                  <a:pt x="2549" y="797"/>
                  <a:pt x="2530" y="793"/>
                </a:cubicBezTo>
                <a:cubicBezTo>
                  <a:pt x="2526" y="793"/>
                  <a:pt x="2521" y="791"/>
                  <a:pt x="2516" y="791"/>
                </a:cubicBezTo>
                <a:cubicBezTo>
                  <a:pt x="2502" y="789"/>
                  <a:pt x="2502" y="789"/>
                  <a:pt x="2502" y="789"/>
                </a:cubicBezTo>
                <a:cubicBezTo>
                  <a:pt x="2498" y="789"/>
                  <a:pt x="2493" y="788"/>
                  <a:pt x="2488" y="788"/>
                </a:cubicBezTo>
                <a:cubicBezTo>
                  <a:pt x="2474" y="788"/>
                  <a:pt x="2474" y="788"/>
                  <a:pt x="2474" y="788"/>
                </a:cubicBezTo>
                <a:cubicBezTo>
                  <a:pt x="2436" y="787"/>
                  <a:pt x="2398" y="792"/>
                  <a:pt x="2362" y="802"/>
                </a:cubicBezTo>
                <a:cubicBezTo>
                  <a:pt x="2325" y="813"/>
                  <a:pt x="2290" y="828"/>
                  <a:pt x="2256" y="846"/>
                </a:cubicBezTo>
                <a:cubicBezTo>
                  <a:pt x="2223" y="864"/>
                  <a:pt x="2191" y="884"/>
                  <a:pt x="2159" y="906"/>
                </a:cubicBezTo>
                <a:cubicBezTo>
                  <a:pt x="2096" y="949"/>
                  <a:pt x="2037" y="997"/>
                  <a:pt x="1975" y="1042"/>
                </a:cubicBezTo>
                <a:cubicBezTo>
                  <a:pt x="1944" y="1065"/>
                  <a:pt x="1912" y="1086"/>
                  <a:pt x="1879" y="1106"/>
                </a:cubicBezTo>
                <a:cubicBezTo>
                  <a:pt x="1845" y="1125"/>
                  <a:pt x="1810" y="1142"/>
                  <a:pt x="1773" y="1154"/>
                </a:cubicBezTo>
                <a:cubicBezTo>
                  <a:pt x="1764" y="1157"/>
                  <a:pt x="1755" y="1159"/>
                  <a:pt x="1745" y="1162"/>
                </a:cubicBezTo>
                <a:cubicBezTo>
                  <a:pt x="1731" y="1164"/>
                  <a:pt x="1731" y="1164"/>
                  <a:pt x="1731" y="1164"/>
                </a:cubicBezTo>
                <a:cubicBezTo>
                  <a:pt x="1726" y="1165"/>
                  <a:pt x="1721" y="1166"/>
                  <a:pt x="1716" y="1167"/>
                </a:cubicBezTo>
                <a:cubicBezTo>
                  <a:pt x="1707" y="1168"/>
                  <a:pt x="1697" y="1169"/>
                  <a:pt x="1687" y="1169"/>
                </a:cubicBezTo>
                <a:cubicBezTo>
                  <a:pt x="1673" y="1170"/>
                  <a:pt x="1673" y="1170"/>
                  <a:pt x="1673" y="1170"/>
                </a:cubicBezTo>
                <a:cubicBezTo>
                  <a:pt x="1668" y="1170"/>
                  <a:pt x="1663" y="1170"/>
                  <a:pt x="1658" y="1170"/>
                </a:cubicBezTo>
                <a:cubicBezTo>
                  <a:pt x="1619" y="1169"/>
                  <a:pt x="1581" y="1163"/>
                  <a:pt x="1543" y="1153"/>
                </a:cubicBezTo>
                <a:cubicBezTo>
                  <a:pt x="1468" y="1134"/>
                  <a:pt x="1397" y="1103"/>
                  <a:pt x="1328" y="1070"/>
                </a:cubicBezTo>
                <a:cubicBezTo>
                  <a:pt x="1259" y="1036"/>
                  <a:pt x="1192" y="1001"/>
                  <a:pt x="1122" y="970"/>
                </a:cubicBezTo>
                <a:cubicBezTo>
                  <a:pt x="1052" y="939"/>
                  <a:pt x="980" y="913"/>
                  <a:pt x="905" y="901"/>
                </a:cubicBezTo>
                <a:cubicBezTo>
                  <a:pt x="896" y="900"/>
                  <a:pt x="887" y="899"/>
                  <a:pt x="877" y="898"/>
                </a:cubicBezTo>
                <a:cubicBezTo>
                  <a:pt x="849" y="896"/>
                  <a:pt x="849" y="896"/>
                  <a:pt x="849" y="896"/>
                </a:cubicBezTo>
                <a:cubicBezTo>
                  <a:pt x="835" y="895"/>
                  <a:pt x="835" y="895"/>
                  <a:pt x="835" y="895"/>
                </a:cubicBezTo>
                <a:cubicBezTo>
                  <a:pt x="827" y="895"/>
                  <a:pt x="827" y="895"/>
                  <a:pt x="827" y="895"/>
                </a:cubicBezTo>
                <a:cubicBezTo>
                  <a:pt x="820" y="895"/>
                  <a:pt x="820" y="895"/>
                  <a:pt x="820" y="895"/>
                </a:cubicBezTo>
                <a:cubicBezTo>
                  <a:pt x="792" y="895"/>
                  <a:pt x="792" y="895"/>
                  <a:pt x="792" y="895"/>
                </a:cubicBezTo>
                <a:cubicBezTo>
                  <a:pt x="782" y="894"/>
                  <a:pt x="773" y="895"/>
                  <a:pt x="764" y="896"/>
                </a:cubicBezTo>
                <a:cubicBezTo>
                  <a:pt x="749" y="897"/>
                  <a:pt x="749" y="897"/>
                  <a:pt x="749" y="897"/>
                </a:cubicBezTo>
                <a:cubicBezTo>
                  <a:pt x="745" y="897"/>
                  <a:pt x="740" y="897"/>
                  <a:pt x="735" y="898"/>
                </a:cubicBezTo>
                <a:cubicBezTo>
                  <a:pt x="707" y="901"/>
                  <a:pt x="707" y="901"/>
                  <a:pt x="707" y="901"/>
                </a:cubicBezTo>
                <a:cubicBezTo>
                  <a:pt x="700" y="902"/>
                  <a:pt x="700" y="902"/>
                  <a:pt x="700" y="902"/>
                </a:cubicBezTo>
                <a:cubicBezTo>
                  <a:pt x="693" y="903"/>
                  <a:pt x="693" y="903"/>
                  <a:pt x="693" y="903"/>
                </a:cubicBezTo>
                <a:cubicBezTo>
                  <a:pt x="679" y="906"/>
                  <a:pt x="679" y="906"/>
                  <a:pt x="679" y="906"/>
                </a:cubicBezTo>
                <a:cubicBezTo>
                  <a:pt x="660" y="909"/>
                  <a:pt x="642" y="914"/>
                  <a:pt x="623" y="918"/>
                </a:cubicBezTo>
                <a:cubicBezTo>
                  <a:pt x="604" y="922"/>
                  <a:pt x="586" y="927"/>
                  <a:pt x="567" y="932"/>
                </a:cubicBezTo>
                <a:cubicBezTo>
                  <a:pt x="530" y="941"/>
                  <a:pt x="493" y="951"/>
                  <a:pt x="456" y="959"/>
                </a:cubicBezTo>
                <a:cubicBezTo>
                  <a:pt x="381" y="976"/>
                  <a:pt x="305" y="988"/>
                  <a:pt x="229" y="996"/>
                </a:cubicBezTo>
                <a:cubicBezTo>
                  <a:pt x="201" y="999"/>
                  <a:pt x="201" y="999"/>
                  <a:pt x="201" y="999"/>
                </a:cubicBezTo>
                <a:cubicBezTo>
                  <a:pt x="186" y="1000"/>
                  <a:pt x="186" y="1000"/>
                  <a:pt x="186" y="1000"/>
                </a:cubicBezTo>
                <a:cubicBezTo>
                  <a:pt x="181" y="1001"/>
                  <a:pt x="177" y="1001"/>
                  <a:pt x="172" y="1001"/>
                </a:cubicBezTo>
                <a:cubicBezTo>
                  <a:pt x="115" y="1006"/>
                  <a:pt x="115" y="1006"/>
                  <a:pt x="115" y="1006"/>
                </a:cubicBezTo>
                <a:cubicBezTo>
                  <a:pt x="96" y="1007"/>
                  <a:pt x="76" y="1007"/>
                  <a:pt x="57" y="1008"/>
                </a:cubicBezTo>
                <a:cubicBezTo>
                  <a:pt x="0" y="1011"/>
                  <a:pt x="0" y="1011"/>
                  <a:pt x="0" y="1011"/>
                </a:cubicBezTo>
                <a:lnTo>
                  <a:pt x="0" y="1009"/>
                </a:lnTo>
                <a:close/>
              </a:path>
            </a:pathLst>
          </a:custGeom>
          <a:solidFill>
            <a:srgbClr val="8392B4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38386" y="3684647"/>
            <a:ext cx="67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9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>
                <a:solidFill>
                  <a:srgbClr val="242A52"/>
                </a:solidFill>
                <a:latin typeface="微软雅黑" panose="020F0502020204030204"/>
                <a:cs typeface="+mn-ea"/>
                <a:sym typeface="+mn-lt"/>
              </a:rPr>
              <a:t>年中工作概述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E6D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PART.01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01.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58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19611"/>
              </p:ext>
            </p:extLst>
          </p:nvPr>
        </p:nvGraphicFramePr>
        <p:xfrm>
          <a:off x="5418667" y="2108200"/>
          <a:ext cx="6307666" cy="383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771149" y="3036780"/>
            <a:ext cx="4209079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67409" y="22885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工作概述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71149" y="2783944"/>
            <a:ext cx="35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71150" y="5001229"/>
            <a:ext cx="3542931" cy="13914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71149" y="5001229"/>
            <a:ext cx="1505260" cy="139149"/>
          </a:xfrm>
          <a:prstGeom prst="roundRect">
            <a:avLst>
              <a:gd name="adj" fmla="val 50000"/>
            </a:avLst>
          </a:prstGeom>
          <a:solidFill>
            <a:srgbClr val="D8B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7004" y="4894859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44%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0830" y="5352632"/>
            <a:ext cx="3542931" cy="13914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80829" y="5352632"/>
            <a:ext cx="2063685" cy="139149"/>
          </a:xfrm>
          <a:prstGeom prst="roundRect">
            <a:avLst>
              <a:gd name="adj" fmla="val 50000"/>
            </a:avLst>
          </a:prstGeom>
          <a:solidFill>
            <a:srgbClr val="839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86682" y="5246261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56%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4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62000" y="1766863"/>
            <a:ext cx="3285067" cy="4131733"/>
          </a:xfrm>
          <a:prstGeom prst="roundRect">
            <a:avLst>
              <a:gd name="adj" fmla="val 8162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2000" y="4315329"/>
            <a:ext cx="3285067" cy="1583267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8392B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1847390" y="4526029"/>
            <a:ext cx="10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内容回顾</a:t>
            </a: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347790" y="4833986"/>
            <a:ext cx="21379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453466" y="1766863"/>
            <a:ext cx="3285067" cy="4131733"/>
          </a:xfrm>
          <a:prstGeom prst="roundRect">
            <a:avLst>
              <a:gd name="adj" fmla="val 8162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453466" y="4315329"/>
            <a:ext cx="3285067" cy="1583267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8392B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5538856" y="4526029"/>
            <a:ext cx="10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内容回顾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5039256" y="4833986"/>
            <a:ext cx="21379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144932" y="1766863"/>
            <a:ext cx="3285067" cy="4131733"/>
          </a:xfrm>
          <a:prstGeom prst="roundRect">
            <a:avLst>
              <a:gd name="adj" fmla="val 8162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144932" y="4315329"/>
            <a:ext cx="3285067" cy="1583267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8392B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9230322" y="4526029"/>
            <a:ext cx="10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内容回顾</a:t>
            </a: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8730722" y="4833986"/>
            <a:ext cx="21379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椭圆 16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2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/>
        </p:nvSpPr>
        <p:spPr bwMode="auto">
          <a:xfrm>
            <a:off x="9384726" y="2026533"/>
            <a:ext cx="1647340" cy="1665404"/>
          </a:xfrm>
          <a:custGeom>
            <a:avLst/>
            <a:gdLst>
              <a:gd name="T0" fmla="*/ 108 w 217"/>
              <a:gd name="T1" fmla="*/ 0 h 217"/>
              <a:gd name="T2" fmla="*/ 0 w 217"/>
              <a:gd name="T3" fmla="*/ 109 h 217"/>
              <a:gd name="T4" fmla="*/ 0 w 217"/>
              <a:gd name="T5" fmla="*/ 109 h 217"/>
              <a:gd name="T6" fmla="*/ 0 w 217"/>
              <a:gd name="T7" fmla="*/ 109 h 217"/>
              <a:gd name="T8" fmla="*/ 0 w 217"/>
              <a:gd name="T9" fmla="*/ 217 h 217"/>
              <a:gd name="T10" fmla="*/ 108 w 217"/>
              <a:gd name="T11" fmla="*/ 217 h 217"/>
              <a:gd name="T12" fmla="*/ 217 w 217"/>
              <a:gd name="T13" fmla="*/ 109 h 217"/>
              <a:gd name="T14" fmla="*/ 217 w 217"/>
              <a:gd name="T15" fmla="*/ 0 h 217"/>
              <a:gd name="T16" fmla="*/ 108 w 217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108" y="0"/>
                </a:moveTo>
                <a:cubicBezTo>
                  <a:pt x="49" y="0"/>
                  <a:pt x="0" y="4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217"/>
                  <a:pt x="0" y="217"/>
                  <a:pt x="0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68" y="217"/>
                  <a:pt x="217" y="16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lnTo>
                  <a:pt x="108" y="0"/>
                </a:lnTo>
                <a:close/>
              </a:path>
            </a:pathLst>
          </a:custGeom>
          <a:solidFill>
            <a:srgbClr val="D8B7A7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6"/>
            <a:endParaRPr lang="en-US" sz="1867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6697992" y="2016220"/>
            <a:ext cx="1647340" cy="1665404"/>
          </a:xfrm>
          <a:custGeom>
            <a:avLst/>
            <a:gdLst>
              <a:gd name="T0" fmla="*/ 108 w 217"/>
              <a:gd name="T1" fmla="*/ 0 h 217"/>
              <a:gd name="T2" fmla="*/ 0 w 217"/>
              <a:gd name="T3" fmla="*/ 109 h 217"/>
              <a:gd name="T4" fmla="*/ 0 w 217"/>
              <a:gd name="T5" fmla="*/ 109 h 217"/>
              <a:gd name="T6" fmla="*/ 0 w 217"/>
              <a:gd name="T7" fmla="*/ 109 h 217"/>
              <a:gd name="T8" fmla="*/ 0 w 217"/>
              <a:gd name="T9" fmla="*/ 217 h 217"/>
              <a:gd name="T10" fmla="*/ 108 w 217"/>
              <a:gd name="T11" fmla="*/ 217 h 217"/>
              <a:gd name="T12" fmla="*/ 217 w 217"/>
              <a:gd name="T13" fmla="*/ 109 h 217"/>
              <a:gd name="T14" fmla="*/ 217 w 217"/>
              <a:gd name="T15" fmla="*/ 0 h 217"/>
              <a:gd name="T16" fmla="*/ 108 w 217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108" y="0"/>
                </a:moveTo>
                <a:cubicBezTo>
                  <a:pt x="49" y="0"/>
                  <a:pt x="0" y="4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217"/>
                  <a:pt x="0" y="217"/>
                  <a:pt x="0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68" y="217"/>
                  <a:pt x="217" y="16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lnTo>
                  <a:pt x="108" y="0"/>
                </a:lnTo>
                <a:close/>
              </a:path>
            </a:pathLst>
          </a:custGeom>
          <a:solidFill>
            <a:srgbClr val="8392B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6"/>
            <a:endParaRPr lang="en-US" sz="1867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3892724" y="2002906"/>
            <a:ext cx="1647340" cy="1665404"/>
          </a:xfrm>
          <a:custGeom>
            <a:avLst/>
            <a:gdLst>
              <a:gd name="T0" fmla="*/ 108 w 217"/>
              <a:gd name="T1" fmla="*/ 0 h 217"/>
              <a:gd name="T2" fmla="*/ 0 w 217"/>
              <a:gd name="T3" fmla="*/ 109 h 217"/>
              <a:gd name="T4" fmla="*/ 0 w 217"/>
              <a:gd name="T5" fmla="*/ 109 h 217"/>
              <a:gd name="T6" fmla="*/ 0 w 217"/>
              <a:gd name="T7" fmla="*/ 109 h 217"/>
              <a:gd name="T8" fmla="*/ 0 w 217"/>
              <a:gd name="T9" fmla="*/ 217 h 217"/>
              <a:gd name="T10" fmla="*/ 108 w 217"/>
              <a:gd name="T11" fmla="*/ 217 h 217"/>
              <a:gd name="T12" fmla="*/ 217 w 217"/>
              <a:gd name="T13" fmla="*/ 109 h 217"/>
              <a:gd name="T14" fmla="*/ 217 w 217"/>
              <a:gd name="T15" fmla="*/ 0 h 217"/>
              <a:gd name="T16" fmla="*/ 108 w 217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108" y="0"/>
                </a:moveTo>
                <a:cubicBezTo>
                  <a:pt x="49" y="0"/>
                  <a:pt x="0" y="4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217"/>
                  <a:pt x="0" y="217"/>
                  <a:pt x="0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68" y="217"/>
                  <a:pt x="217" y="16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lnTo>
                  <a:pt x="108" y="0"/>
                </a:lnTo>
                <a:close/>
              </a:path>
            </a:pathLst>
          </a:custGeom>
          <a:solidFill>
            <a:srgbClr val="D8B7A7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6"/>
            <a:endParaRPr lang="en-US" sz="1867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sp>
        <p:nvSpPr>
          <p:cNvPr id="2" name="Freeform 5"/>
          <p:cNvSpPr>
            <a:spLocks/>
          </p:cNvSpPr>
          <p:nvPr/>
        </p:nvSpPr>
        <p:spPr bwMode="auto">
          <a:xfrm>
            <a:off x="1205990" y="1992593"/>
            <a:ext cx="1647340" cy="1665404"/>
          </a:xfrm>
          <a:custGeom>
            <a:avLst/>
            <a:gdLst>
              <a:gd name="T0" fmla="*/ 108 w 217"/>
              <a:gd name="T1" fmla="*/ 0 h 217"/>
              <a:gd name="T2" fmla="*/ 0 w 217"/>
              <a:gd name="T3" fmla="*/ 109 h 217"/>
              <a:gd name="T4" fmla="*/ 0 w 217"/>
              <a:gd name="T5" fmla="*/ 109 h 217"/>
              <a:gd name="T6" fmla="*/ 0 w 217"/>
              <a:gd name="T7" fmla="*/ 109 h 217"/>
              <a:gd name="T8" fmla="*/ 0 w 217"/>
              <a:gd name="T9" fmla="*/ 217 h 217"/>
              <a:gd name="T10" fmla="*/ 108 w 217"/>
              <a:gd name="T11" fmla="*/ 217 h 217"/>
              <a:gd name="T12" fmla="*/ 217 w 217"/>
              <a:gd name="T13" fmla="*/ 109 h 217"/>
              <a:gd name="T14" fmla="*/ 217 w 217"/>
              <a:gd name="T15" fmla="*/ 0 h 217"/>
              <a:gd name="T16" fmla="*/ 108 w 217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108" y="0"/>
                </a:moveTo>
                <a:cubicBezTo>
                  <a:pt x="49" y="0"/>
                  <a:pt x="0" y="4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217"/>
                  <a:pt x="0" y="217"/>
                  <a:pt x="0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68" y="217"/>
                  <a:pt x="217" y="16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lnTo>
                  <a:pt x="108" y="0"/>
                </a:lnTo>
                <a:close/>
              </a:path>
            </a:pathLst>
          </a:custGeom>
          <a:solidFill>
            <a:srgbClr val="8392B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6"/>
            <a:endParaRPr lang="en-US" sz="1867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grpSp>
        <p:nvGrpSpPr>
          <p:cNvPr id="4" name="Group 45"/>
          <p:cNvGrpSpPr/>
          <p:nvPr/>
        </p:nvGrpSpPr>
        <p:grpSpPr>
          <a:xfrm>
            <a:off x="1801415" y="2532074"/>
            <a:ext cx="422624" cy="621635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5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6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7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8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9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0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</p:grp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530377" y="447259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923413" y="4789603"/>
            <a:ext cx="2209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4239575" y="447259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3632611" y="4789603"/>
            <a:ext cx="2209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6948773" y="447259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6341809" y="4789603"/>
            <a:ext cx="2209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9657971" y="447259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9051007" y="4789603"/>
            <a:ext cx="2209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iconfont-1187-868319"/>
          <p:cNvSpPr>
            <a:spLocks noChangeAspect="1"/>
          </p:cNvSpPr>
          <p:nvPr/>
        </p:nvSpPr>
        <p:spPr bwMode="auto">
          <a:xfrm>
            <a:off x="4399790" y="2536187"/>
            <a:ext cx="599340" cy="598843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iconfont-1191-866883"/>
          <p:cNvSpPr>
            <a:spLocks noChangeAspect="1"/>
          </p:cNvSpPr>
          <p:nvPr/>
        </p:nvSpPr>
        <p:spPr bwMode="auto">
          <a:xfrm>
            <a:off x="9880925" y="2523278"/>
            <a:ext cx="583875" cy="577850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iconfont-1187-868307"/>
          <p:cNvSpPr>
            <a:spLocks noChangeAspect="1"/>
          </p:cNvSpPr>
          <p:nvPr/>
        </p:nvSpPr>
        <p:spPr bwMode="auto">
          <a:xfrm>
            <a:off x="7205340" y="2546927"/>
            <a:ext cx="553902" cy="542231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椭圆 24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2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2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28578">
            <a:off x="-510733" y="-895173"/>
            <a:ext cx="2502635" cy="2621797"/>
          </a:xfrm>
          <a:custGeom>
            <a:avLst/>
            <a:gdLst>
              <a:gd name="connsiteX0" fmla="*/ 0 w 4048539"/>
              <a:gd name="connsiteY0" fmla="*/ 1722782 h 3882887"/>
              <a:gd name="connsiteX1" fmla="*/ 3578087 w 4048539"/>
              <a:gd name="connsiteY1" fmla="*/ 0 h 3882887"/>
              <a:gd name="connsiteX2" fmla="*/ 4048539 w 4048539"/>
              <a:gd name="connsiteY2" fmla="*/ 1331843 h 3882887"/>
              <a:gd name="connsiteX3" fmla="*/ 3041374 w 4048539"/>
              <a:gd name="connsiteY3" fmla="*/ 3882887 h 3882887"/>
              <a:gd name="connsiteX4" fmla="*/ 132522 w 4048539"/>
              <a:gd name="connsiteY4" fmla="*/ 2219739 h 3882887"/>
              <a:gd name="connsiteX5" fmla="*/ 0 w 4048539"/>
              <a:gd name="connsiteY5" fmla="*/ 1722782 h 3882887"/>
              <a:gd name="connsiteX0" fmla="*/ 0 w 4117010"/>
              <a:gd name="connsiteY0" fmla="*/ 1726749 h 3886854"/>
              <a:gd name="connsiteX1" fmla="*/ 3578087 w 4117010"/>
              <a:gd name="connsiteY1" fmla="*/ 3967 h 3886854"/>
              <a:gd name="connsiteX2" fmla="*/ 4048539 w 4117010"/>
              <a:gd name="connsiteY2" fmla="*/ 1335810 h 3886854"/>
              <a:gd name="connsiteX3" fmla="*/ 3041374 w 4117010"/>
              <a:gd name="connsiteY3" fmla="*/ 3886854 h 3886854"/>
              <a:gd name="connsiteX4" fmla="*/ 132522 w 4117010"/>
              <a:gd name="connsiteY4" fmla="*/ 2223706 h 3886854"/>
              <a:gd name="connsiteX5" fmla="*/ 0 w 4117010"/>
              <a:gd name="connsiteY5" fmla="*/ 1726749 h 3886854"/>
              <a:gd name="connsiteX0" fmla="*/ 0 w 4307049"/>
              <a:gd name="connsiteY0" fmla="*/ 1740520 h 3900625"/>
              <a:gd name="connsiteX1" fmla="*/ 3578087 w 4307049"/>
              <a:gd name="connsiteY1" fmla="*/ 17738 h 3900625"/>
              <a:gd name="connsiteX2" fmla="*/ 4048539 w 4307049"/>
              <a:gd name="connsiteY2" fmla="*/ 1349581 h 3900625"/>
              <a:gd name="connsiteX3" fmla="*/ 3041374 w 4307049"/>
              <a:gd name="connsiteY3" fmla="*/ 3900625 h 3900625"/>
              <a:gd name="connsiteX4" fmla="*/ 132522 w 4307049"/>
              <a:gd name="connsiteY4" fmla="*/ 2237477 h 3900625"/>
              <a:gd name="connsiteX5" fmla="*/ 0 w 4307049"/>
              <a:gd name="connsiteY5" fmla="*/ 1740520 h 3900625"/>
              <a:gd name="connsiteX0" fmla="*/ 0 w 4397109"/>
              <a:gd name="connsiteY0" fmla="*/ 1744952 h 3905057"/>
              <a:gd name="connsiteX1" fmla="*/ 3578087 w 4397109"/>
              <a:gd name="connsiteY1" fmla="*/ 22170 h 3905057"/>
              <a:gd name="connsiteX2" fmla="*/ 4048539 w 4397109"/>
              <a:gd name="connsiteY2" fmla="*/ 1354013 h 3905057"/>
              <a:gd name="connsiteX3" fmla="*/ 3041374 w 4397109"/>
              <a:gd name="connsiteY3" fmla="*/ 3905057 h 3905057"/>
              <a:gd name="connsiteX4" fmla="*/ 132522 w 4397109"/>
              <a:gd name="connsiteY4" fmla="*/ 2241909 h 3905057"/>
              <a:gd name="connsiteX5" fmla="*/ 0 w 4397109"/>
              <a:gd name="connsiteY5" fmla="*/ 1744952 h 3905057"/>
              <a:gd name="connsiteX0" fmla="*/ 0 w 4296628"/>
              <a:gd name="connsiteY0" fmla="*/ 1736322 h 3896427"/>
              <a:gd name="connsiteX1" fmla="*/ 3578087 w 4296628"/>
              <a:gd name="connsiteY1" fmla="*/ 13540 h 3896427"/>
              <a:gd name="connsiteX2" fmla="*/ 4048539 w 4296628"/>
              <a:gd name="connsiteY2" fmla="*/ 1345383 h 3896427"/>
              <a:gd name="connsiteX3" fmla="*/ 3041374 w 4296628"/>
              <a:gd name="connsiteY3" fmla="*/ 3896427 h 3896427"/>
              <a:gd name="connsiteX4" fmla="*/ 132522 w 4296628"/>
              <a:gd name="connsiteY4" fmla="*/ 2233279 h 3896427"/>
              <a:gd name="connsiteX5" fmla="*/ 0 w 4296628"/>
              <a:gd name="connsiteY5" fmla="*/ 1736322 h 3896427"/>
              <a:gd name="connsiteX0" fmla="*/ 0 w 4088253"/>
              <a:gd name="connsiteY0" fmla="*/ 1726162 h 3886267"/>
              <a:gd name="connsiteX1" fmla="*/ 3578087 w 4088253"/>
              <a:gd name="connsiteY1" fmla="*/ 3380 h 3886267"/>
              <a:gd name="connsiteX2" fmla="*/ 4027274 w 4088253"/>
              <a:gd name="connsiteY2" fmla="*/ 1306869 h 3886267"/>
              <a:gd name="connsiteX3" fmla="*/ 3041374 w 4088253"/>
              <a:gd name="connsiteY3" fmla="*/ 3886267 h 3886267"/>
              <a:gd name="connsiteX4" fmla="*/ 132522 w 4088253"/>
              <a:gd name="connsiteY4" fmla="*/ 2223119 h 3886267"/>
              <a:gd name="connsiteX5" fmla="*/ 0 w 4088253"/>
              <a:gd name="connsiteY5" fmla="*/ 1726162 h 3886267"/>
              <a:gd name="connsiteX0" fmla="*/ 0 w 4338332"/>
              <a:gd name="connsiteY0" fmla="*/ 1746649 h 3906754"/>
              <a:gd name="connsiteX1" fmla="*/ 3578087 w 4338332"/>
              <a:gd name="connsiteY1" fmla="*/ 23867 h 3906754"/>
              <a:gd name="connsiteX2" fmla="*/ 4027274 w 4338332"/>
              <a:gd name="connsiteY2" fmla="*/ 1327356 h 3906754"/>
              <a:gd name="connsiteX3" fmla="*/ 3041374 w 4338332"/>
              <a:gd name="connsiteY3" fmla="*/ 3906754 h 3906754"/>
              <a:gd name="connsiteX4" fmla="*/ 132522 w 4338332"/>
              <a:gd name="connsiteY4" fmla="*/ 2243606 h 3906754"/>
              <a:gd name="connsiteX5" fmla="*/ 0 w 4338332"/>
              <a:gd name="connsiteY5" fmla="*/ 1746649 h 3906754"/>
              <a:gd name="connsiteX0" fmla="*/ 0 w 4338332"/>
              <a:gd name="connsiteY0" fmla="*/ 1746649 h 3979306"/>
              <a:gd name="connsiteX1" fmla="*/ 3578087 w 4338332"/>
              <a:gd name="connsiteY1" fmla="*/ 23867 h 3979306"/>
              <a:gd name="connsiteX2" fmla="*/ 4027274 w 4338332"/>
              <a:gd name="connsiteY2" fmla="*/ 1327356 h 3979306"/>
              <a:gd name="connsiteX3" fmla="*/ 3041374 w 4338332"/>
              <a:gd name="connsiteY3" fmla="*/ 3906754 h 3979306"/>
              <a:gd name="connsiteX4" fmla="*/ 132522 w 4338332"/>
              <a:gd name="connsiteY4" fmla="*/ 2243606 h 3979306"/>
              <a:gd name="connsiteX5" fmla="*/ 0 w 4338332"/>
              <a:gd name="connsiteY5" fmla="*/ 1746649 h 3979306"/>
              <a:gd name="connsiteX0" fmla="*/ 0 w 4338332"/>
              <a:gd name="connsiteY0" fmla="*/ 1746649 h 3964690"/>
              <a:gd name="connsiteX1" fmla="*/ 3578087 w 4338332"/>
              <a:gd name="connsiteY1" fmla="*/ 23867 h 3964690"/>
              <a:gd name="connsiteX2" fmla="*/ 4027274 w 4338332"/>
              <a:gd name="connsiteY2" fmla="*/ 1327356 h 3964690"/>
              <a:gd name="connsiteX3" fmla="*/ 3041374 w 4338332"/>
              <a:gd name="connsiteY3" fmla="*/ 3906754 h 3964690"/>
              <a:gd name="connsiteX4" fmla="*/ 132522 w 4338332"/>
              <a:gd name="connsiteY4" fmla="*/ 2243606 h 3964690"/>
              <a:gd name="connsiteX5" fmla="*/ 0 w 4338332"/>
              <a:gd name="connsiteY5" fmla="*/ 1746649 h 3964690"/>
              <a:gd name="connsiteX0" fmla="*/ 0 w 4338332"/>
              <a:gd name="connsiteY0" fmla="*/ 1746649 h 3954510"/>
              <a:gd name="connsiteX1" fmla="*/ 3578087 w 4338332"/>
              <a:gd name="connsiteY1" fmla="*/ 23867 h 3954510"/>
              <a:gd name="connsiteX2" fmla="*/ 4027274 w 4338332"/>
              <a:gd name="connsiteY2" fmla="*/ 1327356 h 3954510"/>
              <a:gd name="connsiteX3" fmla="*/ 3041374 w 4338332"/>
              <a:gd name="connsiteY3" fmla="*/ 3906754 h 3954510"/>
              <a:gd name="connsiteX4" fmla="*/ 132522 w 4338332"/>
              <a:gd name="connsiteY4" fmla="*/ 2243606 h 3954510"/>
              <a:gd name="connsiteX5" fmla="*/ 0 w 4338332"/>
              <a:gd name="connsiteY5" fmla="*/ 1746649 h 3954510"/>
              <a:gd name="connsiteX0" fmla="*/ 0 w 4338332"/>
              <a:gd name="connsiteY0" fmla="*/ 1746649 h 3963202"/>
              <a:gd name="connsiteX1" fmla="*/ 3578087 w 4338332"/>
              <a:gd name="connsiteY1" fmla="*/ 23867 h 3963202"/>
              <a:gd name="connsiteX2" fmla="*/ 4027274 w 4338332"/>
              <a:gd name="connsiteY2" fmla="*/ 1327356 h 3963202"/>
              <a:gd name="connsiteX3" fmla="*/ 3041374 w 4338332"/>
              <a:gd name="connsiteY3" fmla="*/ 3906754 h 3963202"/>
              <a:gd name="connsiteX4" fmla="*/ 132522 w 4338332"/>
              <a:gd name="connsiteY4" fmla="*/ 2243606 h 3963202"/>
              <a:gd name="connsiteX5" fmla="*/ 0 w 4338332"/>
              <a:gd name="connsiteY5" fmla="*/ 1746649 h 3963202"/>
              <a:gd name="connsiteX0" fmla="*/ 0 w 4338332"/>
              <a:gd name="connsiteY0" fmla="*/ 1746649 h 3940599"/>
              <a:gd name="connsiteX1" fmla="*/ 3578087 w 4338332"/>
              <a:gd name="connsiteY1" fmla="*/ 23867 h 3940599"/>
              <a:gd name="connsiteX2" fmla="*/ 4027274 w 4338332"/>
              <a:gd name="connsiteY2" fmla="*/ 1327356 h 3940599"/>
              <a:gd name="connsiteX3" fmla="*/ 3041374 w 4338332"/>
              <a:gd name="connsiteY3" fmla="*/ 3906754 h 3940599"/>
              <a:gd name="connsiteX4" fmla="*/ 352262 w 4338332"/>
              <a:gd name="connsiteY4" fmla="*/ 2675996 h 3940599"/>
              <a:gd name="connsiteX5" fmla="*/ 0 w 4338332"/>
              <a:gd name="connsiteY5" fmla="*/ 1746649 h 3940599"/>
              <a:gd name="connsiteX0" fmla="*/ 0 w 4338332"/>
              <a:gd name="connsiteY0" fmla="*/ 1746649 h 3943201"/>
              <a:gd name="connsiteX1" fmla="*/ 3578087 w 4338332"/>
              <a:gd name="connsiteY1" fmla="*/ 23867 h 3943201"/>
              <a:gd name="connsiteX2" fmla="*/ 4027274 w 4338332"/>
              <a:gd name="connsiteY2" fmla="*/ 1327356 h 3943201"/>
              <a:gd name="connsiteX3" fmla="*/ 3041374 w 4338332"/>
              <a:gd name="connsiteY3" fmla="*/ 3906754 h 3943201"/>
              <a:gd name="connsiteX4" fmla="*/ 352262 w 4338332"/>
              <a:gd name="connsiteY4" fmla="*/ 2675996 h 3943201"/>
              <a:gd name="connsiteX5" fmla="*/ 0 w 4338332"/>
              <a:gd name="connsiteY5" fmla="*/ 1746649 h 3943201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21738 w 3951147"/>
              <a:gd name="connsiteY0" fmla="*/ 1461022 h 3914544"/>
              <a:gd name="connsiteX1" fmla="*/ 3451732 w 3951147"/>
              <a:gd name="connsiteY1" fmla="*/ 510 h 3914544"/>
              <a:gd name="connsiteX2" fmla="*/ 3900919 w 3951147"/>
              <a:gd name="connsiteY2" fmla="*/ 1303999 h 3914544"/>
              <a:gd name="connsiteX3" fmla="*/ 2915019 w 3951147"/>
              <a:gd name="connsiteY3" fmla="*/ 3883397 h 3914544"/>
              <a:gd name="connsiteX4" fmla="*/ 225907 w 3951147"/>
              <a:gd name="connsiteY4" fmla="*/ 2652639 h 3914544"/>
              <a:gd name="connsiteX5" fmla="*/ 121738 w 3951147"/>
              <a:gd name="connsiteY5" fmla="*/ 1461022 h 3914544"/>
              <a:gd name="connsiteX0" fmla="*/ 186810 w 4016219"/>
              <a:gd name="connsiteY0" fmla="*/ 1461022 h 3914544"/>
              <a:gd name="connsiteX1" fmla="*/ 3516804 w 4016219"/>
              <a:gd name="connsiteY1" fmla="*/ 510 h 3914544"/>
              <a:gd name="connsiteX2" fmla="*/ 3965991 w 4016219"/>
              <a:gd name="connsiteY2" fmla="*/ 1303999 h 3914544"/>
              <a:gd name="connsiteX3" fmla="*/ 2980091 w 4016219"/>
              <a:gd name="connsiteY3" fmla="*/ 3883397 h 3914544"/>
              <a:gd name="connsiteX4" fmla="*/ 290979 w 4016219"/>
              <a:gd name="connsiteY4" fmla="*/ 2652639 h 3914544"/>
              <a:gd name="connsiteX5" fmla="*/ 186810 w 4016219"/>
              <a:gd name="connsiteY5" fmla="*/ 1461022 h 3914544"/>
              <a:gd name="connsiteX0" fmla="*/ 223430 w 3979104"/>
              <a:gd name="connsiteY0" fmla="*/ 1468155 h 3914560"/>
              <a:gd name="connsiteX1" fmla="*/ 3482541 w 3979104"/>
              <a:gd name="connsiteY1" fmla="*/ 555 h 3914560"/>
              <a:gd name="connsiteX2" fmla="*/ 3931728 w 3979104"/>
              <a:gd name="connsiteY2" fmla="*/ 1304044 h 3914560"/>
              <a:gd name="connsiteX3" fmla="*/ 2945828 w 3979104"/>
              <a:gd name="connsiteY3" fmla="*/ 3883442 h 3914560"/>
              <a:gd name="connsiteX4" fmla="*/ 256716 w 3979104"/>
              <a:gd name="connsiteY4" fmla="*/ 2652684 h 3914560"/>
              <a:gd name="connsiteX5" fmla="*/ 223430 w 3979104"/>
              <a:gd name="connsiteY5" fmla="*/ 1468155 h 3914560"/>
              <a:gd name="connsiteX0" fmla="*/ 147826 w 3903500"/>
              <a:gd name="connsiteY0" fmla="*/ 1468155 h 3916383"/>
              <a:gd name="connsiteX1" fmla="*/ 3406937 w 3903500"/>
              <a:gd name="connsiteY1" fmla="*/ 555 h 3916383"/>
              <a:gd name="connsiteX2" fmla="*/ 3856124 w 3903500"/>
              <a:gd name="connsiteY2" fmla="*/ 1304044 h 3916383"/>
              <a:gd name="connsiteX3" fmla="*/ 2870224 w 3903500"/>
              <a:gd name="connsiteY3" fmla="*/ 3883442 h 3916383"/>
              <a:gd name="connsiteX4" fmla="*/ 181112 w 3903500"/>
              <a:gd name="connsiteY4" fmla="*/ 2652684 h 3916383"/>
              <a:gd name="connsiteX5" fmla="*/ 147826 w 3903500"/>
              <a:gd name="connsiteY5" fmla="*/ 1468155 h 3916383"/>
              <a:gd name="connsiteX0" fmla="*/ 147826 w 4165714"/>
              <a:gd name="connsiteY0" fmla="*/ 1505528 h 3953756"/>
              <a:gd name="connsiteX1" fmla="*/ 3406937 w 4165714"/>
              <a:gd name="connsiteY1" fmla="*/ 37928 h 3953756"/>
              <a:gd name="connsiteX2" fmla="*/ 3856124 w 4165714"/>
              <a:gd name="connsiteY2" fmla="*/ 1341417 h 3953756"/>
              <a:gd name="connsiteX3" fmla="*/ 2870224 w 4165714"/>
              <a:gd name="connsiteY3" fmla="*/ 3920815 h 3953756"/>
              <a:gd name="connsiteX4" fmla="*/ 181112 w 4165714"/>
              <a:gd name="connsiteY4" fmla="*/ 2690057 h 3953756"/>
              <a:gd name="connsiteX5" fmla="*/ 147826 w 4165714"/>
              <a:gd name="connsiteY5" fmla="*/ 1505528 h 3953756"/>
              <a:gd name="connsiteX0" fmla="*/ 147826 w 4165714"/>
              <a:gd name="connsiteY0" fmla="*/ 1505528 h 4031877"/>
              <a:gd name="connsiteX1" fmla="*/ 3406937 w 4165714"/>
              <a:gd name="connsiteY1" fmla="*/ 37928 h 4031877"/>
              <a:gd name="connsiteX2" fmla="*/ 3856124 w 4165714"/>
              <a:gd name="connsiteY2" fmla="*/ 1341417 h 4031877"/>
              <a:gd name="connsiteX3" fmla="*/ 2870224 w 4165714"/>
              <a:gd name="connsiteY3" fmla="*/ 3920815 h 4031877"/>
              <a:gd name="connsiteX4" fmla="*/ 181112 w 4165714"/>
              <a:gd name="connsiteY4" fmla="*/ 2690057 h 4031877"/>
              <a:gd name="connsiteX5" fmla="*/ 147826 w 4165714"/>
              <a:gd name="connsiteY5" fmla="*/ 1505528 h 4031877"/>
              <a:gd name="connsiteX0" fmla="*/ 194000 w 4211888"/>
              <a:gd name="connsiteY0" fmla="*/ 1505528 h 4031877"/>
              <a:gd name="connsiteX1" fmla="*/ 3453111 w 4211888"/>
              <a:gd name="connsiteY1" fmla="*/ 37928 h 4031877"/>
              <a:gd name="connsiteX2" fmla="*/ 3902298 w 4211888"/>
              <a:gd name="connsiteY2" fmla="*/ 1341417 h 4031877"/>
              <a:gd name="connsiteX3" fmla="*/ 2916398 w 4211888"/>
              <a:gd name="connsiteY3" fmla="*/ 3920815 h 4031877"/>
              <a:gd name="connsiteX4" fmla="*/ 227286 w 4211888"/>
              <a:gd name="connsiteY4" fmla="*/ 2690057 h 4031877"/>
              <a:gd name="connsiteX5" fmla="*/ 194000 w 4211888"/>
              <a:gd name="connsiteY5" fmla="*/ 1505528 h 403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1888" h="4031877">
                <a:moveTo>
                  <a:pt x="194000" y="1505528"/>
                </a:moveTo>
                <a:cubicBezTo>
                  <a:pt x="482979" y="1141402"/>
                  <a:pt x="2112047" y="306285"/>
                  <a:pt x="3453111" y="37928"/>
                </a:cubicBezTo>
                <a:cubicBezTo>
                  <a:pt x="4794175" y="-230429"/>
                  <a:pt x="3961573" y="1001432"/>
                  <a:pt x="3902298" y="1341417"/>
                </a:cubicBezTo>
                <a:cubicBezTo>
                  <a:pt x="3843023" y="1681402"/>
                  <a:pt x="4032175" y="3433772"/>
                  <a:pt x="2916398" y="3920815"/>
                </a:cubicBezTo>
                <a:cubicBezTo>
                  <a:pt x="1800621" y="4407858"/>
                  <a:pt x="496722" y="3163489"/>
                  <a:pt x="227286" y="2690057"/>
                </a:cubicBezTo>
                <a:cubicBezTo>
                  <a:pt x="-42150" y="2216625"/>
                  <a:pt x="-94979" y="1869654"/>
                  <a:pt x="194000" y="1505528"/>
                </a:cubicBezTo>
                <a:close/>
              </a:path>
            </a:pathLst>
          </a:custGeom>
          <a:solidFill>
            <a:srgbClr val="5E6D9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0513098" y="4438684"/>
            <a:ext cx="2445239" cy="2308216"/>
          </a:xfrm>
          <a:custGeom>
            <a:avLst/>
            <a:gdLst>
              <a:gd name="connsiteX0" fmla="*/ 0 w 2633134"/>
              <a:gd name="connsiteY0" fmla="*/ 1286933 h 2573867"/>
              <a:gd name="connsiteX1" fmla="*/ 1380067 w 2633134"/>
              <a:gd name="connsiteY1" fmla="*/ 0 h 2573867"/>
              <a:gd name="connsiteX2" fmla="*/ 2633134 w 2633134"/>
              <a:gd name="connsiteY2" fmla="*/ 1329267 h 2573867"/>
              <a:gd name="connsiteX3" fmla="*/ 660400 w 2633134"/>
              <a:gd name="connsiteY3" fmla="*/ 2573867 h 2573867"/>
              <a:gd name="connsiteX4" fmla="*/ 0 w 2633134"/>
              <a:gd name="connsiteY4" fmla="*/ 1286933 h 2573867"/>
              <a:gd name="connsiteX0" fmla="*/ 0 w 2643675"/>
              <a:gd name="connsiteY0" fmla="*/ 1286975 h 2573909"/>
              <a:gd name="connsiteX1" fmla="*/ 1380067 w 2643675"/>
              <a:gd name="connsiteY1" fmla="*/ 42 h 2573909"/>
              <a:gd name="connsiteX2" fmla="*/ 2633134 w 2643675"/>
              <a:gd name="connsiteY2" fmla="*/ 1329309 h 2573909"/>
              <a:gd name="connsiteX3" fmla="*/ 660400 w 2643675"/>
              <a:gd name="connsiteY3" fmla="*/ 2573909 h 2573909"/>
              <a:gd name="connsiteX4" fmla="*/ 0 w 2643675"/>
              <a:gd name="connsiteY4" fmla="*/ 1286975 h 2573909"/>
              <a:gd name="connsiteX0" fmla="*/ 0 w 2645329"/>
              <a:gd name="connsiteY0" fmla="*/ 1288402 h 2575336"/>
              <a:gd name="connsiteX1" fmla="*/ 1380067 w 2645329"/>
              <a:gd name="connsiteY1" fmla="*/ 1469 h 2575336"/>
              <a:gd name="connsiteX2" fmla="*/ 2633134 w 2645329"/>
              <a:gd name="connsiteY2" fmla="*/ 1330736 h 2575336"/>
              <a:gd name="connsiteX3" fmla="*/ 660400 w 2645329"/>
              <a:gd name="connsiteY3" fmla="*/ 2575336 h 2575336"/>
              <a:gd name="connsiteX4" fmla="*/ 0 w 2645329"/>
              <a:gd name="connsiteY4" fmla="*/ 1288402 h 2575336"/>
              <a:gd name="connsiteX0" fmla="*/ 0 w 2645329"/>
              <a:gd name="connsiteY0" fmla="*/ 1229231 h 2516165"/>
              <a:gd name="connsiteX1" fmla="*/ 1380067 w 2645329"/>
              <a:gd name="connsiteY1" fmla="*/ 1565 h 2516165"/>
              <a:gd name="connsiteX2" fmla="*/ 2633134 w 2645329"/>
              <a:gd name="connsiteY2" fmla="*/ 1271565 h 2516165"/>
              <a:gd name="connsiteX3" fmla="*/ 660400 w 2645329"/>
              <a:gd name="connsiteY3" fmla="*/ 2516165 h 2516165"/>
              <a:gd name="connsiteX4" fmla="*/ 0 w 2645329"/>
              <a:gd name="connsiteY4" fmla="*/ 1229231 h 2516165"/>
              <a:gd name="connsiteX0" fmla="*/ 0 w 2811661"/>
              <a:gd name="connsiteY0" fmla="*/ 1229207 h 2516141"/>
              <a:gd name="connsiteX1" fmla="*/ 1380067 w 2811661"/>
              <a:gd name="connsiteY1" fmla="*/ 1541 h 2516141"/>
              <a:gd name="connsiteX2" fmla="*/ 2633134 w 2811661"/>
              <a:gd name="connsiteY2" fmla="*/ 1271541 h 2516141"/>
              <a:gd name="connsiteX3" fmla="*/ 660400 w 2811661"/>
              <a:gd name="connsiteY3" fmla="*/ 2516141 h 2516141"/>
              <a:gd name="connsiteX4" fmla="*/ 0 w 2811661"/>
              <a:gd name="connsiteY4" fmla="*/ 1229207 h 2516141"/>
              <a:gd name="connsiteX0" fmla="*/ 0 w 2640484"/>
              <a:gd name="connsiteY0" fmla="*/ 1229746 h 2516680"/>
              <a:gd name="connsiteX1" fmla="*/ 1380067 w 2640484"/>
              <a:gd name="connsiteY1" fmla="*/ 2080 h 2516680"/>
              <a:gd name="connsiteX2" fmla="*/ 2633134 w 2640484"/>
              <a:gd name="connsiteY2" fmla="*/ 1272080 h 2516680"/>
              <a:gd name="connsiteX3" fmla="*/ 660400 w 2640484"/>
              <a:gd name="connsiteY3" fmla="*/ 2516680 h 2516680"/>
              <a:gd name="connsiteX4" fmla="*/ 0 w 2640484"/>
              <a:gd name="connsiteY4" fmla="*/ 1229746 h 2516680"/>
              <a:gd name="connsiteX0" fmla="*/ 0 w 2640484"/>
              <a:gd name="connsiteY0" fmla="*/ 1229746 h 2619301"/>
              <a:gd name="connsiteX1" fmla="*/ 1380067 w 2640484"/>
              <a:gd name="connsiteY1" fmla="*/ 2080 h 2619301"/>
              <a:gd name="connsiteX2" fmla="*/ 2633134 w 2640484"/>
              <a:gd name="connsiteY2" fmla="*/ 1272080 h 2619301"/>
              <a:gd name="connsiteX3" fmla="*/ 660400 w 2640484"/>
              <a:gd name="connsiteY3" fmla="*/ 2516680 h 2619301"/>
              <a:gd name="connsiteX4" fmla="*/ 0 w 2640484"/>
              <a:gd name="connsiteY4" fmla="*/ 1229746 h 2619301"/>
              <a:gd name="connsiteX0" fmla="*/ 0 w 2640484"/>
              <a:gd name="connsiteY0" fmla="*/ 1229746 h 2518462"/>
              <a:gd name="connsiteX1" fmla="*/ 1380067 w 2640484"/>
              <a:gd name="connsiteY1" fmla="*/ 2080 h 2518462"/>
              <a:gd name="connsiteX2" fmla="*/ 2633134 w 2640484"/>
              <a:gd name="connsiteY2" fmla="*/ 1272080 h 2518462"/>
              <a:gd name="connsiteX3" fmla="*/ 660400 w 2640484"/>
              <a:gd name="connsiteY3" fmla="*/ 2516680 h 2518462"/>
              <a:gd name="connsiteX4" fmla="*/ 0 w 2640484"/>
              <a:gd name="connsiteY4" fmla="*/ 1229746 h 2518462"/>
              <a:gd name="connsiteX0" fmla="*/ 27482 w 2667966"/>
              <a:gd name="connsiteY0" fmla="*/ 1229746 h 2518462"/>
              <a:gd name="connsiteX1" fmla="*/ 1407549 w 2667966"/>
              <a:gd name="connsiteY1" fmla="*/ 2080 h 2518462"/>
              <a:gd name="connsiteX2" fmla="*/ 2660616 w 2667966"/>
              <a:gd name="connsiteY2" fmla="*/ 1272080 h 2518462"/>
              <a:gd name="connsiteX3" fmla="*/ 687882 w 2667966"/>
              <a:gd name="connsiteY3" fmla="*/ 2516680 h 2518462"/>
              <a:gd name="connsiteX4" fmla="*/ 27482 w 2667966"/>
              <a:gd name="connsiteY4" fmla="*/ 1229746 h 251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66" h="2518462">
                <a:moveTo>
                  <a:pt x="27482" y="1229746"/>
                </a:moveTo>
                <a:cubicBezTo>
                  <a:pt x="-192651" y="800768"/>
                  <a:pt x="968693" y="-4976"/>
                  <a:pt x="1407549" y="2080"/>
                </a:cubicBezTo>
                <a:cubicBezTo>
                  <a:pt x="1990339" y="-41664"/>
                  <a:pt x="2750928" y="611680"/>
                  <a:pt x="2660616" y="1272080"/>
                </a:cubicBezTo>
                <a:cubicBezTo>
                  <a:pt x="2570304" y="1932480"/>
                  <a:pt x="1255148" y="2556192"/>
                  <a:pt x="687882" y="2516680"/>
                </a:cubicBezTo>
                <a:cubicBezTo>
                  <a:pt x="120616" y="2477168"/>
                  <a:pt x="247615" y="1658724"/>
                  <a:pt x="27482" y="1229746"/>
                </a:cubicBezTo>
                <a:close/>
              </a:path>
            </a:pathLst>
          </a:custGeom>
          <a:solidFill>
            <a:srgbClr val="D8B7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flipH="1">
            <a:off x="0" y="4100362"/>
            <a:ext cx="12337850" cy="2984860"/>
          </a:xfrm>
          <a:custGeom>
            <a:avLst/>
            <a:gdLst>
              <a:gd name="T0" fmla="*/ 621 w 4485"/>
              <a:gd name="T1" fmla="*/ 908 h 1281"/>
              <a:gd name="T2" fmla="*/ 705 w 4485"/>
              <a:gd name="T3" fmla="*/ 891 h 1281"/>
              <a:gd name="T4" fmla="*/ 792 w 4485"/>
              <a:gd name="T5" fmla="*/ 883 h 1281"/>
              <a:gd name="T6" fmla="*/ 849 w 4485"/>
              <a:gd name="T7" fmla="*/ 884 h 1281"/>
              <a:gd name="T8" fmla="*/ 1334 w 4485"/>
              <a:gd name="T9" fmla="*/ 1057 h 1281"/>
              <a:gd name="T10" fmla="*/ 1672 w 4485"/>
              <a:gd name="T11" fmla="*/ 1156 h 1281"/>
              <a:gd name="T12" fmla="*/ 1728 w 4485"/>
              <a:gd name="T13" fmla="*/ 1151 h 1281"/>
              <a:gd name="T14" fmla="*/ 1968 w 4485"/>
              <a:gd name="T15" fmla="*/ 1033 h 1281"/>
              <a:gd name="T16" fmla="*/ 2474 w 4485"/>
              <a:gd name="T17" fmla="*/ 782 h 1281"/>
              <a:gd name="T18" fmla="*/ 2532 w 4485"/>
              <a:gd name="T19" fmla="*/ 788 h 1281"/>
              <a:gd name="T20" fmla="*/ 2946 w 4485"/>
              <a:gd name="T21" fmla="*/ 1086 h 1281"/>
              <a:gd name="T22" fmla="*/ 3163 w 4485"/>
              <a:gd name="T23" fmla="*/ 1268 h 1281"/>
              <a:gd name="T24" fmla="*/ 3249 w 4485"/>
              <a:gd name="T25" fmla="*/ 1224 h 1281"/>
              <a:gd name="T26" fmla="*/ 3142 w 4485"/>
              <a:gd name="T27" fmla="*/ 731 h 1281"/>
              <a:gd name="T28" fmla="*/ 3073 w 4485"/>
              <a:gd name="T29" fmla="*/ 337 h 1281"/>
              <a:gd name="T30" fmla="*/ 3106 w 4485"/>
              <a:gd name="T31" fmla="*/ 287 h 1281"/>
              <a:gd name="T32" fmla="*/ 3212 w 4485"/>
              <a:gd name="T33" fmla="*/ 237 h 1281"/>
              <a:gd name="T34" fmla="*/ 3786 w 4485"/>
              <a:gd name="T35" fmla="*/ 226 h 1281"/>
              <a:gd name="T36" fmla="*/ 4207 w 4485"/>
              <a:gd name="T37" fmla="*/ 220 h 1281"/>
              <a:gd name="T38" fmla="*/ 4224 w 4485"/>
              <a:gd name="T39" fmla="*/ 201 h 1281"/>
              <a:gd name="T40" fmla="*/ 4204 w 4485"/>
              <a:gd name="T41" fmla="*/ 108 h 1281"/>
              <a:gd name="T42" fmla="*/ 3887 w 4485"/>
              <a:gd name="T43" fmla="*/ 17 h 1281"/>
              <a:gd name="T44" fmla="*/ 3750 w 4485"/>
              <a:gd name="T45" fmla="*/ 87 h 1281"/>
              <a:gd name="T46" fmla="*/ 3798 w 4485"/>
              <a:gd name="T47" fmla="*/ 179 h 1281"/>
              <a:gd name="T48" fmla="*/ 3844 w 4485"/>
              <a:gd name="T49" fmla="*/ 212 h 1281"/>
              <a:gd name="T50" fmla="*/ 4336 w 4485"/>
              <a:gd name="T51" fmla="*/ 506 h 1281"/>
              <a:gd name="T52" fmla="*/ 4418 w 4485"/>
              <a:gd name="T53" fmla="*/ 586 h 1281"/>
              <a:gd name="T54" fmla="*/ 3938 w 4485"/>
              <a:gd name="T55" fmla="*/ 278 h 1281"/>
              <a:gd name="T56" fmla="*/ 3796 w 4485"/>
              <a:gd name="T57" fmla="*/ 193 h 1281"/>
              <a:gd name="T58" fmla="*/ 3739 w 4485"/>
              <a:gd name="T59" fmla="*/ 116 h 1281"/>
              <a:gd name="T60" fmla="*/ 3761 w 4485"/>
              <a:gd name="T61" fmla="*/ 45 h 1281"/>
              <a:gd name="T62" fmla="*/ 3885 w 4485"/>
              <a:gd name="T63" fmla="*/ 3 h 1281"/>
              <a:gd name="T64" fmla="*/ 4215 w 4485"/>
              <a:gd name="T65" fmla="*/ 96 h 1281"/>
              <a:gd name="T66" fmla="*/ 4238 w 4485"/>
              <a:gd name="T67" fmla="*/ 209 h 1281"/>
              <a:gd name="T68" fmla="*/ 4217 w 4485"/>
              <a:gd name="T69" fmla="*/ 233 h 1281"/>
              <a:gd name="T70" fmla="*/ 3785 w 4485"/>
              <a:gd name="T71" fmla="*/ 244 h 1281"/>
              <a:gd name="T72" fmla="*/ 3215 w 4485"/>
              <a:gd name="T73" fmla="*/ 252 h 1281"/>
              <a:gd name="T74" fmla="*/ 3116 w 4485"/>
              <a:gd name="T75" fmla="*/ 298 h 1281"/>
              <a:gd name="T76" fmla="*/ 3087 w 4485"/>
              <a:gd name="T77" fmla="*/ 343 h 1281"/>
              <a:gd name="T78" fmla="*/ 3154 w 4485"/>
              <a:gd name="T79" fmla="*/ 727 h 1281"/>
              <a:gd name="T80" fmla="*/ 3257 w 4485"/>
              <a:gd name="T81" fmla="*/ 1227 h 1281"/>
              <a:gd name="T82" fmla="*/ 3160 w 4485"/>
              <a:gd name="T83" fmla="*/ 1275 h 1281"/>
              <a:gd name="T84" fmla="*/ 2777 w 4485"/>
              <a:gd name="T85" fmla="*/ 931 h 1281"/>
              <a:gd name="T86" fmla="*/ 2516 w 4485"/>
              <a:gd name="T87" fmla="*/ 791 h 1281"/>
              <a:gd name="T88" fmla="*/ 2362 w 4485"/>
              <a:gd name="T89" fmla="*/ 802 h 1281"/>
              <a:gd name="T90" fmla="*/ 1879 w 4485"/>
              <a:gd name="T91" fmla="*/ 1106 h 1281"/>
              <a:gd name="T92" fmla="*/ 1716 w 4485"/>
              <a:gd name="T93" fmla="*/ 1167 h 1281"/>
              <a:gd name="T94" fmla="*/ 1543 w 4485"/>
              <a:gd name="T95" fmla="*/ 1153 h 1281"/>
              <a:gd name="T96" fmla="*/ 877 w 4485"/>
              <a:gd name="T97" fmla="*/ 898 h 1281"/>
              <a:gd name="T98" fmla="*/ 820 w 4485"/>
              <a:gd name="T99" fmla="*/ 895 h 1281"/>
              <a:gd name="T100" fmla="*/ 735 w 4485"/>
              <a:gd name="T101" fmla="*/ 898 h 1281"/>
              <a:gd name="T102" fmla="*/ 679 w 4485"/>
              <a:gd name="T103" fmla="*/ 906 h 1281"/>
              <a:gd name="T104" fmla="*/ 229 w 4485"/>
              <a:gd name="T105" fmla="*/ 996 h 1281"/>
              <a:gd name="T106" fmla="*/ 115 w 4485"/>
              <a:gd name="T107" fmla="*/ 1006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85" h="1281">
                <a:moveTo>
                  <a:pt x="0" y="1009"/>
                </a:moveTo>
                <a:cubicBezTo>
                  <a:pt x="153" y="1002"/>
                  <a:pt x="305" y="986"/>
                  <a:pt x="454" y="951"/>
                </a:cubicBezTo>
                <a:cubicBezTo>
                  <a:pt x="491" y="942"/>
                  <a:pt x="528" y="933"/>
                  <a:pt x="565" y="923"/>
                </a:cubicBezTo>
                <a:cubicBezTo>
                  <a:pt x="583" y="918"/>
                  <a:pt x="602" y="913"/>
                  <a:pt x="621" y="908"/>
                </a:cubicBezTo>
                <a:cubicBezTo>
                  <a:pt x="639" y="904"/>
                  <a:pt x="658" y="899"/>
                  <a:pt x="677" y="896"/>
                </a:cubicBezTo>
                <a:cubicBezTo>
                  <a:pt x="691" y="893"/>
                  <a:pt x="691" y="893"/>
                  <a:pt x="691" y="893"/>
                </a:cubicBezTo>
                <a:cubicBezTo>
                  <a:pt x="698" y="892"/>
                  <a:pt x="698" y="892"/>
                  <a:pt x="698" y="892"/>
                </a:cubicBezTo>
                <a:cubicBezTo>
                  <a:pt x="705" y="891"/>
                  <a:pt x="705" y="891"/>
                  <a:pt x="705" y="891"/>
                </a:cubicBezTo>
                <a:cubicBezTo>
                  <a:pt x="734" y="887"/>
                  <a:pt x="734" y="887"/>
                  <a:pt x="734" y="887"/>
                </a:cubicBezTo>
                <a:cubicBezTo>
                  <a:pt x="739" y="886"/>
                  <a:pt x="744" y="886"/>
                  <a:pt x="748" y="885"/>
                </a:cubicBezTo>
                <a:cubicBezTo>
                  <a:pt x="763" y="884"/>
                  <a:pt x="763" y="884"/>
                  <a:pt x="763" y="884"/>
                </a:cubicBezTo>
                <a:cubicBezTo>
                  <a:pt x="772" y="884"/>
                  <a:pt x="782" y="883"/>
                  <a:pt x="792" y="883"/>
                </a:cubicBezTo>
                <a:cubicBezTo>
                  <a:pt x="821" y="883"/>
                  <a:pt x="821" y="883"/>
                  <a:pt x="821" y="883"/>
                </a:cubicBezTo>
                <a:cubicBezTo>
                  <a:pt x="828" y="883"/>
                  <a:pt x="828" y="883"/>
                  <a:pt x="828" y="883"/>
                </a:cubicBezTo>
                <a:cubicBezTo>
                  <a:pt x="835" y="883"/>
                  <a:pt x="835" y="883"/>
                  <a:pt x="835" y="883"/>
                </a:cubicBezTo>
                <a:cubicBezTo>
                  <a:pt x="849" y="884"/>
                  <a:pt x="849" y="884"/>
                  <a:pt x="849" y="884"/>
                </a:cubicBezTo>
                <a:cubicBezTo>
                  <a:pt x="878" y="886"/>
                  <a:pt x="878" y="886"/>
                  <a:pt x="878" y="886"/>
                </a:cubicBezTo>
                <a:cubicBezTo>
                  <a:pt x="888" y="887"/>
                  <a:pt x="898" y="888"/>
                  <a:pt x="907" y="889"/>
                </a:cubicBezTo>
                <a:cubicBezTo>
                  <a:pt x="984" y="900"/>
                  <a:pt x="1057" y="927"/>
                  <a:pt x="1127" y="958"/>
                </a:cubicBezTo>
                <a:cubicBezTo>
                  <a:pt x="1198" y="989"/>
                  <a:pt x="1265" y="1024"/>
                  <a:pt x="1334" y="1057"/>
                </a:cubicBezTo>
                <a:cubicBezTo>
                  <a:pt x="1369" y="1073"/>
                  <a:pt x="1403" y="1089"/>
                  <a:pt x="1439" y="1103"/>
                </a:cubicBezTo>
                <a:cubicBezTo>
                  <a:pt x="1474" y="1118"/>
                  <a:pt x="1510" y="1130"/>
                  <a:pt x="1547" y="1139"/>
                </a:cubicBezTo>
                <a:cubicBezTo>
                  <a:pt x="1583" y="1149"/>
                  <a:pt x="1621" y="1155"/>
                  <a:pt x="1658" y="1156"/>
                </a:cubicBezTo>
                <a:cubicBezTo>
                  <a:pt x="1663" y="1156"/>
                  <a:pt x="1668" y="1156"/>
                  <a:pt x="1672" y="1156"/>
                </a:cubicBezTo>
                <a:cubicBezTo>
                  <a:pt x="1686" y="1156"/>
                  <a:pt x="1686" y="1156"/>
                  <a:pt x="1686" y="1156"/>
                </a:cubicBezTo>
                <a:cubicBezTo>
                  <a:pt x="1691" y="1155"/>
                  <a:pt x="1696" y="1155"/>
                  <a:pt x="1701" y="1155"/>
                </a:cubicBezTo>
                <a:cubicBezTo>
                  <a:pt x="1714" y="1153"/>
                  <a:pt x="1714" y="1153"/>
                  <a:pt x="1714" y="1153"/>
                </a:cubicBezTo>
                <a:cubicBezTo>
                  <a:pt x="1719" y="1153"/>
                  <a:pt x="1724" y="1152"/>
                  <a:pt x="1728" y="1151"/>
                </a:cubicBezTo>
                <a:cubicBezTo>
                  <a:pt x="1742" y="1149"/>
                  <a:pt x="1742" y="1149"/>
                  <a:pt x="1742" y="1149"/>
                </a:cubicBezTo>
                <a:cubicBezTo>
                  <a:pt x="1751" y="1146"/>
                  <a:pt x="1760" y="1144"/>
                  <a:pt x="1769" y="1141"/>
                </a:cubicBezTo>
                <a:cubicBezTo>
                  <a:pt x="1805" y="1130"/>
                  <a:pt x="1840" y="1114"/>
                  <a:pt x="1873" y="1095"/>
                </a:cubicBezTo>
                <a:cubicBezTo>
                  <a:pt x="1906" y="1076"/>
                  <a:pt x="1937" y="1055"/>
                  <a:pt x="1968" y="1033"/>
                </a:cubicBezTo>
                <a:cubicBezTo>
                  <a:pt x="2031" y="989"/>
                  <a:pt x="2091" y="941"/>
                  <a:pt x="2154" y="898"/>
                </a:cubicBezTo>
                <a:cubicBezTo>
                  <a:pt x="2186" y="877"/>
                  <a:pt x="2219" y="857"/>
                  <a:pt x="2253" y="839"/>
                </a:cubicBezTo>
                <a:cubicBezTo>
                  <a:pt x="2287" y="821"/>
                  <a:pt x="2323" y="806"/>
                  <a:pt x="2360" y="796"/>
                </a:cubicBezTo>
                <a:cubicBezTo>
                  <a:pt x="2397" y="786"/>
                  <a:pt x="2435" y="780"/>
                  <a:pt x="2474" y="782"/>
                </a:cubicBezTo>
                <a:cubicBezTo>
                  <a:pt x="2489" y="782"/>
                  <a:pt x="2489" y="782"/>
                  <a:pt x="2489" y="782"/>
                </a:cubicBezTo>
                <a:cubicBezTo>
                  <a:pt x="2493" y="782"/>
                  <a:pt x="2498" y="783"/>
                  <a:pt x="2503" y="784"/>
                </a:cubicBezTo>
                <a:cubicBezTo>
                  <a:pt x="2517" y="785"/>
                  <a:pt x="2517" y="785"/>
                  <a:pt x="2517" y="785"/>
                </a:cubicBezTo>
                <a:cubicBezTo>
                  <a:pt x="2522" y="786"/>
                  <a:pt x="2527" y="787"/>
                  <a:pt x="2532" y="788"/>
                </a:cubicBezTo>
                <a:cubicBezTo>
                  <a:pt x="2550" y="791"/>
                  <a:pt x="2569" y="797"/>
                  <a:pt x="2587" y="804"/>
                </a:cubicBezTo>
                <a:cubicBezTo>
                  <a:pt x="2623" y="817"/>
                  <a:pt x="2657" y="836"/>
                  <a:pt x="2689" y="857"/>
                </a:cubicBezTo>
                <a:cubicBezTo>
                  <a:pt x="2721" y="878"/>
                  <a:pt x="2751" y="902"/>
                  <a:pt x="2780" y="927"/>
                </a:cubicBezTo>
                <a:cubicBezTo>
                  <a:pt x="2839" y="977"/>
                  <a:pt x="2892" y="1031"/>
                  <a:pt x="2946" y="1086"/>
                </a:cubicBezTo>
                <a:cubicBezTo>
                  <a:pt x="2973" y="1114"/>
                  <a:pt x="2999" y="1141"/>
                  <a:pt x="3027" y="1168"/>
                </a:cubicBezTo>
                <a:cubicBezTo>
                  <a:pt x="3040" y="1181"/>
                  <a:pt x="3054" y="1194"/>
                  <a:pt x="3068" y="1207"/>
                </a:cubicBezTo>
                <a:cubicBezTo>
                  <a:pt x="3083" y="1219"/>
                  <a:pt x="3098" y="1231"/>
                  <a:pt x="3113" y="1242"/>
                </a:cubicBezTo>
                <a:cubicBezTo>
                  <a:pt x="3129" y="1253"/>
                  <a:pt x="3145" y="1263"/>
                  <a:pt x="3163" y="1268"/>
                </a:cubicBezTo>
                <a:cubicBezTo>
                  <a:pt x="3171" y="1271"/>
                  <a:pt x="3180" y="1273"/>
                  <a:pt x="3189" y="1273"/>
                </a:cubicBezTo>
                <a:cubicBezTo>
                  <a:pt x="3198" y="1272"/>
                  <a:pt x="3207" y="1270"/>
                  <a:pt x="3215" y="1266"/>
                </a:cubicBezTo>
                <a:cubicBezTo>
                  <a:pt x="3223" y="1261"/>
                  <a:pt x="3229" y="1255"/>
                  <a:pt x="3235" y="1247"/>
                </a:cubicBezTo>
                <a:cubicBezTo>
                  <a:pt x="3241" y="1240"/>
                  <a:pt x="3246" y="1232"/>
                  <a:pt x="3249" y="1224"/>
                </a:cubicBezTo>
                <a:cubicBezTo>
                  <a:pt x="3257" y="1207"/>
                  <a:pt x="3260" y="1188"/>
                  <a:pt x="3261" y="1170"/>
                </a:cubicBezTo>
                <a:cubicBezTo>
                  <a:pt x="3264" y="1132"/>
                  <a:pt x="3258" y="1094"/>
                  <a:pt x="3250" y="1057"/>
                </a:cubicBezTo>
                <a:cubicBezTo>
                  <a:pt x="3242" y="1020"/>
                  <a:pt x="3231" y="983"/>
                  <a:pt x="3219" y="947"/>
                </a:cubicBezTo>
                <a:cubicBezTo>
                  <a:pt x="3195" y="875"/>
                  <a:pt x="3168" y="803"/>
                  <a:pt x="3142" y="731"/>
                </a:cubicBezTo>
                <a:cubicBezTo>
                  <a:pt x="3129" y="695"/>
                  <a:pt x="3116" y="659"/>
                  <a:pt x="3104" y="623"/>
                </a:cubicBezTo>
                <a:cubicBezTo>
                  <a:pt x="3092" y="586"/>
                  <a:pt x="3082" y="549"/>
                  <a:pt x="3074" y="511"/>
                </a:cubicBezTo>
                <a:cubicBezTo>
                  <a:pt x="3066" y="474"/>
                  <a:pt x="3060" y="435"/>
                  <a:pt x="3062" y="396"/>
                </a:cubicBezTo>
                <a:cubicBezTo>
                  <a:pt x="3063" y="376"/>
                  <a:pt x="3066" y="356"/>
                  <a:pt x="3073" y="337"/>
                </a:cubicBezTo>
                <a:cubicBezTo>
                  <a:pt x="3076" y="330"/>
                  <a:pt x="3076" y="330"/>
                  <a:pt x="3076" y="330"/>
                </a:cubicBezTo>
                <a:cubicBezTo>
                  <a:pt x="3079" y="324"/>
                  <a:pt x="3079" y="324"/>
                  <a:pt x="3079" y="324"/>
                </a:cubicBezTo>
                <a:cubicBezTo>
                  <a:pt x="3081" y="319"/>
                  <a:pt x="3084" y="315"/>
                  <a:pt x="3086" y="310"/>
                </a:cubicBezTo>
                <a:cubicBezTo>
                  <a:pt x="3092" y="302"/>
                  <a:pt x="3098" y="294"/>
                  <a:pt x="3106" y="287"/>
                </a:cubicBezTo>
                <a:cubicBezTo>
                  <a:pt x="3113" y="280"/>
                  <a:pt x="3121" y="274"/>
                  <a:pt x="3130" y="269"/>
                </a:cubicBezTo>
                <a:cubicBezTo>
                  <a:pt x="3134" y="266"/>
                  <a:pt x="3138" y="264"/>
                  <a:pt x="3143" y="261"/>
                </a:cubicBezTo>
                <a:cubicBezTo>
                  <a:pt x="3147" y="259"/>
                  <a:pt x="3152" y="257"/>
                  <a:pt x="3156" y="255"/>
                </a:cubicBezTo>
                <a:cubicBezTo>
                  <a:pt x="3174" y="247"/>
                  <a:pt x="3193" y="241"/>
                  <a:pt x="3212" y="237"/>
                </a:cubicBezTo>
                <a:cubicBezTo>
                  <a:pt x="3231" y="232"/>
                  <a:pt x="3250" y="228"/>
                  <a:pt x="3269" y="226"/>
                </a:cubicBezTo>
                <a:cubicBezTo>
                  <a:pt x="3288" y="223"/>
                  <a:pt x="3307" y="221"/>
                  <a:pt x="3326" y="219"/>
                </a:cubicBezTo>
                <a:cubicBezTo>
                  <a:pt x="3403" y="213"/>
                  <a:pt x="3480" y="213"/>
                  <a:pt x="3557" y="215"/>
                </a:cubicBezTo>
                <a:cubicBezTo>
                  <a:pt x="3633" y="217"/>
                  <a:pt x="3710" y="222"/>
                  <a:pt x="3786" y="226"/>
                </a:cubicBezTo>
                <a:cubicBezTo>
                  <a:pt x="3862" y="231"/>
                  <a:pt x="3939" y="236"/>
                  <a:pt x="4015" y="239"/>
                </a:cubicBezTo>
                <a:cubicBezTo>
                  <a:pt x="4053" y="240"/>
                  <a:pt x="4091" y="240"/>
                  <a:pt x="4129" y="238"/>
                </a:cubicBezTo>
                <a:cubicBezTo>
                  <a:pt x="4147" y="237"/>
                  <a:pt x="4166" y="234"/>
                  <a:pt x="4184" y="230"/>
                </a:cubicBezTo>
                <a:cubicBezTo>
                  <a:pt x="4193" y="228"/>
                  <a:pt x="4201" y="224"/>
                  <a:pt x="4207" y="220"/>
                </a:cubicBezTo>
                <a:cubicBezTo>
                  <a:pt x="4209" y="219"/>
                  <a:pt x="4210" y="218"/>
                  <a:pt x="4212" y="216"/>
                </a:cubicBezTo>
                <a:cubicBezTo>
                  <a:pt x="4216" y="211"/>
                  <a:pt x="4216" y="211"/>
                  <a:pt x="4216" y="211"/>
                </a:cubicBezTo>
                <a:cubicBezTo>
                  <a:pt x="4217" y="210"/>
                  <a:pt x="4219" y="208"/>
                  <a:pt x="4220" y="206"/>
                </a:cubicBezTo>
                <a:cubicBezTo>
                  <a:pt x="4224" y="201"/>
                  <a:pt x="4224" y="201"/>
                  <a:pt x="4224" y="201"/>
                </a:cubicBezTo>
                <a:cubicBezTo>
                  <a:pt x="4228" y="193"/>
                  <a:pt x="4231" y="185"/>
                  <a:pt x="4233" y="177"/>
                </a:cubicBezTo>
                <a:cubicBezTo>
                  <a:pt x="4235" y="169"/>
                  <a:pt x="4234" y="160"/>
                  <a:pt x="4232" y="152"/>
                </a:cubicBezTo>
                <a:cubicBezTo>
                  <a:pt x="4230" y="144"/>
                  <a:pt x="4226" y="136"/>
                  <a:pt x="4221" y="128"/>
                </a:cubicBezTo>
                <a:cubicBezTo>
                  <a:pt x="4216" y="121"/>
                  <a:pt x="4211" y="114"/>
                  <a:pt x="4204" y="108"/>
                </a:cubicBezTo>
                <a:cubicBezTo>
                  <a:pt x="4191" y="95"/>
                  <a:pt x="4175" y="85"/>
                  <a:pt x="4159" y="76"/>
                </a:cubicBezTo>
                <a:cubicBezTo>
                  <a:pt x="4143" y="66"/>
                  <a:pt x="4126" y="58"/>
                  <a:pt x="4108" y="52"/>
                </a:cubicBezTo>
                <a:cubicBezTo>
                  <a:pt x="4073" y="38"/>
                  <a:pt x="4037" y="29"/>
                  <a:pt x="3999" y="23"/>
                </a:cubicBezTo>
                <a:cubicBezTo>
                  <a:pt x="3962" y="17"/>
                  <a:pt x="3924" y="14"/>
                  <a:pt x="3887" y="17"/>
                </a:cubicBezTo>
                <a:cubicBezTo>
                  <a:pt x="3868" y="18"/>
                  <a:pt x="3849" y="21"/>
                  <a:pt x="3831" y="26"/>
                </a:cubicBezTo>
                <a:cubicBezTo>
                  <a:pt x="3822" y="28"/>
                  <a:pt x="3813" y="31"/>
                  <a:pt x="3805" y="34"/>
                </a:cubicBezTo>
                <a:cubicBezTo>
                  <a:pt x="3796" y="38"/>
                  <a:pt x="3788" y="42"/>
                  <a:pt x="3781" y="47"/>
                </a:cubicBezTo>
                <a:cubicBezTo>
                  <a:pt x="3765" y="56"/>
                  <a:pt x="3753" y="71"/>
                  <a:pt x="3750" y="87"/>
                </a:cubicBezTo>
                <a:cubicBezTo>
                  <a:pt x="3749" y="96"/>
                  <a:pt x="3749" y="105"/>
                  <a:pt x="3752" y="113"/>
                </a:cubicBezTo>
                <a:cubicBezTo>
                  <a:pt x="3754" y="122"/>
                  <a:pt x="3757" y="130"/>
                  <a:pt x="3762" y="138"/>
                </a:cubicBezTo>
                <a:cubicBezTo>
                  <a:pt x="3767" y="146"/>
                  <a:pt x="3772" y="153"/>
                  <a:pt x="3778" y="160"/>
                </a:cubicBezTo>
                <a:cubicBezTo>
                  <a:pt x="3784" y="167"/>
                  <a:pt x="3791" y="173"/>
                  <a:pt x="3798" y="179"/>
                </a:cubicBezTo>
                <a:cubicBezTo>
                  <a:pt x="3804" y="183"/>
                  <a:pt x="3804" y="183"/>
                  <a:pt x="3804" y="183"/>
                </a:cubicBezTo>
                <a:cubicBezTo>
                  <a:pt x="3809" y="188"/>
                  <a:pt x="3809" y="188"/>
                  <a:pt x="3809" y="188"/>
                </a:cubicBezTo>
                <a:cubicBezTo>
                  <a:pt x="3813" y="190"/>
                  <a:pt x="3817" y="193"/>
                  <a:pt x="3821" y="196"/>
                </a:cubicBezTo>
                <a:cubicBezTo>
                  <a:pt x="3829" y="201"/>
                  <a:pt x="3836" y="207"/>
                  <a:pt x="3844" y="212"/>
                </a:cubicBezTo>
                <a:cubicBezTo>
                  <a:pt x="3876" y="232"/>
                  <a:pt x="3910" y="251"/>
                  <a:pt x="3943" y="269"/>
                </a:cubicBezTo>
                <a:cubicBezTo>
                  <a:pt x="4010" y="306"/>
                  <a:pt x="4078" y="341"/>
                  <a:pt x="4145" y="380"/>
                </a:cubicBezTo>
                <a:cubicBezTo>
                  <a:pt x="4178" y="399"/>
                  <a:pt x="4211" y="418"/>
                  <a:pt x="4243" y="439"/>
                </a:cubicBezTo>
                <a:cubicBezTo>
                  <a:pt x="4275" y="460"/>
                  <a:pt x="4306" y="482"/>
                  <a:pt x="4336" y="506"/>
                </a:cubicBezTo>
                <a:cubicBezTo>
                  <a:pt x="4366" y="530"/>
                  <a:pt x="4395" y="555"/>
                  <a:pt x="4421" y="584"/>
                </a:cubicBezTo>
                <a:cubicBezTo>
                  <a:pt x="4447" y="612"/>
                  <a:pt x="4469" y="644"/>
                  <a:pt x="4485" y="679"/>
                </a:cubicBezTo>
                <a:cubicBezTo>
                  <a:pt x="4483" y="680"/>
                  <a:pt x="4483" y="680"/>
                  <a:pt x="4483" y="680"/>
                </a:cubicBezTo>
                <a:cubicBezTo>
                  <a:pt x="4467" y="645"/>
                  <a:pt x="4444" y="614"/>
                  <a:pt x="4418" y="586"/>
                </a:cubicBezTo>
                <a:cubicBezTo>
                  <a:pt x="4392" y="558"/>
                  <a:pt x="4363" y="533"/>
                  <a:pt x="4333" y="510"/>
                </a:cubicBezTo>
                <a:cubicBezTo>
                  <a:pt x="4303" y="487"/>
                  <a:pt x="4271" y="465"/>
                  <a:pt x="4239" y="445"/>
                </a:cubicBezTo>
                <a:cubicBezTo>
                  <a:pt x="4207" y="425"/>
                  <a:pt x="4174" y="405"/>
                  <a:pt x="4141" y="387"/>
                </a:cubicBezTo>
                <a:cubicBezTo>
                  <a:pt x="4074" y="349"/>
                  <a:pt x="4006" y="314"/>
                  <a:pt x="3938" y="278"/>
                </a:cubicBezTo>
                <a:cubicBezTo>
                  <a:pt x="3905" y="260"/>
                  <a:pt x="3871" y="242"/>
                  <a:pt x="3838" y="222"/>
                </a:cubicBezTo>
                <a:cubicBezTo>
                  <a:pt x="3830" y="217"/>
                  <a:pt x="3822" y="211"/>
                  <a:pt x="3814" y="206"/>
                </a:cubicBezTo>
                <a:cubicBezTo>
                  <a:pt x="3810" y="203"/>
                  <a:pt x="3806" y="200"/>
                  <a:pt x="3802" y="197"/>
                </a:cubicBezTo>
                <a:cubicBezTo>
                  <a:pt x="3796" y="193"/>
                  <a:pt x="3796" y="193"/>
                  <a:pt x="3796" y="193"/>
                </a:cubicBezTo>
                <a:cubicBezTo>
                  <a:pt x="3791" y="188"/>
                  <a:pt x="3791" y="188"/>
                  <a:pt x="3791" y="188"/>
                </a:cubicBezTo>
                <a:cubicBezTo>
                  <a:pt x="3783" y="182"/>
                  <a:pt x="3776" y="176"/>
                  <a:pt x="3769" y="168"/>
                </a:cubicBezTo>
                <a:cubicBezTo>
                  <a:pt x="3762" y="161"/>
                  <a:pt x="3756" y="153"/>
                  <a:pt x="3751" y="144"/>
                </a:cubicBezTo>
                <a:cubicBezTo>
                  <a:pt x="3746" y="136"/>
                  <a:pt x="3742" y="126"/>
                  <a:pt x="3739" y="116"/>
                </a:cubicBezTo>
                <a:cubicBezTo>
                  <a:pt x="3737" y="106"/>
                  <a:pt x="3736" y="96"/>
                  <a:pt x="3738" y="85"/>
                </a:cubicBezTo>
                <a:cubicBezTo>
                  <a:pt x="3740" y="75"/>
                  <a:pt x="3744" y="65"/>
                  <a:pt x="3751" y="56"/>
                </a:cubicBezTo>
                <a:cubicBezTo>
                  <a:pt x="3752" y="54"/>
                  <a:pt x="3754" y="52"/>
                  <a:pt x="3756" y="50"/>
                </a:cubicBezTo>
                <a:cubicBezTo>
                  <a:pt x="3761" y="45"/>
                  <a:pt x="3761" y="45"/>
                  <a:pt x="3761" y="45"/>
                </a:cubicBezTo>
                <a:cubicBezTo>
                  <a:pt x="3765" y="42"/>
                  <a:pt x="3769" y="38"/>
                  <a:pt x="3773" y="36"/>
                </a:cubicBezTo>
                <a:cubicBezTo>
                  <a:pt x="3782" y="30"/>
                  <a:pt x="3790" y="25"/>
                  <a:pt x="3800" y="22"/>
                </a:cubicBezTo>
                <a:cubicBezTo>
                  <a:pt x="3809" y="18"/>
                  <a:pt x="3818" y="15"/>
                  <a:pt x="3828" y="12"/>
                </a:cubicBezTo>
                <a:cubicBezTo>
                  <a:pt x="3847" y="7"/>
                  <a:pt x="3866" y="5"/>
                  <a:pt x="3885" y="3"/>
                </a:cubicBezTo>
                <a:cubicBezTo>
                  <a:pt x="3924" y="0"/>
                  <a:pt x="3963" y="2"/>
                  <a:pt x="4002" y="8"/>
                </a:cubicBezTo>
                <a:cubicBezTo>
                  <a:pt x="4040" y="14"/>
                  <a:pt x="4078" y="24"/>
                  <a:pt x="4114" y="37"/>
                </a:cubicBezTo>
                <a:cubicBezTo>
                  <a:pt x="4132" y="44"/>
                  <a:pt x="4150" y="52"/>
                  <a:pt x="4167" y="62"/>
                </a:cubicBezTo>
                <a:cubicBezTo>
                  <a:pt x="4184" y="71"/>
                  <a:pt x="4201" y="83"/>
                  <a:pt x="4215" y="96"/>
                </a:cubicBezTo>
                <a:cubicBezTo>
                  <a:pt x="4222" y="103"/>
                  <a:pt x="4229" y="111"/>
                  <a:pt x="4235" y="119"/>
                </a:cubicBezTo>
                <a:cubicBezTo>
                  <a:pt x="4241" y="128"/>
                  <a:pt x="4245" y="138"/>
                  <a:pt x="4248" y="148"/>
                </a:cubicBezTo>
                <a:cubicBezTo>
                  <a:pt x="4251" y="158"/>
                  <a:pt x="4251" y="169"/>
                  <a:pt x="4249" y="180"/>
                </a:cubicBezTo>
                <a:cubicBezTo>
                  <a:pt x="4247" y="190"/>
                  <a:pt x="4243" y="200"/>
                  <a:pt x="4238" y="209"/>
                </a:cubicBezTo>
                <a:cubicBezTo>
                  <a:pt x="4233" y="216"/>
                  <a:pt x="4233" y="216"/>
                  <a:pt x="4233" y="216"/>
                </a:cubicBezTo>
                <a:cubicBezTo>
                  <a:pt x="4232" y="218"/>
                  <a:pt x="4230" y="220"/>
                  <a:pt x="4229" y="222"/>
                </a:cubicBezTo>
                <a:cubicBezTo>
                  <a:pt x="4224" y="227"/>
                  <a:pt x="4224" y="227"/>
                  <a:pt x="4224" y="227"/>
                </a:cubicBezTo>
                <a:cubicBezTo>
                  <a:pt x="4222" y="229"/>
                  <a:pt x="4219" y="232"/>
                  <a:pt x="4217" y="233"/>
                </a:cubicBezTo>
                <a:cubicBezTo>
                  <a:pt x="4208" y="240"/>
                  <a:pt x="4198" y="243"/>
                  <a:pt x="4188" y="246"/>
                </a:cubicBezTo>
                <a:cubicBezTo>
                  <a:pt x="4169" y="251"/>
                  <a:pt x="4149" y="253"/>
                  <a:pt x="4130" y="255"/>
                </a:cubicBezTo>
                <a:cubicBezTo>
                  <a:pt x="4091" y="257"/>
                  <a:pt x="4053" y="257"/>
                  <a:pt x="4014" y="256"/>
                </a:cubicBezTo>
                <a:cubicBezTo>
                  <a:pt x="3938" y="254"/>
                  <a:pt x="3861" y="248"/>
                  <a:pt x="3785" y="244"/>
                </a:cubicBezTo>
                <a:cubicBezTo>
                  <a:pt x="3709" y="239"/>
                  <a:pt x="3632" y="234"/>
                  <a:pt x="3556" y="232"/>
                </a:cubicBezTo>
                <a:cubicBezTo>
                  <a:pt x="3480" y="229"/>
                  <a:pt x="3403" y="229"/>
                  <a:pt x="3328" y="235"/>
                </a:cubicBezTo>
                <a:cubicBezTo>
                  <a:pt x="3309" y="236"/>
                  <a:pt x="3290" y="238"/>
                  <a:pt x="3271" y="241"/>
                </a:cubicBezTo>
                <a:cubicBezTo>
                  <a:pt x="3252" y="244"/>
                  <a:pt x="3234" y="247"/>
                  <a:pt x="3215" y="252"/>
                </a:cubicBezTo>
                <a:cubicBezTo>
                  <a:pt x="3197" y="256"/>
                  <a:pt x="3179" y="262"/>
                  <a:pt x="3162" y="269"/>
                </a:cubicBezTo>
                <a:cubicBezTo>
                  <a:pt x="3158" y="271"/>
                  <a:pt x="3154" y="273"/>
                  <a:pt x="3150" y="275"/>
                </a:cubicBezTo>
                <a:cubicBezTo>
                  <a:pt x="3146" y="277"/>
                  <a:pt x="3142" y="279"/>
                  <a:pt x="3138" y="282"/>
                </a:cubicBezTo>
                <a:cubicBezTo>
                  <a:pt x="3130" y="286"/>
                  <a:pt x="3122" y="292"/>
                  <a:pt x="3116" y="298"/>
                </a:cubicBezTo>
                <a:cubicBezTo>
                  <a:pt x="3109" y="304"/>
                  <a:pt x="3104" y="311"/>
                  <a:pt x="3099" y="318"/>
                </a:cubicBezTo>
                <a:cubicBezTo>
                  <a:pt x="3097" y="322"/>
                  <a:pt x="3094" y="326"/>
                  <a:pt x="3092" y="330"/>
                </a:cubicBezTo>
                <a:cubicBezTo>
                  <a:pt x="3089" y="336"/>
                  <a:pt x="3089" y="336"/>
                  <a:pt x="3089" y="336"/>
                </a:cubicBezTo>
                <a:cubicBezTo>
                  <a:pt x="3087" y="343"/>
                  <a:pt x="3087" y="343"/>
                  <a:pt x="3087" y="343"/>
                </a:cubicBezTo>
                <a:cubicBezTo>
                  <a:pt x="3080" y="360"/>
                  <a:pt x="3078" y="378"/>
                  <a:pt x="3076" y="397"/>
                </a:cubicBezTo>
                <a:cubicBezTo>
                  <a:pt x="3074" y="434"/>
                  <a:pt x="3080" y="471"/>
                  <a:pt x="3087" y="509"/>
                </a:cubicBezTo>
                <a:cubicBezTo>
                  <a:pt x="3095" y="546"/>
                  <a:pt x="3105" y="582"/>
                  <a:pt x="3117" y="619"/>
                </a:cubicBezTo>
                <a:cubicBezTo>
                  <a:pt x="3128" y="655"/>
                  <a:pt x="3141" y="691"/>
                  <a:pt x="3154" y="727"/>
                </a:cubicBezTo>
                <a:cubicBezTo>
                  <a:pt x="3179" y="799"/>
                  <a:pt x="3206" y="871"/>
                  <a:pt x="3230" y="944"/>
                </a:cubicBezTo>
                <a:cubicBezTo>
                  <a:pt x="3241" y="980"/>
                  <a:pt x="3252" y="1017"/>
                  <a:pt x="3260" y="1055"/>
                </a:cubicBezTo>
                <a:cubicBezTo>
                  <a:pt x="3267" y="1093"/>
                  <a:pt x="3273" y="1131"/>
                  <a:pt x="3270" y="1170"/>
                </a:cubicBezTo>
                <a:cubicBezTo>
                  <a:pt x="3269" y="1190"/>
                  <a:pt x="3265" y="1209"/>
                  <a:pt x="3257" y="1227"/>
                </a:cubicBezTo>
                <a:cubicBezTo>
                  <a:pt x="3253" y="1236"/>
                  <a:pt x="3247" y="1245"/>
                  <a:pt x="3241" y="1252"/>
                </a:cubicBezTo>
                <a:cubicBezTo>
                  <a:pt x="3235" y="1260"/>
                  <a:pt x="3228" y="1267"/>
                  <a:pt x="3219" y="1272"/>
                </a:cubicBezTo>
                <a:cubicBezTo>
                  <a:pt x="3210" y="1277"/>
                  <a:pt x="3200" y="1280"/>
                  <a:pt x="3190" y="1280"/>
                </a:cubicBezTo>
                <a:cubicBezTo>
                  <a:pt x="3180" y="1281"/>
                  <a:pt x="3170" y="1279"/>
                  <a:pt x="3160" y="1275"/>
                </a:cubicBezTo>
                <a:cubicBezTo>
                  <a:pt x="3142" y="1269"/>
                  <a:pt x="3125" y="1259"/>
                  <a:pt x="3109" y="1248"/>
                </a:cubicBezTo>
                <a:cubicBezTo>
                  <a:pt x="3078" y="1225"/>
                  <a:pt x="3050" y="1199"/>
                  <a:pt x="3022" y="1172"/>
                </a:cubicBezTo>
                <a:cubicBezTo>
                  <a:pt x="2995" y="1145"/>
                  <a:pt x="2968" y="1118"/>
                  <a:pt x="2942" y="1090"/>
                </a:cubicBezTo>
                <a:cubicBezTo>
                  <a:pt x="2889" y="1035"/>
                  <a:pt x="2835" y="981"/>
                  <a:pt x="2777" y="931"/>
                </a:cubicBezTo>
                <a:cubicBezTo>
                  <a:pt x="2748" y="906"/>
                  <a:pt x="2718" y="882"/>
                  <a:pt x="2686" y="862"/>
                </a:cubicBezTo>
                <a:cubicBezTo>
                  <a:pt x="2654" y="841"/>
                  <a:pt x="2621" y="822"/>
                  <a:pt x="2585" y="809"/>
                </a:cubicBezTo>
                <a:cubicBezTo>
                  <a:pt x="2567" y="802"/>
                  <a:pt x="2549" y="797"/>
                  <a:pt x="2530" y="793"/>
                </a:cubicBezTo>
                <a:cubicBezTo>
                  <a:pt x="2526" y="793"/>
                  <a:pt x="2521" y="791"/>
                  <a:pt x="2516" y="791"/>
                </a:cubicBezTo>
                <a:cubicBezTo>
                  <a:pt x="2502" y="789"/>
                  <a:pt x="2502" y="789"/>
                  <a:pt x="2502" y="789"/>
                </a:cubicBezTo>
                <a:cubicBezTo>
                  <a:pt x="2498" y="789"/>
                  <a:pt x="2493" y="788"/>
                  <a:pt x="2488" y="788"/>
                </a:cubicBezTo>
                <a:cubicBezTo>
                  <a:pt x="2474" y="788"/>
                  <a:pt x="2474" y="788"/>
                  <a:pt x="2474" y="788"/>
                </a:cubicBezTo>
                <a:cubicBezTo>
                  <a:pt x="2436" y="787"/>
                  <a:pt x="2398" y="792"/>
                  <a:pt x="2362" y="802"/>
                </a:cubicBezTo>
                <a:cubicBezTo>
                  <a:pt x="2325" y="813"/>
                  <a:pt x="2290" y="828"/>
                  <a:pt x="2256" y="846"/>
                </a:cubicBezTo>
                <a:cubicBezTo>
                  <a:pt x="2223" y="864"/>
                  <a:pt x="2191" y="884"/>
                  <a:pt x="2159" y="906"/>
                </a:cubicBezTo>
                <a:cubicBezTo>
                  <a:pt x="2096" y="949"/>
                  <a:pt x="2037" y="997"/>
                  <a:pt x="1975" y="1042"/>
                </a:cubicBezTo>
                <a:cubicBezTo>
                  <a:pt x="1944" y="1065"/>
                  <a:pt x="1912" y="1086"/>
                  <a:pt x="1879" y="1106"/>
                </a:cubicBezTo>
                <a:cubicBezTo>
                  <a:pt x="1845" y="1125"/>
                  <a:pt x="1810" y="1142"/>
                  <a:pt x="1773" y="1154"/>
                </a:cubicBezTo>
                <a:cubicBezTo>
                  <a:pt x="1764" y="1157"/>
                  <a:pt x="1755" y="1159"/>
                  <a:pt x="1745" y="1162"/>
                </a:cubicBezTo>
                <a:cubicBezTo>
                  <a:pt x="1731" y="1164"/>
                  <a:pt x="1731" y="1164"/>
                  <a:pt x="1731" y="1164"/>
                </a:cubicBezTo>
                <a:cubicBezTo>
                  <a:pt x="1726" y="1165"/>
                  <a:pt x="1721" y="1166"/>
                  <a:pt x="1716" y="1167"/>
                </a:cubicBezTo>
                <a:cubicBezTo>
                  <a:pt x="1707" y="1168"/>
                  <a:pt x="1697" y="1169"/>
                  <a:pt x="1687" y="1169"/>
                </a:cubicBezTo>
                <a:cubicBezTo>
                  <a:pt x="1673" y="1170"/>
                  <a:pt x="1673" y="1170"/>
                  <a:pt x="1673" y="1170"/>
                </a:cubicBezTo>
                <a:cubicBezTo>
                  <a:pt x="1668" y="1170"/>
                  <a:pt x="1663" y="1170"/>
                  <a:pt x="1658" y="1170"/>
                </a:cubicBezTo>
                <a:cubicBezTo>
                  <a:pt x="1619" y="1169"/>
                  <a:pt x="1581" y="1163"/>
                  <a:pt x="1543" y="1153"/>
                </a:cubicBezTo>
                <a:cubicBezTo>
                  <a:pt x="1468" y="1134"/>
                  <a:pt x="1397" y="1103"/>
                  <a:pt x="1328" y="1070"/>
                </a:cubicBezTo>
                <a:cubicBezTo>
                  <a:pt x="1259" y="1036"/>
                  <a:pt x="1192" y="1001"/>
                  <a:pt x="1122" y="970"/>
                </a:cubicBezTo>
                <a:cubicBezTo>
                  <a:pt x="1052" y="939"/>
                  <a:pt x="980" y="913"/>
                  <a:pt x="905" y="901"/>
                </a:cubicBezTo>
                <a:cubicBezTo>
                  <a:pt x="896" y="900"/>
                  <a:pt x="887" y="899"/>
                  <a:pt x="877" y="898"/>
                </a:cubicBezTo>
                <a:cubicBezTo>
                  <a:pt x="849" y="896"/>
                  <a:pt x="849" y="896"/>
                  <a:pt x="849" y="896"/>
                </a:cubicBezTo>
                <a:cubicBezTo>
                  <a:pt x="835" y="895"/>
                  <a:pt x="835" y="895"/>
                  <a:pt x="835" y="895"/>
                </a:cubicBezTo>
                <a:cubicBezTo>
                  <a:pt x="827" y="895"/>
                  <a:pt x="827" y="895"/>
                  <a:pt x="827" y="895"/>
                </a:cubicBezTo>
                <a:cubicBezTo>
                  <a:pt x="820" y="895"/>
                  <a:pt x="820" y="895"/>
                  <a:pt x="820" y="895"/>
                </a:cubicBezTo>
                <a:cubicBezTo>
                  <a:pt x="792" y="895"/>
                  <a:pt x="792" y="895"/>
                  <a:pt x="792" y="895"/>
                </a:cubicBezTo>
                <a:cubicBezTo>
                  <a:pt x="782" y="894"/>
                  <a:pt x="773" y="895"/>
                  <a:pt x="764" y="896"/>
                </a:cubicBezTo>
                <a:cubicBezTo>
                  <a:pt x="749" y="897"/>
                  <a:pt x="749" y="897"/>
                  <a:pt x="749" y="897"/>
                </a:cubicBezTo>
                <a:cubicBezTo>
                  <a:pt x="745" y="897"/>
                  <a:pt x="740" y="897"/>
                  <a:pt x="735" y="898"/>
                </a:cubicBezTo>
                <a:cubicBezTo>
                  <a:pt x="707" y="901"/>
                  <a:pt x="707" y="901"/>
                  <a:pt x="707" y="901"/>
                </a:cubicBezTo>
                <a:cubicBezTo>
                  <a:pt x="700" y="902"/>
                  <a:pt x="700" y="902"/>
                  <a:pt x="700" y="902"/>
                </a:cubicBezTo>
                <a:cubicBezTo>
                  <a:pt x="693" y="903"/>
                  <a:pt x="693" y="903"/>
                  <a:pt x="693" y="903"/>
                </a:cubicBezTo>
                <a:cubicBezTo>
                  <a:pt x="679" y="906"/>
                  <a:pt x="679" y="906"/>
                  <a:pt x="679" y="906"/>
                </a:cubicBezTo>
                <a:cubicBezTo>
                  <a:pt x="660" y="909"/>
                  <a:pt x="642" y="914"/>
                  <a:pt x="623" y="918"/>
                </a:cubicBezTo>
                <a:cubicBezTo>
                  <a:pt x="604" y="922"/>
                  <a:pt x="586" y="927"/>
                  <a:pt x="567" y="932"/>
                </a:cubicBezTo>
                <a:cubicBezTo>
                  <a:pt x="530" y="941"/>
                  <a:pt x="493" y="951"/>
                  <a:pt x="456" y="959"/>
                </a:cubicBezTo>
                <a:cubicBezTo>
                  <a:pt x="381" y="976"/>
                  <a:pt x="305" y="988"/>
                  <a:pt x="229" y="996"/>
                </a:cubicBezTo>
                <a:cubicBezTo>
                  <a:pt x="201" y="999"/>
                  <a:pt x="201" y="999"/>
                  <a:pt x="201" y="999"/>
                </a:cubicBezTo>
                <a:cubicBezTo>
                  <a:pt x="186" y="1000"/>
                  <a:pt x="186" y="1000"/>
                  <a:pt x="186" y="1000"/>
                </a:cubicBezTo>
                <a:cubicBezTo>
                  <a:pt x="181" y="1001"/>
                  <a:pt x="177" y="1001"/>
                  <a:pt x="172" y="1001"/>
                </a:cubicBezTo>
                <a:cubicBezTo>
                  <a:pt x="115" y="1006"/>
                  <a:pt x="115" y="1006"/>
                  <a:pt x="115" y="1006"/>
                </a:cubicBezTo>
                <a:cubicBezTo>
                  <a:pt x="96" y="1007"/>
                  <a:pt x="76" y="1007"/>
                  <a:pt x="57" y="1008"/>
                </a:cubicBezTo>
                <a:cubicBezTo>
                  <a:pt x="0" y="1011"/>
                  <a:pt x="0" y="1011"/>
                  <a:pt x="0" y="1011"/>
                </a:cubicBezTo>
                <a:lnTo>
                  <a:pt x="0" y="1009"/>
                </a:lnTo>
                <a:close/>
              </a:path>
            </a:pathLst>
          </a:custGeom>
          <a:solidFill>
            <a:srgbClr val="8392B4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38386" y="3684647"/>
            <a:ext cx="67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9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dirty="0">
                <a:solidFill>
                  <a:srgbClr val="242A52"/>
                </a:solidFill>
                <a:latin typeface="微软雅黑" panose="020F0502020204030204"/>
                <a:cs typeface="+mn-ea"/>
                <a:sym typeface="+mn-lt"/>
              </a:rPr>
              <a:t>工作难点分析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E6D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PART.02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242A52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02.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0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407162" y="1832660"/>
            <a:ext cx="2148838" cy="861208"/>
          </a:xfrm>
          <a:custGeom>
            <a:avLst/>
            <a:gdLst>
              <a:gd name="connsiteX0" fmla="*/ 0 w 1326527"/>
              <a:gd name="connsiteY0" fmla="*/ 0 h 530610"/>
              <a:gd name="connsiteX1" fmla="*/ 1061222 w 1326527"/>
              <a:gd name="connsiteY1" fmla="*/ 0 h 530610"/>
              <a:gd name="connsiteX2" fmla="*/ 1326527 w 1326527"/>
              <a:gd name="connsiteY2" fmla="*/ 265305 h 530610"/>
              <a:gd name="connsiteX3" fmla="*/ 1061222 w 1326527"/>
              <a:gd name="connsiteY3" fmla="*/ 530610 h 530610"/>
              <a:gd name="connsiteX4" fmla="*/ 0 w 1326527"/>
              <a:gd name="connsiteY4" fmla="*/ 530610 h 530610"/>
              <a:gd name="connsiteX5" fmla="*/ 265305 w 1326527"/>
              <a:gd name="connsiteY5" fmla="*/ 265305 h 530610"/>
              <a:gd name="connsiteX6" fmla="*/ 0 w 1326527"/>
              <a:gd name="connsiteY6" fmla="*/ 0 h 5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6527" h="530610">
                <a:moveTo>
                  <a:pt x="0" y="0"/>
                </a:moveTo>
                <a:lnTo>
                  <a:pt x="1061222" y="0"/>
                </a:lnTo>
                <a:lnTo>
                  <a:pt x="1326527" y="265305"/>
                </a:lnTo>
                <a:lnTo>
                  <a:pt x="1061222" y="530610"/>
                </a:lnTo>
                <a:lnTo>
                  <a:pt x="0" y="530610"/>
                </a:lnTo>
                <a:lnTo>
                  <a:pt x="265305" y="265305"/>
                </a:lnTo>
                <a:lnTo>
                  <a:pt x="0" y="0"/>
                </a:lnTo>
                <a:close/>
              </a:path>
            </a:pathLst>
          </a:custGeom>
          <a:solidFill>
            <a:srgbClr val="839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401153" tIns="23707" rIns="353740" bIns="23707" spcCol="1270" anchor="ctr"/>
          <a:lstStyle/>
          <a:p>
            <a:pPr algn="ctr" defTabSz="1659425">
              <a:lnSpc>
                <a:spcPct val="90000"/>
              </a:lnSpc>
              <a:spcBef>
                <a:spcPct val="0"/>
              </a:spcBef>
              <a:defRPr/>
            </a:pPr>
            <a:endParaRPr lang="en-US" sz="3600" dirty="0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sp>
        <p:nvSpPr>
          <p:cNvPr id="3" name="1"/>
          <p:cNvSpPr txBox="1">
            <a:spLocks noChangeArrowheads="1"/>
          </p:cNvSpPr>
          <p:nvPr/>
        </p:nvSpPr>
        <p:spPr bwMode="auto">
          <a:xfrm>
            <a:off x="4144754" y="1876955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1"/>
          <p:cNvSpPr txBox="1">
            <a:spLocks noChangeArrowheads="1"/>
          </p:cNvSpPr>
          <p:nvPr/>
        </p:nvSpPr>
        <p:spPr bwMode="auto">
          <a:xfrm>
            <a:off x="4144754" y="2114817"/>
            <a:ext cx="6751848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407162" y="3314327"/>
            <a:ext cx="2148838" cy="861208"/>
          </a:xfrm>
          <a:custGeom>
            <a:avLst/>
            <a:gdLst>
              <a:gd name="connsiteX0" fmla="*/ 0 w 1326527"/>
              <a:gd name="connsiteY0" fmla="*/ 0 h 530610"/>
              <a:gd name="connsiteX1" fmla="*/ 1061222 w 1326527"/>
              <a:gd name="connsiteY1" fmla="*/ 0 h 530610"/>
              <a:gd name="connsiteX2" fmla="*/ 1326527 w 1326527"/>
              <a:gd name="connsiteY2" fmla="*/ 265305 h 530610"/>
              <a:gd name="connsiteX3" fmla="*/ 1061222 w 1326527"/>
              <a:gd name="connsiteY3" fmla="*/ 530610 h 530610"/>
              <a:gd name="connsiteX4" fmla="*/ 0 w 1326527"/>
              <a:gd name="connsiteY4" fmla="*/ 530610 h 530610"/>
              <a:gd name="connsiteX5" fmla="*/ 265305 w 1326527"/>
              <a:gd name="connsiteY5" fmla="*/ 265305 h 530610"/>
              <a:gd name="connsiteX6" fmla="*/ 0 w 1326527"/>
              <a:gd name="connsiteY6" fmla="*/ 0 h 5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6527" h="530610">
                <a:moveTo>
                  <a:pt x="0" y="0"/>
                </a:moveTo>
                <a:lnTo>
                  <a:pt x="1061222" y="0"/>
                </a:lnTo>
                <a:lnTo>
                  <a:pt x="1326527" y="265305"/>
                </a:lnTo>
                <a:lnTo>
                  <a:pt x="1061222" y="530610"/>
                </a:lnTo>
                <a:lnTo>
                  <a:pt x="0" y="530610"/>
                </a:lnTo>
                <a:lnTo>
                  <a:pt x="265305" y="265305"/>
                </a:lnTo>
                <a:lnTo>
                  <a:pt x="0" y="0"/>
                </a:lnTo>
                <a:close/>
              </a:path>
            </a:pathLst>
          </a:custGeom>
          <a:solidFill>
            <a:srgbClr val="839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401153" tIns="23707" rIns="353740" bIns="23707" spcCol="1270" anchor="ctr"/>
          <a:lstStyle/>
          <a:p>
            <a:pPr algn="ctr" defTabSz="1659425">
              <a:lnSpc>
                <a:spcPct val="90000"/>
              </a:lnSpc>
              <a:spcBef>
                <a:spcPct val="0"/>
              </a:spcBef>
              <a:defRPr/>
            </a:pPr>
            <a:endParaRPr lang="en-US" sz="3600" dirty="0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4144754" y="3358622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4144754" y="3596484"/>
            <a:ext cx="6751848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1407162" y="4820612"/>
            <a:ext cx="2148838" cy="861208"/>
          </a:xfrm>
          <a:custGeom>
            <a:avLst/>
            <a:gdLst>
              <a:gd name="connsiteX0" fmla="*/ 0 w 1326527"/>
              <a:gd name="connsiteY0" fmla="*/ 0 h 530610"/>
              <a:gd name="connsiteX1" fmla="*/ 1061222 w 1326527"/>
              <a:gd name="connsiteY1" fmla="*/ 0 h 530610"/>
              <a:gd name="connsiteX2" fmla="*/ 1326527 w 1326527"/>
              <a:gd name="connsiteY2" fmla="*/ 265305 h 530610"/>
              <a:gd name="connsiteX3" fmla="*/ 1061222 w 1326527"/>
              <a:gd name="connsiteY3" fmla="*/ 530610 h 530610"/>
              <a:gd name="connsiteX4" fmla="*/ 0 w 1326527"/>
              <a:gd name="connsiteY4" fmla="*/ 530610 h 530610"/>
              <a:gd name="connsiteX5" fmla="*/ 265305 w 1326527"/>
              <a:gd name="connsiteY5" fmla="*/ 265305 h 530610"/>
              <a:gd name="connsiteX6" fmla="*/ 0 w 1326527"/>
              <a:gd name="connsiteY6" fmla="*/ 0 h 53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6527" h="530610">
                <a:moveTo>
                  <a:pt x="0" y="0"/>
                </a:moveTo>
                <a:lnTo>
                  <a:pt x="1061222" y="0"/>
                </a:lnTo>
                <a:lnTo>
                  <a:pt x="1326527" y="265305"/>
                </a:lnTo>
                <a:lnTo>
                  <a:pt x="1061222" y="530610"/>
                </a:lnTo>
                <a:lnTo>
                  <a:pt x="0" y="530610"/>
                </a:lnTo>
                <a:lnTo>
                  <a:pt x="265305" y="265305"/>
                </a:lnTo>
                <a:lnTo>
                  <a:pt x="0" y="0"/>
                </a:lnTo>
                <a:close/>
              </a:path>
            </a:pathLst>
          </a:custGeom>
          <a:solidFill>
            <a:srgbClr val="839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401153" tIns="23707" rIns="353740" bIns="23707" spcCol="1270" anchor="ctr"/>
          <a:lstStyle/>
          <a:p>
            <a:pPr algn="ctr" defTabSz="1659425">
              <a:lnSpc>
                <a:spcPct val="90000"/>
              </a:lnSpc>
              <a:spcBef>
                <a:spcPct val="0"/>
              </a:spcBef>
              <a:defRPr/>
            </a:pPr>
            <a:endParaRPr lang="en-US" sz="3600" dirty="0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4144754" y="4864907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4144754" y="5102769"/>
            <a:ext cx="6751848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grpSp>
        <p:nvGrpSpPr>
          <p:cNvPr id="11" name="Group 58"/>
          <p:cNvGrpSpPr/>
          <p:nvPr/>
        </p:nvGrpSpPr>
        <p:grpSpPr>
          <a:xfrm>
            <a:off x="2268471" y="4976115"/>
            <a:ext cx="382871" cy="563159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12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placeholder_286118"/>
          <p:cNvSpPr>
            <a:spLocks noChangeAspect="1"/>
          </p:cNvSpPr>
          <p:nvPr/>
        </p:nvSpPr>
        <p:spPr bwMode="auto">
          <a:xfrm>
            <a:off x="2214443" y="2029469"/>
            <a:ext cx="427157" cy="501117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19" name="Group 51"/>
          <p:cNvGrpSpPr/>
          <p:nvPr/>
        </p:nvGrpSpPr>
        <p:grpSpPr>
          <a:xfrm>
            <a:off x="2228287" y="3517182"/>
            <a:ext cx="467298" cy="404148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0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00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8311451" y="2095062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解决措施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8311451" y="2358292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027796" y="3522962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解决措施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027796" y="3786192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614182" y="425247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解决措施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614182" y="4515700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" name="Freeform 10"/>
          <p:cNvSpPr>
            <a:spLocks/>
          </p:cNvSpPr>
          <p:nvPr/>
        </p:nvSpPr>
        <p:spPr bwMode="auto">
          <a:xfrm>
            <a:off x="4252384" y="1960750"/>
            <a:ext cx="1990357" cy="2654399"/>
          </a:xfrm>
          <a:custGeom>
            <a:avLst/>
            <a:gdLst>
              <a:gd name="T0" fmla="*/ 760485 w 437"/>
              <a:gd name="T1" fmla="*/ 4185293 h 583"/>
              <a:gd name="T2" fmla="*/ 989449 w 437"/>
              <a:gd name="T3" fmla="*/ 3931886 h 583"/>
              <a:gd name="T4" fmla="*/ 1316539 w 437"/>
              <a:gd name="T5" fmla="*/ 3858317 h 583"/>
              <a:gd name="T6" fmla="*/ 1488261 w 437"/>
              <a:gd name="T7" fmla="*/ 3972758 h 583"/>
              <a:gd name="T8" fmla="*/ 1520971 w 437"/>
              <a:gd name="T9" fmla="*/ 4070851 h 583"/>
              <a:gd name="T10" fmla="*/ 1619098 w 437"/>
              <a:gd name="T11" fmla="*/ 4111723 h 583"/>
              <a:gd name="T12" fmla="*/ 1831706 w 437"/>
              <a:gd name="T13" fmla="*/ 3989107 h 583"/>
              <a:gd name="T14" fmla="*/ 1880770 w 437"/>
              <a:gd name="T15" fmla="*/ 3801096 h 583"/>
              <a:gd name="T16" fmla="*/ 1758111 w 437"/>
              <a:gd name="T17" fmla="*/ 3204365 h 583"/>
              <a:gd name="T18" fmla="*/ 2960168 w 437"/>
              <a:gd name="T19" fmla="*/ 1773845 h 583"/>
              <a:gd name="T20" fmla="*/ 3091005 w 437"/>
              <a:gd name="T21" fmla="*/ 1618531 h 583"/>
              <a:gd name="T22" fmla="*/ 3091005 w 437"/>
              <a:gd name="T23" fmla="*/ 1209811 h 583"/>
              <a:gd name="T24" fmla="*/ 3115536 w 437"/>
              <a:gd name="T25" fmla="*/ 1046323 h 583"/>
              <a:gd name="T26" fmla="*/ 3140068 w 437"/>
              <a:gd name="T27" fmla="*/ 1029974 h 583"/>
              <a:gd name="T28" fmla="*/ 3262727 w 437"/>
              <a:gd name="T29" fmla="*/ 1070846 h 583"/>
              <a:gd name="T30" fmla="*/ 3303613 w 437"/>
              <a:gd name="T31" fmla="*/ 1144416 h 583"/>
              <a:gd name="T32" fmla="*/ 3499868 w 437"/>
              <a:gd name="T33" fmla="*/ 1160765 h 583"/>
              <a:gd name="T34" fmla="*/ 3573463 w 437"/>
              <a:gd name="T35" fmla="*/ 915533 h 583"/>
              <a:gd name="T36" fmla="*/ 3499868 w 437"/>
              <a:gd name="T37" fmla="*/ 662126 h 583"/>
              <a:gd name="T38" fmla="*/ 3303613 w 437"/>
              <a:gd name="T39" fmla="*/ 678475 h 583"/>
              <a:gd name="T40" fmla="*/ 3262727 w 437"/>
              <a:gd name="T41" fmla="*/ 752045 h 583"/>
              <a:gd name="T42" fmla="*/ 3140068 w 437"/>
              <a:gd name="T43" fmla="*/ 792917 h 583"/>
              <a:gd name="T44" fmla="*/ 3115536 w 437"/>
              <a:gd name="T45" fmla="*/ 784742 h 583"/>
              <a:gd name="T46" fmla="*/ 3091005 w 437"/>
              <a:gd name="T47" fmla="*/ 621254 h 583"/>
              <a:gd name="T48" fmla="*/ 3091005 w 437"/>
              <a:gd name="T49" fmla="*/ 130790 h 583"/>
              <a:gd name="T50" fmla="*/ 2960168 w 437"/>
              <a:gd name="T51" fmla="*/ 8174 h 583"/>
              <a:gd name="T52" fmla="*/ 0 w 437"/>
              <a:gd name="T53" fmla="*/ 3204365 h 583"/>
              <a:gd name="T54" fmla="*/ 359799 w 437"/>
              <a:gd name="T55" fmla="*/ 4675757 h 583"/>
              <a:gd name="T56" fmla="*/ 547876 w 437"/>
              <a:gd name="T57" fmla="*/ 4732977 h 583"/>
              <a:gd name="T58" fmla="*/ 825903 w 437"/>
              <a:gd name="T59" fmla="*/ 4569489 h 583"/>
              <a:gd name="T60" fmla="*/ 850435 w 437"/>
              <a:gd name="T61" fmla="*/ 4463222 h 583"/>
              <a:gd name="T62" fmla="*/ 776840 w 437"/>
              <a:gd name="T63" fmla="*/ 4381478 h 583"/>
              <a:gd name="T64" fmla="*/ 760485 w 437"/>
              <a:gd name="T65" fmla="*/ 4185293 h 58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37" h="583">
                <a:moveTo>
                  <a:pt x="93" y="512"/>
                </a:moveTo>
                <a:cubicBezTo>
                  <a:pt x="97" y="499"/>
                  <a:pt x="107" y="489"/>
                  <a:pt x="121" y="481"/>
                </a:cubicBezTo>
                <a:cubicBezTo>
                  <a:pt x="134" y="473"/>
                  <a:pt x="149" y="470"/>
                  <a:pt x="161" y="472"/>
                </a:cubicBezTo>
                <a:cubicBezTo>
                  <a:pt x="170" y="473"/>
                  <a:pt x="178" y="479"/>
                  <a:pt x="182" y="486"/>
                </a:cubicBezTo>
                <a:cubicBezTo>
                  <a:pt x="184" y="490"/>
                  <a:pt x="185" y="494"/>
                  <a:pt x="186" y="498"/>
                </a:cubicBezTo>
                <a:cubicBezTo>
                  <a:pt x="186" y="506"/>
                  <a:pt x="190" y="508"/>
                  <a:pt x="198" y="503"/>
                </a:cubicBezTo>
                <a:cubicBezTo>
                  <a:pt x="224" y="488"/>
                  <a:pt x="224" y="488"/>
                  <a:pt x="224" y="488"/>
                </a:cubicBezTo>
                <a:cubicBezTo>
                  <a:pt x="232" y="483"/>
                  <a:pt x="234" y="473"/>
                  <a:pt x="230" y="465"/>
                </a:cubicBezTo>
                <a:cubicBezTo>
                  <a:pt x="220" y="443"/>
                  <a:pt x="215" y="418"/>
                  <a:pt x="215" y="392"/>
                </a:cubicBezTo>
                <a:cubicBezTo>
                  <a:pt x="215" y="304"/>
                  <a:pt x="278" y="231"/>
                  <a:pt x="362" y="217"/>
                </a:cubicBezTo>
                <a:cubicBezTo>
                  <a:pt x="371" y="215"/>
                  <a:pt x="378" y="207"/>
                  <a:pt x="378" y="198"/>
                </a:cubicBezTo>
                <a:cubicBezTo>
                  <a:pt x="378" y="148"/>
                  <a:pt x="378" y="148"/>
                  <a:pt x="378" y="148"/>
                </a:cubicBezTo>
                <a:cubicBezTo>
                  <a:pt x="378" y="139"/>
                  <a:pt x="379" y="129"/>
                  <a:pt x="381" y="128"/>
                </a:cubicBezTo>
                <a:cubicBezTo>
                  <a:pt x="382" y="127"/>
                  <a:pt x="383" y="126"/>
                  <a:pt x="384" y="126"/>
                </a:cubicBezTo>
                <a:cubicBezTo>
                  <a:pt x="390" y="126"/>
                  <a:pt x="395" y="126"/>
                  <a:pt x="399" y="131"/>
                </a:cubicBezTo>
                <a:cubicBezTo>
                  <a:pt x="401" y="134"/>
                  <a:pt x="402" y="137"/>
                  <a:pt x="404" y="140"/>
                </a:cubicBezTo>
                <a:cubicBezTo>
                  <a:pt x="409" y="149"/>
                  <a:pt x="421" y="150"/>
                  <a:pt x="428" y="142"/>
                </a:cubicBezTo>
                <a:cubicBezTo>
                  <a:pt x="434" y="134"/>
                  <a:pt x="437" y="122"/>
                  <a:pt x="437" y="112"/>
                </a:cubicBezTo>
                <a:cubicBezTo>
                  <a:pt x="437" y="101"/>
                  <a:pt x="434" y="90"/>
                  <a:pt x="428" y="81"/>
                </a:cubicBezTo>
                <a:cubicBezTo>
                  <a:pt x="421" y="73"/>
                  <a:pt x="409" y="74"/>
                  <a:pt x="404" y="83"/>
                </a:cubicBezTo>
                <a:cubicBezTo>
                  <a:pt x="402" y="86"/>
                  <a:pt x="401" y="89"/>
                  <a:pt x="399" y="92"/>
                </a:cubicBezTo>
                <a:cubicBezTo>
                  <a:pt x="395" y="97"/>
                  <a:pt x="390" y="97"/>
                  <a:pt x="384" y="97"/>
                </a:cubicBezTo>
                <a:cubicBezTo>
                  <a:pt x="383" y="97"/>
                  <a:pt x="382" y="97"/>
                  <a:pt x="381" y="96"/>
                </a:cubicBezTo>
                <a:cubicBezTo>
                  <a:pt x="379" y="94"/>
                  <a:pt x="378" y="85"/>
                  <a:pt x="378" y="76"/>
                </a:cubicBezTo>
                <a:cubicBezTo>
                  <a:pt x="378" y="16"/>
                  <a:pt x="378" y="16"/>
                  <a:pt x="378" y="16"/>
                </a:cubicBezTo>
                <a:cubicBezTo>
                  <a:pt x="378" y="7"/>
                  <a:pt x="371" y="0"/>
                  <a:pt x="362" y="1"/>
                </a:cubicBezTo>
                <a:cubicBezTo>
                  <a:pt x="159" y="17"/>
                  <a:pt x="0" y="186"/>
                  <a:pt x="0" y="392"/>
                </a:cubicBezTo>
                <a:cubicBezTo>
                  <a:pt x="0" y="457"/>
                  <a:pt x="16" y="518"/>
                  <a:pt x="44" y="572"/>
                </a:cubicBezTo>
                <a:cubicBezTo>
                  <a:pt x="48" y="581"/>
                  <a:pt x="59" y="583"/>
                  <a:pt x="67" y="579"/>
                </a:cubicBezTo>
                <a:cubicBezTo>
                  <a:pt x="101" y="559"/>
                  <a:pt x="101" y="559"/>
                  <a:pt x="101" y="559"/>
                </a:cubicBezTo>
                <a:cubicBezTo>
                  <a:pt x="109" y="554"/>
                  <a:pt x="110" y="550"/>
                  <a:pt x="104" y="546"/>
                </a:cubicBezTo>
                <a:cubicBezTo>
                  <a:pt x="100" y="543"/>
                  <a:pt x="97" y="540"/>
                  <a:pt x="95" y="536"/>
                </a:cubicBezTo>
                <a:cubicBezTo>
                  <a:pt x="90" y="529"/>
                  <a:pt x="90" y="520"/>
                  <a:pt x="93" y="512"/>
                </a:cubicBezTo>
                <a:close/>
              </a:path>
            </a:pathLst>
          </a:custGeom>
          <a:solidFill>
            <a:srgbClr val="8392B4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reeform 11"/>
          <p:cNvSpPr>
            <a:spLocks/>
          </p:cNvSpPr>
          <p:nvPr/>
        </p:nvSpPr>
        <p:spPr bwMode="auto">
          <a:xfrm>
            <a:off x="6050869" y="1956329"/>
            <a:ext cx="1780799" cy="2641135"/>
          </a:xfrm>
          <a:custGeom>
            <a:avLst/>
            <a:gdLst>
              <a:gd name="T0" fmla="*/ 367967 w 391"/>
              <a:gd name="T1" fmla="*/ 596821 h 580"/>
              <a:gd name="T2" fmla="*/ 466092 w 391"/>
              <a:gd name="T3" fmla="*/ 923846 h 580"/>
              <a:gd name="T4" fmla="*/ 367967 w 391"/>
              <a:gd name="T5" fmla="*/ 1242695 h 580"/>
              <a:gd name="T6" fmla="*/ 179895 w 391"/>
              <a:gd name="T7" fmla="*/ 1332627 h 580"/>
              <a:gd name="T8" fmla="*/ 81770 w 391"/>
              <a:gd name="T9" fmla="*/ 1308100 h 580"/>
              <a:gd name="T10" fmla="*/ 0 w 391"/>
              <a:gd name="T11" fmla="*/ 1373505 h 580"/>
              <a:gd name="T12" fmla="*/ 0 w 391"/>
              <a:gd name="T13" fmla="*/ 1618774 h 580"/>
              <a:gd name="T14" fmla="*/ 130833 w 391"/>
              <a:gd name="T15" fmla="*/ 1765935 h 580"/>
              <a:gd name="T16" fmla="*/ 1439160 w 391"/>
              <a:gd name="T17" fmla="*/ 3213021 h 580"/>
              <a:gd name="T18" fmla="*/ 1349213 w 391"/>
              <a:gd name="T19" fmla="*/ 3711734 h 580"/>
              <a:gd name="T20" fmla="*/ 1422806 w 391"/>
              <a:gd name="T21" fmla="*/ 3899774 h 580"/>
              <a:gd name="T22" fmla="*/ 1774419 w 391"/>
              <a:gd name="T23" fmla="*/ 4104164 h 580"/>
              <a:gd name="T24" fmla="*/ 1905252 w 391"/>
              <a:gd name="T25" fmla="*/ 4202272 h 580"/>
              <a:gd name="T26" fmla="*/ 1905252 w 391"/>
              <a:gd name="T27" fmla="*/ 4234974 h 580"/>
              <a:gd name="T28" fmla="*/ 1807127 w 391"/>
              <a:gd name="T29" fmla="*/ 4316730 h 580"/>
              <a:gd name="T30" fmla="*/ 1725357 w 391"/>
              <a:gd name="T31" fmla="*/ 4316730 h 580"/>
              <a:gd name="T32" fmla="*/ 1610878 w 391"/>
              <a:gd name="T33" fmla="*/ 4480243 h 580"/>
              <a:gd name="T34" fmla="*/ 1790773 w 391"/>
              <a:gd name="T35" fmla="*/ 4668282 h 580"/>
              <a:gd name="T36" fmla="*/ 2044262 w 391"/>
              <a:gd name="T37" fmla="*/ 4725512 h 580"/>
              <a:gd name="T38" fmla="*/ 2126032 w 391"/>
              <a:gd name="T39" fmla="*/ 4553824 h 580"/>
              <a:gd name="T40" fmla="*/ 2085147 w 391"/>
              <a:gd name="T41" fmla="*/ 4480243 h 580"/>
              <a:gd name="T42" fmla="*/ 2109678 w 391"/>
              <a:gd name="T43" fmla="*/ 4357609 h 580"/>
              <a:gd name="T44" fmla="*/ 2134209 w 391"/>
              <a:gd name="T45" fmla="*/ 4333082 h 580"/>
              <a:gd name="T46" fmla="*/ 2281396 w 391"/>
              <a:gd name="T47" fmla="*/ 4398487 h 580"/>
              <a:gd name="T48" fmla="*/ 2706602 w 391"/>
              <a:gd name="T49" fmla="*/ 4643755 h 580"/>
              <a:gd name="T50" fmla="*/ 2886497 w 391"/>
              <a:gd name="T51" fmla="*/ 4594702 h 580"/>
              <a:gd name="T52" fmla="*/ 3197225 w 391"/>
              <a:gd name="T53" fmla="*/ 3213021 h 580"/>
              <a:gd name="T54" fmla="*/ 130833 w 391"/>
              <a:gd name="T55" fmla="*/ 8176 h 580"/>
              <a:gd name="T56" fmla="*/ 0 w 391"/>
              <a:gd name="T57" fmla="*/ 138986 h 580"/>
              <a:gd name="T58" fmla="*/ 0 w 391"/>
              <a:gd name="T59" fmla="*/ 466011 h 580"/>
              <a:gd name="T60" fmla="*/ 81770 w 391"/>
              <a:gd name="T61" fmla="*/ 531416 h 580"/>
              <a:gd name="T62" fmla="*/ 179895 w 391"/>
              <a:gd name="T63" fmla="*/ 506889 h 580"/>
              <a:gd name="T64" fmla="*/ 367967 w 391"/>
              <a:gd name="T65" fmla="*/ 596821 h 5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1" h="580">
                <a:moveTo>
                  <a:pt x="45" y="73"/>
                </a:moveTo>
                <a:cubicBezTo>
                  <a:pt x="53" y="83"/>
                  <a:pt x="57" y="97"/>
                  <a:pt x="57" y="113"/>
                </a:cubicBezTo>
                <a:cubicBezTo>
                  <a:pt x="57" y="128"/>
                  <a:pt x="53" y="142"/>
                  <a:pt x="45" y="152"/>
                </a:cubicBezTo>
                <a:cubicBezTo>
                  <a:pt x="39" y="159"/>
                  <a:pt x="31" y="163"/>
                  <a:pt x="22" y="163"/>
                </a:cubicBezTo>
                <a:cubicBezTo>
                  <a:pt x="18" y="163"/>
                  <a:pt x="13" y="162"/>
                  <a:pt x="10" y="160"/>
                </a:cubicBezTo>
                <a:cubicBezTo>
                  <a:pt x="3" y="157"/>
                  <a:pt x="0" y="159"/>
                  <a:pt x="0" y="16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7"/>
                  <a:pt x="7" y="215"/>
                  <a:pt x="16" y="216"/>
                </a:cubicBezTo>
                <a:cubicBezTo>
                  <a:pt x="106" y="225"/>
                  <a:pt x="176" y="301"/>
                  <a:pt x="176" y="393"/>
                </a:cubicBezTo>
                <a:cubicBezTo>
                  <a:pt x="176" y="414"/>
                  <a:pt x="172" y="435"/>
                  <a:pt x="165" y="454"/>
                </a:cubicBezTo>
                <a:cubicBezTo>
                  <a:pt x="162" y="462"/>
                  <a:pt x="166" y="473"/>
                  <a:pt x="174" y="477"/>
                </a:cubicBezTo>
                <a:cubicBezTo>
                  <a:pt x="217" y="502"/>
                  <a:pt x="217" y="502"/>
                  <a:pt x="217" y="502"/>
                </a:cubicBezTo>
                <a:cubicBezTo>
                  <a:pt x="225" y="507"/>
                  <a:pt x="232" y="512"/>
                  <a:pt x="233" y="514"/>
                </a:cubicBezTo>
                <a:cubicBezTo>
                  <a:pt x="233" y="516"/>
                  <a:pt x="233" y="517"/>
                  <a:pt x="233" y="518"/>
                </a:cubicBezTo>
                <a:cubicBezTo>
                  <a:pt x="230" y="523"/>
                  <a:pt x="227" y="528"/>
                  <a:pt x="221" y="528"/>
                </a:cubicBezTo>
                <a:cubicBezTo>
                  <a:pt x="218" y="529"/>
                  <a:pt x="214" y="528"/>
                  <a:pt x="211" y="528"/>
                </a:cubicBezTo>
                <a:cubicBezTo>
                  <a:pt x="200" y="529"/>
                  <a:pt x="193" y="538"/>
                  <a:pt x="197" y="548"/>
                </a:cubicBezTo>
                <a:cubicBezTo>
                  <a:pt x="201" y="558"/>
                  <a:pt x="209" y="566"/>
                  <a:pt x="219" y="571"/>
                </a:cubicBezTo>
                <a:cubicBezTo>
                  <a:pt x="228" y="576"/>
                  <a:pt x="239" y="580"/>
                  <a:pt x="250" y="578"/>
                </a:cubicBezTo>
                <a:cubicBezTo>
                  <a:pt x="260" y="576"/>
                  <a:pt x="265" y="566"/>
                  <a:pt x="260" y="557"/>
                </a:cubicBezTo>
                <a:cubicBezTo>
                  <a:pt x="258" y="554"/>
                  <a:pt x="256" y="551"/>
                  <a:pt x="255" y="548"/>
                </a:cubicBezTo>
                <a:cubicBezTo>
                  <a:pt x="252" y="542"/>
                  <a:pt x="255" y="538"/>
                  <a:pt x="258" y="533"/>
                </a:cubicBezTo>
                <a:cubicBezTo>
                  <a:pt x="258" y="531"/>
                  <a:pt x="260" y="531"/>
                  <a:pt x="261" y="530"/>
                </a:cubicBezTo>
                <a:cubicBezTo>
                  <a:pt x="263" y="530"/>
                  <a:pt x="271" y="534"/>
                  <a:pt x="279" y="538"/>
                </a:cubicBezTo>
                <a:cubicBezTo>
                  <a:pt x="331" y="568"/>
                  <a:pt x="331" y="568"/>
                  <a:pt x="331" y="568"/>
                </a:cubicBezTo>
                <a:cubicBezTo>
                  <a:pt x="339" y="573"/>
                  <a:pt x="349" y="570"/>
                  <a:pt x="353" y="562"/>
                </a:cubicBezTo>
                <a:cubicBezTo>
                  <a:pt x="377" y="510"/>
                  <a:pt x="391" y="453"/>
                  <a:pt x="391" y="393"/>
                </a:cubicBezTo>
                <a:cubicBezTo>
                  <a:pt x="391" y="182"/>
                  <a:pt x="225" y="10"/>
                  <a:pt x="16" y="1"/>
                </a:cubicBezTo>
                <a:cubicBezTo>
                  <a:pt x="7" y="0"/>
                  <a:pt x="0" y="8"/>
                  <a:pt x="0" y="1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6"/>
                  <a:pt x="3" y="69"/>
                  <a:pt x="10" y="65"/>
                </a:cubicBezTo>
                <a:cubicBezTo>
                  <a:pt x="13" y="63"/>
                  <a:pt x="18" y="62"/>
                  <a:pt x="22" y="62"/>
                </a:cubicBezTo>
                <a:cubicBezTo>
                  <a:pt x="31" y="62"/>
                  <a:pt x="39" y="66"/>
                  <a:pt x="45" y="73"/>
                </a:cubicBezTo>
                <a:close/>
              </a:path>
            </a:pathLst>
          </a:custGeom>
          <a:solidFill>
            <a:srgbClr val="8392B4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12"/>
          <p:cNvSpPr>
            <a:spLocks/>
          </p:cNvSpPr>
          <p:nvPr/>
        </p:nvSpPr>
        <p:spPr bwMode="auto">
          <a:xfrm>
            <a:off x="4548594" y="4169507"/>
            <a:ext cx="3024000" cy="1366104"/>
          </a:xfrm>
          <a:custGeom>
            <a:avLst/>
            <a:gdLst>
              <a:gd name="T0" fmla="*/ 4758770 w 664"/>
              <a:gd name="T1" fmla="*/ 874792 h 300"/>
              <a:gd name="T2" fmla="*/ 4423530 w 664"/>
              <a:gd name="T3" fmla="*/ 801211 h 300"/>
              <a:gd name="T4" fmla="*/ 4194586 w 664"/>
              <a:gd name="T5" fmla="*/ 555943 h 300"/>
              <a:gd name="T6" fmla="*/ 4210939 w 664"/>
              <a:gd name="T7" fmla="*/ 351552 h 300"/>
              <a:gd name="T8" fmla="*/ 4284529 w 664"/>
              <a:gd name="T9" fmla="*/ 269796 h 300"/>
              <a:gd name="T10" fmla="*/ 4268175 w 664"/>
              <a:gd name="T11" fmla="*/ 171688 h 300"/>
              <a:gd name="T12" fmla="*/ 4055584 w 664"/>
              <a:gd name="T13" fmla="*/ 49054 h 300"/>
              <a:gd name="T14" fmla="*/ 3859346 w 664"/>
              <a:gd name="T15" fmla="*/ 89932 h 300"/>
              <a:gd name="T16" fmla="*/ 2681919 w 664"/>
              <a:gd name="T17" fmla="*/ 694928 h 300"/>
              <a:gd name="T18" fmla="*/ 1569904 w 664"/>
              <a:gd name="T19" fmla="*/ 179864 h 300"/>
              <a:gd name="T20" fmla="*/ 1365489 w 664"/>
              <a:gd name="T21" fmla="*/ 138986 h 300"/>
              <a:gd name="T22" fmla="*/ 1013896 w 664"/>
              <a:gd name="T23" fmla="*/ 343376 h 300"/>
              <a:gd name="T24" fmla="*/ 866718 w 664"/>
              <a:gd name="T25" fmla="*/ 408781 h 300"/>
              <a:gd name="T26" fmla="*/ 834011 w 664"/>
              <a:gd name="T27" fmla="*/ 392430 h 300"/>
              <a:gd name="T28" fmla="*/ 809482 w 664"/>
              <a:gd name="T29" fmla="*/ 269796 h 300"/>
              <a:gd name="T30" fmla="*/ 858541 w 664"/>
              <a:gd name="T31" fmla="*/ 188039 h 300"/>
              <a:gd name="T32" fmla="*/ 768599 w 664"/>
              <a:gd name="T33" fmla="*/ 16351 h 300"/>
              <a:gd name="T34" fmla="*/ 515125 w 664"/>
              <a:gd name="T35" fmla="*/ 73581 h 300"/>
              <a:gd name="T36" fmla="*/ 343416 w 664"/>
              <a:gd name="T37" fmla="*/ 261620 h 300"/>
              <a:gd name="T38" fmla="*/ 449712 w 664"/>
              <a:gd name="T39" fmla="*/ 425133 h 300"/>
              <a:gd name="T40" fmla="*/ 539654 w 664"/>
              <a:gd name="T41" fmla="*/ 425133 h 300"/>
              <a:gd name="T42" fmla="*/ 629597 w 664"/>
              <a:gd name="T43" fmla="*/ 506889 h 300"/>
              <a:gd name="T44" fmla="*/ 637773 w 664"/>
              <a:gd name="T45" fmla="*/ 539591 h 300"/>
              <a:gd name="T46" fmla="*/ 498771 w 664"/>
              <a:gd name="T47" fmla="*/ 637699 h 300"/>
              <a:gd name="T48" fmla="*/ 81766 w 664"/>
              <a:gd name="T49" fmla="*/ 882968 h 300"/>
              <a:gd name="T50" fmla="*/ 40883 w 664"/>
              <a:gd name="T51" fmla="*/ 1062831 h 300"/>
              <a:gd name="T52" fmla="*/ 2681919 w 664"/>
              <a:gd name="T53" fmla="*/ 2452688 h 300"/>
              <a:gd name="T54" fmla="*/ 5388367 w 664"/>
              <a:gd name="T55" fmla="*/ 972900 h 300"/>
              <a:gd name="T56" fmla="*/ 5339308 w 664"/>
              <a:gd name="T57" fmla="*/ 784860 h 300"/>
              <a:gd name="T58" fmla="*/ 5053127 w 664"/>
              <a:gd name="T59" fmla="*/ 621348 h 300"/>
              <a:gd name="T60" fmla="*/ 4955008 w 664"/>
              <a:gd name="T61" fmla="*/ 662226 h 300"/>
              <a:gd name="T62" fmla="*/ 4922302 w 664"/>
              <a:gd name="T63" fmla="*/ 760333 h 300"/>
              <a:gd name="T64" fmla="*/ 4758770 w 664"/>
              <a:gd name="T65" fmla="*/ 874792 h 3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64" h="300">
                <a:moveTo>
                  <a:pt x="582" y="107"/>
                </a:moveTo>
                <a:cubicBezTo>
                  <a:pt x="569" y="109"/>
                  <a:pt x="555" y="106"/>
                  <a:pt x="541" y="98"/>
                </a:cubicBezTo>
                <a:cubicBezTo>
                  <a:pt x="528" y="91"/>
                  <a:pt x="518" y="80"/>
                  <a:pt x="513" y="68"/>
                </a:cubicBezTo>
                <a:cubicBezTo>
                  <a:pt x="510" y="59"/>
                  <a:pt x="511" y="50"/>
                  <a:pt x="515" y="43"/>
                </a:cubicBezTo>
                <a:cubicBezTo>
                  <a:pt x="517" y="39"/>
                  <a:pt x="520" y="36"/>
                  <a:pt x="524" y="33"/>
                </a:cubicBezTo>
                <a:cubicBezTo>
                  <a:pt x="530" y="29"/>
                  <a:pt x="530" y="25"/>
                  <a:pt x="522" y="21"/>
                </a:cubicBezTo>
                <a:cubicBezTo>
                  <a:pt x="496" y="6"/>
                  <a:pt x="496" y="6"/>
                  <a:pt x="496" y="6"/>
                </a:cubicBezTo>
                <a:cubicBezTo>
                  <a:pt x="488" y="1"/>
                  <a:pt x="478" y="4"/>
                  <a:pt x="472" y="11"/>
                </a:cubicBezTo>
                <a:cubicBezTo>
                  <a:pt x="440" y="56"/>
                  <a:pt x="387" y="85"/>
                  <a:pt x="328" y="85"/>
                </a:cubicBezTo>
                <a:cubicBezTo>
                  <a:pt x="273" y="85"/>
                  <a:pt x="224" y="60"/>
                  <a:pt x="192" y="22"/>
                </a:cubicBezTo>
                <a:cubicBezTo>
                  <a:pt x="186" y="15"/>
                  <a:pt x="175" y="12"/>
                  <a:pt x="167" y="17"/>
                </a:cubicBezTo>
                <a:cubicBezTo>
                  <a:pt x="124" y="42"/>
                  <a:pt x="124" y="42"/>
                  <a:pt x="124" y="42"/>
                </a:cubicBezTo>
                <a:cubicBezTo>
                  <a:pt x="116" y="46"/>
                  <a:pt x="108" y="50"/>
                  <a:pt x="106" y="50"/>
                </a:cubicBezTo>
                <a:cubicBezTo>
                  <a:pt x="104" y="49"/>
                  <a:pt x="103" y="49"/>
                  <a:pt x="102" y="48"/>
                </a:cubicBezTo>
                <a:cubicBezTo>
                  <a:pt x="99" y="43"/>
                  <a:pt x="97" y="38"/>
                  <a:pt x="99" y="33"/>
                </a:cubicBezTo>
                <a:cubicBezTo>
                  <a:pt x="101" y="29"/>
                  <a:pt x="103" y="27"/>
                  <a:pt x="105" y="23"/>
                </a:cubicBezTo>
                <a:cubicBezTo>
                  <a:pt x="110" y="14"/>
                  <a:pt x="105" y="4"/>
                  <a:pt x="94" y="2"/>
                </a:cubicBezTo>
                <a:cubicBezTo>
                  <a:pt x="84" y="0"/>
                  <a:pt x="73" y="4"/>
                  <a:pt x="63" y="9"/>
                </a:cubicBezTo>
                <a:cubicBezTo>
                  <a:pt x="54" y="14"/>
                  <a:pt x="45" y="22"/>
                  <a:pt x="42" y="32"/>
                </a:cubicBezTo>
                <a:cubicBezTo>
                  <a:pt x="38" y="42"/>
                  <a:pt x="45" y="52"/>
                  <a:pt x="55" y="52"/>
                </a:cubicBezTo>
                <a:cubicBezTo>
                  <a:pt x="59" y="52"/>
                  <a:pt x="62" y="52"/>
                  <a:pt x="66" y="52"/>
                </a:cubicBezTo>
                <a:cubicBezTo>
                  <a:pt x="72" y="52"/>
                  <a:pt x="74" y="57"/>
                  <a:pt x="77" y="62"/>
                </a:cubicBezTo>
                <a:cubicBezTo>
                  <a:pt x="78" y="63"/>
                  <a:pt x="78" y="65"/>
                  <a:pt x="78" y="66"/>
                </a:cubicBezTo>
                <a:cubicBezTo>
                  <a:pt x="77" y="68"/>
                  <a:pt x="69" y="73"/>
                  <a:pt x="61" y="78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2" y="112"/>
                  <a:pt x="0" y="122"/>
                  <a:pt x="5" y="130"/>
                </a:cubicBezTo>
                <a:cubicBezTo>
                  <a:pt x="76" y="232"/>
                  <a:pt x="194" y="300"/>
                  <a:pt x="328" y="300"/>
                </a:cubicBezTo>
                <a:cubicBezTo>
                  <a:pt x="467" y="300"/>
                  <a:pt x="589" y="228"/>
                  <a:pt x="659" y="119"/>
                </a:cubicBezTo>
                <a:cubicBezTo>
                  <a:pt x="664" y="111"/>
                  <a:pt x="661" y="101"/>
                  <a:pt x="653" y="96"/>
                </a:cubicBezTo>
                <a:cubicBezTo>
                  <a:pt x="618" y="76"/>
                  <a:pt x="618" y="76"/>
                  <a:pt x="618" y="76"/>
                </a:cubicBezTo>
                <a:cubicBezTo>
                  <a:pt x="610" y="72"/>
                  <a:pt x="606" y="74"/>
                  <a:pt x="606" y="81"/>
                </a:cubicBezTo>
                <a:cubicBezTo>
                  <a:pt x="606" y="85"/>
                  <a:pt x="604" y="89"/>
                  <a:pt x="602" y="93"/>
                </a:cubicBezTo>
                <a:cubicBezTo>
                  <a:pt x="598" y="101"/>
                  <a:pt x="590" y="106"/>
                  <a:pt x="582" y="107"/>
                </a:cubicBezTo>
                <a:close/>
              </a:path>
            </a:pathLst>
          </a:custGeom>
          <a:solidFill>
            <a:srgbClr val="8392B4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2339A75-9845-4771-80AC-82ECF15FCACF}"/>
              </a:ext>
            </a:extLst>
          </p:cNvPr>
          <p:cNvSpPr>
            <a:spLocks noEditPoints="1"/>
          </p:cNvSpPr>
          <p:nvPr/>
        </p:nvSpPr>
        <p:spPr bwMode="auto">
          <a:xfrm>
            <a:off x="6903122" y="3064046"/>
            <a:ext cx="587674" cy="395196"/>
          </a:xfrm>
          <a:custGeom>
            <a:avLst/>
            <a:gdLst>
              <a:gd name="T0" fmla="*/ 2147483646 w 116"/>
              <a:gd name="T1" fmla="*/ 2147483646 h 78"/>
              <a:gd name="T2" fmla="*/ 2147483646 w 116"/>
              <a:gd name="T3" fmla="*/ 1172647092 h 78"/>
              <a:gd name="T4" fmla="*/ 2147483646 w 116"/>
              <a:gd name="T5" fmla="*/ 802334589 h 78"/>
              <a:gd name="T6" fmla="*/ 2147483646 w 116"/>
              <a:gd name="T7" fmla="*/ 493747384 h 78"/>
              <a:gd name="T8" fmla="*/ 2147483646 w 116"/>
              <a:gd name="T9" fmla="*/ 123434882 h 78"/>
              <a:gd name="T10" fmla="*/ 2147483646 w 116"/>
              <a:gd name="T11" fmla="*/ 2098416563 h 78"/>
              <a:gd name="T12" fmla="*/ 2147483646 w 116"/>
              <a:gd name="T13" fmla="*/ 2036699122 h 78"/>
              <a:gd name="T14" fmla="*/ 2147483646 w 116"/>
              <a:gd name="T15" fmla="*/ 0 h 78"/>
              <a:gd name="T16" fmla="*/ 185120072 w 116"/>
              <a:gd name="T17" fmla="*/ 2147483646 h 78"/>
              <a:gd name="T18" fmla="*/ 802192216 w 116"/>
              <a:gd name="T19" fmla="*/ 493747384 h 78"/>
              <a:gd name="T20" fmla="*/ 308536072 w 116"/>
              <a:gd name="T21" fmla="*/ 246869764 h 78"/>
              <a:gd name="T22" fmla="*/ 0 w 116"/>
              <a:gd name="T23" fmla="*/ 2147483646 h 78"/>
              <a:gd name="T24" fmla="*/ 2147483646 w 116"/>
              <a:gd name="T25" fmla="*/ 2147483646 h 78"/>
              <a:gd name="T26" fmla="*/ 2147483646 w 116"/>
              <a:gd name="T27" fmla="*/ 2147483646 h 78"/>
              <a:gd name="T28" fmla="*/ 2147483646 w 116"/>
              <a:gd name="T29" fmla="*/ 2147483646 h 78"/>
              <a:gd name="T30" fmla="*/ 2147483646 w 116"/>
              <a:gd name="T31" fmla="*/ 2147483646 h 78"/>
              <a:gd name="T32" fmla="*/ 1604384431 w 116"/>
              <a:gd name="T33" fmla="*/ 2147483646 h 78"/>
              <a:gd name="T34" fmla="*/ 2147483646 w 116"/>
              <a:gd name="T35" fmla="*/ 2147483646 h 78"/>
              <a:gd name="T36" fmla="*/ 1727800431 w 116"/>
              <a:gd name="T37" fmla="*/ 2147483646 h 78"/>
              <a:gd name="T38" fmla="*/ 1049024215 w 116"/>
              <a:gd name="T39" fmla="*/ 2147483646 h 78"/>
              <a:gd name="T40" fmla="*/ 1480968431 w 116"/>
              <a:gd name="T41" fmla="*/ 2147483646 h 78"/>
              <a:gd name="T42" fmla="*/ 1789504503 w 116"/>
              <a:gd name="T43" fmla="*/ 2147483646 h 78"/>
              <a:gd name="T44" fmla="*/ 1234144287 w 116"/>
              <a:gd name="T45" fmla="*/ 2147483646 h 78"/>
              <a:gd name="T46" fmla="*/ 987312288 w 116"/>
              <a:gd name="T47" fmla="*/ 2147483646 h 78"/>
              <a:gd name="T48" fmla="*/ 925608215 w 116"/>
              <a:gd name="T49" fmla="*/ 2147483646 h 78"/>
              <a:gd name="T50" fmla="*/ 802192216 w 116"/>
              <a:gd name="T51" fmla="*/ 2147483646 h 78"/>
              <a:gd name="T52" fmla="*/ 617072144 w 116"/>
              <a:gd name="T53" fmla="*/ 2147483646 h 78"/>
              <a:gd name="T54" fmla="*/ 2147483646 w 116"/>
              <a:gd name="T55" fmla="*/ 2147483646 h 78"/>
              <a:gd name="T56" fmla="*/ 2147483646 w 116"/>
              <a:gd name="T57" fmla="*/ 1110929651 h 78"/>
              <a:gd name="T58" fmla="*/ 2147483646 w 116"/>
              <a:gd name="T59" fmla="*/ 1357799415 h 78"/>
              <a:gd name="T60" fmla="*/ 2147483646 w 116"/>
              <a:gd name="T61" fmla="*/ 678899707 h 78"/>
              <a:gd name="T62" fmla="*/ 1110728287 w 116"/>
              <a:gd name="T63" fmla="*/ 2147483646 h 78"/>
              <a:gd name="T64" fmla="*/ 1912920503 w 116"/>
              <a:gd name="T65" fmla="*/ 2147483646 h 78"/>
              <a:gd name="T66" fmla="*/ 2147483646 w 116"/>
              <a:gd name="T67" fmla="*/ 2147483646 h 78"/>
              <a:gd name="T68" fmla="*/ 2147483646 w 116"/>
              <a:gd name="T69" fmla="*/ 2147483646 h 78"/>
              <a:gd name="T70" fmla="*/ 2147483646 w 116"/>
              <a:gd name="T71" fmla="*/ 2147483646 h 78"/>
              <a:gd name="T72" fmla="*/ 2147483646 w 116"/>
              <a:gd name="T73" fmla="*/ 2147483646 h 78"/>
              <a:gd name="T74" fmla="*/ 2147483646 w 116"/>
              <a:gd name="T75" fmla="*/ 2147483646 h 78"/>
              <a:gd name="T76" fmla="*/ 2147483646 w 116"/>
              <a:gd name="T77" fmla="*/ 2147483646 h 78"/>
              <a:gd name="T78" fmla="*/ 2147483646 w 116"/>
              <a:gd name="T79" fmla="*/ 2147483646 h 78"/>
              <a:gd name="T80" fmla="*/ 2147483646 w 116"/>
              <a:gd name="T81" fmla="*/ 2147483646 h 78"/>
              <a:gd name="T82" fmla="*/ 2147483646 w 116"/>
              <a:gd name="T83" fmla="*/ 2147483646 h 78"/>
              <a:gd name="T84" fmla="*/ 2147483646 w 116"/>
              <a:gd name="T85" fmla="*/ 2147483646 h 78"/>
              <a:gd name="T86" fmla="*/ 2147483646 w 116"/>
              <a:gd name="T87" fmla="*/ 2147483646 h 78"/>
              <a:gd name="T88" fmla="*/ 2147483646 w 116"/>
              <a:gd name="T89" fmla="*/ 2147483646 h 78"/>
              <a:gd name="T90" fmla="*/ 2147483646 w 116"/>
              <a:gd name="T91" fmla="*/ 2147483646 h 7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16" h="78">
                <a:moveTo>
                  <a:pt x="93" y="8"/>
                </a:moveTo>
                <a:cubicBezTo>
                  <a:pt x="103" y="35"/>
                  <a:pt x="103" y="35"/>
                  <a:pt x="103" y="35"/>
                </a:cubicBezTo>
                <a:cubicBezTo>
                  <a:pt x="90" y="40"/>
                  <a:pt x="90" y="40"/>
                  <a:pt x="90" y="40"/>
                </a:cubicBezTo>
                <a:cubicBezTo>
                  <a:pt x="83" y="34"/>
                  <a:pt x="61" y="15"/>
                  <a:pt x="59" y="15"/>
                </a:cubicBezTo>
                <a:cubicBezTo>
                  <a:pt x="57" y="15"/>
                  <a:pt x="51" y="18"/>
                  <a:pt x="50" y="18"/>
                </a:cubicBezTo>
                <a:cubicBezTo>
                  <a:pt x="50" y="18"/>
                  <a:pt x="46" y="19"/>
                  <a:pt x="42" y="19"/>
                </a:cubicBezTo>
                <a:cubicBezTo>
                  <a:pt x="40" y="19"/>
                  <a:pt x="39" y="19"/>
                  <a:pt x="38" y="18"/>
                </a:cubicBezTo>
                <a:cubicBezTo>
                  <a:pt x="37" y="18"/>
                  <a:pt x="37" y="17"/>
                  <a:pt x="37" y="16"/>
                </a:cubicBezTo>
                <a:cubicBezTo>
                  <a:pt x="37" y="15"/>
                  <a:pt x="39" y="14"/>
                  <a:pt x="39" y="13"/>
                </a:cubicBezTo>
                <a:cubicBezTo>
                  <a:pt x="45" y="10"/>
                  <a:pt x="61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6" y="4"/>
                  <a:pt x="90" y="7"/>
                  <a:pt x="93" y="8"/>
                </a:cubicBezTo>
                <a:close/>
                <a:moveTo>
                  <a:pt x="102" y="0"/>
                </a:moveTo>
                <a:cubicBezTo>
                  <a:pt x="102" y="0"/>
                  <a:pt x="101" y="0"/>
                  <a:pt x="101" y="0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5" y="3"/>
                  <a:pt x="95" y="4"/>
                </a:cubicBezTo>
                <a:cubicBezTo>
                  <a:pt x="95" y="4"/>
                  <a:pt x="94" y="5"/>
                  <a:pt x="95" y="6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7" y="36"/>
                  <a:pt x="108" y="37"/>
                  <a:pt x="110" y="36"/>
                </a:cubicBezTo>
                <a:cubicBezTo>
                  <a:pt x="114" y="34"/>
                  <a:pt x="114" y="34"/>
                  <a:pt x="114" y="34"/>
                </a:cubicBezTo>
                <a:cubicBezTo>
                  <a:pt x="115" y="34"/>
                  <a:pt x="116" y="33"/>
                  <a:pt x="116" y="33"/>
                </a:cubicBezTo>
                <a:cubicBezTo>
                  <a:pt x="116" y="32"/>
                  <a:pt x="116" y="31"/>
                  <a:pt x="116" y="30"/>
                </a:cubicBez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3" y="0"/>
                  <a:pt x="102" y="0"/>
                </a:cubicBezTo>
                <a:close/>
                <a:moveTo>
                  <a:pt x="0" y="39"/>
                </a:moveTo>
                <a:cubicBezTo>
                  <a:pt x="0" y="40"/>
                  <a:pt x="0" y="41"/>
                  <a:pt x="1" y="41"/>
                </a:cubicBezTo>
                <a:cubicBezTo>
                  <a:pt x="1" y="42"/>
                  <a:pt x="2" y="42"/>
                  <a:pt x="3" y="42"/>
                </a:cubicBezTo>
                <a:cubicBezTo>
                  <a:pt x="7" y="43"/>
                  <a:pt x="7" y="43"/>
                  <a:pt x="7" y="43"/>
                </a:cubicBezTo>
                <a:cubicBezTo>
                  <a:pt x="9" y="43"/>
                  <a:pt x="10" y="41"/>
                  <a:pt x="11" y="40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6"/>
                  <a:pt x="12" y="6"/>
                </a:cubicBezTo>
                <a:cubicBezTo>
                  <a:pt x="12" y="5"/>
                  <a:pt x="11" y="5"/>
                  <a:pt x="10" y="5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2" y="6"/>
                  <a:pt x="2" y="7"/>
                </a:cubicBezTo>
                <a:lnTo>
                  <a:pt x="0" y="39"/>
                </a:lnTo>
                <a:close/>
                <a:moveTo>
                  <a:pt x="48" y="67"/>
                </a:moveTo>
                <a:cubicBezTo>
                  <a:pt x="47" y="66"/>
                  <a:pt x="47" y="65"/>
                  <a:pt x="46" y="65"/>
                </a:cubicBezTo>
                <a:cubicBezTo>
                  <a:pt x="44" y="63"/>
                  <a:pt x="42" y="63"/>
                  <a:pt x="40" y="65"/>
                </a:cubicBezTo>
                <a:cubicBezTo>
                  <a:pt x="38" y="68"/>
                  <a:pt x="38" y="68"/>
                  <a:pt x="38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4"/>
                  <a:pt x="36" y="76"/>
                  <a:pt x="36" y="77"/>
                </a:cubicBezTo>
                <a:cubicBezTo>
                  <a:pt x="37" y="78"/>
                  <a:pt x="38" y="78"/>
                  <a:pt x="39" y="78"/>
                </a:cubicBezTo>
                <a:cubicBezTo>
                  <a:pt x="40" y="78"/>
                  <a:pt x="41" y="77"/>
                  <a:pt x="42" y="76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7" y="71"/>
                  <a:pt x="47" y="71"/>
                  <a:pt x="47" y="71"/>
                </a:cubicBezTo>
                <a:cubicBezTo>
                  <a:pt x="48" y="70"/>
                  <a:pt x="48" y="69"/>
                  <a:pt x="48" y="67"/>
                </a:cubicBezTo>
                <a:close/>
                <a:moveTo>
                  <a:pt x="25" y="66"/>
                </a:moveTo>
                <a:cubicBezTo>
                  <a:pt x="23" y="67"/>
                  <a:pt x="24" y="69"/>
                  <a:pt x="26" y="71"/>
                </a:cubicBezTo>
                <a:cubicBezTo>
                  <a:pt x="28" y="73"/>
                  <a:pt x="30" y="73"/>
                  <a:pt x="32" y="70"/>
                </a:cubicBezTo>
                <a:cubicBezTo>
                  <a:pt x="38" y="64"/>
                  <a:pt x="38" y="64"/>
                  <a:pt x="38" y="64"/>
                </a:cubicBezTo>
                <a:cubicBezTo>
                  <a:pt x="40" y="61"/>
                  <a:pt x="38" y="58"/>
                  <a:pt x="37" y="58"/>
                </a:cubicBezTo>
                <a:cubicBezTo>
                  <a:pt x="35" y="56"/>
                  <a:pt x="33" y="56"/>
                  <a:pt x="31" y="58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2"/>
                  <a:pt x="28" y="62"/>
                  <a:pt x="28" y="62"/>
                </a:cubicBezTo>
                <a:lnTo>
                  <a:pt x="25" y="66"/>
                </a:lnTo>
                <a:close/>
                <a:moveTo>
                  <a:pt x="17" y="57"/>
                </a:moveTo>
                <a:cubicBezTo>
                  <a:pt x="16" y="59"/>
                  <a:pt x="16" y="60"/>
                  <a:pt x="16" y="61"/>
                </a:cubicBezTo>
                <a:cubicBezTo>
                  <a:pt x="16" y="62"/>
                  <a:pt x="17" y="63"/>
                  <a:pt x="18" y="64"/>
                </a:cubicBezTo>
                <a:cubicBezTo>
                  <a:pt x="20" y="65"/>
                  <a:pt x="22" y="65"/>
                  <a:pt x="24" y="63"/>
                </a:cubicBezTo>
                <a:cubicBezTo>
                  <a:pt x="30" y="56"/>
                  <a:pt x="30" y="56"/>
                  <a:pt x="30" y="56"/>
                </a:cubicBezTo>
                <a:cubicBezTo>
                  <a:pt x="31" y="55"/>
                  <a:pt x="31" y="53"/>
                  <a:pt x="31" y="52"/>
                </a:cubicBezTo>
                <a:cubicBezTo>
                  <a:pt x="31" y="51"/>
                  <a:pt x="30" y="50"/>
                  <a:pt x="29" y="49"/>
                </a:cubicBezTo>
                <a:cubicBezTo>
                  <a:pt x="27" y="48"/>
                  <a:pt x="25" y="48"/>
                  <a:pt x="23" y="50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lnTo>
                  <a:pt x="17" y="57"/>
                </a:lnTo>
                <a:close/>
                <a:moveTo>
                  <a:pt x="16" y="55"/>
                </a:moveTo>
                <a:cubicBezTo>
                  <a:pt x="22" y="48"/>
                  <a:pt x="22" y="48"/>
                  <a:pt x="22" y="48"/>
                </a:cubicBezTo>
                <a:cubicBezTo>
                  <a:pt x="24" y="45"/>
                  <a:pt x="22" y="42"/>
                  <a:pt x="21" y="41"/>
                </a:cubicBezTo>
                <a:cubicBezTo>
                  <a:pt x="19" y="40"/>
                  <a:pt x="17" y="40"/>
                  <a:pt x="15" y="42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50"/>
                  <a:pt x="8" y="51"/>
                  <a:pt x="9" y="52"/>
                </a:cubicBezTo>
                <a:cubicBezTo>
                  <a:pt x="9" y="53"/>
                  <a:pt x="9" y="54"/>
                  <a:pt x="10" y="54"/>
                </a:cubicBezTo>
                <a:cubicBezTo>
                  <a:pt x="11" y="55"/>
                  <a:pt x="12" y="56"/>
                  <a:pt x="13" y="56"/>
                </a:cubicBezTo>
                <a:cubicBezTo>
                  <a:pt x="14" y="56"/>
                  <a:pt x="15" y="56"/>
                  <a:pt x="16" y="55"/>
                </a:cubicBezTo>
                <a:close/>
                <a:moveTo>
                  <a:pt x="88" y="49"/>
                </a:moveTo>
                <a:cubicBezTo>
                  <a:pt x="89" y="47"/>
                  <a:pt x="90" y="45"/>
                  <a:pt x="88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74" y="31"/>
                  <a:pt x="61" y="20"/>
                  <a:pt x="59" y="18"/>
                </a:cubicBezTo>
                <a:cubicBezTo>
                  <a:pt x="57" y="18"/>
                  <a:pt x="54" y="20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0" y="21"/>
                  <a:pt x="46" y="22"/>
                  <a:pt x="42" y="22"/>
                </a:cubicBezTo>
                <a:cubicBezTo>
                  <a:pt x="40" y="22"/>
                  <a:pt x="38" y="22"/>
                  <a:pt x="37" y="21"/>
                </a:cubicBezTo>
                <a:cubicBezTo>
                  <a:pt x="34" y="19"/>
                  <a:pt x="34" y="17"/>
                  <a:pt x="34" y="16"/>
                </a:cubicBezTo>
                <a:cubicBezTo>
                  <a:pt x="34" y="14"/>
                  <a:pt x="36" y="12"/>
                  <a:pt x="38" y="11"/>
                </a:cubicBezTo>
                <a:cubicBezTo>
                  <a:pt x="16" y="8"/>
                  <a:pt x="16" y="8"/>
                  <a:pt x="16" y="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38"/>
                  <a:pt x="17" y="38"/>
                  <a:pt x="18" y="38"/>
                </a:cubicBezTo>
                <a:cubicBezTo>
                  <a:pt x="20" y="38"/>
                  <a:pt x="21" y="38"/>
                  <a:pt x="23" y="39"/>
                </a:cubicBezTo>
                <a:cubicBezTo>
                  <a:pt x="25" y="41"/>
                  <a:pt x="26" y="43"/>
                  <a:pt x="25" y="46"/>
                </a:cubicBezTo>
                <a:cubicBezTo>
                  <a:pt x="27" y="45"/>
                  <a:pt x="29" y="46"/>
                  <a:pt x="31" y="47"/>
                </a:cubicBezTo>
                <a:cubicBezTo>
                  <a:pt x="33" y="49"/>
                  <a:pt x="34" y="51"/>
                  <a:pt x="33" y="54"/>
                </a:cubicBezTo>
                <a:cubicBezTo>
                  <a:pt x="35" y="53"/>
                  <a:pt x="37" y="54"/>
                  <a:pt x="39" y="55"/>
                </a:cubicBezTo>
                <a:cubicBezTo>
                  <a:pt x="41" y="57"/>
                  <a:pt x="42" y="59"/>
                  <a:pt x="42" y="61"/>
                </a:cubicBezTo>
                <a:cubicBezTo>
                  <a:pt x="44" y="60"/>
                  <a:pt x="46" y="61"/>
                  <a:pt x="48" y="62"/>
                </a:cubicBezTo>
                <a:cubicBezTo>
                  <a:pt x="50" y="65"/>
                  <a:pt x="51" y="67"/>
                  <a:pt x="50" y="70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3" y="73"/>
                  <a:pt x="54" y="73"/>
                  <a:pt x="55" y="73"/>
                </a:cubicBezTo>
                <a:cubicBezTo>
                  <a:pt x="56" y="73"/>
                  <a:pt x="57" y="72"/>
                  <a:pt x="58" y="71"/>
                </a:cubicBezTo>
                <a:cubicBezTo>
                  <a:pt x="59" y="70"/>
                  <a:pt x="60" y="68"/>
                  <a:pt x="58" y="67"/>
                </a:cubicBezTo>
                <a:cubicBezTo>
                  <a:pt x="58" y="66"/>
                  <a:pt x="58" y="66"/>
                  <a:pt x="58" y="66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8"/>
                  <a:pt x="48" y="57"/>
                  <a:pt x="48" y="57"/>
                </a:cubicBezTo>
                <a:cubicBezTo>
                  <a:pt x="48" y="57"/>
                  <a:pt x="48" y="56"/>
                  <a:pt x="48" y="56"/>
                </a:cubicBezTo>
                <a:cubicBezTo>
                  <a:pt x="49" y="55"/>
                  <a:pt x="50" y="55"/>
                  <a:pt x="50" y="56"/>
                </a:cubicBezTo>
                <a:cubicBezTo>
                  <a:pt x="63" y="67"/>
                  <a:pt x="63" y="67"/>
                  <a:pt x="63" y="67"/>
                </a:cubicBezTo>
                <a:cubicBezTo>
                  <a:pt x="64" y="67"/>
                  <a:pt x="65" y="67"/>
                  <a:pt x="65" y="67"/>
                </a:cubicBezTo>
                <a:cubicBezTo>
                  <a:pt x="67" y="67"/>
                  <a:pt x="68" y="67"/>
                  <a:pt x="69" y="65"/>
                </a:cubicBezTo>
                <a:cubicBezTo>
                  <a:pt x="70" y="64"/>
                  <a:pt x="70" y="63"/>
                  <a:pt x="70" y="62"/>
                </a:cubicBezTo>
                <a:cubicBezTo>
                  <a:pt x="70" y="61"/>
                  <a:pt x="69" y="60"/>
                  <a:pt x="68" y="59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1"/>
                  <a:pt x="59" y="51"/>
                </a:cubicBezTo>
                <a:cubicBezTo>
                  <a:pt x="59" y="51"/>
                  <a:pt x="59" y="50"/>
                  <a:pt x="59" y="50"/>
                </a:cubicBezTo>
                <a:cubicBezTo>
                  <a:pt x="60" y="49"/>
                  <a:pt x="61" y="49"/>
                  <a:pt x="61" y="50"/>
                </a:cubicBezTo>
                <a:cubicBezTo>
                  <a:pt x="73" y="59"/>
                  <a:pt x="73" y="59"/>
                  <a:pt x="73" y="59"/>
                </a:cubicBezTo>
                <a:cubicBezTo>
                  <a:pt x="74" y="60"/>
                  <a:pt x="75" y="60"/>
                  <a:pt x="76" y="60"/>
                </a:cubicBezTo>
                <a:cubicBezTo>
                  <a:pt x="77" y="60"/>
                  <a:pt x="79" y="59"/>
                  <a:pt x="80" y="58"/>
                </a:cubicBezTo>
                <a:cubicBezTo>
                  <a:pt x="81" y="57"/>
                  <a:pt x="81" y="56"/>
                  <a:pt x="81" y="55"/>
                </a:cubicBezTo>
                <a:cubicBezTo>
                  <a:pt x="81" y="54"/>
                  <a:pt x="80" y="53"/>
                  <a:pt x="79" y="52"/>
                </a:cubicBezTo>
                <a:cubicBezTo>
                  <a:pt x="76" y="49"/>
                  <a:pt x="76" y="49"/>
                  <a:pt x="76" y="49"/>
                </a:cubicBezTo>
                <a:cubicBezTo>
                  <a:pt x="76" y="49"/>
                  <a:pt x="76" y="49"/>
                  <a:pt x="76" y="49"/>
                </a:cubicBezTo>
                <a:cubicBezTo>
                  <a:pt x="70" y="44"/>
                  <a:pt x="70" y="44"/>
                  <a:pt x="70" y="44"/>
                </a:cubicBezTo>
                <a:cubicBezTo>
                  <a:pt x="69" y="44"/>
                  <a:pt x="69" y="43"/>
                  <a:pt x="69" y="42"/>
                </a:cubicBezTo>
                <a:cubicBezTo>
                  <a:pt x="70" y="41"/>
                  <a:pt x="71" y="41"/>
                  <a:pt x="72" y="42"/>
                </a:cubicBezTo>
                <a:cubicBezTo>
                  <a:pt x="82" y="50"/>
                  <a:pt x="82" y="50"/>
                  <a:pt x="82" y="50"/>
                </a:cubicBezTo>
                <a:cubicBezTo>
                  <a:pt x="84" y="51"/>
                  <a:pt x="86" y="51"/>
                  <a:pt x="88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F1452515-AB99-47E2-866F-4A486BECA735}"/>
              </a:ext>
            </a:extLst>
          </p:cNvPr>
          <p:cNvSpPr>
            <a:spLocks noEditPoints="1"/>
          </p:cNvSpPr>
          <p:nvPr/>
        </p:nvSpPr>
        <p:spPr bwMode="auto">
          <a:xfrm>
            <a:off x="5844640" y="4812122"/>
            <a:ext cx="508738" cy="421526"/>
          </a:xfrm>
          <a:custGeom>
            <a:avLst/>
            <a:gdLst>
              <a:gd name="T0" fmla="*/ 802586282 w 99"/>
              <a:gd name="T1" fmla="*/ 2147483646 h 82"/>
              <a:gd name="T2" fmla="*/ 802586282 w 99"/>
              <a:gd name="T3" fmla="*/ 2147483646 h 82"/>
              <a:gd name="T4" fmla="*/ 987799105 w 99"/>
              <a:gd name="T5" fmla="*/ 2147483646 h 82"/>
              <a:gd name="T6" fmla="*/ 1358224751 w 99"/>
              <a:gd name="T7" fmla="*/ 2147483646 h 82"/>
              <a:gd name="T8" fmla="*/ 1543437574 w 99"/>
              <a:gd name="T9" fmla="*/ 2147483646 h 82"/>
              <a:gd name="T10" fmla="*/ 1543437574 w 99"/>
              <a:gd name="T11" fmla="*/ 2147483646 h 82"/>
              <a:gd name="T12" fmla="*/ 1358224751 w 99"/>
              <a:gd name="T13" fmla="*/ 2147483646 h 82"/>
              <a:gd name="T14" fmla="*/ 987799105 w 99"/>
              <a:gd name="T15" fmla="*/ 2147483646 h 82"/>
              <a:gd name="T16" fmla="*/ 802586282 w 99"/>
              <a:gd name="T17" fmla="*/ 2147483646 h 82"/>
              <a:gd name="T18" fmla="*/ 2147483646 w 99"/>
              <a:gd name="T19" fmla="*/ 2100538415 h 82"/>
              <a:gd name="T20" fmla="*/ 2037341056 w 99"/>
              <a:gd name="T21" fmla="*/ 2147483646 h 82"/>
              <a:gd name="T22" fmla="*/ 2037341056 w 99"/>
              <a:gd name="T23" fmla="*/ 2147483646 h 82"/>
              <a:gd name="T24" fmla="*/ 2147483646 w 99"/>
              <a:gd name="T25" fmla="*/ 2147483646 h 82"/>
              <a:gd name="T26" fmla="*/ 2147483646 w 99"/>
              <a:gd name="T27" fmla="*/ 2147483646 h 82"/>
              <a:gd name="T28" fmla="*/ 2147483646 w 99"/>
              <a:gd name="T29" fmla="*/ 2147483646 h 82"/>
              <a:gd name="T30" fmla="*/ 2147483646 w 99"/>
              <a:gd name="T31" fmla="*/ 2147483646 h 82"/>
              <a:gd name="T32" fmla="*/ 2147483646 w 99"/>
              <a:gd name="T33" fmla="*/ 2100538415 h 82"/>
              <a:gd name="T34" fmla="*/ 2147483646 w 99"/>
              <a:gd name="T35" fmla="*/ 2100538415 h 82"/>
              <a:gd name="T36" fmla="*/ 2147483646 w 99"/>
              <a:gd name="T37" fmla="*/ 1668077860 h 82"/>
              <a:gd name="T38" fmla="*/ 2147483646 w 99"/>
              <a:gd name="T39" fmla="*/ 1853418098 h 82"/>
              <a:gd name="T40" fmla="*/ 2147483646 w 99"/>
              <a:gd name="T41" fmla="*/ 2147483646 h 82"/>
              <a:gd name="T42" fmla="*/ 2147483646 w 99"/>
              <a:gd name="T43" fmla="*/ 2147483646 h 82"/>
              <a:gd name="T44" fmla="*/ 2147483646 w 99"/>
              <a:gd name="T45" fmla="*/ 2147483646 h 82"/>
              <a:gd name="T46" fmla="*/ 2147483646 w 99"/>
              <a:gd name="T47" fmla="*/ 2147483646 h 82"/>
              <a:gd name="T48" fmla="*/ 2147483646 w 99"/>
              <a:gd name="T49" fmla="*/ 1853418098 h 82"/>
              <a:gd name="T50" fmla="*/ 2147483646 w 99"/>
              <a:gd name="T51" fmla="*/ 1668077860 h 82"/>
              <a:gd name="T52" fmla="*/ 2147483646 w 99"/>
              <a:gd name="T53" fmla="*/ 1668077860 h 82"/>
              <a:gd name="T54" fmla="*/ 2147483646 w 99"/>
              <a:gd name="T55" fmla="*/ 1235609445 h 82"/>
              <a:gd name="T56" fmla="*/ 2147483646 w 99"/>
              <a:gd name="T57" fmla="*/ 1420949683 h 82"/>
              <a:gd name="T58" fmla="*/ 2147483646 w 99"/>
              <a:gd name="T59" fmla="*/ 2147483646 h 82"/>
              <a:gd name="T60" fmla="*/ 2147483646 w 99"/>
              <a:gd name="T61" fmla="*/ 2147483646 h 82"/>
              <a:gd name="T62" fmla="*/ 2147483646 w 99"/>
              <a:gd name="T63" fmla="*/ 2147483646 h 82"/>
              <a:gd name="T64" fmla="*/ 2147483646 w 99"/>
              <a:gd name="T65" fmla="*/ 2147483646 h 82"/>
              <a:gd name="T66" fmla="*/ 2147483646 w 99"/>
              <a:gd name="T67" fmla="*/ 1420949683 h 82"/>
              <a:gd name="T68" fmla="*/ 2147483646 w 99"/>
              <a:gd name="T69" fmla="*/ 1235609445 h 82"/>
              <a:gd name="T70" fmla="*/ 2147483646 w 99"/>
              <a:gd name="T71" fmla="*/ 1235609445 h 82"/>
              <a:gd name="T72" fmla="*/ 926064116 w 99"/>
              <a:gd name="T73" fmla="*/ 2038758336 h 82"/>
              <a:gd name="T74" fmla="*/ 2147483646 w 99"/>
              <a:gd name="T75" fmla="*/ 679588732 h 82"/>
              <a:gd name="T76" fmla="*/ 2147483646 w 99"/>
              <a:gd name="T77" fmla="*/ 864928970 h 82"/>
              <a:gd name="T78" fmla="*/ 2147483646 w 99"/>
              <a:gd name="T79" fmla="*/ 247120317 h 82"/>
              <a:gd name="T80" fmla="*/ 2147483646 w 99"/>
              <a:gd name="T81" fmla="*/ 185340238 h 82"/>
              <a:gd name="T82" fmla="*/ 2147483646 w 99"/>
              <a:gd name="T83" fmla="*/ 432460555 h 82"/>
              <a:gd name="T84" fmla="*/ 864329128 w 99"/>
              <a:gd name="T85" fmla="*/ 1729857940 h 82"/>
              <a:gd name="T86" fmla="*/ 926064116 w 99"/>
              <a:gd name="T87" fmla="*/ 2038758336 h 82"/>
              <a:gd name="T88" fmla="*/ 2147483646 w 99"/>
              <a:gd name="T89" fmla="*/ 2147483646 h 82"/>
              <a:gd name="T90" fmla="*/ 2147483646 w 99"/>
              <a:gd name="T91" fmla="*/ 2147483646 h 82"/>
              <a:gd name="T92" fmla="*/ 2147483646 w 99"/>
              <a:gd name="T93" fmla="*/ 2147483646 h 82"/>
              <a:gd name="T94" fmla="*/ 493903481 w 99"/>
              <a:gd name="T95" fmla="*/ 2147483646 h 82"/>
              <a:gd name="T96" fmla="*/ 493903481 w 99"/>
              <a:gd name="T97" fmla="*/ 617808653 h 82"/>
              <a:gd name="T98" fmla="*/ 679116304 w 99"/>
              <a:gd name="T99" fmla="*/ 617808653 h 82"/>
              <a:gd name="T100" fmla="*/ 370425646 w 99"/>
              <a:gd name="T101" fmla="*/ 0 h 82"/>
              <a:gd name="T102" fmla="*/ 0 w 99"/>
              <a:gd name="T103" fmla="*/ 617808653 h 82"/>
              <a:gd name="T104" fmla="*/ 185212823 w 99"/>
              <a:gd name="T105" fmla="*/ 617808653 h 82"/>
              <a:gd name="T106" fmla="*/ 185212823 w 99"/>
              <a:gd name="T107" fmla="*/ 2147483646 h 82"/>
              <a:gd name="T108" fmla="*/ 185212823 w 99"/>
              <a:gd name="T109" fmla="*/ 2147483646 h 82"/>
              <a:gd name="T110" fmla="*/ 185212823 w 99"/>
              <a:gd name="T111" fmla="*/ 2147483646 h 82"/>
              <a:gd name="T112" fmla="*/ 2147483646 w 99"/>
              <a:gd name="T113" fmla="*/ 2147483646 h 82"/>
              <a:gd name="T114" fmla="*/ 2147483646 w 99"/>
              <a:gd name="T115" fmla="*/ 2147483646 h 82"/>
              <a:gd name="T116" fmla="*/ 2147483646 w 99"/>
              <a:gd name="T117" fmla="*/ 2147483646 h 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99" h="82">
                <a:moveTo>
                  <a:pt x="13" y="67"/>
                </a:moveTo>
                <a:cubicBezTo>
                  <a:pt x="13" y="45"/>
                  <a:pt x="13" y="45"/>
                  <a:pt x="13" y="45"/>
                </a:cubicBezTo>
                <a:cubicBezTo>
                  <a:pt x="13" y="43"/>
                  <a:pt x="14" y="41"/>
                  <a:pt x="16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4" y="41"/>
                  <a:pt x="25" y="43"/>
                  <a:pt x="25" y="45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69"/>
                  <a:pt x="24" y="70"/>
                  <a:pt x="22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4" y="70"/>
                  <a:pt x="13" y="69"/>
                  <a:pt x="13" y="67"/>
                </a:cubicBezTo>
                <a:close/>
                <a:moveTo>
                  <a:pt x="36" y="34"/>
                </a:moveTo>
                <a:cubicBezTo>
                  <a:pt x="34" y="34"/>
                  <a:pt x="33" y="35"/>
                  <a:pt x="33" y="3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9"/>
                  <a:pt x="34" y="70"/>
                  <a:pt x="36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3" y="70"/>
                  <a:pt x="45" y="69"/>
                  <a:pt x="45" y="6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5"/>
                  <a:pt x="43" y="34"/>
                  <a:pt x="42" y="34"/>
                </a:cubicBezTo>
                <a:lnTo>
                  <a:pt x="36" y="34"/>
                </a:lnTo>
                <a:close/>
                <a:moveTo>
                  <a:pt x="56" y="27"/>
                </a:moveTo>
                <a:cubicBezTo>
                  <a:pt x="54" y="27"/>
                  <a:pt x="53" y="28"/>
                  <a:pt x="53" y="30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9"/>
                  <a:pt x="54" y="70"/>
                  <a:pt x="56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3" y="70"/>
                  <a:pt x="65" y="69"/>
                  <a:pt x="65" y="67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lnTo>
                  <a:pt x="56" y="27"/>
                </a:lnTo>
                <a:close/>
                <a:moveTo>
                  <a:pt x="76" y="20"/>
                </a:moveTo>
                <a:cubicBezTo>
                  <a:pt x="74" y="20"/>
                  <a:pt x="72" y="21"/>
                  <a:pt x="72" y="23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9"/>
                  <a:pt x="74" y="70"/>
                  <a:pt x="76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3" y="70"/>
                  <a:pt x="84" y="69"/>
                  <a:pt x="84" y="67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1"/>
                  <a:pt x="83" y="20"/>
                  <a:pt x="81" y="20"/>
                </a:cubicBezTo>
                <a:lnTo>
                  <a:pt x="76" y="20"/>
                </a:lnTo>
                <a:close/>
                <a:moveTo>
                  <a:pt x="15" y="33"/>
                </a:moveTo>
                <a:cubicBezTo>
                  <a:pt x="36" y="29"/>
                  <a:pt x="55" y="21"/>
                  <a:pt x="73" y="11"/>
                </a:cubicBezTo>
                <a:cubicBezTo>
                  <a:pt x="75" y="14"/>
                  <a:pt x="75" y="14"/>
                  <a:pt x="75" y="14"/>
                </a:cubicBezTo>
                <a:cubicBezTo>
                  <a:pt x="81" y="4"/>
                  <a:pt x="81" y="4"/>
                  <a:pt x="81" y="4"/>
                </a:cubicBezTo>
                <a:cubicBezTo>
                  <a:pt x="70" y="3"/>
                  <a:pt x="70" y="3"/>
                  <a:pt x="70" y="3"/>
                </a:cubicBezTo>
                <a:cubicBezTo>
                  <a:pt x="71" y="7"/>
                  <a:pt x="71" y="7"/>
                  <a:pt x="71" y="7"/>
                </a:cubicBezTo>
                <a:cubicBezTo>
                  <a:pt x="54" y="17"/>
                  <a:pt x="34" y="25"/>
                  <a:pt x="14" y="28"/>
                </a:cubicBezTo>
                <a:lnTo>
                  <a:pt x="15" y="33"/>
                </a:lnTo>
                <a:close/>
                <a:moveTo>
                  <a:pt x="99" y="77"/>
                </a:moveTo>
                <a:cubicBezTo>
                  <a:pt x="89" y="71"/>
                  <a:pt x="89" y="71"/>
                  <a:pt x="89" y="71"/>
                </a:cubicBezTo>
                <a:cubicBezTo>
                  <a:pt x="89" y="74"/>
                  <a:pt x="89" y="74"/>
                  <a:pt x="89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8" y="10"/>
                  <a:pt x="8" y="10"/>
                  <a:pt x="8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0"/>
                  <a:pt x="6" y="0"/>
                  <a:pt x="6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9"/>
                  <a:pt x="3" y="79"/>
                  <a:pt x="3" y="79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82"/>
                  <a:pt x="89" y="82"/>
                  <a:pt x="89" y="82"/>
                </a:cubicBezTo>
                <a:lnTo>
                  <a:pt x="99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BE0D57B1-F7D1-42B7-BC7F-AC3AD9276E3D}"/>
              </a:ext>
            </a:extLst>
          </p:cNvPr>
          <p:cNvSpPr>
            <a:spLocks noEditPoints="1"/>
          </p:cNvSpPr>
          <p:nvPr/>
        </p:nvSpPr>
        <p:spPr bwMode="auto">
          <a:xfrm>
            <a:off x="4554036" y="3060393"/>
            <a:ext cx="679909" cy="353699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5598190" y="3585517"/>
            <a:ext cx="924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2734" y="523953"/>
            <a:ext cx="692314" cy="692314"/>
          </a:xfrm>
          <a:prstGeom prst="ellipse">
            <a:avLst/>
          </a:prstGeom>
          <a:solidFill>
            <a:srgbClr val="839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9809" y="6447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2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1590</Words>
  <Application>Microsoft Office PowerPoint</Application>
  <PresentationFormat>宽屏</PresentationFormat>
  <Paragraphs>109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inpin heiti</vt:lpstr>
      <vt:lpstr>Nexa Light</vt:lpstr>
      <vt:lpstr>方正细珊瑚繁体</vt:lpstr>
      <vt:lpstr>微软雅黑</vt:lpstr>
      <vt:lpstr>Arial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73</cp:revision>
  <dcterms:created xsi:type="dcterms:W3CDTF">2020-07-02T09:58:50Z</dcterms:created>
  <dcterms:modified xsi:type="dcterms:W3CDTF">2020-10-08T04:39:45Z</dcterms:modified>
</cp:coreProperties>
</file>