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9.xml" ContentType="application/vnd.openxmlformats-officedocument.presentationml.tags+xml"/>
  <Override PartName="/ppt/notesSlides/notesSlide1.xml" ContentType="application/vnd.openxmlformats-officedocument.presentationml.notesSlide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6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8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09" r:id="rId2"/>
    <p:sldId id="410" r:id="rId3"/>
    <p:sldId id="412" r:id="rId4"/>
    <p:sldId id="447" r:id="rId5"/>
    <p:sldId id="449" r:id="rId6"/>
    <p:sldId id="448" r:id="rId7"/>
    <p:sldId id="450" r:id="rId8"/>
    <p:sldId id="442" r:id="rId9"/>
    <p:sldId id="451" r:id="rId10"/>
    <p:sldId id="452" r:id="rId11"/>
    <p:sldId id="453" r:id="rId12"/>
    <p:sldId id="454" r:id="rId13"/>
    <p:sldId id="443" r:id="rId14"/>
    <p:sldId id="455" r:id="rId15"/>
    <p:sldId id="456" r:id="rId16"/>
    <p:sldId id="458" r:id="rId17"/>
    <p:sldId id="444" r:id="rId18"/>
    <p:sldId id="459" r:id="rId19"/>
    <p:sldId id="461" r:id="rId20"/>
    <p:sldId id="460" r:id="rId21"/>
    <p:sldId id="445" r:id="rId22"/>
    <p:sldId id="464" r:id="rId23"/>
    <p:sldId id="463" r:id="rId24"/>
    <p:sldId id="462" r:id="rId25"/>
    <p:sldId id="446" r:id="rId26"/>
  </p:sldIdLst>
  <p:sldSz cx="12192000" cy="6858000"/>
  <p:notesSz cx="6858000" cy="9144000"/>
  <p:embeddedFontLst>
    <p:embeddedFont>
      <p:font typeface="字魂2号-力量粗黑体" panose="00000500000000000000" charset="-122"/>
      <p:regular r:id="rId29"/>
    </p:embeddedFont>
    <p:embeddedFont>
      <p:font typeface="Babylon5" pitchFamily="2" charset="0"/>
      <p:regular r:id="rId30"/>
    </p:embeddedFont>
    <p:embeddedFont>
      <p:font typeface="字魂36号-正文宋楷" panose="02000000000000000000" pitchFamily="2" charset="-122"/>
      <p:regular r:id="rId31"/>
    </p:embeddedFont>
  </p:embeddedFontLst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29C"/>
    <a:srgbClr val="DAB29A"/>
    <a:srgbClr val="C5A669"/>
    <a:srgbClr val="61695A"/>
    <a:srgbClr val="848E7C"/>
    <a:srgbClr val="AD8943"/>
    <a:srgbClr val="A3653C"/>
    <a:srgbClr val="DDD1C7"/>
    <a:srgbClr val="404040"/>
    <a:srgbClr val="F8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64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charset="-122"/>
              </a:rPr>
              <a:t>2021/1/12</a:t>
            </a:fld>
            <a:endParaRPr lang="zh-CN" altLang="en-US">
              <a:latin typeface="思源宋体" panose="020207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charset="-122"/>
              </a:rPr>
              <a:t>‹#›</a:t>
            </a:fld>
            <a:endParaRPr lang="zh-CN" altLang="en-US">
              <a:latin typeface="思源宋体" panose="020207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思源宋体" panose="020207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思源宋体" panose="020207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思源宋体" panose="020207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思源宋体" panose="020207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思源宋体" panose="020207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7E4DF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2021/1/12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>
              <a:defRPr baseline="0"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F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43180" y="-2540"/>
            <a:ext cx="12245340" cy="6884035"/>
          </a:xfrm>
          <a:prstGeom prst="rect">
            <a:avLst/>
          </a:pr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06680" y="169545"/>
            <a:ext cx="11965305" cy="6582410"/>
          </a:xfrm>
          <a:prstGeom prst="rect">
            <a:avLst/>
          </a:prstGeom>
          <a:solidFill>
            <a:srgbClr val="F8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Source Sans Pro Black" panose="020B080303040302020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Source Sans Pro Black" panose="020B080303040302020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Source Sans Pro Black" panose="020B080303040302020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Source Sans Pro Black" panose="020B080303040302020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Source Sans Pro Black" panose="020B080303040302020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Source Sans Pro Black" panose="020B080303040302020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6" Type="http://schemas.openxmlformats.org/officeDocument/2006/relationships/notesSlide" Target="../notesSlides/notesSlide7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6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109220" y="0"/>
            <a:ext cx="12301855" cy="6858635"/>
          </a:xfrm>
          <a:prstGeom prst="rect">
            <a:avLst/>
          </a:pr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17330" y="0"/>
            <a:ext cx="3075305" cy="320294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3655" y="-313055"/>
            <a:ext cx="1029335" cy="320294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9220" y="4869180"/>
            <a:ext cx="1591310" cy="1988820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9995" y="1681480"/>
            <a:ext cx="7361555" cy="5518150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9995" y="2264410"/>
            <a:ext cx="6456045" cy="4935220"/>
          </a:xfrm>
          <a:prstGeom prst="rect">
            <a:avLst/>
          </a:prstGeom>
          <a:solidFill>
            <a:srgbClr val="A3653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pic>
        <p:nvPicPr>
          <p:cNvPr id="9" name="图片 8" descr="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890" y="1818005"/>
            <a:ext cx="2871470" cy="470662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177915" y="782955"/>
            <a:ext cx="1591310" cy="1988820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333115" y="1038225"/>
            <a:ext cx="1844675" cy="5486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955" y="6004560"/>
            <a:ext cx="2676525" cy="3714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60825" y="259080"/>
            <a:ext cx="634365" cy="5486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EB79F37-2A8F-4521-9143-A85D09B5D67C}"/>
              </a:ext>
            </a:extLst>
          </p:cNvPr>
          <p:cNvSpPr txBox="1"/>
          <p:nvPr/>
        </p:nvSpPr>
        <p:spPr>
          <a:xfrm rot="5400000">
            <a:off x="-521387" y="2633553"/>
            <a:ext cx="55258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800" dirty="0">
                <a:solidFill>
                  <a:srgbClr val="DEB29C"/>
                </a:solidFill>
                <a:latin typeface="Babylon5" pitchFamily="2" charset="0"/>
              </a:rPr>
              <a:t>MORIMOTO</a:t>
            </a:r>
            <a:endParaRPr lang="zh-CN" altLang="en-US" sz="6800" dirty="0">
              <a:solidFill>
                <a:srgbClr val="DEB29C"/>
              </a:solidFill>
              <a:latin typeface="Babylon5" pitchFamily="2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小径横铺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sp>
        <p:nvSpPr>
          <p:cNvPr id="42" name="íşļiďè"/>
          <p:cNvSpPr/>
          <p:nvPr/>
        </p:nvSpPr>
        <p:spPr>
          <a:xfrm>
            <a:off x="5455525" y="1056072"/>
            <a:ext cx="1919192" cy="1038079"/>
          </a:xfrm>
          <a:custGeom>
            <a:avLst/>
            <a:gdLst>
              <a:gd name="connsiteX0" fmla="*/ 1832429 w 6775553"/>
              <a:gd name="connsiteY0" fmla="*/ 0 h 3664858"/>
              <a:gd name="connsiteX1" fmla="*/ 3520857 w 6775553"/>
              <a:gd name="connsiteY1" fmla="*/ 1119165 h 3664858"/>
              <a:gd name="connsiteX2" fmla="*/ 3541502 w 6775553"/>
              <a:gd name="connsiteY2" fmla="*/ 1175571 h 3664858"/>
              <a:gd name="connsiteX3" fmla="*/ 3543956 w 6775553"/>
              <a:gd name="connsiteY3" fmla="*/ 1174000 h 3664858"/>
              <a:gd name="connsiteX4" fmla="*/ 3615719 w 6775553"/>
              <a:gd name="connsiteY4" fmla="*/ 1306233 h 3664858"/>
              <a:gd name="connsiteX5" fmla="*/ 4345916 w 6775553"/>
              <a:gd name="connsiteY5" fmla="*/ 1694531 h 3664858"/>
              <a:gd name="connsiteX6" fmla="*/ 5011770 w 6775553"/>
              <a:gd name="connsiteY6" fmla="*/ 1390179 h 3664858"/>
              <a:gd name="connsiteX7" fmla="*/ 5048596 w 6775553"/>
              <a:gd name="connsiteY7" fmla="*/ 1342134 h 3664858"/>
              <a:gd name="connsiteX8" fmla="*/ 5066082 w 6775553"/>
              <a:gd name="connsiteY8" fmla="*/ 1309919 h 3664858"/>
              <a:gd name="connsiteX9" fmla="*/ 5089552 w 6775553"/>
              <a:gd name="connsiteY9" fmla="*/ 1281473 h 3664858"/>
              <a:gd name="connsiteX10" fmla="*/ 5094681 w 6775553"/>
              <a:gd name="connsiteY10" fmla="*/ 1272022 h 3664858"/>
              <a:gd name="connsiteX11" fmla="*/ 5096253 w 6775553"/>
              <a:gd name="connsiteY11" fmla="*/ 1273351 h 3664858"/>
              <a:gd name="connsiteX12" fmla="*/ 5180197 w 6775553"/>
              <a:gd name="connsiteY12" fmla="*/ 1171610 h 3664858"/>
              <a:gd name="connsiteX13" fmla="*/ 5841015 w 6775553"/>
              <a:gd name="connsiteY13" fmla="*/ 897890 h 3664858"/>
              <a:gd name="connsiteX14" fmla="*/ 6775553 w 6775553"/>
              <a:gd name="connsiteY14" fmla="*/ 1832428 h 3664858"/>
              <a:gd name="connsiteX15" fmla="*/ 5841015 w 6775553"/>
              <a:gd name="connsiteY15" fmla="*/ 2766966 h 3664858"/>
              <a:gd name="connsiteX16" fmla="*/ 5134367 w 6775553"/>
              <a:gd name="connsiteY16" fmla="*/ 2444014 h 3664858"/>
              <a:gd name="connsiteX17" fmla="*/ 5092691 w 6775553"/>
              <a:gd name="connsiteY17" fmla="*/ 2386854 h 3664858"/>
              <a:gd name="connsiteX18" fmla="*/ 5090513 w 6775553"/>
              <a:gd name="connsiteY18" fmla="*/ 2388695 h 3664858"/>
              <a:gd name="connsiteX19" fmla="*/ 5080267 w 6775553"/>
              <a:gd name="connsiteY19" fmla="*/ 2369814 h 3664858"/>
              <a:gd name="connsiteX20" fmla="*/ 5046845 w 6775553"/>
              <a:gd name="connsiteY20" fmla="*/ 2323975 h 3664858"/>
              <a:gd name="connsiteX21" fmla="*/ 5011770 w 6775553"/>
              <a:gd name="connsiteY21" fmla="*/ 2278215 h 3664858"/>
              <a:gd name="connsiteX22" fmla="*/ 4345916 w 6775553"/>
              <a:gd name="connsiteY22" fmla="*/ 1973862 h 3664858"/>
              <a:gd name="connsiteX23" fmla="*/ 3615719 w 6775553"/>
              <a:gd name="connsiteY23" fmla="*/ 2362160 h 3664858"/>
              <a:gd name="connsiteX24" fmla="*/ 3548466 w 6775553"/>
              <a:gd name="connsiteY24" fmla="*/ 2486081 h 3664858"/>
              <a:gd name="connsiteX25" fmla="*/ 3544494 w 6775553"/>
              <a:gd name="connsiteY25" fmla="*/ 2483539 h 3664858"/>
              <a:gd name="connsiteX26" fmla="*/ 3533622 w 6775553"/>
              <a:gd name="connsiteY26" fmla="*/ 2514722 h 3664858"/>
              <a:gd name="connsiteX27" fmla="*/ 1832429 w 6775553"/>
              <a:gd name="connsiteY27" fmla="*/ 3664858 h 3664858"/>
              <a:gd name="connsiteX28" fmla="*/ 0 w 6775553"/>
              <a:gd name="connsiteY28" fmla="*/ 1832429 h 3664858"/>
              <a:gd name="connsiteX29" fmla="*/ 1832429 w 6775553"/>
              <a:gd name="connsiteY29" fmla="*/ 0 h 36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75553" h="3664858">
                <a:moveTo>
                  <a:pt x="1832429" y="0"/>
                </a:moveTo>
                <a:cubicBezTo>
                  <a:pt x="2591446" y="0"/>
                  <a:pt x="3242679" y="461478"/>
                  <a:pt x="3520857" y="1119165"/>
                </a:cubicBezTo>
                <a:lnTo>
                  <a:pt x="3541502" y="1175571"/>
                </a:lnTo>
                <a:lnTo>
                  <a:pt x="3543956" y="1174000"/>
                </a:lnTo>
                <a:lnTo>
                  <a:pt x="3615719" y="1306233"/>
                </a:lnTo>
                <a:cubicBezTo>
                  <a:pt x="3773967" y="1540504"/>
                  <a:pt x="4041957" y="1694531"/>
                  <a:pt x="4345916" y="1694531"/>
                </a:cubicBezTo>
                <a:cubicBezTo>
                  <a:pt x="4611881" y="1694531"/>
                  <a:pt x="4850306" y="1576604"/>
                  <a:pt x="5011770" y="1390179"/>
                </a:cubicBezTo>
                <a:lnTo>
                  <a:pt x="5048596" y="1342134"/>
                </a:lnTo>
                <a:lnTo>
                  <a:pt x="5066082" y="1309919"/>
                </a:lnTo>
                <a:lnTo>
                  <a:pt x="5089552" y="1281473"/>
                </a:lnTo>
                <a:lnTo>
                  <a:pt x="5094681" y="1272022"/>
                </a:lnTo>
                <a:lnTo>
                  <a:pt x="5096253" y="1273351"/>
                </a:lnTo>
                <a:lnTo>
                  <a:pt x="5180197" y="1171610"/>
                </a:lnTo>
                <a:cubicBezTo>
                  <a:pt x="5349315" y="1002492"/>
                  <a:pt x="5582950" y="897890"/>
                  <a:pt x="5841015" y="897890"/>
                </a:cubicBezTo>
                <a:cubicBezTo>
                  <a:pt x="6357146" y="897890"/>
                  <a:pt x="6775553" y="1316297"/>
                  <a:pt x="6775553" y="1832428"/>
                </a:cubicBezTo>
                <a:cubicBezTo>
                  <a:pt x="6775553" y="2348559"/>
                  <a:pt x="6357146" y="2766966"/>
                  <a:pt x="5841015" y="2766966"/>
                </a:cubicBezTo>
                <a:cubicBezTo>
                  <a:pt x="5558756" y="2766966"/>
                  <a:pt x="5305723" y="2641832"/>
                  <a:pt x="5134367" y="2444014"/>
                </a:cubicBezTo>
                <a:lnTo>
                  <a:pt x="5092691" y="2386854"/>
                </a:lnTo>
                <a:lnTo>
                  <a:pt x="5090513" y="2388695"/>
                </a:lnTo>
                <a:lnTo>
                  <a:pt x="5080267" y="2369814"/>
                </a:lnTo>
                <a:lnTo>
                  <a:pt x="5046845" y="2323975"/>
                </a:lnTo>
                <a:lnTo>
                  <a:pt x="5011770" y="2278215"/>
                </a:lnTo>
                <a:cubicBezTo>
                  <a:pt x="4850306" y="2091790"/>
                  <a:pt x="4611881" y="1973862"/>
                  <a:pt x="4345916" y="1973862"/>
                </a:cubicBezTo>
                <a:cubicBezTo>
                  <a:pt x="4041957" y="1973863"/>
                  <a:pt x="3773967" y="2127890"/>
                  <a:pt x="3615719" y="2362160"/>
                </a:cubicBezTo>
                <a:lnTo>
                  <a:pt x="3548466" y="2486081"/>
                </a:lnTo>
                <a:lnTo>
                  <a:pt x="3544494" y="2483539"/>
                </a:lnTo>
                <a:lnTo>
                  <a:pt x="3533622" y="2514722"/>
                </a:lnTo>
                <a:cubicBezTo>
                  <a:pt x="3263004" y="3188846"/>
                  <a:pt x="2603306" y="3664858"/>
                  <a:pt x="1832429" y="3664858"/>
                </a:cubicBezTo>
                <a:cubicBezTo>
                  <a:pt x="820406" y="3664858"/>
                  <a:pt x="0" y="2844452"/>
                  <a:pt x="0" y="1832429"/>
                </a:cubicBezTo>
                <a:cubicBezTo>
                  <a:pt x="0" y="820406"/>
                  <a:pt x="820406" y="0"/>
                  <a:pt x="1832429" y="0"/>
                </a:cubicBezTo>
                <a:close/>
              </a:path>
            </a:pathLst>
          </a:custGeom>
          <a:solidFill>
            <a:srgbClr val="A3653C">
              <a:alpha val="81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宋体" panose="02020700000000000000" charset="-122"/>
            </a:endParaRPr>
          </a:p>
        </p:txBody>
      </p:sp>
      <p:sp>
        <p:nvSpPr>
          <p:cNvPr id="43" name="îṧļiḓe"/>
          <p:cNvSpPr/>
          <p:nvPr/>
        </p:nvSpPr>
        <p:spPr>
          <a:xfrm flipH="1">
            <a:off x="4596458" y="2321465"/>
            <a:ext cx="1919192" cy="1038079"/>
          </a:xfrm>
          <a:custGeom>
            <a:avLst/>
            <a:gdLst>
              <a:gd name="connsiteX0" fmla="*/ 1832429 w 6775553"/>
              <a:gd name="connsiteY0" fmla="*/ 0 h 3664858"/>
              <a:gd name="connsiteX1" fmla="*/ 3520857 w 6775553"/>
              <a:gd name="connsiteY1" fmla="*/ 1119165 h 3664858"/>
              <a:gd name="connsiteX2" fmla="*/ 3541502 w 6775553"/>
              <a:gd name="connsiteY2" fmla="*/ 1175571 h 3664858"/>
              <a:gd name="connsiteX3" fmla="*/ 3543956 w 6775553"/>
              <a:gd name="connsiteY3" fmla="*/ 1174000 h 3664858"/>
              <a:gd name="connsiteX4" fmla="*/ 3615719 w 6775553"/>
              <a:gd name="connsiteY4" fmla="*/ 1306233 h 3664858"/>
              <a:gd name="connsiteX5" fmla="*/ 4345916 w 6775553"/>
              <a:gd name="connsiteY5" fmla="*/ 1694531 h 3664858"/>
              <a:gd name="connsiteX6" fmla="*/ 5011770 w 6775553"/>
              <a:gd name="connsiteY6" fmla="*/ 1390179 h 3664858"/>
              <a:gd name="connsiteX7" fmla="*/ 5048596 w 6775553"/>
              <a:gd name="connsiteY7" fmla="*/ 1342134 h 3664858"/>
              <a:gd name="connsiteX8" fmla="*/ 5066082 w 6775553"/>
              <a:gd name="connsiteY8" fmla="*/ 1309919 h 3664858"/>
              <a:gd name="connsiteX9" fmla="*/ 5089552 w 6775553"/>
              <a:gd name="connsiteY9" fmla="*/ 1281473 h 3664858"/>
              <a:gd name="connsiteX10" fmla="*/ 5094681 w 6775553"/>
              <a:gd name="connsiteY10" fmla="*/ 1272022 h 3664858"/>
              <a:gd name="connsiteX11" fmla="*/ 5096253 w 6775553"/>
              <a:gd name="connsiteY11" fmla="*/ 1273351 h 3664858"/>
              <a:gd name="connsiteX12" fmla="*/ 5180197 w 6775553"/>
              <a:gd name="connsiteY12" fmla="*/ 1171610 h 3664858"/>
              <a:gd name="connsiteX13" fmla="*/ 5841015 w 6775553"/>
              <a:gd name="connsiteY13" fmla="*/ 897890 h 3664858"/>
              <a:gd name="connsiteX14" fmla="*/ 6775553 w 6775553"/>
              <a:gd name="connsiteY14" fmla="*/ 1832428 h 3664858"/>
              <a:gd name="connsiteX15" fmla="*/ 5841015 w 6775553"/>
              <a:gd name="connsiteY15" fmla="*/ 2766966 h 3664858"/>
              <a:gd name="connsiteX16" fmla="*/ 5134367 w 6775553"/>
              <a:gd name="connsiteY16" fmla="*/ 2444014 h 3664858"/>
              <a:gd name="connsiteX17" fmla="*/ 5092691 w 6775553"/>
              <a:gd name="connsiteY17" fmla="*/ 2386854 h 3664858"/>
              <a:gd name="connsiteX18" fmla="*/ 5090513 w 6775553"/>
              <a:gd name="connsiteY18" fmla="*/ 2388695 h 3664858"/>
              <a:gd name="connsiteX19" fmla="*/ 5080267 w 6775553"/>
              <a:gd name="connsiteY19" fmla="*/ 2369814 h 3664858"/>
              <a:gd name="connsiteX20" fmla="*/ 5046845 w 6775553"/>
              <a:gd name="connsiteY20" fmla="*/ 2323975 h 3664858"/>
              <a:gd name="connsiteX21" fmla="*/ 5011770 w 6775553"/>
              <a:gd name="connsiteY21" fmla="*/ 2278215 h 3664858"/>
              <a:gd name="connsiteX22" fmla="*/ 4345916 w 6775553"/>
              <a:gd name="connsiteY22" fmla="*/ 1973862 h 3664858"/>
              <a:gd name="connsiteX23" fmla="*/ 3615719 w 6775553"/>
              <a:gd name="connsiteY23" fmla="*/ 2362160 h 3664858"/>
              <a:gd name="connsiteX24" fmla="*/ 3548466 w 6775553"/>
              <a:gd name="connsiteY24" fmla="*/ 2486081 h 3664858"/>
              <a:gd name="connsiteX25" fmla="*/ 3544494 w 6775553"/>
              <a:gd name="connsiteY25" fmla="*/ 2483539 h 3664858"/>
              <a:gd name="connsiteX26" fmla="*/ 3533622 w 6775553"/>
              <a:gd name="connsiteY26" fmla="*/ 2514722 h 3664858"/>
              <a:gd name="connsiteX27" fmla="*/ 1832429 w 6775553"/>
              <a:gd name="connsiteY27" fmla="*/ 3664858 h 3664858"/>
              <a:gd name="connsiteX28" fmla="*/ 0 w 6775553"/>
              <a:gd name="connsiteY28" fmla="*/ 1832429 h 3664858"/>
              <a:gd name="connsiteX29" fmla="*/ 1832429 w 6775553"/>
              <a:gd name="connsiteY29" fmla="*/ 0 h 36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75553" h="3664858">
                <a:moveTo>
                  <a:pt x="1832429" y="0"/>
                </a:moveTo>
                <a:cubicBezTo>
                  <a:pt x="2591446" y="0"/>
                  <a:pt x="3242679" y="461478"/>
                  <a:pt x="3520857" y="1119165"/>
                </a:cubicBezTo>
                <a:lnTo>
                  <a:pt x="3541502" y="1175571"/>
                </a:lnTo>
                <a:lnTo>
                  <a:pt x="3543956" y="1174000"/>
                </a:lnTo>
                <a:lnTo>
                  <a:pt x="3615719" y="1306233"/>
                </a:lnTo>
                <a:cubicBezTo>
                  <a:pt x="3773967" y="1540504"/>
                  <a:pt x="4041957" y="1694531"/>
                  <a:pt x="4345916" y="1694531"/>
                </a:cubicBezTo>
                <a:cubicBezTo>
                  <a:pt x="4611881" y="1694531"/>
                  <a:pt x="4850306" y="1576604"/>
                  <a:pt x="5011770" y="1390179"/>
                </a:cubicBezTo>
                <a:lnTo>
                  <a:pt x="5048596" y="1342134"/>
                </a:lnTo>
                <a:lnTo>
                  <a:pt x="5066082" y="1309919"/>
                </a:lnTo>
                <a:lnTo>
                  <a:pt x="5089552" y="1281473"/>
                </a:lnTo>
                <a:lnTo>
                  <a:pt x="5094681" y="1272022"/>
                </a:lnTo>
                <a:lnTo>
                  <a:pt x="5096253" y="1273351"/>
                </a:lnTo>
                <a:lnTo>
                  <a:pt x="5180197" y="1171610"/>
                </a:lnTo>
                <a:cubicBezTo>
                  <a:pt x="5349315" y="1002492"/>
                  <a:pt x="5582950" y="897890"/>
                  <a:pt x="5841015" y="897890"/>
                </a:cubicBezTo>
                <a:cubicBezTo>
                  <a:pt x="6357146" y="897890"/>
                  <a:pt x="6775553" y="1316297"/>
                  <a:pt x="6775553" y="1832428"/>
                </a:cubicBezTo>
                <a:cubicBezTo>
                  <a:pt x="6775553" y="2348559"/>
                  <a:pt x="6357146" y="2766966"/>
                  <a:pt x="5841015" y="2766966"/>
                </a:cubicBezTo>
                <a:cubicBezTo>
                  <a:pt x="5558756" y="2766966"/>
                  <a:pt x="5305723" y="2641832"/>
                  <a:pt x="5134367" y="2444014"/>
                </a:cubicBezTo>
                <a:lnTo>
                  <a:pt x="5092691" y="2386854"/>
                </a:lnTo>
                <a:lnTo>
                  <a:pt x="5090513" y="2388695"/>
                </a:lnTo>
                <a:lnTo>
                  <a:pt x="5080267" y="2369814"/>
                </a:lnTo>
                <a:lnTo>
                  <a:pt x="5046845" y="2323975"/>
                </a:lnTo>
                <a:lnTo>
                  <a:pt x="5011770" y="2278215"/>
                </a:lnTo>
                <a:cubicBezTo>
                  <a:pt x="4850306" y="2091790"/>
                  <a:pt x="4611881" y="1973862"/>
                  <a:pt x="4345916" y="1973862"/>
                </a:cubicBezTo>
                <a:cubicBezTo>
                  <a:pt x="4041957" y="1973863"/>
                  <a:pt x="3773967" y="2127890"/>
                  <a:pt x="3615719" y="2362160"/>
                </a:cubicBezTo>
                <a:lnTo>
                  <a:pt x="3548466" y="2486081"/>
                </a:lnTo>
                <a:lnTo>
                  <a:pt x="3544494" y="2483539"/>
                </a:lnTo>
                <a:lnTo>
                  <a:pt x="3533622" y="2514722"/>
                </a:lnTo>
                <a:cubicBezTo>
                  <a:pt x="3263004" y="3188846"/>
                  <a:pt x="2603306" y="3664858"/>
                  <a:pt x="1832429" y="3664858"/>
                </a:cubicBezTo>
                <a:cubicBezTo>
                  <a:pt x="820406" y="3664858"/>
                  <a:pt x="0" y="2844452"/>
                  <a:pt x="0" y="1832429"/>
                </a:cubicBezTo>
                <a:cubicBezTo>
                  <a:pt x="0" y="820406"/>
                  <a:pt x="820406" y="0"/>
                  <a:pt x="1832429" y="0"/>
                </a:cubicBezTo>
                <a:close/>
              </a:path>
            </a:pathLst>
          </a:custGeom>
          <a:solidFill>
            <a:srgbClr val="61695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宋体" panose="02020700000000000000" charset="-122"/>
            </a:endParaRPr>
          </a:p>
        </p:txBody>
      </p:sp>
      <p:sp>
        <p:nvSpPr>
          <p:cNvPr id="44" name="íṡliḑê"/>
          <p:cNvSpPr/>
          <p:nvPr/>
        </p:nvSpPr>
        <p:spPr>
          <a:xfrm>
            <a:off x="5455525" y="3571617"/>
            <a:ext cx="1919192" cy="1038079"/>
          </a:xfrm>
          <a:custGeom>
            <a:avLst/>
            <a:gdLst>
              <a:gd name="connsiteX0" fmla="*/ 1832429 w 6775553"/>
              <a:gd name="connsiteY0" fmla="*/ 0 h 3664858"/>
              <a:gd name="connsiteX1" fmla="*/ 3520857 w 6775553"/>
              <a:gd name="connsiteY1" fmla="*/ 1119165 h 3664858"/>
              <a:gd name="connsiteX2" fmla="*/ 3541502 w 6775553"/>
              <a:gd name="connsiteY2" fmla="*/ 1175571 h 3664858"/>
              <a:gd name="connsiteX3" fmla="*/ 3543956 w 6775553"/>
              <a:gd name="connsiteY3" fmla="*/ 1174000 h 3664858"/>
              <a:gd name="connsiteX4" fmla="*/ 3615719 w 6775553"/>
              <a:gd name="connsiteY4" fmla="*/ 1306233 h 3664858"/>
              <a:gd name="connsiteX5" fmla="*/ 4345916 w 6775553"/>
              <a:gd name="connsiteY5" fmla="*/ 1694531 h 3664858"/>
              <a:gd name="connsiteX6" fmla="*/ 5011770 w 6775553"/>
              <a:gd name="connsiteY6" fmla="*/ 1390179 h 3664858"/>
              <a:gd name="connsiteX7" fmla="*/ 5048596 w 6775553"/>
              <a:gd name="connsiteY7" fmla="*/ 1342134 h 3664858"/>
              <a:gd name="connsiteX8" fmla="*/ 5066082 w 6775553"/>
              <a:gd name="connsiteY8" fmla="*/ 1309919 h 3664858"/>
              <a:gd name="connsiteX9" fmla="*/ 5089552 w 6775553"/>
              <a:gd name="connsiteY9" fmla="*/ 1281473 h 3664858"/>
              <a:gd name="connsiteX10" fmla="*/ 5094681 w 6775553"/>
              <a:gd name="connsiteY10" fmla="*/ 1272022 h 3664858"/>
              <a:gd name="connsiteX11" fmla="*/ 5096253 w 6775553"/>
              <a:gd name="connsiteY11" fmla="*/ 1273351 h 3664858"/>
              <a:gd name="connsiteX12" fmla="*/ 5180197 w 6775553"/>
              <a:gd name="connsiteY12" fmla="*/ 1171610 h 3664858"/>
              <a:gd name="connsiteX13" fmla="*/ 5841015 w 6775553"/>
              <a:gd name="connsiteY13" fmla="*/ 897890 h 3664858"/>
              <a:gd name="connsiteX14" fmla="*/ 6775553 w 6775553"/>
              <a:gd name="connsiteY14" fmla="*/ 1832428 h 3664858"/>
              <a:gd name="connsiteX15" fmla="*/ 5841015 w 6775553"/>
              <a:gd name="connsiteY15" fmla="*/ 2766966 h 3664858"/>
              <a:gd name="connsiteX16" fmla="*/ 5134367 w 6775553"/>
              <a:gd name="connsiteY16" fmla="*/ 2444014 h 3664858"/>
              <a:gd name="connsiteX17" fmla="*/ 5092691 w 6775553"/>
              <a:gd name="connsiteY17" fmla="*/ 2386854 h 3664858"/>
              <a:gd name="connsiteX18" fmla="*/ 5090513 w 6775553"/>
              <a:gd name="connsiteY18" fmla="*/ 2388695 h 3664858"/>
              <a:gd name="connsiteX19" fmla="*/ 5080267 w 6775553"/>
              <a:gd name="connsiteY19" fmla="*/ 2369814 h 3664858"/>
              <a:gd name="connsiteX20" fmla="*/ 5046845 w 6775553"/>
              <a:gd name="connsiteY20" fmla="*/ 2323975 h 3664858"/>
              <a:gd name="connsiteX21" fmla="*/ 5011770 w 6775553"/>
              <a:gd name="connsiteY21" fmla="*/ 2278215 h 3664858"/>
              <a:gd name="connsiteX22" fmla="*/ 4345916 w 6775553"/>
              <a:gd name="connsiteY22" fmla="*/ 1973862 h 3664858"/>
              <a:gd name="connsiteX23" fmla="*/ 3615719 w 6775553"/>
              <a:gd name="connsiteY23" fmla="*/ 2362160 h 3664858"/>
              <a:gd name="connsiteX24" fmla="*/ 3548466 w 6775553"/>
              <a:gd name="connsiteY24" fmla="*/ 2486081 h 3664858"/>
              <a:gd name="connsiteX25" fmla="*/ 3544494 w 6775553"/>
              <a:gd name="connsiteY25" fmla="*/ 2483539 h 3664858"/>
              <a:gd name="connsiteX26" fmla="*/ 3533622 w 6775553"/>
              <a:gd name="connsiteY26" fmla="*/ 2514722 h 3664858"/>
              <a:gd name="connsiteX27" fmla="*/ 1832429 w 6775553"/>
              <a:gd name="connsiteY27" fmla="*/ 3664858 h 3664858"/>
              <a:gd name="connsiteX28" fmla="*/ 0 w 6775553"/>
              <a:gd name="connsiteY28" fmla="*/ 1832429 h 3664858"/>
              <a:gd name="connsiteX29" fmla="*/ 1832429 w 6775553"/>
              <a:gd name="connsiteY29" fmla="*/ 0 h 36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75553" h="3664858">
                <a:moveTo>
                  <a:pt x="1832429" y="0"/>
                </a:moveTo>
                <a:cubicBezTo>
                  <a:pt x="2591446" y="0"/>
                  <a:pt x="3242679" y="461478"/>
                  <a:pt x="3520857" y="1119165"/>
                </a:cubicBezTo>
                <a:lnTo>
                  <a:pt x="3541502" y="1175571"/>
                </a:lnTo>
                <a:lnTo>
                  <a:pt x="3543956" y="1174000"/>
                </a:lnTo>
                <a:lnTo>
                  <a:pt x="3615719" y="1306233"/>
                </a:lnTo>
                <a:cubicBezTo>
                  <a:pt x="3773967" y="1540504"/>
                  <a:pt x="4041957" y="1694531"/>
                  <a:pt x="4345916" y="1694531"/>
                </a:cubicBezTo>
                <a:cubicBezTo>
                  <a:pt x="4611881" y="1694531"/>
                  <a:pt x="4850306" y="1576604"/>
                  <a:pt x="5011770" y="1390179"/>
                </a:cubicBezTo>
                <a:lnTo>
                  <a:pt x="5048596" y="1342134"/>
                </a:lnTo>
                <a:lnTo>
                  <a:pt x="5066082" y="1309919"/>
                </a:lnTo>
                <a:lnTo>
                  <a:pt x="5089552" y="1281473"/>
                </a:lnTo>
                <a:lnTo>
                  <a:pt x="5094681" y="1272022"/>
                </a:lnTo>
                <a:lnTo>
                  <a:pt x="5096253" y="1273351"/>
                </a:lnTo>
                <a:lnTo>
                  <a:pt x="5180197" y="1171610"/>
                </a:lnTo>
                <a:cubicBezTo>
                  <a:pt x="5349315" y="1002492"/>
                  <a:pt x="5582950" y="897890"/>
                  <a:pt x="5841015" y="897890"/>
                </a:cubicBezTo>
                <a:cubicBezTo>
                  <a:pt x="6357146" y="897890"/>
                  <a:pt x="6775553" y="1316297"/>
                  <a:pt x="6775553" y="1832428"/>
                </a:cubicBezTo>
                <a:cubicBezTo>
                  <a:pt x="6775553" y="2348559"/>
                  <a:pt x="6357146" y="2766966"/>
                  <a:pt x="5841015" y="2766966"/>
                </a:cubicBezTo>
                <a:cubicBezTo>
                  <a:pt x="5558756" y="2766966"/>
                  <a:pt x="5305723" y="2641832"/>
                  <a:pt x="5134367" y="2444014"/>
                </a:cubicBezTo>
                <a:lnTo>
                  <a:pt x="5092691" y="2386854"/>
                </a:lnTo>
                <a:lnTo>
                  <a:pt x="5090513" y="2388695"/>
                </a:lnTo>
                <a:lnTo>
                  <a:pt x="5080267" y="2369814"/>
                </a:lnTo>
                <a:lnTo>
                  <a:pt x="5046845" y="2323975"/>
                </a:lnTo>
                <a:lnTo>
                  <a:pt x="5011770" y="2278215"/>
                </a:lnTo>
                <a:cubicBezTo>
                  <a:pt x="4850306" y="2091790"/>
                  <a:pt x="4611881" y="1973862"/>
                  <a:pt x="4345916" y="1973862"/>
                </a:cubicBezTo>
                <a:cubicBezTo>
                  <a:pt x="4041957" y="1973863"/>
                  <a:pt x="3773967" y="2127890"/>
                  <a:pt x="3615719" y="2362160"/>
                </a:cubicBezTo>
                <a:lnTo>
                  <a:pt x="3548466" y="2486081"/>
                </a:lnTo>
                <a:lnTo>
                  <a:pt x="3544494" y="2483539"/>
                </a:lnTo>
                <a:lnTo>
                  <a:pt x="3533622" y="2514722"/>
                </a:lnTo>
                <a:cubicBezTo>
                  <a:pt x="3263004" y="3188846"/>
                  <a:pt x="2603306" y="3664858"/>
                  <a:pt x="1832429" y="3664858"/>
                </a:cubicBezTo>
                <a:cubicBezTo>
                  <a:pt x="820406" y="3664858"/>
                  <a:pt x="0" y="2844452"/>
                  <a:pt x="0" y="1832429"/>
                </a:cubicBezTo>
                <a:cubicBezTo>
                  <a:pt x="0" y="820406"/>
                  <a:pt x="820406" y="0"/>
                  <a:pt x="1832429" y="0"/>
                </a:cubicBezTo>
                <a:close/>
              </a:path>
            </a:pathLst>
          </a:custGeom>
          <a:solidFill>
            <a:srgbClr val="AD8943">
              <a:alpha val="81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宋体" panose="02020700000000000000" charset="-122"/>
            </a:endParaRPr>
          </a:p>
        </p:txBody>
      </p:sp>
      <p:sp>
        <p:nvSpPr>
          <p:cNvPr id="45" name="iś1ïḑê"/>
          <p:cNvSpPr/>
          <p:nvPr/>
        </p:nvSpPr>
        <p:spPr>
          <a:xfrm flipH="1">
            <a:off x="4596458" y="4837010"/>
            <a:ext cx="1919192" cy="1038079"/>
          </a:xfrm>
          <a:custGeom>
            <a:avLst/>
            <a:gdLst>
              <a:gd name="connsiteX0" fmla="*/ 1832429 w 6775553"/>
              <a:gd name="connsiteY0" fmla="*/ 0 h 3664858"/>
              <a:gd name="connsiteX1" fmla="*/ 3520857 w 6775553"/>
              <a:gd name="connsiteY1" fmla="*/ 1119165 h 3664858"/>
              <a:gd name="connsiteX2" fmla="*/ 3541502 w 6775553"/>
              <a:gd name="connsiteY2" fmla="*/ 1175571 h 3664858"/>
              <a:gd name="connsiteX3" fmla="*/ 3543956 w 6775553"/>
              <a:gd name="connsiteY3" fmla="*/ 1174000 h 3664858"/>
              <a:gd name="connsiteX4" fmla="*/ 3615719 w 6775553"/>
              <a:gd name="connsiteY4" fmla="*/ 1306233 h 3664858"/>
              <a:gd name="connsiteX5" fmla="*/ 4345916 w 6775553"/>
              <a:gd name="connsiteY5" fmla="*/ 1694531 h 3664858"/>
              <a:gd name="connsiteX6" fmla="*/ 5011770 w 6775553"/>
              <a:gd name="connsiteY6" fmla="*/ 1390179 h 3664858"/>
              <a:gd name="connsiteX7" fmla="*/ 5048596 w 6775553"/>
              <a:gd name="connsiteY7" fmla="*/ 1342134 h 3664858"/>
              <a:gd name="connsiteX8" fmla="*/ 5066082 w 6775553"/>
              <a:gd name="connsiteY8" fmla="*/ 1309919 h 3664858"/>
              <a:gd name="connsiteX9" fmla="*/ 5089552 w 6775553"/>
              <a:gd name="connsiteY9" fmla="*/ 1281473 h 3664858"/>
              <a:gd name="connsiteX10" fmla="*/ 5094681 w 6775553"/>
              <a:gd name="connsiteY10" fmla="*/ 1272022 h 3664858"/>
              <a:gd name="connsiteX11" fmla="*/ 5096253 w 6775553"/>
              <a:gd name="connsiteY11" fmla="*/ 1273351 h 3664858"/>
              <a:gd name="connsiteX12" fmla="*/ 5180197 w 6775553"/>
              <a:gd name="connsiteY12" fmla="*/ 1171610 h 3664858"/>
              <a:gd name="connsiteX13" fmla="*/ 5841015 w 6775553"/>
              <a:gd name="connsiteY13" fmla="*/ 897890 h 3664858"/>
              <a:gd name="connsiteX14" fmla="*/ 6775553 w 6775553"/>
              <a:gd name="connsiteY14" fmla="*/ 1832428 h 3664858"/>
              <a:gd name="connsiteX15" fmla="*/ 5841015 w 6775553"/>
              <a:gd name="connsiteY15" fmla="*/ 2766966 h 3664858"/>
              <a:gd name="connsiteX16" fmla="*/ 5134367 w 6775553"/>
              <a:gd name="connsiteY16" fmla="*/ 2444014 h 3664858"/>
              <a:gd name="connsiteX17" fmla="*/ 5092691 w 6775553"/>
              <a:gd name="connsiteY17" fmla="*/ 2386854 h 3664858"/>
              <a:gd name="connsiteX18" fmla="*/ 5090513 w 6775553"/>
              <a:gd name="connsiteY18" fmla="*/ 2388695 h 3664858"/>
              <a:gd name="connsiteX19" fmla="*/ 5080267 w 6775553"/>
              <a:gd name="connsiteY19" fmla="*/ 2369814 h 3664858"/>
              <a:gd name="connsiteX20" fmla="*/ 5046845 w 6775553"/>
              <a:gd name="connsiteY20" fmla="*/ 2323975 h 3664858"/>
              <a:gd name="connsiteX21" fmla="*/ 5011770 w 6775553"/>
              <a:gd name="connsiteY21" fmla="*/ 2278215 h 3664858"/>
              <a:gd name="connsiteX22" fmla="*/ 4345916 w 6775553"/>
              <a:gd name="connsiteY22" fmla="*/ 1973862 h 3664858"/>
              <a:gd name="connsiteX23" fmla="*/ 3615719 w 6775553"/>
              <a:gd name="connsiteY23" fmla="*/ 2362160 h 3664858"/>
              <a:gd name="connsiteX24" fmla="*/ 3548466 w 6775553"/>
              <a:gd name="connsiteY24" fmla="*/ 2486081 h 3664858"/>
              <a:gd name="connsiteX25" fmla="*/ 3544494 w 6775553"/>
              <a:gd name="connsiteY25" fmla="*/ 2483539 h 3664858"/>
              <a:gd name="connsiteX26" fmla="*/ 3533622 w 6775553"/>
              <a:gd name="connsiteY26" fmla="*/ 2514722 h 3664858"/>
              <a:gd name="connsiteX27" fmla="*/ 1832429 w 6775553"/>
              <a:gd name="connsiteY27" fmla="*/ 3664858 h 3664858"/>
              <a:gd name="connsiteX28" fmla="*/ 0 w 6775553"/>
              <a:gd name="connsiteY28" fmla="*/ 1832429 h 3664858"/>
              <a:gd name="connsiteX29" fmla="*/ 1832429 w 6775553"/>
              <a:gd name="connsiteY29" fmla="*/ 0 h 366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75553" h="3664858">
                <a:moveTo>
                  <a:pt x="1832429" y="0"/>
                </a:moveTo>
                <a:cubicBezTo>
                  <a:pt x="2591446" y="0"/>
                  <a:pt x="3242679" y="461478"/>
                  <a:pt x="3520857" y="1119165"/>
                </a:cubicBezTo>
                <a:lnTo>
                  <a:pt x="3541502" y="1175571"/>
                </a:lnTo>
                <a:lnTo>
                  <a:pt x="3543956" y="1174000"/>
                </a:lnTo>
                <a:lnTo>
                  <a:pt x="3615719" y="1306233"/>
                </a:lnTo>
                <a:cubicBezTo>
                  <a:pt x="3773967" y="1540504"/>
                  <a:pt x="4041957" y="1694531"/>
                  <a:pt x="4345916" y="1694531"/>
                </a:cubicBezTo>
                <a:cubicBezTo>
                  <a:pt x="4611881" y="1694531"/>
                  <a:pt x="4850306" y="1576604"/>
                  <a:pt x="5011770" y="1390179"/>
                </a:cubicBezTo>
                <a:lnTo>
                  <a:pt x="5048596" y="1342134"/>
                </a:lnTo>
                <a:lnTo>
                  <a:pt x="5066082" y="1309919"/>
                </a:lnTo>
                <a:lnTo>
                  <a:pt x="5089552" y="1281473"/>
                </a:lnTo>
                <a:lnTo>
                  <a:pt x="5094681" y="1272022"/>
                </a:lnTo>
                <a:lnTo>
                  <a:pt x="5096253" y="1273351"/>
                </a:lnTo>
                <a:lnTo>
                  <a:pt x="5180197" y="1171610"/>
                </a:lnTo>
                <a:cubicBezTo>
                  <a:pt x="5349315" y="1002492"/>
                  <a:pt x="5582950" y="897890"/>
                  <a:pt x="5841015" y="897890"/>
                </a:cubicBezTo>
                <a:cubicBezTo>
                  <a:pt x="6357146" y="897890"/>
                  <a:pt x="6775553" y="1316297"/>
                  <a:pt x="6775553" y="1832428"/>
                </a:cubicBezTo>
                <a:cubicBezTo>
                  <a:pt x="6775553" y="2348559"/>
                  <a:pt x="6357146" y="2766966"/>
                  <a:pt x="5841015" y="2766966"/>
                </a:cubicBezTo>
                <a:cubicBezTo>
                  <a:pt x="5558756" y="2766966"/>
                  <a:pt x="5305723" y="2641832"/>
                  <a:pt x="5134367" y="2444014"/>
                </a:cubicBezTo>
                <a:lnTo>
                  <a:pt x="5092691" y="2386854"/>
                </a:lnTo>
                <a:lnTo>
                  <a:pt x="5090513" y="2388695"/>
                </a:lnTo>
                <a:lnTo>
                  <a:pt x="5080267" y="2369814"/>
                </a:lnTo>
                <a:lnTo>
                  <a:pt x="5046845" y="2323975"/>
                </a:lnTo>
                <a:lnTo>
                  <a:pt x="5011770" y="2278215"/>
                </a:lnTo>
                <a:cubicBezTo>
                  <a:pt x="4850306" y="2091790"/>
                  <a:pt x="4611881" y="1973862"/>
                  <a:pt x="4345916" y="1973862"/>
                </a:cubicBezTo>
                <a:cubicBezTo>
                  <a:pt x="4041957" y="1973863"/>
                  <a:pt x="3773967" y="2127890"/>
                  <a:pt x="3615719" y="2362160"/>
                </a:cubicBezTo>
                <a:lnTo>
                  <a:pt x="3548466" y="2486081"/>
                </a:lnTo>
                <a:lnTo>
                  <a:pt x="3544494" y="2483539"/>
                </a:lnTo>
                <a:lnTo>
                  <a:pt x="3533622" y="2514722"/>
                </a:lnTo>
                <a:cubicBezTo>
                  <a:pt x="3263004" y="3188846"/>
                  <a:pt x="2603306" y="3664858"/>
                  <a:pt x="1832429" y="3664858"/>
                </a:cubicBezTo>
                <a:cubicBezTo>
                  <a:pt x="820406" y="3664858"/>
                  <a:pt x="0" y="2844452"/>
                  <a:pt x="0" y="1832429"/>
                </a:cubicBezTo>
                <a:cubicBezTo>
                  <a:pt x="0" y="820406"/>
                  <a:pt x="820406" y="0"/>
                  <a:pt x="1832429" y="0"/>
                </a:cubicBezTo>
                <a:close/>
              </a:path>
            </a:pathLst>
          </a:custGeom>
          <a:solidFill>
            <a:srgbClr val="A3653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思源宋体" panose="02020700000000000000" charset="-122"/>
            </a:endParaRPr>
          </a:p>
        </p:txBody>
      </p:sp>
      <p:sp>
        <p:nvSpPr>
          <p:cNvPr id="54" name="i$1ïḋé"/>
          <p:cNvSpPr/>
          <p:nvPr/>
        </p:nvSpPr>
        <p:spPr>
          <a:xfrm>
            <a:off x="6920595" y="1378384"/>
            <a:ext cx="356188" cy="46166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思源宋体" panose="02020700000000000000" charset="-122"/>
              </a:rPr>
              <a:t>1</a:t>
            </a:r>
          </a:p>
        </p:txBody>
      </p:sp>
      <p:sp>
        <p:nvSpPr>
          <p:cNvPr id="55" name="ïṣḻïḓè"/>
          <p:cNvSpPr/>
          <p:nvPr/>
        </p:nvSpPr>
        <p:spPr>
          <a:xfrm>
            <a:off x="6920595" y="3880780"/>
            <a:ext cx="356188" cy="46166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思源宋体" panose="02020700000000000000" charset="-122"/>
              </a:rPr>
              <a:t>3</a:t>
            </a:r>
          </a:p>
        </p:txBody>
      </p:sp>
      <p:sp>
        <p:nvSpPr>
          <p:cNvPr id="56" name="îŝḻiḋé"/>
          <p:cNvSpPr/>
          <p:nvPr/>
        </p:nvSpPr>
        <p:spPr>
          <a:xfrm>
            <a:off x="4667522" y="2622875"/>
            <a:ext cx="356188" cy="46166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思源宋体" panose="02020700000000000000" charset="-122"/>
              </a:rPr>
              <a:t>2</a:t>
            </a:r>
          </a:p>
        </p:txBody>
      </p:sp>
      <p:sp>
        <p:nvSpPr>
          <p:cNvPr id="57" name="î$ḻiďé"/>
          <p:cNvSpPr/>
          <p:nvPr/>
        </p:nvSpPr>
        <p:spPr>
          <a:xfrm>
            <a:off x="4667522" y="5125271"/>
            <a:ext cx="356188" cy="461665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思源宋体" panose="02020700000000000000" charset="-122"/>
              </a:rPr>
              <a:t>4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114550" y="2321560"/>
            <a:ext cx="1981200" cy="711835"/>
            <a:chOff x="2408" y="3190"/>
            <a:chExt cx="3120" cy="1121"/>
          </a:xfrm>
        </p:grpSpPr>
        <p:sp>
          <p:nvSpPr>
            <p:cNvPr id="16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小径横铺</a:t>
              </a:r>
              <a:endParaRPr lang="zh-CN" altLang="en-US" sz="2000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17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烟花三月巷，自然还有烟村四五家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021955" y="1382395"/>
            <a:ext cx="1981200" cy="711835"/>
            <a:chOff x="2408" y="3190"/>
            <a:chExt cx="3120" cy="1121"/>
          </a:xfrm>
        </p:grpSpPr>
        <p:sp>
          <p:nvSpPr>
            <p:cNvPr id="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小径横铺</a:t>
              </a:r>
              <a:endParaRPr lang="zh-CN" altLang="en-US" sz="2000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1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烟花三月巷，自然还有烟村四五家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208530" y="4999990"/>
            <a:ext cx="1981200" cy="711835"/>
            <a:chOff x="2408" y="3190"/>
            <a:chExt cx="3120" cy="1121"/>
          </a:xfrm>
        </p:grpSpPr>
        <p:sp>
          <p:nvSpPr>
            <p:cNvPr id="21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小径横铺</a:t>
              </a:r>
              <a:endParaRPr lang="zh-CN" altLang="en-US" sz="2000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3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烟花三月巷，自然还有烟村四五家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021955" y="3898265"/>
            <a:ext cx="1981200" cy="711835"/>
            <a:chOff x="2408" y="3190"/>
            <a:chExt cx="3120" cy="1121"/>
          </a:xfrm>
        </p:grpSpPr>
        <p:sp>
          <p:nvSpPr>
            <p:cNvPr id="25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小径横铺</a:t>
              </a:r>
              <a:endParaRPr lang="zh-CN" altLang="en-US" sz="2000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6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烟花三月巷，自然还有烟村四五家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 bldLvl="0" animBg="1"/>
      <p:bldP spid="44" grpId="0" bldLvl="0" animBg="1"/>
      <p:bldP spid="45" grpId="0" bldLvl="0" animBg="1"/>
      <p:bldP spid="54" grpId="0"/>
      <p:bldP spid="55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855" y="132715"/>
            <a:ext cx="11972290" cy="6624320"/>
          </a:xfrm>
          <a:prstGeom prst="rect">
            <a:avLst/>
          </a:prstGeom>
          <a:solidFill>
            <a:srgbClr val="61695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小径横铺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9705340" y="149860"/>
            <a:ext cx="2376805" cy="6607175"/>
          </a:xfrm>
          <a:prstGeom prst="rect">
            <a:avLst/>
          </a:prstGeom>
          <a:solidFill>
            <a:srgbClr val="848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2200" y="1001395"/>
            <a:ext cx="2047875" cy="2432050"/>
          </a:xfrm>
          <a:prstGeom prst="rect">
            <a:avLst/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32200" y="4022725"/>
            <a:ext cx="2047875" cy="2432050"/>
          </a:xfrm>
          <a:prstGeom prst="rect">
            <a:avLst/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 rot="16200000">
            <a:off x="3712210" y="1019810"/>
            <a:ext cx="5920105" cy="10407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zh-CN" altLang="en-US" sz="6600" b="0" dirty="0">
                <a:solidFill>
                  <a:srgbClr val="61695A"/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春光乍泄 </a:t>
            </a:r>
            <a:r>
              <a:rPr lang="en-US" altLang="zh-CN" sz="6600" b="0" dirty="0">
                <a:solidFill>
                  <a:srgbClr val="61695A"/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```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145145" y="5204460"/>
            <a:ext cx="296608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280000"/>
              </a:lnSpc>
            </a:pPr>
            <a:r>
              <a:rPr lang="en-US" altLang="zh-CN">
                <a:solidFill>
                  <a:srgbClr val="61695A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you good luck.</a:t>
            </a:r>
          </a:p>
        </p:txBody>
      </p:sp>
      <p:sp>
        <p:nvSpPr>
          <p:cNvPr id="10" name="文本框 9"/>
          <p:cNvSpPr txBox="1"/>
          <p:nvPr/>
        </p:nvSpPr>
        <p:spPr>
          <a:xfrm rot="16200000">
            <a:off x="5742305" y="2495550"/>
            <a:ext cx="2966085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280000"/>
              </a:lnSpc>
            </a:pPr>
            <a:r>
              <a:rPr lang="en-US" altLang="zh-CN">
                <a:solidFill>
                  <a:srgbClr val="61695A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..................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250" y="4979670"/>
            <a:ext cx="3001010" cy="12966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280000"/>
              </a:lnSpc>
            </a:pPr>
            <a:r>
              <a:rPr lang="en-US" altLang="zh-CN" sz="1400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烟花三月巷，自然还有烟村四五家，八九十枝花。</a:t>
            </a:r>
          </a:p>
        </p:txBody>
      </p:sp>
      <p:pic>
        <p:nvPicPr>
          <p:cNvPr id="38" name="图片 37" descr="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195" y="1489710"/>
            <a:ext cx="2611120" cy="34899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18A1F0-C070-4E22-AAA6-178DA2A1E8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3276" y="355791"/>
            <a:ext cx="3792474" cy="50566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9" grpId="0" animBg="1"/>
      <p:bldP spid="11" grpId="0"/>
      <p:bldP spid="18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小径横铺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sp>
        <p:nvSpPr>
          <p:cNvPr id="33" name="上箭头 32"/>
          <p:cNvSpPr/>
          <p:nvPr/>
        </p:nvSpPr>
        <p:spPr>
          <a:xfrm>
            <a:off x="5027655" y="2654570"/>
            <a:ext cx="820057" cy="3367314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AD894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4" name="上箭头 33"/>
          <p:cNvSpPr/>
          <p:nvPr/>
        </p:nvSpPr>
        <p:spPr>
          <a:xfrm>
            <a:off x="6873234" y="3151776"/>
            <a:ext cx="820057" cy="287382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A365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6310081" y="3648980"/>
            <a:ext cx="820057" cy="236582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61695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6" name="上箭头 35"/>
          <p:cNvSpPr/>
          <p:nvPr/>
        </p:nvSpPr>
        <p:spPr>
          <a:xfrm>
            <a:off x="5590769" y="2114007"/>
            <a:ext cx="820057" cy="3911598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A365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195894" y="6011089"/>
            <a:ext cx="1446804" cy="791031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7079256" y="6025604"/>
            <a:ext cx="1381828" cy="776516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5675442" y="5966846"/>
            <a:ext cx="650084" cy="835275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任意多边形 39"/>
          <p:cNvSpPr/>
          <p:nvPr/>
        </p:nvSpPr>
        <p:spPr>
          <a:xfrm flipH="1">
            <a:off x="6503920" y="6000294"/>
            <a:ext cx="858228" cy="791031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40380" y="1137920"/>
            <a:ext cx="5920105" cy="10407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zh-CN" altLang="en-US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春光乍泄 </a:t>
            </a:r>
            <a:r>
              <a:rPr lang="en-US" altLang="zh-CN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```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28850" y="2521585"/>
            <a:ext cx="1981200" cy="711835"/>
            <a:chOff x="2408" y="3190"/>
            <a:chExt cx="3120" cy="1121"/>
          </a:xfrm>
        </p:grpSpPr>
        <p:sp>
          <p:nvSpPr>
            <p:cNvPr id="20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小径横铺</a:t>
              </a:r>
              <a:endParaRPr lang="zh-CN" altLang="en-US" sz="2000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1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烟花三月巷，自然还有烟村四五家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60740" y="2521585"/>
            <a:ext cx="1981200" cy="711835"/>
            <a:chOff x="2408" y="3190"/>
            <a:chExt cx="3120" cy="1121"/>
          </a:xfrm>
        </p:grpSpPr>
        <p:sp>
          <p:nvSpPr>
            <p:cNvPr id="23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小径横铺</a:t>
              </a:r>
              <a:endParaRPr lang="zh-CN" altLang="en-US" sz="2000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4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烟花三月巷，自然还有烟村四五家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228850" y="4377690"/>
            <a:ext cx="1981200" cy="711835"/>
            <a:chOff x="2408" y="3190"/>
            <a:chExt cx="3120" cy="1121"/>
          </a:xfrm>
        </p:grpSpPr>
        <p:sp>
          <p:nvSpPr>
            <p:cNvPr id="50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小径横铺</a:t>
              </a:r>
              <a:endParaRPr lang="zh-CN" altLang="en-US" sz="2000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51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烟花三月巷，自然还有烟村四五家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460740" y="4377690"/>
            <a:ext cx="1981200" cy="711835"/>
            <a:chOff x="2408" y="3190"/>
            <a:chExt cx="3120" cy="1121"/>
          </a:xfrm>
        </p:grpSpPr>
        <p:sp>
          <p:nvSpPr>
            <p:cNvPr id="53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小径横铺</a:t>
              </a:r>
              <a:endParaRPr lang="zh-CN" altLang="en-US" sz="2000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54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烟花三月巷，自然还有烟村四五家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6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109220" y="0"/>
            <a:ext cx="12301855" cy="6858635"/>
          </a:xfrm>
          <a:prstGeom prst="rect">
            <a:avLst/>
          </a:pr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2020" y="0"/>
            <a:ext cx="1750060" cy="309880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395" y="1001395"/>
            <a:ext cx="9906635" cy="510095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34015" y="4813935"/>
            <a:ext cx="1657985" cy="2044065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9110" y="1771015"/>
            <a:ext cx="1856105" cy="58039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06700" y="2563495"/>
            <a:ext cx="25482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8800">
                <a:solidFill>
                  <a:srgbClr val="A3653C"/>
                </a:solidFill>
                <a:latin typeface="思源宋体" panose="02020700000000000000" charset="-122"/>
                <a:cs typeface="思源宋体" panose="02020700000000000000" charset="-122"/>
              </a:rPr>
              <a:t>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195" y="-16448405"/>
            <a:ext cx="13335000" cy="59616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250" y="4283075"/>
            <a:ext cx="3725545" cy="138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1845" y="3025140"/>
            <a:ext cx="2527300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28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梅衣叠翠</a:t>
            </a:r>
          </a:p>
        </p:txBody>
      </p:sp>
      <p:pic>
        <p:nvPicPr>
          <p:cNvPr id="39" name="图片 38" descr="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8385" y="2634615"/>
            <a:ext cx="3636645" cy="29076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梅衣叠翠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59840" y="2771775"/>
            <a:ext cx="3590925" cy="2738120"/>
            <a:chOff x="1694" y="4550"/>
            <a:chExt cx="5655" cy="4312"/>
          </a:xfrm>
        </p:grpSpPr>
        <p:pic>
          <p:nvPicPr>
            <p:cNvPr id="3" name="图片 2" descr="C:\Users\111\Desktop\150529080.jpg150529080"/>
            <p:cNvPicPr>
              <a:picLocks noChangeAspect="1"/>
            </p:cNvPicPr>
            <p:nvPr/>
          </p:nvPicPr>
          <p:blipFill>
            <a:blip r:embed="rId3" cstate="screen">
              <a:lum bright="6000" contrast="-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993" y="4726"/>
              <a:ext cx="5356" cy="400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694" y="4550"/>
              <a:ext cx="299" cy="4312"/>
            </a:xfrm>
            <a:prstGeom prst="rect">
              <a:avLst/>
            </a:prstGeom>
            <a:solidFill>
              <a:srgbClr val="61695A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5045710" y="1052195"/>
            <a:ext cx="3932555" cy="4888230"/>
          </a:xfrm>
          <a:prstGeom prst="rect">
            <a:avLst/>
          </a:prstGeom>
          <a:solidFill>
            <a:schemeClr val="tx1">
              <a:lumMod val="75000"/>
              <a:lumOff val="2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31760" y="1887220"/>
            <a:ext cx="3804920" cy="3366770"/>
          </a:xfrm>
          <a:prstGeom prst="rect">
            <a:avLst/>
          </a:prstGeom>
          <a:solidFill>
            <a:srgbClr val="E0B4A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23180" y="1727200"/>
            <a:ext cx="2540000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280000"/>
              </a:lnSpc>
            </a:pPr>
            <a:r>
              <a:rPr lang="en-US" altLang="zh-CN" sz="1400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草初生，春水初绿，还要翻过一程带墨色的山，涉过绣了花的水，所以你春日般迟迟，暮色未深你未来，那我就临摹你走过的草径，一笔一行里，草初生，春水初绿。</a:t>
            </a:r>
          </a:p>
        </p:txBody>
      </p:sp>
      <p:sp>
        <p:nvSpPr>
          <p:cNvPr id="10" name="文本框 9"/>
          <p:cNvSpPr txBox="1"/>
          <p:nvPr/>
        </p:nvSpPr>
        <p:spPr>
          <a:xfrm rot="5400000">
            <a:off x="8954770" y="4363085"/>
            <a:ext cx="2646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4000" dirty="0">
                <a:solidFill>
                  <a:srgbClr val="A3653C"/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  <a:sym typeface="+mn-ea"/>
              </a:rPr>
              <a:t>春光乍泄</a:t>
            </a:r>
            <a:endParaRPr lang="en-US" altLang="zh-CN" sz="4000">
              <a:solidFill>
                <a:srgbClr val="60442E"/>
              </a:solidFill>
              <a:effectLst/>
              <a:latin typeface="思源宋体" panose="02020700000000000000" charset="-122"/>
              <a:ea typeface="思源宋体" panose="02020700000000000000" charset="-122"/>
              <a:cs typeface="思源宋体" panose="020207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8624570" y="4363085"/>
            <a:ext cx="3056255" cy="829310"/>
          </a:xfrm>
          <a:prstGeom prst="rect">
            <a:avLst/>
          </a:prstGeom>
          <a:noFill/>
          <a:ln w="25400">
            <a:solidFill>
              <a:srgbClr val="C983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21015" y="2211705"/>
            <a:ext cx="3056255" cy="2749550"/>
          </a:xfrm>
          <a:prstGeom prst="rect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48105" y="1717040"/>
            <a:ext cx="331851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280000"/>
              </a:lnSpc>
            </a:pPr>
            <a:r>
              <a:rPr lang="en-US" altLang="zh-CN">
                <a:solidFill>
                  <a:srgbClr val="A3653C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you good luck.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梅衣叠翠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sp>
        <p:nvSpPr>
          <p:cNvPr id="59" name="Flowchart: Manual Input 11"/>
          <p:cNvSpPr/>
          <p:nvPr/>
        </p:nvSpPr>
        <p:spPr>
          <a:xfrm>
            <a:off x="1122680" y="3162300"/>
            <a:ext cx="2453640" cy="1869440"/>
          </a:xfrm>
          <a:prstGeom prst="flowChartManualInput">
            <a:avLst/>
          </a:prstGeom>
          <a:solidFill>
            <a:srgbClr val="A3653C"/>
          </a:solidFill>
          <a:ln w="38100">
            <a:solidFill>
              <a:srgbClr val="F0EFEC"/>
            </a:solidFill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60" name="Flowchart: Manual Input 11"/>
          <p:cNvSpPr/>
          <p:nvPr/>
        </p:nvSpPr>
        <p:spPr>
          <a:xfrm flipH="1">
            <a:off x="3614420" y="3162300"/>
            <a:ext cx="2453640" cy="1869440"/>
          </a:xfrm>
          <a:prstGeom prst="flowChartManualInput">
            <a:avLst/>
          </a:prstGeom>
          <a:solidFill>
            <a:srgbClr val="AD8943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61" name="Flowchart: Manual Input 11"/>
          <p:cNvSpPr/>
          <p:nvPr/>
        </p:nvSpPr>
        <p:spPr>
          <a:xfrm>
            <a:off x="6106160" y="3162300"/>
            <a:ext cx="2453640" cy="1869440"/>
          </a:xfrm>
          <a:prstGeom prst="flowChartManualInput">
            <a:avLst/>
          </a:prstGeom>
          <a:solidFill>
            <a:srgbClr val="A3653C"/>
          </a:solidFill>
          <a:ln w="38100">
            <a:noFill/>
          </a:ln>
          <a:effectLst/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62" name="Flowchart: Manual Input 11"/>
          <p:cNvSpPr/>
          <p:nvPr/>
        </p:nvSpPr>
        <p:spPr>
          <a:xfrm flipH="1">
            <a:off x="8630285" y="3162300"/>
            <a:ext cx="2453640" cy="1869440"/>
          </a:xfrm>
          <a:prstGeom prst="flowChartManualInput">
            <a:avLst/>
          </a:prstGeom>
          <a:solidFill>
            <a:srgbClr val="61695A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思源宋体" panose="02020700000000000000" charset="-122"/>
              <a:ea typeface="思源宋体" panose="020207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23365" y="1982470"/>
            <a:ext cx="1981200" cy="711835"/>
            <a:chOff x="2408" y="3190"/>
            <a:chExt cx="3120" cy="1121"/>
          </a:xfrm>
        </p:grpSpPr>
        <p:sp>
          <p:nvSpPr>
            <p:cNvPr id="4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梅衣叠翠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7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4455" y="1982470"/>
            <a:ext cx="1981200" cy="711835"/>
            <a:chOff x="2408" y="3190"/>
            <a:chExt cx="3120" cy="1121"/>
          </a:xfrm>
        </p:grpSpPr>
        <p:sp>
          <p:nvSpPr>
            <p:cNvPr id="2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梅衣叠翠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4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19850" y="1983105"/>
            <a:ext cx="1981200" cy="711835"/>
            <a:chOff x="2408" y="3190"/>
            <a:chExt cx="3120" cy="1121"/>
          </a:xfrm>
        </p:grpSpPr>
        <p:sp>
          <p:nvSpPr>
            <p:cNvPr id="11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梅衣叠翠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3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34120" y="1983740"/>
            <a:ext cx="1981200" cy="711835"/>
            <a:chOff x="2408" y="3190"/>
            <a:chExt cx="3120" cy="1121"/>
          </a:xfrm>
        </p:grpSpPr>
        <p:sp>
          <p:nvSpPr>
            <p:cNvPr id="14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梅衣叠翠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sp>
        <p:nvSpPr>
          <p:cNvPr id="28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22680" y="5440680"/>
            <a:ext cx="5920105" cy="10407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zh-CN" altLang="en-US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春光乍泄 </a:t>
            </a:r>
            <a:r>
              <a:rPr lang="en-US" altLang="zh-CN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```</a:t>
            </a:r>
          </a:p>
        </p:txBody>
      </p:sp>
      <p:sp>
        <p:nvSpPr>
          <p:cNvPr id="8" name="矩形 7"/>
          <p:cNvSpPr/>
          <p:nvPr/>
        </p:nvSpPr>
        <p:spPr>
          <a:xfrm>
            <a:off x="109855" y="132715"/>
            <a:ext cx="11972290" cy="6624320"/>
          </a:xfrm>
          <a:prstGeom prst="rect">
            <a:avLst/>
          </a:prstGeom>
          <a:solidFill>
            <a:srgbClr val="C5A66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60" grpId="0" bldLvl="0" animBg="1"/>
      <p:bldP spid="61" grpId="0" bldLvl="0" animBg="1"/>
      <p:bldP spid="62" grpId="0" bldLvl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梅衣叠翠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30375" y="1301865"/>
            <a:ext cx="8887946" cy="4670796"/>
            <a:chOff x="484" y="768"/>
            <a:chExt cx="18297" cy="9614"/>
          </a:xfrm>
          <a:effectLst/>
        </p:grpSpPr>
        <p:pic>
          <p:nvPicPr>
            <p:cNvPr id="3" name="图片 2" descr="C:\Users\111\Desktop\500867945.jpg50086794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607" y="768"/>
              <a:ext cx="6090" cy="479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596" y="5560"/>
              <a:ext cx="6111" cy="4813"/>
            </a:xfrm>
            <a:prstGeom prst="rect">
              <a:avLst/>
            </a:prstGeom>
            <a:solidFill>
              <a:srgbClr val="61695A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4" y="5569"/>
              <a:ext cx="6111" cy="4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670" y="5569"/>
              <a:ext cx="6111" cy="4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730673" y="1302385"/>
            <a:ext cx="2968478" cy="2338313"/>
          </a:xfrm>
          <a:prstGeom prst="rect">
            <a:avLst/>
          </a:prstGeom>
          <a:solidFill>
            <a:srgbClr val="A3653C">
              <a:alpha val="8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49548" y="1296244"/>
            <a:ext cx="2968478" cy="2338313"/>
          </a:xfrm>
          <a:prstGeom prst="rect">
            <a:avLst/>
          </a:prstGeom>
          <a:solidFill>
            <a:srgbClr val="AD8943">
              <a:alpha val="8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315845" y="4281805"/>
            <a:ext cx="1981200" cy="711835"/>
            <a:chOff x="2408" y="3190"/>
            <a:chExt cx="3120" cy="1121"/>
          </a:xfrm>
        </p:grpSpPr>
        <p:sp>
          <p:nvSpPr>
            <p:cNvPr id="4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梅衣叠翠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16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15605" y="4492625"/>
            <a:ext cx="1981200" cy="711835"/>
            <a:chOff x="2408" y="3190"/>
            <a:chExt cx="3120" cy="1121"/>
          </a:xfrm>
        </p:grpSpPr>
        <p:sp>
          <p:nvSpPr>
            <p:cNvPr id="18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梅衣叠翠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19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sp>
        <p:nvSpPr>
          <p:cNvPr id="28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1180" y="5205095"/>
            <a:ext cx="5920105" cy="10407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zh-CN" altLang="en-US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春光乍泄 </a:t>
            </a:r>
            <a:r>
              <a:rPr lang="en-US" altLang="zh-CN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```</a:t>
            </a:r>
          </a:p>
        </p:txBody>
      </p:sp>
      <p:sp>
        <p:nvSpPr>
          <p:cNvPr id="22" name="文本框 21"/>
          <p:cNvSpPr txBox="1"/>
          <p:nvPr/>
        </p:nvSpPr>
        <p:spPr>
          <a:xfrm rot="5400000">
            <a:off x="9545955" y="1737995"/>
            <a:ext cx="331851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280000"/>
              </a:lnSpc>
            </a:pPr>
            <a:r>
              <a:rPr lang="en-US" altLang="zh-CN">
                <a:solidFill>
                  <a:srgbClr val="A3653C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you good luck.</a:t>
            </a:r>
          </a:p>
        </p:txBody>
      </p:sp>
      <p:pic>
        <p:nvPicPr>
          <p:cNvPr id="23" name="图片 22" descr="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5605" y="611505"/>
            <a:ext cx="2262505" cy="37090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6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109220" y="0"/>
            <a:ext cx="12301855" cy="6858635"/>
          </a:xfrm>
          <a:prstGeom prst="rect">
            <a:avLst/>
          </a:pr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2020" y="0"/>
            <a:ext cx="1750060" cy="309880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395" y="1001395"/>
            <a:ext cx="9906635" cy="510095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34015" y="4813935"/>
            <a:ext cx="1657985" cy="2044065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9110" y="1771015"/>
            <a:ext cx="1856105" cy="58039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06700" y="2563495"/>
            <a:ext cx="25482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8800">
                <a:solidFill>
                  <a:srgbClr val="A3653C"/>
                </a:solidFill>
                <a:latin typeface="思源宋体" panose="02020700000000000000" charset="-122"/>
                <a:cs typeface="思源宋体" panose="02020700000000000000" charset="-122"/>
              </a:rPr>
              <a:t>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0" y="4283075"/>
            <a:ext cx="3725545" cy="138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1845" y="3025140"/>
            <a:ext cx="2527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8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微笑以待</a:t>
            </a: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865" y="2087880"/>
            <a:ext cx="2217420" cy="40144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微笑以待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54120" y="1978660"/>
            <a:ext cx="4539615" cy="3510280"/>
            <a:chOff x="5912" y="3116"/>
            <a:chExt cx="7149" cy="5528"/>
          </a:xfrm>
        </p:grpSpPr>
        <p:sp>
          <p:nvSpPr>
            <p:cNvPr id="33" name="圆角矩形 32"/>
            <p:cNvSpPr/>
            <p:nvPr/>
          </p:nvSpPr>
          <p:spPr>
            <a:xfrm>
              <a:off x="8220" y="5880"/>
              <a:ext cx="2760" cy="2764"/>
            </a:xfrm>
            <a:prstGeom prst="roundRect">
              <a:avLst>
                <a:gd name="adj" fmla="val 9951"/>
              </a:avLst>
            </a:prstGeom>
            <a:solidFill>
              <a:srgbClr val="848E7C"/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8220" y="4959"/>
              <a:ext cx="2760" cy="2764"/>
            </a:xfrm>
            <a:prstGeom prst="roundRect">
              <a:avLst>
                <a:gd name="adj" fmla="val 9951"/>
              </a:avLst>
            </a:prstGeom>
            <a:solidFill>
              <a:srgbClr val="A3653C">
                <a:alpha val="90000"/>
              </a:srgb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8220" y="4037"/>
              <a:ext cx="2760" cy="2764"/>
            </a:xfrm>
            <a:prstGeom prst="roundRect">
              <a:avLst>
                <a:gd name="adj" fmla="val 9951"/>
              </a:avLst>
            </a:prstGeom>
            <a:solidFill>
              <a:srgbClr val="848E7C">
                <a:alpha val="80000"/>
              </a:srgb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8220" y="3116"/>
              <a:ext cx="2760" cy="2764"/>
            </a:xfrm>
            <a:prstGeom prst="roundRect">
              <a:avLst>
                <a:gd name="adj" fmla="val 9951"/>
              </a:avLst>
            </a:prstGeom>
            <a:solidFill>
              <a:srgbClr val="A3653C">
                <a:alpha val="80000"/>
              </a:srgb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912" y="3411"/>
              <a:ext cx="960" cy="960"/>
            </a:xfrm>
            <a:prstGeom prst="ellipse">
              <a:avLst/>
            </a:prstGeom>
            <a:solidFill>
              <a:srgbClr val="A36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5912" y="6801"/>
              <a:ext cx="960" cy="960"/>
            </a:xfrm>
            <a:prstGeom prst="ellipse">
              <a:avLst/>
            </a:prstGeom>
            <a:solidFill>
              <a:srgbClr val="61695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2101" y="6801"/>
              <a:ext cx="960" cy="960"/>
            </a:xfrm>
            <a:prstGeom prst="ellipse">
              <a:avLst/>
            </a:prstGeom>
            <a:solidFill>
              <a:srgbClr val="A3653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2101" y="3411"/>
              <a:ext cx="960" cy="960"/>
            </a:xfrm>
            <a:prstGeom prst="ellipse">
              <a:avLst/>
            </a:prstGeom>
            <a:solidFill>
              <a:srgbClr val="61695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9" y="6989"/>
              <a:ext cx="586" cy="58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1" y="3598"/>
              <a:ext cx="586" cy="586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288" y="3586"/>
              <a:ext cx="586" cy="586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288" y="6989"/>
              <a:ext cx="586" cy="58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315720" y="2063750"/>
            <a:ext cx="1981200" cy="711835"/>
            <a:chOff x="2408" y="3190"/>
            <a:chExt cx="3120" cy="1121"/>
          </a:xfrm>
        </p:grpSpPr>
        <p:sp>
          <p:nvSpPr>
            <p:cNvPr id="26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微笑以待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7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15720" y="4507230"/>
            <a:ext cx="1981200" cy="711835"/>
            <a:chOff x="2408" y="3190"/>
            <a:chExt cx="3120" cy="1121"/>
          </a:xfrm>
        </p:grpSpPr>
        <p:sp>
          <p:nvSpPr>
            <p:cNvPr id="6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微笑以待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7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046210" y="2063750"/>
            <a:ext cx="1981200" cy="711835"/>
            <a:chOff x="2408" y="3190"/>
            <a:chExt cx="3120" cy="1121"/>
          </a:xfrm>
        </p:grpSpPr>
        <p:sp>
          <p:nvSpPr>
            <p:cNvPr id="17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微笑以待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18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046210" y="4507230"/>
            <a:ext cx="1981200" cy="711835"/>
            <a:chOff x="2408" y="3190"/>
            <a:chExt cx="3120" cy="1121"/>
          </a:xfrm>
        </p:grpSpPr>
        <p:sp>
          <p:nvSpPr>
            <p:cNvPr id="20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微笑以待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1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9855" y="132715"/>
            <a:ext cx="11972290" cy="6624320"/>
          </a:xfrm>
          <a:prstGeom prst="rect">
            <a:avLst/>
          </a:prstGeom>
          <a:solidFill>
            <a:srgbClr val="848E7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微笑以待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145020" y="2118360"/>
            <a:ext cx="3592830" cy="3378835"/>
            <a:chOff x="10632" y="3094"/>
            <a:chExt cx="5658" cy="5321"/>
          </a:xfrm>
        </p:grpSpPr>
        <p:sp>
          <p:nvSpPr>
            <p:cNvPr id="7" name="PA_圆角矩形 6"/>
            <p:cNvSpPr/>
            <p:nvPr>
              <p:custDataLst>
                <p:tags r:id="rId3"/>
              </p:custDataLst>
            </p:nvPr>
          </p:nvSpPr>
          <p:spPr>
            <a:xfrm>
              <a:off x="10824" y="3094"/>
              <a:ext cx="555" cy="4575"/>
            </a:xfrm>
            <a:prstGeom prst="roundRect">
              <a:avLst>
                <a:gd name="adj" fmla="val 50000"/>
              </a:avLst>
            </a:prstGeom>
            <a:solidFill>
              <a:srgbClr val="A36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595" tIns="59798" rIns="119595" bIns="59798" rtlCol="0" anchor="ctr"/>
            <a:lstStyle/>
            <a:p>
              <a:pPr algn="ctr"/>
              <a:endParaRPr lang="zh-CN" altLang="en-US" sz="1315">
                <a:solidFill>
                  <a:schemeClr val="bg2">
                    <a:lumMod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8" name="PA_只为设计_椭圆 16"/>
            <p:cNvSpPr/>
            <p:nvPr>
              <p:custDataLst>
                <p:tags r:id="rId4"/>
              </p:custDataLst>
            </p:nvPr>
          </p:nvSpPr>
          <p:spPr>
            <a:xfrm>
              <a:off x="10632" y="3926"/>
              <a:ext cx="943" cy="94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595" tIns="59798" rIns="119595" bIns="59798" rtlCol="0" anchor="ctr"/>
            <a:lstStyle/>
            <a:p>
              <a:pPr algn="ctr"/>
              <a:endParaRPr lang="zh-CN" altLang="en-US" sz="1315">
                <a:solidFill>
                  <a:schemeClr val="bg2">
                    <a:lumMod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13" name="PA_文本框 41"/>
            <p:cNvSpPr txBox="1"/>
            <p:nvPr>
              <p:custDataLst>
                <p:tags r:id="rId5"/>
              </p:custDataLst>
            </p:nvPr>
          </p:nvSpPr>
          <p:spPr>
            <a:xfrm>
              <a:off x="10654" y="4113"/>
              <a:ext cx="898" cy="827"/>
            </a:xfrm>
            <a:prstGeom prst="rect">
              <a:avLst/>
            </a:prstGeom>
            <a:noFill/>
          </p:spPr>
          <p:txBody>
            <a:bodyPr wrap="square" lIns="119595" tIns="59798" rIns="119595" bIns="59798" rtlCol="0">
              <a:spAutoFit/>
            </a:bodyPr>
            <a:lstStyle/>
            <a:p>
              <a:pPr algn="ctr"/>
              <a:r>
                <a:rPr lang="en-US" altLang="zh-CN" sz="1315" dirty="0">
                  <a:solidFill>
                    <a:schemeClr val="bg2">
                      <a:lumMod val="25000"/>
                    </a:schemeClr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lt"/>
                </a:rPr>
                <a:t>70%</a:t>
              </a:r>
            </a:p>
          </p:txBody>
        </p:sp>
        <p:sp>
          <p:nvSpPr>
            <p:cNvPr id="14" name="PA_圆角矩形 6"/>
            <p:cNvSpPr/>
            <p:nvPr>
              <p:custDataLst>
                <p:tags r:id="rId6"/>
              </p:custDataLst>
            </p:nvPr>
          </p:nvSpPr>
          <p:spPr>
            <a:xfrm>
              <a:off x="12264" y="3094"/>
              <a:ext cx="555" cy="4575"/>
            </a:xfrm>
            <a:prstGeom prst="roundRect">
              <a:avLst>
                <a:gd name="adj" fmla="val 50000"/>
              </a:avLst>
            </a:prstGeom>
            <a:solidFill>
              <a:srgbClr val="AD8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595" tIns="59798" rIns="119595" bIns="59798" rtlCol="0" anchor="ctr"/>
            <a:lstStyle/>
            <a:p>
              <a:pPr algn="ctr"/>
              <a:endParaRPr lang="zh-CN" altLang="en-US" sz="1315" dirty="0">
                <a:solidFill>
                  <a:schemeClr val="bg2">
                    <a:lumMod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15" name="PA_只为设计_椭圆 16"/>
            <p:cNvSpPr/>
            <p:nvPr>
              <p:custDataLst>
                <p:tags r:id="rId7"/>
              </p:custDataLst>
            </p:nvPr>
          </p:nvSpPr>
          <p:spPr>
            <a:xfrm>
              <a:off x="12072" y="5312"/>
              <a:ext cx="943" cy="94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595" tIns="59798" rIns="119595" bIns="59798" rtlCol="0" anchor="ctr"/>
            <a:lstStyle/>
            <a:p>
              <a:pPr algn="ctr"/>
              <a:endParaRPr lang="zh-CN" altLang="en-US" sz="1315">
                <a:solidFill>
                  <a:schemeClr val="bg2">
                    <a:lumMod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16" name="PA_文本框 41"/>
            <p:cNvSpPr txBox="1"/>
            <p:nvPr>
              <p:custDataLst>
                <p:tags r:id="rId8"/>
              </p:custDataLst>
            </p:nvPr>
          </p:nvSpPr>
          <p:spPr>
            <a:xfrm>
              <a:off x="12094" y="5499"/>
              <a:ext cx="898" cy="827"/>
            </a:xfrm>
            <a:prstGeom prst="rect">
              <a:avLst/>
            </a:prstGeom>
            <a:noFill/>
          </p:spPr>
          <p:txBody>
            <a:bodyPr wrap="square" lIns="119595" tIns="59798" rIns="119595" bIns="59798" rtlCol="0">
              <a:spAutoFit/>
            </a:bodyPr>
            <a:lstStyle/>
            <a:p>
              <a:pPr algn="ctr"/>
              <a:r>
                <a:rPr lang="en-US" altLang="zh-CN" sz="1315" dirty="0">
                  <a:solidFill>
                    <a:schemeClr val="bg2">
                      <a:lumMod val="25000"/>
                    </a:schemeClr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lt"/>
                </a:rPr>
                <a:t>45%</a:t>
              </a:r>
            </a:p>
          </p:txBody>
        </p:sp>
        <p:sp>
          <p:nvSpPr>
            <p:cNvPr id="17" name="PA_圆角矩形 6"/>
            <p:cNvSpPr/>
            <p:nvPr>
              <p:custDataLst>
                <p:tags r:id="rId9"/>
              </p:custDataLst>
            </p:nvPr>
          </p:nvSpPr>
          <p:spPr>
            <a:xfrm>
              <a:off x="13902" y="3094"/>
              <a:ext cx="555" cy="4575"/>
            </a:xfrm>
            <a:prstGeom prst="roundRect">
              <a:avLst>
                <a:gd name="adj" fmla="val 50000"/>
              </a:avLst>
            </a:prstGeom>
            <a:solidFill>
              <a:srgbClr val="A36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595" tIns="59798" rIns="119595" bIns="59798" rtlCol="0" anchor="ctr"/>
            <a:lstStyle/>
            <a:p>
              <a:pPr algn="ctr"/>
              <a:endParaRPr lang="zh-CN" altLang="en-US" sz="1315" dirty="0">
                <a:solidFill>
                  <a:schemeClr val="bg2">
                    <a:lumMod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19" name="PA_只为设计_椭圆 16"/>
            <p:cNvSpPr/>
            <p:nvPr>
              <p:custDataLst>
                <p:tags r:id="rId10"/>
              </p:custDataLst>
            </p:nvPr>
          </p:nvSpPr>
          <p:spPr>
            <a:xfrm>
              <a:off x="13709" y="4425"/>
              <a:ext cx="943" cy="94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595" tIns="59798" rIns="119595" bIns="59798" rtlCol="0" anchor="ctr"/>
            <a:lstStyle/>
            <a:p>
              <a:pPr algn="ctr"/>
              <a:endParaRPr lang="zh-CN" altLang="en-US" sz="1315">
                <a:solidFill>
                  <a:schemeClr val="bg2">
                    <a:lumMod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21" name="PA_文本框 41"/>
            <p:cNvSpPr txBox="1"/>
            <p:nvPr>
              <p:custDataLst>
                <p:tags r:id="rId11"/>
              </p:custDataLst>
            </p:nvPr>
          </p:nvSpPr>
          <p:spPr>
            <a:xfrm>
              <a:off x="13732" y="4612"/>
              <a:ext cx="898" cy="827"/>
            </a:xfrm>
            <a:prstGeom prst="rect">
              <a:avLst/>
            </a:prstGeom>
            <a:noFill/>
          </p:spPr>
          <p:txBody>
            <a:bodyPr wrap="square" lIns="119595" tIns="59798" rIns="119595" bIns="59798" rtlCol="0">
              <a:spAutoFit/>
            </a:bodyPr>
            <a:lstStyle/>
            <a:p>
              <a:pPr algn="ctr"/>
              <a:r>
                <a:rPr lang="en-US" altLang="zh-CN" sz="1315" dirty="0">
                  <a:solidFill>
                    <a:schemeClr val="bg2">
                      <a:lumMod val="25000"/>
                    </a:schemeClr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lt"/>
                </a:rPr>
                <a:t>68%</a:t>
              </a:r>
            </a:p>
          </p:txBody>
        </p:sp>
        <p:sp>
          <p:nvSpPr>
            <p:cNvPr id="22" name="PA_圆角矩形 6"/>
            <p:cNvSpPr/>
            <p:nvPr>
              <p:custDataLst>
                <p:tags r:id="rId12"/>
              </p:custDataLst>
            </p:nvPr>
          </p:nvSpPr>
          <p:spPr>
            <a:xfrm>
              <a:off x="15539" y="3094"/>
              <a:ext cx="555" cy="4575"/>
            </a:xfrm>
            <a:prstGeom prst="roundRect">
              <a:avLst>
                <a:gd name="adj" fmla="val 50000"/>
              </a:avLst>
            </a:prstGeom>
            <a:solidFill>
              <a:srgbClr val="616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595" tIns="59798" rIns="119595" bIns="59798" rtlCol="0" anchor="ctr"/>
            <a:lstStyle/>
            <a:p>
              <a:pPr algn="ctr"/>
              <a:endParaRPr lang="zh-CN" altLang="en-US" sz="1315">
                <a:solidFill>
                  <a:schemeClr val="bg2">
                    <a:lumMod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32" name="PA_只为设计_椭圆 16"/>
            <p:cNvSpPr/>
            <p:nvPr>
              <p:custDataLst>
                <p:tags r:id="rId13"/>
              </p:custDataLst>
            </p:nvPr>
          </p:nvSpPr>
          <p:spPr>
            <a:xfrm>
              <a:off x="15347" y="3510"/>
              <a:ext cx="943" cy="943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9595" tIns="59798" rIns="119595" bIns="59798" rtlCol="0" anchor="ctr"/>
            <a:lstStyle/>
            <a:p>
              <a:pPr algn="ctr"/>
              <a:endParaRPr lang="zh-CN" altLang="en-US" sz="1315">
                <a:solidFill>
                  <a:schemeClr val="bg2">
                    <a:lumMod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33" name="PA_文本框 41"/>
            <p:cNvSpPr txBox="1"/>
            <p:nvPr>
              <p:custDataLst>
                <p:tags r:id="rId14"/>
              </p:custDataLst>
            </p:nvPr>
          </p:nvSpPr>
          <p:spPr>
            <a:xfrm>
              <a:off x="15369" y="3697"/>
              <a:ext cx="898" cy="827"/>
            </a:xfrm>
            <a:prstGeom prst="rect">
              <a:avLst/>
            </a:prstGeom>
            <a:noFill/>
          </p:spPr>
          <p:txBody>
            <a:bodyPr wrap="square" lIns="119595" tIns="59798" rIns="119595" bIns="59798" rtlCol="0">
              <a:spAutoFit/>
            </a:bodyPr>
            <a:lstStyle/>
            <a:p>
              <a:pPr algn="ctr"/>
              <a:r>
                <a:rPr lang="en-US" altLang="zh-CN" sz="1315" dirty="0">
                  <a:solidFill>
                    <a:schemeClr val="bg2">
                      <a:lumMod val="25000"/>
                    </a:schemeClr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lt"/>
                </a:rPr>
                <a:t>82%</a:t>
              </a:r>
            </a:p>
          </p:txBody>
        </p:sp>
        <p:sp>
          <p:nvSpPr>
            <p:cNvPr id="40" name="Shape 2485"/>
            <p:cNvSpPr/>
            <p:nvPr/>
          </p:nvSpPr>
          <p:spPr>
            <a:xfrm>
              <a:off x="15643" y="7952"/>
              <a:ext cx="451" cy="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82" y="10800"/>
                  </a:moveTo>
                  <a:cubicBezTo>
                    <a:pt x="6653" y="10800"/>
                    <a:pt x="6873" y="10559"/>
                    <a:pt x="6873" y="10260"/>
                  </a:cubicBezTo>
                  <a:cubicBezTo>
                    <a:pt x="6873" y="9962"/>
                    <a:pt x="6653" y="9720"/>
                    <a:pt x="6382" y="9720"/>
                  </a:cubicBezTo>
                  <a:cubicBezTo>
                    <a:pt x="6110" y="9720"/>
                    <a:pt x="5891" y="9962"/>
                    <a:pt x="5891" y="10260"/>
                  </a:cubicBezTo>
                  <a:cubicBezTo>
                    <a:pt x="5891" y="10559"/>
                    <a:pt x="6110" y="10800"/>
                    <a:pt x="6382" y="10800"/>
                  </a:cubicBezTo>
                  <a:moveTo>
                    <a:pt x="3436" y="10800"/>
                  </a:moveTo>
                  <a:cubicBezTo>
                    <a:pt x="3708" y="10800"/>
                    <a:pt x="3927" y="11042"/>
                    <a:pt x="3927" y="11340"/>
                  </a:cubicBezTo>
                  <a:cubicBezTo>
                    <a:pt x="3927" y="11639"/>
                    <a:pt x="3708" y="11880"/>
                    <a:pt x="3436" y="11880"/>
                  </a:cubicBezTo>
                  <a:cubicBezTo>
                    <a:pt x="3165" y="11880"/>
                    <a:pt x="2945" y="11639"/>
                    <a:pt x="2945" y="11340"/>
                  </a:cubicBezTo>
                  <a:cubicBezTo>
                    <a:pt x="2945" y="11042"/>
                    <a:pt x="3165" y="10800"/>
                    <a:pt x="3436" y="10800"/>
                  </a:cubicBezTo>
                  <a:moveTo>
                    <a:pt x="3436" y="12960"/>
                  </a:moveTo>
                  <a:cubicBezTo>
                    <a:pt x="4249" y="12960"/>
                    <a:pt x="4909" y="12235"/>
                    <a:pt x="4909" y="11340"/>
                  </a:cubicBezTo>
                  <a:cubicBezTo>
                    <a:pt x="4909" y="10446"/>
                    <a:pt x="4249" y="9720"/>
                    <a:pt x="3436" y="9720"/>
                  </a:cubicBezTo>
                  <a:cubicBezTo>
                    <a:pt x="2623" y="9720"/>
                    <a:pt x="1964" y="10446"/>
                    <a:pt x="1964" y="11340"/>
                  </a:cubicBezTo>
                  <a:cubicBezTo>
                    <a:pt x="1964" y="12235"/>
                    <a:pt x="2623" y="12960"/>
                    <a:pt x="3436" y="12960"/>
                  </a:cubicBezTo>
                  <a:moveTo>
                    <a:pt x="14236" y="18360"/>
                  </a:moveTo>
                  <a:lnTo>
                    <a:pt x="2455" y="18360"/>
                  </a:lnTo>
                  <a:cubicBezTo>
                    <a:pt x="2183" y="18360"/>
                    <a:pt x="1964" y="18602"/>
                    <a:pt x="1964" y="18900"/>
                  </a:cubicBezTo>
                  <a:cubicBezTo>
                    <a:pt x="1964" y="19199"/>
                    <a:pt x="2183" y="19440"/>
                    <a:pt x="2455" y="19440"/>
                  </a:cubicBezTo>
                  <a:lnTo>
                    <a:pt x="14236" y="19440"/>
                  </a:lnTo>
                  <a:cubicBezTo>
                    <a:pt x="14508" y="19440"/>
                    <a:pt x="14727" y="19199"/>
                    <a:pt x="14727" y="18900"/>
                  </a:cubicBezTo>
                  <a:cubicBezTo>
                    <a:pt x="14727" y="18602"/>
                    <a:pt x="14508" y="18360"/>
                    <a:pt x="14236" y="18360"/>
                  </a:cubicBezTo>
                  <a:moveTo>
                    <a:pt x="20618" y="18105"/>
                  </a:moveTo>
                  <a:lnTo>
                    <a:pt x="16691" y="16377"/>
                  </a:lnTo>
                  <a:lnTo>
                    <a:pt x="16691" y="12784"/>
                  </a:lnTo>
                  <a:lnTo>
                    <a:pt x="20618" y="11056"/>
                  </a:lnTo>
                  <a:cubicBezTo>
                    <a:pt x="20618" y="11056"/>
                    <a:pt x="20618" y="18105"/>
                    <a:pt x="20618" y="18105"/>
                  </a:cubicBezTo>
                  <a:close/>
                  <a:moveTo>
                    <a:pt x="15709" y="19440"/>
                  </a:moveTo>
                  <a:cubicBezTo>
                    <a:pt x="15709" y="20037"/>
                    <a:pt x="15269" y="20520"/>
                    <a:pt x="14727" y="20520"/>
                  </a:cubicBezTo>
                  <a:lnTo>
                    <a:pt x="1964" y="20520"/>
                  </a:lnTo>
                  <a:cubicBezTo>
                    <a:pt x="1422" y="20520"/>
                    <a:pt x="982" y="20037"/>
                    <a:pt x="982" y="19440"/>
                  </a:cubicBezTo>
                  <a:lnTo>
                    <a:pt x="982" y="9720"/>
                  </a:lnTo>
                  <a:cubicBezTo>
                    <a:pt x="982" y="9124"/>
                    <a:pt x="1422" y="8640"/>
                    <a:pt x="1964" y="8640"/>
                  </a:cubicBezTo>
                  <a:lnTo>
                    <a:pt x="14727" y="8640"/>
                  </a:lnTo>
                  <a:cubicBezTo>
                    <a:pt x="15269" y="8640"/>
                    <a:pt x="15709" y="9124"/>
                    <a:pt x="15709" y="9720"/>
                  </a:cubicBezTo>
                  <a:cubicBezTo>
                    <a:pt x="15709" y="9720"/>
                    <a:pt x="15709" y="19440"/>
                    <a:pt x="15709" y="19440"/>
                  </a:cubicBezTo>
                  <a:close/>
                  <a:moveTo>
                    <a:pt x="1964" y="4320"/>
                  </a:moveTo>
                  <a:cubicBezTo>
                    <a:pt x="1964" y="2531"/>
                    <a:pt x="3282" y="1080"/>
                    <a:pt x="4909" y="1080"/>
                  </a:cubicBezTo>
                  <a:cubicBezTo>
                    <a:pt x="6536" y="1080"/>
                    <a:pt x="7855" y="2531"/>
                    <a:pt x="7855" y="4320"/>
                  </a:cubicBezTo>
                  <a:cubicBezTo>
                    <a:pt x="7855" y="6110"/>
                    <a:pt x="6536" y="7560"/>
                    <a:pt x="4909" y="7560"/>
                  </a:cubicBezTo>
                  <a:cubicBezTo>
                    <a:pt x="3282" y="7560"/>
                    <a:pt x="1964" y="6110"/>
                    <a:pt x="1964" y="4320"/>
                  </a:cubicBezTo>
                  <a:moveTo>
                    <a:pt x="9190" y="7560"/>
                  </a:moveTo>
                  <a:lnTo>
                    <a:pt x="7501" y="7560"/>
                  </a:lnTo>
                  <a:cubicBezTo>
                    <a:pt x="7839" y="7233"/>
                    <a:pt x="8122" y="6840"/>
                    <a:pt x="8342" y="6404"/>
                  </a:cubicBezTo>
                  <a:cubicBezTo>
                    <a:pt x="8562" y="6842"/>
                    <a:pt x="8851" y="7232"/>
                    <a:pt x="9190" y="7560"/>
                  </a:cubicBezTo>
                  <a:moveTo>
                    <a:pt x="11782" y="1080"/>
                  </a:moveTo>
                  <a:cubicBezTo>
                    <a:pt x="13409" y="1080"/>
                    <a:pt x="14727" y="2531"/>
                    <a:pt x="14727" y="4320"/>
                  </a:cubicBezTo>
                  <a:cubicBezTo>
                    <a:pt x="14727" y="6110"/>
                    <a:pt x="13409" y="7560"/>
                    <a:pt x="11782" y="7560"/>
                  </a:cubicBezTo>
                  <a:cubicBezTo>
                    <a:pt x="10155" y="7560"/>
                    <a:pt x="8836" y="6110"/>
                    <a:pt x="8836" y="4320"/>
                  </a:cubicBezTo>
                  <a:cubicBezTo>
                    <a:pt x="8836" y="2531"/>
                    <a:pt x="10155" y="1080"/>
                    <a:pt x="11782" y="1080"/>
                  </a:cubicBezTo>
                  <a:moveTo>
                    <a:pt x="21109" y="9720"/>
                  </a:moveTo>
                  <a:cubicBezTo>
                    <a:pt x="21030" y="9720"/>
                    <a:pt x="20958" y="9745"/>
                    <a:pt x="20892" y="9782"/>
                  </a:cubicBezTo>
                  <a:lnTo>
                    <a:pt x="20890" y="9777"/>
                  </a:lnTo>
                  <a:lnTo>
                    <a:pt x="16691" y="11625"/>
                  </a:lnTo>
                  <a:lnTo>
                    <a:pt x="16691" y="9720"/>
                  </a:lnTo>
                  <a:cubicBezTo>
                    <a:pt x="16691" y="8527"/>
                    <a:pt x="15812" y="7560"/>
                    <a:pt x="14727" y="7560"/>
                  </a:cubicBezTo>
                  <a:lnTo>
                    <a:pt x="14373" y="7560"/>
                  </a:lnTo>
                  <a:cubicBezTo>
                    <a:pt x="15191" y="6768"/>
                    <a:pt x="15709" y="5612"/>
                    <a:pt x="15709" y="4320"/>
                  </a:cubicBezTo>
                  <a:cubicBezTo>
                    <a:pt x="15709" y="1934"/>
                    <a:pt x="13951" y="0"/>
                    <a:pt x="11782" y="0"/>
                  </a:cubicBezTo>
                  <a:cubicBezTo>
                    <a:pt x="10302" y="0"/>
                    <a:pt x="9015" y="901"/>
                    <a:pt x="8345" y="2231"/>
                  </a:cubicBezTo>
                  <a:cubicBezTo>
                    <a:pt x="7676" y="901"/>
                    <a:pt x="6389" y="0"/>
                    <a:pt x="4909" y="0"/>
                  </a:cubicBezTo>
                  <a:cubicBezTo>
                    <a:pt x="2740" y="0"/>
                    <a:pt x="982" y="1934"/>
                    <a:pt x="982" y="4320"/>
                  </a:cubicBezTo>
                  <a:cubicBezTo>
                    <a:pt x="982" y="5612"/>
                    <a:pt x="1501" y="6768"/>
                    <a:pt x="2317" y="7560"/>
                  </a:cubicBezTo>
                  <a:lnTo>
                    <a:pt x="1964" y="7560"/>
                  </a:lnTo>
                  <a:cubicBezTo>
                    <a:pt x="879" y="7560"/>
                    <a:pt x="0" y="8527"/>
                    <a:pt x="0" y="9720"/>
                  </a:cubicBezTo>
                  <a:lnTo>
                    <a:pt x="0" y="19440"/>
                  </a:lnTo>
                  <a:cubicBezTo>
                    <a:pt x="0" y="20633"/>
                    <a:pt x="879" y="21600"/>
                    <a:pt x="1964" y="21600"/>
                  </a:cubicBezTo>
                  <a:lnTo>
                    <a:pt x="14727" y="21600"/>
                  </a:lnTo>
                  <a:cubicBezTo>
                    <a:pt x="15812" y="21600"/>
                    <a:pt x="16691" y="20633"/>
                    <a:pt x="16691" y="19440"/>
                  </a:cubicBezTo>
                  <a:lnTo>
                    <a:pt x="16691" y="17536"/>
                  </a:lnTo>
                  <a:lnTo>
                    <a:pt x="20890" y="19383"/>
                  </a:lnTo>
                  <a:lnTo>
                    <a:pt x="20891" y="19379"/>
                  </a:lnTo>
                  <a:cubicBezTo>
                    <a:pt x="20958" y="19415"/>
                    <a:pt x="21030" y="19440"/>
                    <a:pt x="21109" y="19440"/>
                  </a:cubicBezTo>
                  <a:cubicBezTo>
                    <a:pt x="21380" y="19440"/>
                    <a:pt x="21600" y="19199"/>
                    <a:pt x="21600" y="18900"/>
                  </a:cubicBezTo>
                  <a:lnTo>
                    <a:pt x="21600" y="10260"/>
                  </a:lnTo>
                  <a:cubicBezTo>
                    <a:pt x="21600" y="9962"/>
                    <a:pt x="21380" y="9720"/>
                    <a:pt x="21109" y="9720"/>
                  </a:cubicBezTo>
                  <a:moveTo>
                    <a:pt x="11782" y="5400"/>
                  </a:moveTo>
                  <a:cubicBezTo>
                    <a:pt x="12324" y="5400"/>
                    <a:pt x="12764" y="4916"/>
                    <a:pt x="12764" y="4320"/>
                  </a:cubicBezTo>
                  <a:cubicBezTo>
                    <a:pt x="12764" y="3724"/>
                    <a:pt x="12324" y="3240"/>
                    <a:pt x="11782" y="3240"/>
                  </a:cubicBezTo>
                  <a:cubicBezTo>
                    <a:pt x="11240" y="3240"/>
                    <a:pt x="10800" y="3724"/>
                    <a:pt x="10800" y="4320"/>
                  </a:cubicBezTo>
                  <a:cubicBezTo>
                    <a:pt x="10800" y="4916"/>
                    <a:pt x="11240" y="5400"/>
                    <a:pt x="11782" y="5400"/>
                  </a:cubicBezTo>
                  <a:moveTo>
                    <a:pt x="4909" y="5400"/>
                  </a:moveTo>
                  <a:cubicBezTo>
                    <a:pt x="5451" y="5400"/>
                    <a:pt x="5891" y="4916"/>
                    <a:pt x="5891" y="4320"/>
                  </a:cubicBezTo>
                  <a:cubicBezTo>
                    <a:pt x="5891" y="3724"/>
                    <a:pt x="5451" y="3240"/>
                    <a:pt x="4909" y="3240"/>
                  </a:cubicBezTo>
                  <a:cubicBezTo>
                    <a:pt x="4367" y="3240"/>
                    <a:pt x="3927" y="3724"/>
                    <a:pt x="3927" y="4320"/>
                  </a:cubicBezTo>
                  <a:cubicBezTo>
                    <a:pt x="3927" y="4916"/>
                    <a:pt x="4367" y="5400"/>
                    <a:pt x="4909" y="5400"/>
                  </a:cubicBezTo>
                </a:path>
              </a:pathLst>
            </a:custGeom>
            <a:solidFill>
              <a:srgbClr val="323B43"/>
            </a:solidFill>
            <a:ln w="12700">
              <a:miter lim="400000"/>
            </a:ln>
          </p:spPr>
          <p:txBody>
            <a:bodyPr lIns="19222" tIns="19222" rIns="19222" bIns="19222" anchor="ctr"/>
            <a:lstStyle/>
            <a:p>
              <a:pPr algn="ctr" defTabSz="2305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315" kern="0" dirty="0">
                <a:solidFill>
                  <a:schemeClr val="bg2">
                    <a:lumMod val="2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41" name="Shape 2498"/>
            <p:cNvSpPr/>
            <p:nvPr/>
          </p:nvSpPr>
          <p:spPr>
            <a:xfrm>
              <a:off x="10876" y="7973"/>
              <a:ext cx="451" cy="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4400"/>
                  </a:moveTo>
                  <a:lnTo>
                    <a:pt x="16349" y="14400"/>
                  </a:lnTo>
                  <a:cubicBezTo>
                    <a:pt x="16227" y="14820"/>
                    <a:pt x="16076" y="15221"/>
                    <a:pt x="15897" y="15600"/>
                  </a:cubicBezTo>
                  <a:lnTo>
                    <a:pt x="20618" y="15600"/>
                  </a:lnTo>
                  <a:lnTo>
                    <a:pt x="20618" y="19200"/>
                  </a:lnTo>
                  <a:cubicBezTo>
                    <a:pt x="20618" y="19862"/>
                    <a:pt x="20178" y="20400"/>
                    <a:pt x="19636" y="20400"/>
                  </a:cubicBezTo>
                  <a:lnTo>
                    <a:pt x="1964" y="20400"/>
                  </a:lnTo>
                  <a:cubicBezTo>
                    <a:pt x="1422" y="20400"/>
                    <a:pt x="982" y="19862"/>
                    <a:pt x="982" y="19200"/>
                  </a:cubicBezTo>
                  <a:lnTo>
                    <a:pt x="982" y="15600"/>
                  </a:lnTo>
                  <a:lnTo>
                    <a:pt x="5704" y="15600"/>
                  </a:lnTo>
                  <a:cubicBezTo>
                    <a:pt x="5524" y="15221"/>
                    <a:pt x="5373" y="14820"/>
                    <a:pt x="5251" y="14400"/>
                  </a:cubicBezTo>
                  <a:lnTo>
                    <a:pt x="982" y="14400"/>
                  </a:lnTo>
                  <a:lnTo>
                    <a:pt x="982" y="4800"/>
                  </a:lnTo>
                  <a:cubicBezTo>
                    <a:pt x="982" y="4138"/>
                    <a:pt x="1422" y="3600"/>
                    <a:pt x="1964" y="3600"/>
                  </a:cubicBezTo>
                  <a:lnTo>
                    <a:pt x="3927" y="3600"/>
                  </a:lnTo>
                  <a:cubicBezTo>
                    <a:pt x="5891" y="3600"/>
                    <a:pt x="5891" y="1200"/>
                    <a:pt x="7364" y="1200"/>
                  </a:cubicBezTo>
                  <a:lnTo>
                    <a:pt x="10800" y="1200"/>
                  </a:lnTo>
                  <a:lnTo>
                    <a:pt x="14236" y="1200"/>
                  </a:lnTo>
                  <a:cubicBezTo>
                    <a:pt x="15709" y="1200"/>
                    <a:pt x="15709" y="3600"/>
                    <a:pt x="17673" y="3600"/>
                  </a:cubicBezTo>
                  <a:lnTo>
                    <a:pt x="19636" y="3600"/>
                  </a:lnTo>
                  <a:cubicBezTo>
                    <a:pt x="20178" y="3600"/>
                    <a:pt x="20618" y="4138"/>
                    <a:pt x="20618" y="4800"/>
                  </a:cubicBezTo>
                  <a:cubicBezTo>
                    <a:pt x="20618" y="4800"/>
                    <a:pt x="20618" y="14400"/>
                    <a:pt x="20618" y="14400"/>
                  </a:cubicBezTo>
                  <a:close/>
                  <a:moveTo>
                    <a:pt x="19636" y="2400"/>
                  </a:moveTo>
                  <a:lnTo>
                    <a:pt x="17673" y="2400"/>
                  </a:lnTo>
                  <a:cubicBezTo>
                    <a:pt x="16200" y="2400"/>
                    <a:pt x="16200" y="0"/>
                    <a:pt x="14236" y="0"/>
                  </a:cubicBezTo>
                  <a:lnTo>
                    <a:pt x="10800" y="0"/>
                  </a:lnTo>
                  <a:lnTo>
                    <a:pt x="7364" y="0"/>
                  </a:lnTo>
                  <a:cubicBezTo>
                    <a:pt x="5400" y="0"/>
                    <a:pt x="5400" y="2400"/>
                    <a:pt x="3927" y="2400"/>
                  </a:cubicBezTo>
                  <a:lnTo>
                    <a:pt x="1964" y="2400"/>
                  </a:lnTo>
                  <a:cubicBezTo>
                    <a:pt x="879" y="2400"/>
                    <a:pt x="0" y="3475"/>
                    <a:pt x="0" y="4800"/>
                  </a:cubicBezTo>
                  <a:lnTo>
                    <a:pt x="0" y="19200"/>
                  </a:lnTo>
                  <a:cubicBezTo>
                    <a:pt x="0" y="20525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525"/>
                    <a:pt x="21600" y="19200"/>
                  </a:cubicBezTo>
                  <a:lnTo>
                    <a:pt x="21600" y="4800"/>
                  </a:lnTo>
                  <a:cubicBezTo>
                    <a:pt x="21600" y="3475"/>
                    <a:pt x="20721" y="2400"/>
                    <a:pt x="19636" y="2400"/>
                  </a:cubicBezTo>
                  <a:moveTo>
                    <a:pt x="18164" y="7200"/>
                  </a:moveTo>
                  <a:cubicBezTo>
                    <a:pt x="17892" y="7200"/>
                    <a:pt x="17673" y="6932"/>
                    <a:pt x="17673" y="6600"/>
                  </a:cubicBezTo>
                  <a:cubicBezTo>
                    <a:pt x="17673" y="6269"/>
                    <a:pt x="17892" y="6000"/>
                    <a:pt x="18164" y="6000"/>
                  </a:cubicBezTo>
                  <a:cubicBezTo>
                    <a:pt x="18435" y="6000"/>
                    <a:pt x="18655" y="6269"/>
                    <a:pt x="18655" y="6600"/>
                  </a:cubicBezTo>
                  <a:cubicBezTo>
                    <a:pt x="18655" y="6932"/>
                    <a:pt x="18435" y="7200"/>
                    <a:pt x="18164" y="7200"/>
                  </a:cubicBezTo>
                  <a:moveTo>
                    <a:pt x="18164" y="4800"/>
                  </a:moveTo>
                  <a:cubicBezTo>
                    <a:pt x="17351" y="4800"/>
                    <a:pt x="16691" y="5607"/>
                    <a:pt x="16691" y="6600"/>
                  </a:cubicBezTo>
                  <a:cubicBezTo>
                    <a:pt x="16691" y="7594"/>
                    <a:pt x="17351" y="8400"/>
                    <a:pt x="18164" y="8400"/>
                  </a:cubicBezTo>
                  <a:cubicBezTo>
                    <a:pt x="18977" y="8400"/>
                    <a:pt x="19636" y="7594"/>
                    <a:pt x="19636" y="6600"/>
                  </a:cubicBezTo>
                  <a:cubicBezTo>
                    <a:pt x="19636" y="5607"/>
                    <a:pt x="18977" y="4800"/>
                    <a:pt x="18164" y="4800"/>
                  </a:cubicBezTo>
                  <a:moveTo>
                    <a:pt x="18164" y="9600"/>
                  </a:moveTo>
                  <a:cubicBezTo>
                    <a:pt x="17892" y="9600"/>
                    <a:pt x="17673" y="9869"/>
                    <a:pt x="17673" y="10200"/>
                  </a:cubicBezTo>
                  <a:cubicBezTo>
                    <a:pt x="17673" y="10532"/>
                    <a:pt x="17892" y="10800"/>
                    <a:pt x="18164" y="10800"/>
                  </a:cubicBezTo>
                  <a:cubicBezTo>
                    <a:pt x="18435" y="10800"/>
                    <a:pt x="18655" y="10532"/>
                    <a:pt x="18655" y="10200"/>
                  </a:cubicBezTo>
                  <a:cubicBezTo>
                    <a:pt x="18655" y="9869"/>
                    <a:pt x="18435" y="9600"/>
                    <a:pt x="18164" y="9600"/>
                  </a:cubicBezTo>
                  <a:moveTo>
                    <a:pt x="10800" y="16800"/>
                  </a:moveTo>
                  <a:cubicBezTo>
                    <a:pt x="8631" y="16800"/>
                    <a:pt x="6873" y="14651"/>
                    <a:pt x="6873" y="12000"/>
                  </a:cubicBezTo>
                  <a:cubicBezTo>
                    <a:pt x="6873" y="9349"/>
                    <a:pt x="8631" y="7200"/>
                    <a:pt x="10800" y="7200"/>
                  </a:cubicBezTo>
                  <a:cubicBezTo>
                    <a:pt x="12969" y="7200"/>
                    <a:pt x="14727" y="9349"/>
                    <a:pt x="14727" y="12000"/>
                  </a:cubicBezTo>
                  <a:cubicBezTo>
                    <a:pt x="14727" y="14651"/>
                    <a:pt x="12969" y="16800"/>
                    <a:pt x="10800" y="16800"/>
                  </a:cubicBezTo>
                  <a:moveTo>
                    <a:pt x="10800" y="6000"/>
                  </a:moveTo>
                  <a:cubicBezTo>
                    <a:pt x="8088" y="6000"/>
                    <a:pt x="5891" y="8687"/>
                    <a:pt x="5891" y="12000"/>
                  </a:cubicBezTo>
                  <a:cubicBezTo>
                    <a:pt x="5891" y="15314"/>
                    <a:pt x="8088" y="18000"/>
                    <a:pt x="10800" y="18000"/>
                  </a:cubicBezTo>
                  <a:cubicBezTo>
                    <a:pt x="13512" y="18000"/>
                    <a:pt x="15709" y="15314"/>
                    <a:pt x="15709" y="12000"/>
                  </a:cubicBezTo>
                  <a:cubicBezTo>
                    <a:pt x="15709" y="8687"/>
                    <a:pt x="13512" y="6000"/>
                    <a:pt x="10800" y="6000"/>
                  </a:cubicBezTo>
                  <a:moveTo>
                    <a:pt x="10800" y="14400"/>
                  </a:moveTo>
                  <a:cubicBezTo>
                    <a:pt x="9716" y="14400"/>
                    <a:pt x="8836" y="13325"/>
                    <a:pt x="8836" y="12000"/>
                  </a:cubicBezTo>
                  <a:cubicBezTo>
                    <a:pt x="8836" y="10675"/>
                    <a:pt x="9716" y="9600"/>
                    <a:pt x="10800" y="9600"/>
                  </a:cubicBezTo>
                  <a:cubicBezTo>
                    <a:pt x="11884" y="9600"/>
                    <a:pt x="12764" y="10675"/>
                    <a:pt x="12764" y="12000"/>
                  </a:cubicBezTo>
                  <a:cubicBezTo>
                    <a:pt x="12764" y="13325"/>
                    <a:pt x="11884" y="14400"/>
                    <a:pt x="10800" y="14400"/>
                  </a:cubicBezTo>
                  <a:moveTo>
                    <a:pt x="10800" y="8400"/>
                  </a:moveTo>
                  <a:cubicBezTo>
                    <a:pt x="9173" y="8400"/>
                    <a:pt x="7855" y="10012"/>
                    <a:pt x="7855" y="12000"/>
                  </a:cubicBezTo>
                  <a:cubicBezTo>
                    <a:pt x="7855" y="13988"/>
                    <a:pt x="9173" y="15600"/>
                    <a:pt x="10800" y="15600"/>
                  </a:cubicBezTo>
                  <a:cubicBezTo>
                    <a:pt x="12426" y="15600"/>
                    <a:pt x="13745" y="13988"/>
                    <a:pt x="13745" y="12000"/>
                  </a:cubicBezTo>
                  <a:cubicBezTo>
                    <a:pt x="13745" y="10012"/>
                    <a:pt x="12426" y="8400"/>
                    <a:pt x="10800" y="8400"/>
                  </a:cubicBezTo>
                  <a:moveTo>
                    <a:pt x="8345" y="3600"/>
                  </a:moveTo>
                  <a:lnTo>
                    <a:pt x="13255" y="3600"/>
                  </a:lnTo>
                  <a:cubicBezTo>
                    <a:pt x="13526" y="3600"/>
                    <a:pt x="13745" y="3332"/>
                    <a:pt x="13745" y="3000"/>
                  </a:cubicBezTo>
                  <a:cubicBezTo>
                    <a:pt x="13745" y="2669"/>
                    <a:pt x="13526" y="2400"/>
                    <a:pt x="13255" y="2400"/>
                  </a:cubicBezTo>
                  <a:lnTo>
                    <a:pt x="8345" y="2400"/>
                  </a:lnTo>
                  <a:cubicBezTo>
                    <a:pt x="8074" y="2400"/>
                    <a:pt x="7855" y="2669"/>
                    <a:pt x="7855" y="3000"/>
                  </a:cubicBezTo>
                  <a:cubicBezTo>
                    <a:pt x="7855" y="3332"/>
                    <a:pt x="8074" y="3600"/>
                    <a:pt x="8345" y="3600"/>
                  </a:cubicBezTo>
                </a:path>
              </a:pathLst>
            </a:custGeom>
            <a:solidFill>
              <a:srgbClr val="323B43"/>
            </a:solidFill>
            <a:ln w="12700">
              <a:miter lim="400000"/>
            </a:ln>
          </p:spPr>
          <p:txBody>
            <a:bodyPr lIns="19222" tIns="19222" rIns="19222" bIns="19222" anchor="ctr"/>
            <a:lstStyle/>
            <a:p>
              <a:pPr algn="ctr" defTabSz="2305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315" kern="0" dirty="0">
                <a:solidFill>
                  <a:schemeClr val="bg2">
                    <a:lumMod val="2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42" name="Shape 2532"/>
            <p:cNvSpPr/>
            <p:nvPr/>
          </p:nvSpPr>
          <p:spPr>
            <a:xfrm>
              <a:off x="12316" y="7964"/>
              <a:ext cx="451" cy="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5" y="11291"/>
                  </a:moveTo>
                  <a:lnTo>
                    <a:pt x="18655" y="7364"/>
                  </a:lnTo>
                  <a:cubicBezTo>
                    <a:pt x="19739" y="7364"/>
                    <a:pt x="20618" y="8243"/>
                    <a:pt x="20618" y="9327"/>
                  </a:cubicBezTo>
                  <a:cubicBezTo>
                    <a:pt x="20618" y="10412"/>
                    <a:pt x="19739" y="11291"/>
                    <a:pt x="18655" y="11291"/>
                  </a:cubicBezTo>
                  <a:moveTo>
                    <a:pt x="17673" y="17182"/>
                  </a:moveTo>
                  <a:cubicBezTo>
                    <a:pt x="17673" y="17453"/>
                    <a:pt x="17453" y="17673"/>
                    <a:pt x="17182" y="17673"/>
                  </a:cubicBezTo>
                  <a:cubicBezTo>
                    <a:pt x="16911" y="17673"/>
                    <a:pt x="16691" y="17453"/>
                    <a:pt x="16691" y="17182"/>
                  </a:cubicBezTo>
                  <a:lnTo>
                    <a:pt x="16691" y="1473"/>
                  </a:lnTo>
                  <a:cubicBezTo>
                    <a:pt x="16691" y="1202"/>
                    <a:pt x="16911" y="982"/>
                    <a:pt x="17182" y="982"/>
                  </a:cubicBezTo>
                  <a:cubicBezTo>
                    <a:pt x="17453" y="982"/>
                    <a:pt x="17673" y="1202"/>
                    <a:pt x="17673" y="1473"/>
                  </a:cubicBezTo>
                  <a:cubicBezTo>
                    <a:pt x="17673" y="1473"/>
                    <a:pt x="17673" y="17182"/>
                    <a:pt x="17673" y="17182"/>
                  </a:cubicBezTo>
                  <a:close/>
                  <a:moveTo>
                    <a:pt x="15709" y="15780"/>
                  </a:moveTo>
                  <a:lnTo>
                    <a:pt x="8836" y="13718"/>
                  </a:lnTo>
                  <a:lnTo>
                    <a:pt x="8836" y="4937"/>
                  </a:lnTo>
                  <a:lnTo>
                    <a:pt x="15709" y="2875"/>
                  </a:lnTo>
                  <a:cubicBezTo>
                    <a:pt x="15709" y="2875"/>
                    <a:pt x="15709" y="15780"/>
                    <a:pt x="15709" y="15780"/>
                  </a:cubicBezTo>
                  <a:close/>
                  <a:moveTo>
                    <a:pt x="9479" y="19636"/>
                  </a:moveTo>
                  <a:lnTo>
                    <a:pt x="9697" y="20618"/>
                  </a:lnTo>
                  <a:lnTo>
                    <a:pt x="6775" y="20618"/>
                  </a:lnTo>
                  <a:lnTo>
                    <a:pt x="6558" y="19636"/>
                  </a:lnTo>
                  <a:cubicBezTo>
                    <a:pt x="6558" y="19636"/>
                    <a:pt x="9479" y="19636"/>
                    <a:pt x="9479" y="19636"/>
                  </a:cubicBezTo>
                  <a:close/>
                  <a:moveTo>
                    <a:pt x="6339" y="18655"/>
                  </a:moveTo>
                  <a:lnTo>
                    <a:pt x="5356" y="14232"/>
                  </a:lnTo>
                  <a:lnTo>
                    <a:pt x="8176" y="14545"/>
                  </a:lnTo>
                  <a:lnTo>
                    <a:pt x="8360" y="14600"/>
                  </a:lnTo>
                  <a:lnTo>
                    <a:pt x="9260" y="18655"/>
                  </a:lnTo>
                  <a:cubicBezTo>
                    <a:pt x="9260" y="18655"/>
                    <a:pt x="6339" y="18655"/>
                    <a:pt x="6339" y="18655"/>
                  </a:cubicBezTo>
                  <a:close/>
                  <a:moveTo>
                    <a:pt x="982" y="12764"/>
                  </a:moveTo>
                  <a:lnTo>
                    <a:pt x="982" y="10800"/>
                  </a:lnTo>
                  <a:lnTo>
                    <a:pt x="3436" y="10800"/>
                  </a:lnTo>
                  <a:cubicBezTo>
                    <a:pt x="3707" y="10800"/>
                    <a:pt x="3927" y="10581"/>
                    <a:pt x="3927" y="10309"/>
                  </a:cubicBezTo>
                  <a:cubicBezTo>
                    <a:pt x="3927" y="10038"/>
                    <a:pt x="3707" y="9818"/>
                    <a:pt x="3436" y="9818"/>
                  </a:cubicBezTo>
                  <a:lnTo>
                    <a:pt x="982" y="9818"/>
                  </a:lnTo>
                  <a:lnTo>
                    <a:pt x="982" y="8836"/>
                  </a:lnTo>
                  <a:lnTo>
                    <a:pt x="2455" y="8836"/>
                  </a:lnTo>
                  <a:cubicBezTo>
                    <a:pt x="2725" y="8836"/>
                    <a:pt x="2945" y="8617"/>
                    <a:pt x="2945" y="8345"/>
                  </a:cubicBezTo>
                  <a:cubicBezTo>
                    <a:pt x="2945" y="8075"/>
                    <a:pt x="2725" y="7855"/>
                    <a:pt x="2455" y="7855"/>
                  </a:cubicBezTo>
                  <a:lnTo>
                    <a:pt x="982" y="7855"/>
                  </a:lnTo>
                  <a:lnTo>
                    <a:pt x="982" y="5891"/>
                  </a:lnTo>
                  <a:lnTo>
                    <a:pt x="7855" y="5128"/>
                  </a:lnTo>
                  <a:lnTo>
                    <a:pt x="7855" y="13528"/>
                  </a:lnTo>
                  <a:cubicBezTo>
                    <a:pt x="7855" y="13528"/>
                    <a:pt x="982" y="12764"/>
                    <a:pt x="982" y="12764"/>
                  </a:cubicBezTo>
                  <a:close/>
                  <a:moveTo>
                    <a:pt x="18655" y="6382"/>
                  </a:moveTo>
                  <a:lnTo>
                    <a:pt x="18655" y="1473"/>
                  </a:lnTo>
                  <a:cubicBezTo>
                    <a:pt x="18655" y="659"/>
                    <a:pt x="17995" y="0"/>
                    <a:pt x="17182" y="0"/>
                  </a:cubicBezTo>
                  <a:cubicBezTo>
                    <a:pt x="16368" y="0"/>
                    <a:pt x="15709" y="659"/>
                    <a:pt x="15709" y="1473"/>
                  </a:cubicBezTo>
                  <a:lnTo>
                    <a:pt x="15709" y="1850"/>
                  </a:lnTo>
                  <a:lnTo>
                    <a:pt x="8175" y="4110"/>
                  </a:lnTo>
                  <a:lnTo>
                    <a:pt x="982" y="4909"/>
                  </a:lnTo>
                  <a:cubicBezTo>
                    <a:pt x="440" y="4909"/>
                    <a:pt x="0" y="5349"/>
                    <a:pt x="0" y="5891"/>
                  </a:cubicBezTo>
                  <a:lnTo>
                    <a:pt x="0" y="12764"/>
                  </a:lnTo>
                  <a:cubicBezTo>
                    <a:pt x="0" y="13306"/>
                    <a:pt x="440" y="13745"/>
                    <a:pt x="982" y="13745"/>
                  </a:cubicBezTo>
                  <a:lnTo>
                    <a:pt x="4325" y="14117"/>
                  </a:lnTo>
                  <a:lnTo>
                    <a:pt x="5903" y="21216"/>
                  </a:lnTo>
                  <a:lnTo>
                    <a:pt x="5912" y="21214"/>
                  </a:lnTo>
                  <a:cubicBezTo>
                    <a:pt x="5961" y="21433"/>
                    <a:pt x="6148" y="21600"/>
                    <a:pt x="6382" y="21600"/>
                  </a:cubicBezTo>
                  <a:lnTo>
                    <a:pt x="10309" y="21600"/>
                  </a:lnTo>
                  <a:cubicBezTo>
                    <a:pt x="10580" y="21600"/>
                    <a:pt x="10800" y="21381"/>
                    <a:pt x="10800" y="21109"/>
                  </a:cubicBezTo>
                  <a:cubicBezTo>
                    <a:pt x="10800" y="21072"/>
                    <a:pt x="10787" y="21039"/>
                    <a:pt x="10779" y="21005"/>
                  </a:cubicBezTo>
                  <a:lnTo>
                    <a:pt x="10788" y="21003"/>
                  </a:lnTo>
                  <a:lnTo>
                    <a:pt x="9437" y="14923"/>
                  </a:lnTo>
                  <a:lnTo>
                    <a:pt x="15709" y="16805"/>
                  </a:lnTo>
                  <a:lnTo>
                    <a:pt x="15709" y="17182"/>
                  </a:lnTo>
                  <a:cubicBezTo>
                    <a:pt x="15709" y="17995"/>
                    <a:pt x="16368" y="18655"/>
                    <a:pt x="17182" y="18655"/>
                  </a:cubicBezTo>
                  <a:cubicBezTo>
                    <a:pt x="17995" y="18655"/>
                    <a:pt x="18655" y="17995"/>
                    <a:pt x="18655" y="17182"/>
                  </a:cubicBezTo>
                  <a:lnTo>
                    <a:pt x="18655" y="12273"/>
                  </a:lnTo>
                  <a:cubicBezTo>
                    <a:pt x="20281" y="12273"/>
                    <a:pt x="21600" y="10954"/>
                    <a:pt x="21600" y="9327"/>
                  </a:cubicBezTo>
                  <a:cubicBezTo>
                    <a:pt x="21600" y="7701"/>
                    <a:pt x="20281" y="6382"/>
                    <a:pt x="18655" y="6382"/>
                  </a:cubicBezTo>
                </a:path>
              </a:pathLst>
            </a:custGeom>
            <a:solidFill>
              <a:srgbClr val="323B43"/>
            </a:solidFill>
            <a:ln w="12700">
              <a:miter lim="400000"/>
            </a:ln>
          </p:spPr>
          <p:txBody>
            <a:bodyPr lIns="19222" tIns="19222" rIns="19222" bIns="19222" anchor="ctr"/>
            <a:lstStyle/>
            <a:p>
              <a:pPr algn="ctr" defTabSz="2305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315" kern="0" dirty="0">
                <a:solidFill>
                  <a:schemeClr val="bg2">
                    <a:lumMod val="2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  <p:sp>
          <p:nvSpPr>
            <p:cNvPr id="43" name="Shape 2539"/>
            <p:cNvSpPr/>
            <p:nvPr/>
          </p:nvSpPr>
          <p:spPr>
            <a:xfrm>
              <a:off x="14005" y="7911"/>
              <a:ext cx="451" cy="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64" y="19636"/>
                  </a:moveTo>
                  <a:cubicBezTo>
                    <a:pt x="12764" y="20178"/>
                    <a:pt x="12324" y="20618"/>
                    <a:pt x="11782" y="20618"/>
                  </a:cubicBezTo>
                  <a:lnTo>
                    <a:pt x="9818" y="20618"/>
                  </a:lnTo>
                  <a:cubicBezTo>
                    <a:pt x="9276" y="20618"/>
                    <a:pt x="8836" y="20178"/>
                    <a:pt x="8836" y="19636"/>
                  </a:cubicBezTo>
                  <a:lnTo>
                    <a:pt x="8836" y="17673"/>
                  </a:lnTo>
                  <a:cubicBezTo>
                    <a:pt x="8836" y="17131"/>
                    <a:pt x="9276" y="16691"/>
                    <a:pt x="9818" y="16691"/>
                  </a:cubicBezTo>
                  <a:lnTo>
                    <a:pt x="11782" y="16691"/>
                  </a:lnTo>
                  <a:cubicBezTo>
                    <a:pt x="12324" y="16691"/>
                    <a:pt x="12764" y="17131"/>
                    <a:pt x="12764" y="17673"/>
                  </a:cubicBezTo>
                  <a:cubicBezTo>
                    <a:pt x="12764" y="17673"/>
                    <a:pt x="12764" y="19636"/>
                    <a:pt x="12764" y="19636"/>
                  </a:cubicBezTo>
                  <a:close/>
                  <a:moveTo>
                    <a:pt x="11782" y="15709"/>
                  </a:moveTo>
                  <a:lnTo>
                    <a:pt x="9818" y="15709"/>
                  </a:lnTo>
                  <a:cubicBezTo>
                    <a:pt x="8734" y="15709"/>
                    <a:pt x="7855" y="16588"/>
                    <a:pt x="7855" y="17673"/>
                  </a:cubicBezTo>
                  <a:lnTo>
                    <a:pt x="7855" y="19636"/>
                  </a:lnTo>
                  <a:cubicBezTo>
                    <a:pt x="7855" y="20721"/>
                    <a:pt x="8734" y="21600"/>
                    <a:pt x="9818" y="21600"/>
                  </a:cubicBezTo>
                  <a:lnTo>
                    <a:pt x="11782" y="21600"/>
                  </a:lnTo>
                  <a:cubicBezTo>
                    <a:pt x="12866" y="21600"/>
                    <a:pt x="13745" y="20721"/>
                    <a:pt x="13745" y="19636"/>
                  </a:cubicBezTo>
                  <a:lnTo>
                    <a:pt x="13745" y="17673"/>
                  </a:lnTo>
                  <a:cubicBezTo>
                    <a:pt x="13745" y="16588"/>
                    <a:pt x="12866" y="15709"/>
                    <a:pt x="11782" y="15709"/>
                  </a:cubicBezTo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7673" y="20618"/>
                  </a:lnTo>
                  <a:cubicBezTo>
                    <a:pt x="17131" y="20618"/>
                    <a:pt x="16691" y="20178"/>
                    <a:pt x="16691" y="19636"/>
                  </a:cubicBezTo>
                  <a:lnTo>
                    <a:pt x="16691" y="17673"/>
                  </a:lnTo>
                  <a:cubicBezTo>
                    <a:pt x="16691" y="17131"/>
                    <a:pt x="17131" y="16691"/>
                    <a:pt x="17673" y="16691"/>
                  </a:cubicBezTo>
                  <a:lnTo>
                    <a:pt x="19636" y="16691"/>
                  </a:lnTo>
                  <a:cubicBezTo>
                    <a:pt x="20178" y="16691"/>
                    <a:pt x="20618" y="17131"/>
                    <a:pt x="20618" y="17673"/>
                  </a:cubicBezTo>
                  <a:cubicBezTo>
                    <a:pt x="20618" y="17673"/>
                    <a:pt x="20618" y="19636"/>
                    <a:pt x="20618" y="19636"/>
                  </a:cubicBezTo>
                  <a:close/>
                  <a:moveTo>
                    <a:pt x="19636" y="15709"/>
                  </a:moveTo>
                  <a:lnTo>
                    <a:pt x="17673" y="15709"/>
                  </a:lnTo>
                  <a:cubicBezTo>
                    <a:pt x="16588" y="15709"/>
                    <a:pt x="15709" y="16588"/>
                    <a:pt x="15709" y="17673"/>
                  </a:cubicBezTo>
                  <a:lnTo>
                    <a:pt x="15709" y="19636"/>
                  </a:lnTo>
                  <a:cubicBezTo>
                    <a:pt x="15709" y="20721"/>
                    <a:pt x="16588" y="21600"/>
                    <a:pt x="17673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7673"/>
                  </a:lnTo>
                  <a:cubicBezTo>
                    <a:pt x="21600" y="16588"/>
                    <a:pt x="20721" y="15709"/>
                    <a:pt x="19636" y="15709"/>
                  </a:cubicBezTo>
                  <a:moveTo>
                    <a:pt x="4909" y="19636"/>
                  </a:moveTo>
                  <a:cubicBezTo>
                    <a:pt x="4909" y="20178"/>
                    <a:pt x="4469" y="20618"/>
                    <a:pt x="3927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7673"/>
                  </a:lnTo>
                  <a:cubicBezTo>
                    <a:pt x="982" y="17131"/>
                    <a:pt x="1422" y="16691"/>
                    <a:pt x="1964" y="16691"/>
                  </a:cubicBezTo>
                  <a:lnTo>
                    <a:pt x="3927" y="16691"/>
                  </a:lnTo>
                  <a:cubicBezTo>
                    <a:pt x="4469" y="16691"/>
                    <a:pt x="4909" y="17131"/>
                    <a:pt x="4909" y="17673"/>
                  </a:cubicBezTo>
                  <a:cubicBezTo>
                    <a:pt x="4909" y="17673"/>
                    <a:pt x="4909" y="19636"/>
                    <a:pt x="4909" y="19636"/>
                  </a:cubicBezTo>
                  <a:close/>
                  <a:moveTo>
                    <a:pt x="3927" y="15709"/>
                  </a:moveTo>
                  <a:lnTo>
                    <a:pt x="1964" y="15709"/>
                  </a:lnTo>
                  <a:cubicBezTo>
                    <a:pt x="879" y="15709"/>
                    <a:pt x="0" y="16588"/>
                    <a:pt x="0" y="17673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3927" y="21600"/>
                  </a:lnTo>
                  <a:cubicBezTo>
                    <a:pt x="5012" y="21600"/>
                    <a:pt x="5891" y="20721"/>
                    <a:pt x="5891" y="19636"/>
                  </a:cubicBezTo>
                  <a:lnTo>
                    <a:pt x="5891" y="17673"/>
                  </a:lnTo>
                  <a:cubicBezTo>
                    <a:pt x="5891" y="16588"/>
                    <a:pt x="5012" y="15709"/>
                    <a:pt x="3927" y="15709"/>
                  </a:cubicBezTo>
                  <a:moveTo>
                    <a:pt x="2945" y="14727"/>
                  </a:moveTo>
                  <a:cubicBezTo>
                    <a:pt x="3217" y="14727"/>
                    <a:pt x="3436" y="14507"/>
                    <a:pt x="3436" y="14236"/>
                  </a:cubicBezTo>
                  <a:lnTo>
                    <a:pt x="3436" y="10800"/>
                  </a:lnTo>
                  <a:lnTo>
                    <a:pt x="10309" y="10800"/>
                  </a:lnTo>
                  <a:lnTo>
                    <a:pt x="10309" y="14236"/>
                  </a:lnTo>
                  <a:cubicBezTo>
                    <a:pt x="10309" y="14507"/>
                    <a:pt x="10529" y="14727"/>
                    <a:pt x="10800" y="14727"/>
                  </a:cubicBezTo>
                  <a:cubicBezTo>
                    <a:pt x="11071" y="14727"/>
                    <a:pt x="11291" y="14507"/>
                    <a:pt x="11291" y="14236"/>
                  </a:cubicBezTo>
                  <a:lnTo>
                    <a:pt x="11291" y="10800"/>
                  </a:lnTo>
                  <a:lnTo>
                    <a:pt x="18164" y="10800"/>
                  </a:lnTo>
                  <a:lnTo>
                    <a:pt x="18164" y="14236"/>
                  </a:lnTo>
                  <a:cubicBezTo>
                    <a:pt x="18164" y="14507"/>
                    <a:pt x="18384" y="14727"/>
                    <a:pt x="18655" y="14727"/>
                  </a:cubicBezTo>
                  <a:cubicBezTo>
                    <a:pt x="18926" y="14727"/>
                    <a:pt x="19145" y="14507"/>
                    <a:pt x="19145" y="14236"/>
                  </a:cubicBezTo>
                  <a:lnTo>
                    <a:pt x="19145" y="10309"/>
                  </a:lnTo>
                  <a:cubicBezTo>
                    <a:pt x="19145" y="10038"/>
                    <a:pt x="18926" y="9818"/>
                    <a:pt x="18655" y="9818"/>
                  </a:cubicBezTo>
                  <a:lnTo>
                    <a:pt x="11291" y="9818"/>
                  </a:lnTo>
                  <a:lnTo>
                    <a:pt x="11291" y="7364"/>
                  </a:lnTo>
                  <a:cubicBezTo>
                    <a:pt x="11291" y="7093"/>
                    <a:pt x="11071" y="6873"/>
                    <a:pt x="10800" y="6873"/>
                  </a:cubicBezTo>
                  <a:cubicBezTo>
                    <a:pt x="10529" y="6873"/>
                    <a:pt x="10309" y="7093"/>
                    <a:pt x="10309" y="7364"/>
                  </a:cubicBezTo>
                  <a:lnTo>
                    <a:pt x="10309" y="9818"/>
                  </a:lnTo>
                  <a:lnTo>
                    <a:pt x="2945" y="9818"/>
                  </a:lnTo>
                  <a:cubicBezTo>
                    <a:pt x="2674" y="9818"/>
                    <a:pt x="2455" y="10038"/>
                    <a:pt x="2455" y="10309"/>
                  </a:cubicBezTo>
                  <a:lnTo>
                    <a:pt x="2455" y="14236"/>
                  </a:lnTo>
                  <a:cubicBezTo>
                    <a:pt x="2455" y="14507"/>
                    <a:pt x="2674" y="14727"/>
                    <a:pt x="2945" y="14727"/>
                  </a:cubicBezTo>
                  <a:moveTo>
                    <a:pt x="8836" y="1964"/>
                  </a:moveTo>
                  <a:cubicBezTo>
                    <a:pt x="8836" y="1422"/>
                    <a:pt x="9276" y="982"/>
                    <a:pt x="9818" y="982"/>
                  </a:cubicBezTo>
                  <a:lnTo>
                    <a:pt x="11782" y="982"/>
                  </a:lnTo>
                  <a:cubicBezTo>
                    <a:pt x="12324" y="982"/>
                    <a:pt x="12764" y="1422"/>
                    <a:pt x="12764" y="1964"/>
                  </a:cubicBezTo>
                  <a:lnTo>
                    <a:pt x="12764" y="3927"/>
                  </a:lnTo>
                  <a:cubicBezTo>
                    <a:pt x="12764" y="4469"/>
                    <a:pt x="12324" y="4909"/>
                    <a:pt x="11782" y="4909"/>
                  </a:cubicBezTo>
                  <a:lnTo>
                    <a:pt x="9818" y="4909"/>
                  </a:lnTo>
                  <a:cubicBezTo>
                    <a:pt x="9276" y="4909"/>
                    <a:pt x="8836" y="4469"/>
                    <a:pt x="8836" y="3927"/>
                  </a:cubicBezTo>
                  <a:cubicBezTo>
                    <a:pt x="8836" y="3927"/>
                    <a:pt x="8836" y="1964"/>
                    <a:pt x="8836" y="1964"/>
                  </a:cubicBezTo>
                  <a:close/>
                  <a:moveTo>
                    <a:pt x="9818" y="5891"/>
                  </a:moveTo>
                  <a:lnTo>
                    <a:pt x="11782" y="5891"/>
                  </a:lnTo>
                  <a:cubicBezTo>
                    <a:pt x="12866" y="5891"/>
                    <a:pt x="13745" y="5012"/>
                    <a:pt x="13745" y="3927"/>
                  </a:cubicBezTo>
                  <a:lnTo>
                    <a:pt x="13745" y="1964"/>
                  </a:lnTo>
                  <a:cubicBezTo>
                    <a:pt x="13745" y="879"/>
                    <a:pt x="12866" y="0"/>
                    <a:pt x="11782" y="0"/>
                  </a:cubicBezTo>
                  <a:lnTo>
                    <a:pt x="9818" y="0"/>
                  </a:lnTo>
                  <a:cubicBezTo>
                    <a:pt x="8734" y="0"/>
                    <a:pt x="7855" y="879"/>
                    <a:pt x="7855" y="1964"/>
                  </a:cubicBezTo>
                  <a:lnTo>
                    <a:pt x="7855" y="3927"/>
                  </a:lnTo>
                  <a:cubicBezTo>
                    <a:pt x="7855" y="5012"/>
                    <a:pt x="8734" y="5891"/>
                    <a:pt x="9818" y="5891"/>
                  </a:cubicBezTo>
                </a:path>
              </a:pathLst>
            </a:custGeom>
            <a:solidFill>
              <a:srgbClr val="323B43"/>
            </a:solidFill>
            <a:ln w="12700">
              <a:miter lim="400000"/>
            </a:ln>
          </p:spPr>
          <p:txBody>
            <a:bodyPr lIns="19222" tIns="19222" rIns="19222" bIns="19222" anchor="ctr"/>
            <a:lstStyle/>
            <a:p>
              <a:pPr algn="ctr" defTabSz="23050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315" kern="0" dirty="0">
                <a:solidFill>
                  <a:schemeClr val="bg2">
                    <a:lumMod val="2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116330" y="1868805"/>
            <a:ext cx="3932555" cy="4888230"/>
          </a:xfrm>
          <a:prstGeom prst="rect">
            <a:avLst/>
          </a:prstGeom>
          <a:solidFill>
            <a:schemeClr val="tx1">
              <a:lumMod val="75000"/>
              <a:lumOff val="2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93190" y="2501265"/>
            <a:ext cx="2540000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280000"/>
              </a:lnSpc>
            </a:pPr>
            <a:r>
              <a:rPr lang="en-US" altLang="zh-CN" sz="1400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草初生，春水初绿，还要翻过一程带墨色的山，涉过绣了花的水，所以你春日般迟迟，暮色未深你未来，那我就临摹你走过的草径，一笔一行里，草初生，春水初绿。</a:t>
            </a:r>
          </a:p>
        </p:txBody>
      </p:sp>
      <p:sp>
        <p:nvSpPr>
          <p:cNvPr id="28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110355" y="5216525"/>
            <a:ext cx="5920105" cy="10407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zh-CN" altLang="en-US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春光乍泄 </a:t>
            </a:r>
            <a:r>
              <a:rPr lang="en-US" altLang="zh-CN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```</a:t>
            </a:r>
          </a:p>
        </p:txBody>
      </p:sp>
      <p:sp>
        <p:nvSpPr>
          <p:cNvPr id="5" name="矩形 4"/>
          <p:cNvSpPr/>
          <p:nvPr/>
        </p:nvSpPr>
        <p:spPr>
          <a:xfrm>
            <a:off x="3750945" y="1268095"/>
            <a:ext cx="2567940" cy="1233170"/>
          </a:xfrm>
          <a:prstGeom prst="rect">
            <a:avLst/>
          </a:prstGeom>
          <a:solidFill>
            <a:srgbClr val="C5A6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04735" y="1137920"/>
            <a:ext cx="331851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280000"/>
              </a:lnSpc>
            </a:pPr>
            <a:r>
              <a:rPr lang="en-US" altLang="zh-CN">
                <a:solidFill>
                  <a:srgbClr val="A3653C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you good luck.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28" grpId="0"/>
      <p:bldP spid="28" grpId="1"/>
      <p:bldP spid="5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8265" y="142875"/>
            <a:ext cx="12005945" cy="6582410"/>
          </a:xfrm>
          <a:prstGeom prst="rect">
            <a:avLst/>
          </a:prstGeom>
          <a:solidFill>
            <a:srgbClr val="E7E4DF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522345" y="2064385"/>
            <a:ext cx="706120" cy="277304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rgbClr val="404040"/>
              </a:solidFill>
              <a:latin typeface="字魂2号-力量粗黑体" panose="00000500000000000000" charset="-122"/>
              <a:ea typeface="字魂2号-力量粗黑体" panose="00000500000000000000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5145405" y="2064385"/>
            <a:ext cx="706120" cy="277304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rgbClr val="404040"/>
              </a:solidFill>
              <a:latin typeface="字魂2号-力量粗黑体" panose="00000500000000000000" charset="-122"/>
              <a:ea typeface="字魂2号-力量粗黑体" panose="00000500000000000000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792595" y="2052955"/>
            <a:ext cx="706120" cy="277304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rgbClr val="404040"/>
              </a:solidFill>
              <a:latin typeface="字魂2号-力量粗黑体" panose="00000500000000000000" charset="-122"/>
              <a:ea typeface="字魂2号-力量粗黑体" panose="00000500000000000000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8404225" y="2052955"/>
            <a:ext cx="706120" cy="277304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rgbClr val="404040"/>
              </a:solidFill>
              <a:latin typeface="字魂2号-力量粗黑体" panose="00000500000000000000" charset="-122"/>
              <a:ea typeface="字魂2号-力量粗黑体" panose="000005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1920" y="1590040"/>
            <a:ext cx="2223135" cy="368744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1835" y="1665605"/>
            <a:ext cx="1556385" cy="3408680"/>
            <a:chOff x="865" y="717"/>
            <a:chExt cx="2451" cy="5368"/>
          </a:xfrm>
        </p:grpSpPr>
        <p:sp>
          <p:nvSpPr>
            <p:cNvPr id="7" name="文本框 6"/>
            <p:cNvSpPr txBox="1"/>
            <p:nvPr/>
          </p:nvSpPr>
          <p:spPr>
            <a:xfrm>
              <a:off x="865" y="717"/>
              <a:ext cx="2142" cy="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5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</a:rPr>
                <a:t>目</a:t>
              </a:r>
            </a:p>
            <a:p>
              <a:pPr>
                <a:lnSpc>
                  <a:spcPct val="100000"/>
                </a:lnSpc>
              </a:pPr>
              <a:endPara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5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</a:rPr>
                <a:t>录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88" y="2183"/>
              <a:ext cx="2142" cy="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>
                  <a:solidFill>
                    <a:srgbClr val="A3653C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</a:rPr>
                <a:t>mu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74" y="5011"/>
              <a:ext cx="2142" cy="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z="3200">
                  <a:solidFill>
                    <a:srgbClr val="A3653C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</a:rPr>
                <a:t>lu</a:t>
              </a:r>
            </a:p>
          </p:txBody>
        </p:sp>
      </p:grpSp>
      <p:sp>
        <p:nvSpPr>
          <p:cNvPr id="138" name="矩形 137"/>
          <p:cNvSpPr/>
          <p:nvPr/>
        </p:nvSpPr>
        <p:spPr>
          <a:xfrm>
            <a:off x="3522345" y="1231265"/>
            <a:ext cx="706120" cy="636270"/>
          </a:xfrm>
          <a:prstGeom prst="rect">
            <a:avLst/>
          </a:prstGeom>
          <a:solidFill>
            <a:srgbClr val="DAB29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rgbClr val="A7957F"/>
                </a:solidFill>
                <a:latin typeface="思源宋体" panose="02020700000000000000" charset="-122"/>
                <a:ea typeface="思源宋体" panose="02020700000000000000" charset="-122"/>
              </a:rPr>
              <a:t>壹</a:t>
            </a:r>
          </a:p>
        </p:txBody>
      </p:sp>
      <p:sp>
        <p:nvSpPr>
          <p:cNvPr id="152" name="矩形 151"/>
          <p:cNvSpPr/>
          <p:nvPr/>
        </p:nvSpPr>
        <p:spPr>
          <a:xfrm>
            <a:off x="5145405" y="1231265"/>
            <a:ext cx="705485" cy="636270"/>
          </a:xfrm>
          <a:prstGeom prst="rect">
            <a:avLst/>
          </a:prstGeom>
          <a:solidFill>
            <a:srgbClr val="DAB29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rgbClr val="A7957F"/>
                </a:solidFill>
                <a:latin typeface="思源宋体" panose="02020700000000000000" charset="-122"/>
                <a:ea typeface="思源宋体" panose="02020700000000000000" charset="-122"/>
              </a:rPr>
              <a:t>贰</a:t>
            </a:r>
          </a:p>
        </p:txBody>
      </p:sp>
      <p:sp>
        <p:nvSpPr>
          <p:cNvPr id="154" name="矩形 153"/>
          <p:cNvSpPr/>
          <p:nvPr/>
        </p:nvSpPr>
        <p:spPr>
          <a:xfrm>
            <a:off x="6792595" y="1231265"/>
            <a:ext cx="705485" cy="636270"/>
          </a:xfrm>
          <a:prstGeom prst="rect">
            <a:avLst/>
          </a:prstGeom>
          <a:solidFill>
            <a:srgbClr val="DAB29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rgbClr val="A7957F"/>
                </a:solidFill>
                <a:latin typeface="思源宋体" panose="02020700000000000000" charset="-122"/>
                <a:ea typeface="思源宋体" panose="02020700000000000000" charset="-122"/>
              </a:rPr>
              <a:t>叁</a:t>
            </a:r>
          </a:p>
        </p:txBody>
      </p:sp>
      <p:sp>
        <p:nvSpPr>
          <p:cNvPr id="156" name="矩形 155"/>
          <p:cNvSpPr/>
          <p:nvPr/>
        </p:nvSpPr>
        <p:spPr>
          <a:xfrm>
            <a:off x="8404225" y="1231265"/>
            <a:ext cx="705485" cy="636270"/>
          </a:xfrm>
          <a:prstGeom prst="rect">
            <a:avLst/>
          </a:prstGeom>
          <a:solidFill>
            <a:srgbClr val="DAB29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rgbClr val="A7957F"/>
                </a:solidFill>
                <a:latin typeface="思源宋体" panose="02020700000000000000" charset="-122"/>
                <a:ea typeface="思源宋体" panose="02020700000000000000" charset="-122"/>
              </a:rPr>
              <a:t>肆</a:t>
            </a:r>
          </a:p>
        </p:txBody>
      </p:sp>
      <p:sp>
        <p:nvSpPr>
          <p:cNvPr id="159" name="文本框 158"/>
          <p:cNvSpPr txBox="1"/>
          <p:nvPr/>
        </p:nvSpPr>
        <p:spPr>
          <a:xfrm>
            <a:off x="3625215" y="2312035"/>
            <a:ext cx="551815" cy="2185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春水初绿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5248275" y="2312035"/>
            <a:ext cx="551815" cy="2185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小径横铺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6858635" y="2312035"/>
            <a:ext cx="588645" cy="218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2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梅衣叠翠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8507095" y="2312035"/>
            <a:ext cx="551815" cy="2185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微笑以待</a:t>
            </a:r>
          </a:p>
        </p:txBody>
      </p:sp>
      <p:sp>
        <p:nvSpPr>
          <p:cNvPr id="9" name="矩形 8"/>
          <p:cNvSpPr/>
          <p:nvPr/>
        </p:nvSpPr>
        <p:spPr>
          <a:xfrm>
            <a:off x="1775460" y="3815715"/>
            <a:ext cx="1020445" cy="2081530"/>
          </a:xfrm>
          <a:prstGeom prst="rect">
            <a:avLst/>
          </a:prstGeom>
          <a:solidFill>
            <a:srgbClr val="A3653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43390" y="6024880"/>
            <a:ext cx="2750820" cy="368300"/>
          </a:xfrm>
          <a:prstGeom prst="rect">
            <a:avLst/>
          </a:prstGeom>
          <a:solidFill>
            <a:srgbClr val="A3653C">
              <a:alpha val="15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A3653C"/>
                </a:solidFill>
                <a:latin typeface="思源宋体" panose="02020700000000000000" charset="-122"/>
                <a:ea typeface="思源宋体" panose="02020700000000000000" charset="-122"/>
              </a:rPr>
              <a:t>morimoto.com</a:t>
            </a:r>
          </a:p>
        </p:txBody>
      </p:sp>
      <p:sp>
        <p:nvSpPr>
          <p:cNvPr id="13" name="矩形 12"/>
          <p:cNvSpPr/>
          <p:nvPr/>
        </p:nvSpPr>
        <p:spPr>
          <a:xfrm>
            <a:off x="88265" y="-67310"/>
            <a:ext cx="1020445" cy="2081530"/>
          </a:xfrm>
          <a:prstGeom prst="rect">
            <a:avLst/>
          </a:prstGeom>
          <a:solidFill>
            <a:srgbClr val="A3653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58705" y="2052955"/>
            <a:ext cx="706120" cy="277304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rgbClr val="404040"/>
              </a:solidFill>
              <a:latin typeface="字魂2号-力量粗黑体" panose="00000500000000000000" charset="-122"/>
              <a:ea typeface="字魂2号-力量粗黑体" panose="000005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58705" y="1231265"/>
            <a:ext cx="705485" cy="636270"/>
          </a:xfrm>
          <a:prstGeom prst="rect">
            <a:avLst/>
          </a:prstGeom>
          <a:solidFill>
            <a:srgbClr val="DAB29A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>
                <a:solidFill>
                  <a:srgbClr val="A7957F"/>
                </a:solidFill>
                <a:latin typeface="思源宋体" panose="02020700000000000000" charset="-122"/>
                <a:ea typeface="思源宋体" panose="02020700000000000000" charset="-122"/>
              </a:rPr>
              <a:t>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036175" y="2312035"/>
            <a:ext cx="551815" cy="2185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rPr>
              <a:t>悠悠难弃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ldLvl="0" animBg="1"/>
      <p:bldP spid="167" grpId="0" bldLvl="0" animBg="1"/>
      <p:bldP spid="168" grpId="0" bldLvl="0" animBg="1"/>
      <p:bldP spid="169" grpId="0" bldLvl="0" animBg="1"/>
      <p:bldP spid="138" grpId="0" bldLvl="0" animBg="1"/>
      <p:bldP spid="152" grpId="0" bldLvl="0" animBg="1"/>
      <p:bldP spid="154" grpId="0" bldLvl="0" animBg="1"/>
      <p:bldP spid="156" grpId="0" bldLvl="0" animBg="1"/>
      <p:bldP spid="159" grpId="0"/>
      <p:bldP spid="163" grpId="0"/>
      <p:bldP spid="164" grpId="0"/>
      <p:bldP spid="165" grpId="0"/>
      <p:bldP spid="19" grpId="0" bldLvl="0" animBg="1"/>
      <p:bldP spid="20" grpId="0" bldLvl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微笑以待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302608" y="1742635"/>
            <a:ext cx="2388565" cy="2388565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pl-PL" sz="2800" b="1" dirty="0">
                <a:solidFill>
                  <a:schemeClr val="lt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4190600" y="1742635"/>
            <a:ext cx="2388565" cy="2388565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rgbClr val="C5A669">
              <a:alpha val="78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609442" rIns="76201" bIns="609441" numCol="1" spcCol="1270" anchor="t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dirty="0">
                <a:solidFill>
                  <a:schemeClr val="lt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6101452" y="1742635"/>
            <a:ext cx="2388565" cy="2388565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pl-PL" sz="2800" b="1" dirty="0">
                <a:solidFill>
                  <a:schemeClr val="lt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8012305" y="1742635"/>
            <a:ext cx="2388565" cy="2388565"/>
          </a:xfrm>
          <a:custGeom>
            <a:avLst/>
            <a:gdLst>
              <a:gd name="connsiteX0" fmla="*/ 0 w 2388565"/>
              <a:gd name="connsiteY0" fmla="*/ 1194283 h 2388565"/>
              <a:gd name="connsiteX1" fmla="*/ 1194283 w 2388565"/>
              <a:gd name="connsiteY1" fmla="*/ 0 h 2388565"/>
              <a:gd name="connsiteX2" fmla="*/ 2388566 w 2388565"/>
              <a:gd name="connsiteY2" fmla="*/ 1194283 h 2388565"/>
              <a:gd name="connsiteX3" fmla="*/ 1194283 w 2388565"/>
              <a:gd name="connsiteY3" fmla="*/ 2388566 h 2388565"/>
              <a:gd name="connsiteX4" fmla="*/ 0 w 2388565"/>
              <a:gd name="connsiteY4" fmla="*/ 1194283 h 2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565" h="2388565">
                <a:moveTo>
                  <a:pt x="0" y="1194283"/>
                </a:moveTo>
                <a:cubicBezTo>
                  <a:pt x="0" y="534699"/>
                  <a:pt x="534699" y="0"/>
                  <a:pt x="1194283" y="0"/>
                </a:cubicBezTo>
                <a:cubicBezTo>
                  <a:pt x="1853867" y="0"/>
                  <a:pt x="2388566" y="534699"/>
                  <a:pt x="2388566" y="1194283"/>
                </a:cubicBezTo>
                <a:cubicBezTo>
                  <a:pt x="2388566" y="1853867"/>
                  <a:pt x="1853867" y="2388566"/>
                  <a:pt x="1194283" y="2388566"/>
                </a:cubicBezTo>
                <a:cubicBezTo>
                  <a:pt x="534699" y="2388566"/>
                  <a:pt x="0" y="1853867"/>
                  <a:pt x="0" y="1194283"/>
                </a:cubicBezTo>
                <a:close/>
              </a:path>
            </a:pathLst>
          </a:custGeom>
          <a:solidFill>
            <a:srgbClr val="61695A">
              <a:alpha val="77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609442" rIns="76201" bIns="609441" numCol="1" spcCol="1270" anchor="t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dirty="0">
                <a:solidFill>
                  <a:schemeClr val="lt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54943" y="2484854"/>
            <a:ext cx="10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28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%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思源宋体" panose="02020700000000000000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5029" y="3117400"/>
            <a:ext cx="14669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单击编辑标题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17860" y="2484854"/>
            <a:ext cx="10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52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%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思源宋体" panose="02020700000000000000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1181" y="3117400"/>
            <a:ext cx="14669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单击编辑标题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925150" y="2482508"/>
            <a:ext cx="10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13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%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思源宋体" panose="02020700000000000000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0812" y="3117401"/>
            <a:ext cx="14669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单击编辑标题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29258" y="2482508"/>
            <a:ext cx="101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63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%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思源宋体" panose="02020700000000000000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12620" y="3117401"/>
            <a:ext cx="14669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思源宋体" panose="02020700000000000000" charset="-122"/>
                <a:sym typeface="Arial" panose="020B0604020202020204" pitchFamily="34" charset="0"/>
              </a:rPr>
              <a:t>单击编辑标题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956685" y="4667250"/>
            <a:ext cx="1981200" cy="711835"/>
            <a:chOff x="2408" y="3190"/>
            <a:chExt cx="3120" cy="1121"/>
          </a:xfrm>
        </p:grpSpPr>
        <p:sp>
          <p:nvSpPr>
            <p:cNvPr id="26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微笑以待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7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327775" y="4667250"/>
            <a:ext cx="1981200" cy="711835"/>
            <a:chOff x="2408" y="3190"/>
            <a:chExt cx="3120" cy="1121"/>
          </a:xfrm>
        </p:grpSpPr>
        <p:sp>
          <p:nvSpPr>
            <p:cNvPr id="2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微笑以待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3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3" grpId="0" bldLvl="0" animBg="1"/>
      <p:bldP spid="7" grpId="0" bldLvl="0" animBg="1"/>
      <p:bldP spid="14" grpId="0"/>
      <p:bldP spid="15" grpId="0"/>
      <p:bldP spid="16" grpId="0"/>
      <p:bldP spid="17" grpId="0"/>
      <p:bldP spid="18" grpId="0"/>
      <p:bldP spid="19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6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109220" y="0"/>
            <a:ext cx="12301855" cy="6858635"/>
          </a:xfrm>
          <a:prstGeom prst="rect">
            <a:avLst/>
          </a:pr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2020" y="0"/>
            <a:ext cx="1750060" cy="309880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395" y="1001395"/>
            <a:ext cx="9906635" cy="510095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34015" y="4813935"/>
            <a:ext cx="1657985" cy="2044065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9110" y="1771015"/>
            <a:ext cx="1856105" cy="58039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06700" y="2563495"/>
            <a:ext cx="25482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8800">
                <a:solidFill>
                  <a:srgbClr val="A3653C"/>
                </a:solidFill>
                <a:latin typeface="思源宋体" panose="02020700000000000000" charset="-122"/>
                <a:cs typeface="思源宋体" panose="02020700000000000000" charset="-122"/>
              </a:rPr>
              <a:t>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0" y="4283075"/>
            <a:ext cx="3725545" cy="138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1845" y="3025140"/>
            <a:ext cx="2527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8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悠悠难弃</a:t>
            </a: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865" y="2087880"/>
            <a:ext cx="2217420" cy="40144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C:\Users\111\Desktop\41457323.jpg41457323"/>
          <p:cNvPicPr>
            <a:picLocks noChangeAspect="1"/>
          </p:cNvPicPr>
          <p:nvPr/>
        </p:nvPicPr>
        <p:blipFill>
          <a:blip r:embed="rId4" cstate="screen">
            <a:lum bright="6000" contras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97"/>
          <a:stretch>
            <a:fillRect/>
          </a:stretch>
        </p:blipFill>
        <p:spPr>
          <a:xfrm>
            <a:off x="1722120" y="149860"/>
            <a:ext cx="10470515" cy="31318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悠悠难弃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104140" y="4727575"/>
            <a:ext cx="1109980" cy="2044065"/>
          </a:xfrm>
          <a:prstGeom prst="rect">
            <a:avLst/>
          </a:prstGeom>
          <a:solidFill>
            <a:srgbClr val="AD8943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8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202180" y="3554730"/>
            <a:ext cx="5920105" cy="10407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zh-CN" altLang="en-US" sz="6600" b="0" dirty="0">
                <a:solidFill>
                  <a:srgbClr val="A3653C"/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春光乍泄 </a:t>
            </a:r>
            <a:r>
              <a:rPr lang="en-US" altLang="zh-CN" sz="6600" b="0" dirty="0">
                <a:solidFill>
                  <a:srgbClr val="A3653C"/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``````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38170" y="4798060"/>
            <a:ext cx="8147685" cy="92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600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草初生，春水初绿，还要翻过一程带墨色的山，涉过绣了花的水，所以你春日般迟迟，暮色未深你未来，那我就临摹你走过的草径，一笔一行里，草初生，春水初绿。</a:t>
            </a:r>
            <a:endParaRPr lang="en-US" altLang="zh-CN" sz="1600" dirty="0">
              <a:solidFill>
                <a:srgbClr val="60442E"/>
              </a:solidFill>
              <a:latin typeface="字魂36号-正文宋楷" panose="02000000000000000000" charset="-122"/>
              <a:ea typeface="字魂36号-正文宋楷" panose="02000000000000000000" charset="-122"/>
              <a:cs typeface="思源宋体" panose="02020700000000000000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02010" y="2755900"/>
            <a:ext cx="1109980" cy="1190625"/>
          </a:xfrm>
          <a:prstGeom prst="rect">
            <a:avLst/>
          </a:prstGeom>
          <a:solidFill>
            <a:srgbClr val="848E7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/>
      <p:bldP spid="14" grpId="0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悠悠难弃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081575" y="2023680"/>
            <a:ext cx="370398" cy="236524"/>
            <a:chOff x="4062414" y="1811952"/>
            <a:chExt cx="370397" cy="236524"/>
          </a:xfrm>
          <a:solidFill>
            <a:srgbClr val="A18B69"/>
          </a:solidFill>
        </p:grpSpPr>
        <p:sp>
          <p:nvSpPr>
            <p:cNvPr id="22" name="L 形 21"/>
            <p:cNvSpPr>
              <a:spLocks noChangeAspect="1"/>
            </p:cNvSpPr>
            <p:nvPr/>
          </p:nvSpPr>
          <p:spPr>
            <a:xfrm rot="2700000">
              <a:off x="4062414" y="1811952"/>
              <a:ext cx="236524" cy="236524"/>
            </a:xfrm>
            <a:prstGeom prst="corner">
              <a:avLst>
                <a:gd name="adj1" fmla="val 18269"/>
                <a:gd name="adj2" fmla="val 18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25" name="L 形 24"/>
            <p:cNvSpPr>
              <a:spLocks noChangeAspect="1"/>
            </p:cNvSpPr>
            <p:nvPr/>
          </p:nvSpPr>
          <p:spPr>
            <a:xfrm rot="2700000">
              <a:off x="4196287" y="1811952"/>
              <a:ext cx="236524" cy="236524"/>
            </a:xfrm>
            <a:prstGeom prst="corner">
              <a:avLst>
                <a:gd name="adj1" fmla="val 18269"/>
                <a:gd name="adj2" fmla="val 18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74194" y="5040325"/>
            <a:ext cx="370397" cy="236524"/>
            <a:chOff x="4055034" y="4828598"/>
            <a:chExt cx="370397" cy="236524"/>
          </a:xfrm>
          <a:solidFill>
            <a:srgbClr val="A18B69"/>
          </a:solidFill>
        </p:grpSpPr>
        <p:sp>
          <p:nvSpPr>
            <p:cNvPr id="36" name="L 形 35"/>
            <p:cNvSpPr>
              <a:spLocks noChangeAspect="1"/>
            </p:cNvSpPr>
            <p:nvPr/>
          </p:nvSpPr>
          <p:spPr>
            <a:xfrm rot="2700000">
              <a:off x="4055034" y="4828598"/>
              <a:ext cx="236524" cy="236524"/>
            </a:xfrm>
            <a:prstGeom prst="corner">
              <a:avLst>
                <a:gd name="adj1" fmla="val 18269"/>
                <a:gd name="adj2" fmla="val 18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37" name="L 形 36"/>
            <p:cNvSpPr>
              <a:spLocks noChangeAspect="1"/>
            </p:cNvSpPr>
            <p:nvPr/>
          </p:nvSpPr>
          <p:spPr>
            <a:xfrm rot="2700000">
              <a:off x="4188907" y="4828598"/>
              <a:ext cx="236524" cy="236524"/>
            </a:xfrm>
            <a:prstGeom prst="corner">
              <a:avLst>
                <a:gd name="adj1" fmla="val 18269"/>
                <a:gd name="adj2" fmla="val 18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85729" y="2004607"/>
            <a:ext cx="370398" cy="236524"/>
            <a:chOff x="7766570" y="1792879"/>
            <a:chExt cx="370397" cy="236524"/>
          </a:xfrm>
          <a:solidFill>
            <a:srgbClr val="A18B69"/>
          </a:solidFill>
        </p:grpSpPr>
        <p:sp>
          <p:nvSpPr>
            <p:cNvPr id="39" name="L 形 38"/>
            <p:cNvSpPr>
              <a:spLocks noChangeAspect="1"/>
            </p:cNvSpPr>
            <p:nvPr/>
          </p:nvSpPr>
          <p:spPr>
            <a:xfrm rot="18900000" flipH="1">
              <a:off x="7900443" y="1792879"/>
              <a:ext cx="236524" cy="236524"/>
            </a:xfrm>
            <a:prstGeom prst="corner">
              <a:avLst>
                <a:gd name="adj1" fmla="val 18269"/>
                <a:gd name="adj2" fmla="val 18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40" name="L 形 39"/>
            <p:cNvSpPr>
              <a:spLocks noChangeAspect="1"/>
            </p:cNvSpPr>
            <p:nvPr/>
          </p:nvSpPr>
          <p:spPr>
            <a:xfrm rot="18900000" flipH="1">
              <a:off x="7766570" y="1792879"/>
              <a:ext cx="236524" cy="236524"/>
            </a:xfrm>
            <a:prstGeom prst="corner">
              <a:avLst>
                <a:gd name="adj1" fmla="val 18269"/>
                <a:gd name="adj2" fmla="val 18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785729" y="5037928"/>
            <a:ext cx="370398" cy="236524"/>
            <a:chOff x="7766570" y="4826201"/>
            <a:chExt cx="370397" cy="236524"/>
          </a:xfrm>
          <a:solidFill>
            <a:srgbClr val="A18B69"/>
          </a:solidFill>
        </p:grpSpPr>
        <p:sp>
          <p:nvSpPr>
            <p:cNvPr id="43" name="L 形 42"/>
            <p:cNvSpPr>
              <a:spLocks noChangeAspect="1"/>
            </p:cNvSpPr>
            <p:nvPr/>
          </p:nvSpPr>
          <p:spPr>
            <a:xfrm rot="18900000" flipH="1">
              <a:off x="7900443" y="4826201"/>
              <a:ext cx="236524" cy="236524"/>
            </a:xfrm>
            <a:prstGeom prst="corner">
              <a:avLst>
                <a:gd name="adj1" fmla="val 18269"/>
                <a:gd name="adj2" fmla="val 18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44" name="L 形 43"/>
            <p:cNvSpPr>
              <a:spLocks noChangeAspect="1"/>
            </p:cNvSpPr>
            <p:nvPr/>
          </p:nvSpPr>
          <p:spPr>
            <a:xfrm rot="18900000" flipH="1">
              <a:off x="7766570" y="4826201"/>
              <a:ext cx="236524" cy="236524"/>
            </a:xfrm>
            <a:prstGeom prst="corner">
              <a:avLst>
                <a:gd name="adj1" fmla="val 18269"/>
                <a:gd name="adj2" fmla="val 182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68830" y="2121794"/>
            <a:ext cx="1419145" cy="1419145"/>
            <a:chOff x="4587134" y="1910066"/>
            <a:chExt cx="1419145" cy="1419145"/>
          </a:xfrm>
          <a:solidFill>
            <a:srgbClr val="61695A"/>
          </a:solidFill>
        </p:grpSpPr>
        <p:sp>
          <p:nvSpPr>
            <p:cNvPr id="46" name="任意多边形: 形状 34"/>
            <p:cNvSpPr/>
            <p:nvPr/>
          </p:nvSpPr>
          <p:spPr>
            <a:xfrm>
              <a:off x="4587134" y="1910066"/>
              <a:ext cx="1419145" cy="1419145"/>
            </a:xfrm>
            <a:custGeom>
              <a:avLst/>
              <a:gdLst>
                <a:gd name="connsiteX0" fmla="*/ 0 w 1296000"/>
                <a:gd name="connsiteY0" fmla="*/ 0 h 1296000"/>
                <a:gd name="connsiteX1" fmla="*/ 648000 w 1296000"/>
                <a:gd name="connsiteY1" fmla="*/ 0 h 1296000"/>
                <a:gd name="connsiteX2" fmla="*/ 1296000 w 1296000"/>
                <a:gd name="connsiteY2" fmla="*/ 648000 h 1296000"/>
                <a:gd name="connsiteX3" fmla="*/ 1296000 w 1296000"/>
                <a:gd name="connsiteY3" fmla="*/ 1296000 h 1296000"/>
                <a:gd name="connsiteX4" fmla="*/ 648000 w 1296000"/>
                <a:gd name="connsiteY4" fmla="*/ 1296000 h 1296000"/>
                <a:gd name="connsiteX5" fmla="*/ 0 w 1296000"/>
                <a:gd name="connsiteY5" fmla="*/ 648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6000" h="1296000">
                  <a:moveTo>
                    <a:pt x="0" y="0"/>
                  </a:moveTo>
                  <a:lnTo>
                    <a:pt x="648000" y="0"/>
                  </a:lnTo>
                  <a:cubicBezTo>
                    <a:pt x="1005881" y="0"/>
                    <a:pt x="1296000" y="290119"/>
                    <a:pt x="1296000" y="648000"/>
                  </a:cubicBezTo>
                  <a:lnTo>
                    <a:pt x="1296000" y="1296000"/>
                  </a:lnTo>
                  <a:lnTo>
                    <a:pt x="648000" y="1296000"/>
                  </a:lnTo>
                  <a:cubicBezTo>
                    <a:pt x="290119" y="1296000"/>
                    <a:pt x="0" y="1005881"/>
                    <a:pt x="0" y="648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sz="4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986365" y="2430409"/>
              <a:ext cx="620683" cy="378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sz="4400" b="1" dirty="0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S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177880" y="2106001"/>
            <a:ext cx="1419145" cy="1419145"/>
            <a:chOff x="6196185" y="1904434"/>
            <a:chExt cx="1419145" cy="1419145"/>
          </a:xfrm>
          <a:solidFill>
            <a:srgbClr val="A3653C"/>
          </a:solidFill>
        </p:grpSpPr>
        <p:sp>
          <p:nvSpPr>
            <p:cNvPr id="23" name="任意多边形: 形状 36"/>
            <p:cNvSpPr/>
            <p:nvPr/>
          </p:nvSpPr>
          <p:spPr>
            <a:xfrm flipV="1">
              <a:off x="6196185" y="1904434"/>
              <a:ext cx="1419145" cy="1419145"/>
            </a:xfrm>
            <a:custGeom>
              <a:avLst/>
              <a:gdLst>
                <a:gd name="connsiteX0" fmla="*/ 0 w 1296000"/>
                <a:gd name="connsiteY0" fmla="*/ 0 h 1296000"/>
                <a:gd name="connsiteX1" fmla="*/ 648000 w 1296000"/>
                <a:gd name="connsiteY1" fmla="*/ 0 h 1296000"/>
                <a:gd name="connsiteX2" fmla="*/ 1296000 w 1296000"/>
                <a:gd name="connsiteY2" fmla="*/ 648000 h 1296000"/>
                <a:gd name="connsiteX3" fmla="*/ 1296000 w 1296000"/>
                <a:gd name="connsiteY3" fmla="*/ 1296000 h 1296000"/>
                <a:gd name="connsiteX4" fmla="*/ 648000 w 1296000"/>
                <a:gd name="connsiteY4" fmla="*/ 1296000 h 1296000"/>
                <a:gd name="connsiteX5" fmla="*/ 0 w 1296000"/>
                <a:gd name="connsiteY5" fmla="*/ 648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6000" h="1296000">
                  <a:moveTo>
                    <a:pt x="0" y="0"/>
                  </a:moveTo>
                  <a:lnTo>
                    <a:pt x="648000" y="0"/>
                  </a:lnTo>
                  <a:cubicBezTo>
                    <a:pt x="1005881" y="0"/>
                    <a:pt x="1296000" y="290119"/>
                    <a:pt x="1296000" y="648000"/>
                  </a:cubicBezTo>
                  <a:lnTo>
                    <a:pt x="1296000" y="1296000"/>
                  </a:lnTo>
                  <a:lnTo>
                    <a:pt x="648000" y="1296000"/>
                  </a:lnTo>
                  <a:cubicBezTo>
                    <a:pt x="290119" y="1296000"/>
                    <a:pt x="0" y="1005881"/>
                    <a:pt x="0" y="648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sz="4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395041" y="2424777"/>
              <a:ext cx="1021433" cy="378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sz="4400" b="1" dirty="0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W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68830" y="3741087"/>
            <a:ext cx="1419145" cy="1419145"/>
            <a:chOff x="4587134" y="3529360"/>
            <a:chExt cx="1419145" cy="1419145"/>
          </a:xfrm>
          <a:solidFill>
            <a:srgbClr val="A3653C"/>
          </a:solidFill>
        </p:grpSpPr>
        <p:sp>
          <p:nvSpPr>
            <p:cNvPr id="53" name="任意多边形: 形状 37"/>
            <p:cNvSpPr/>
            <p:nvPr/>
          </p:nvSpPr>
          <p:spPr>
            <a:xfrm flipV="1">
              <a:off x="4587134" y="3529360"/>
              <a:ext cx="1419145" cy="1419145"/>
            </a:xfrm>
            <a:custGeom>
              <a:avLst/>
              <a:gdLst>
                <a:gd name="connsiteX0" fmla="*/ 0 w 1296000"/>
                <a:gd name="connsiteY0" fmla="*/ 0 h 1296000"/>
                <a:gd name="connsiteX1" fmla="*/ 648000 w 1296000"/>
                <a:gd name="connsiteY1" fmla="*/ 0 h 1296000"/>
                <a:gd name="connsiteX2" fmla="*/ 1296000 w 1296000"/>
                <a:gd name="connsiteY2" fmla="*/ 648000 h 1296000"/>
                <a:gd name="connsiteX3" fmla="*/ 1296000 w 1296000"/>
                <a:gd name="connsiteY3" fmla="*/ 1296000 h 1296000"/>
                <a:gd name="connsiteX4" fmla="*/ 648000 w 1296000"/>
                <a:gd name="connsiteY4" fmla="*/ 1296000 h 1296000"/>
                <a:gd name="connsiteX5" fmla="*/ 0 w 1296000"/>
                <a:gd name="connsiteY5" fmla="*/ 648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6000" h="1296000">
                  <a:moveTo>
                    <a:pt x="0" y="0"/>
                  </a:moveTo>
                  <a:lnTo>
                    <a:pt x="648000" y="0"/>
                  </a:lnTo>
                  <a:cubicBezTo>
                    <a:pt x="1005881" y="0"/>
                    <a:pt x="1296000" y="290119"/>
                    <a:pt x="1296000" y="648000"/>
                  </a:cubicBezTo>
                  <a:lnTo>
                    <a:pt x="1296000" y="1296000"/>
                  </a:lnTo>
                  <a:lnTo>
                    <a:pt x="648000" y="1296000"/>
                  </a:lnTo>
                  <a:cubicBezTo>
                    <a:pt x="290119" y="1296000"/>
                    <a:pt x="0" y="1005881"/>
                    <a:pt x="0" y="648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sz="44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891788" y="4049703"/>
              <a:ext cx="809837" cy="378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sz="4400" b="1" dirty="0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O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177754" y="3730927"/>
            <a:ext cx="1419145" cy="1419145"/>
            <a:chOff x="6195425" y="3529360"/>
            <a:chExt cx="1419145" cy="1419145"/>
          </a:xfrm>
          <a:solidFill>
            <a:srgbClr val="C5A669"/>
          </a:solidFill>
        </p:grpSpPr>
        <p:sp>
          <p:nvSpPr>
            <p:cNvPr id="56" name="任意多边形: 形状 35"/>
            <p:cNvSpPr/>
            <p:nvPr/>
          </p:nvSpPr>
          <p:spPr>
            <a:xfrm>
              <a:off x="6195425" y="3529360"/>
              <a:ext cx="1419145" cy="1419145"/>
            </a:xfrm>
            <a:custGeom>
              <a:avLst/>
              <a:gdLst>
                <a:gd name="connsiteX0" fmla="*/ 0 w 1296000"/>
                <a:gd name="connsiteY0" fmla="*/ 0 h 1296000"/>
                <a:gd name="connsiteX1" fmla="*/ 648000 w 1296000"/>
                <a:gd name="connsiteY1" fmla="*/ 0 h 1296000"/>
                <a:gd name="connsiteX2" fmla="*/ 1296000 w 1296000"/>
                <a:gd name="connsiteY2" fmla="*/ 648000 h 1296000"/>
                <a:gd name="connsiteX3" fmla="*/ 1296000 w 1296000"/>
                <a:gd name="connsiteY3" fmla="*/ 1296000 h 1296000"/>
                <a:gd name="connsiteX4" fmla="*/ 648000 w 1296000"/>
                <a:gd name="connsiteY4" fmla="*/ 1296000 h 1296000"/>
                <a:gd name="connsiteX5" fmla="*/ 0 w 1296000"/>
                <a:gd name="connsiteY5" fmla="*/ 648000 h 12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6000" h="1296000">
                  <a:moveTo>
                    <a:pt x="0" y="0"/>
                  </a:moveTo>
                  <a:lnTo>
                    <a:pt x="648000" y="0"/>
                  </a:lnTo>
                  <a:cubicBezTo>
                    <a:pt x="1005881" y="0"/>
                    <a:pt x="1296000" y="290119"/>
                    <a:pt x="1296000" y="648000"/>
                  </a:cubicBezTo>
                  <a:lnTo>
                    <a:pt x="1296000" y="1296000"/>
                  </a:lnTo>
                  <a:lnTo>
                    <a:pt x="648000" y="1296000"/>
                  </a:lnTo>
                  <a:cubicBezTo>
                    <a:pt x="290119" y="1296000"/>
                    <a:pt x="0" y="1005881"/>
                    <a:pt x="0" y="648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sz="3600" b="1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584236" y="4049703"/>
              <a:ext cx="641522" cy="3784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sz="3600" b="1" dirty="0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T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15720" y="1815465"/>
            <a:ext cx="1981200" cy="711835"/>
            <a:chOff x="2408" y="3190"/>
            <a:chExt cx="3120" cy="1121"/>
          </a:xfrm>
        </p:grpSpPr>
        <p:sp>
          <p:nvSpPr>
            <p:cNvPr id="28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悠悠难弃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9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15720" y="4507230"/>
            <a:ext cx="1981200" cy="711835"/>
            <a:chOff x="2408" y="3190"/>
            <a:chExt cx="3120" cy="1121"/>
          </a:xfrm>
        </p:grpSpPr>
        <p:sp>
          <p:nvSpPr>
            <p:cNvPr id="31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悠悠难弃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32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046210" y="1700530"/>
            <a:ext cx="1981200" cy="711835"/>
            <a:chOff x="2408" y="3190"/>
            <a:chExt cx="3120" cy="1121"/>
          </a:xfrm>
        </p:grpSpPr>
        <p:sp>
          <p:nvSpPr>
            <p:cNvPr id="34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悠悠难弃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35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046210" y="4507230"/>
            <a:ext cx="1981200" cy="711835"/>
            <a:chOff x="2408" y="3190"/>
            <a:chExt cx="3120" cy="1121"/>
          </a:xfrm>
        </p:grpSpPr>
        <p:sp>
          <p:nvSpPr>
            <p:cNvPr id="4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dist"/>
              <a:r>
                <a:rPr lang="zh-CN" altLang="en-US" sz="2000">
                  <a:ln>
                    <a:noFill/>
                  </a:ln>
                  <a:solidFill>
                    <a:srgbClr val="404040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悠悠难弃</a:t>
              </a:r>
              <a:endParaRPr lang="zh-CN" altLang="en-US" sz="2000" b="1" kern="900" dirty="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5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暮色未深你未来，那我就临摹你走过的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109855" y="132715"/>
            <a:ext cx="11972290" cy="6624320"/>
          </a:xfrm>
          <a:prstGeom prst="rect">
            <a:avLst/>
          </a:prstGeom>
          <a:solidFill>
            <a:srgbClr val="C5A66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悠悠难弃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474730" y="2493470"/>
            <a:ext cx="2866390" cy="3531235"/>
            <a:chOff x="1042305" y="2079277"/>
            <a:chExt cx="2866390" cy="3531235"/>
          </a:xfrm>
        </p:grpSpPr>
        <p:sp>
          <p:nvSpPr>
            <p:cNvPr id="11" name="文本框 10"/>
            <p:cNvSpPr txBox="1"/>
            <p:nvPr/>
          </p:nvSpPr>
          <p:spPr>
            <a:xfrm>
              <a:off x="1042305" y="2079277"/>
              <a:ext cx="309880" cy="607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2305" y="3951892"/>
              <a:ext cx="2866390" cy="165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7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草初生，春水初绿，还要翻过一程带墨色的山，涉过绣了花的水，所以你春日般迟迟，暮色未深你未来，那我就临摹你走过的草径，一笔一行里，草初生，春水初绿。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1134745" y="3668222"/>
              <a:ext cx="824865" cy="10160"/>
            </a:xfrm>
            <a:prstGeom prst="line">
              <a:avLst/>
            </a:prstGeom>
            <a:ln w="47625">
              <a:solidFill>
                <a:srgbClr val="848E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234440" y="1346835"/>
            <a:ext cx="4498975" cy="5124450"/>
            <a:chOff x="1944" y="2121"/>
            <a:chExt cx="7085" cy="8070"/>
          </a:xfrm>
        </p:grpSpPr>
        <p:sp>
          <p:nvSpPr>
            <p:cNvPr id="6" name="矩形 5"/>
            <p:cNvSpPr/>
            <p:nvPr/>
          </p:nvSpPr>
          <p:spPr>
            <a:xfrm>
              <a:off x="1944" y="2121"/>
              <a:ext cx="7085" cy="7645"/>
            </a:xfrm>
            <a:prstGeom prst="rect">
              <a:avLst/>
            </a:prstGeom>
            <a:solidFill>
              <a:srgbClr val="A36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宋体" panose="02020700000000000000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38" y="5249"/>
              <a:ext cx="2726" cy="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DAB29A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春</a:t>
              </a:r>
            </a:p>
            <a:p>
              <a:endParaRPr lang="en-US" altLang="zh-CN" b="1">
                <a:solidFill>
                  <a:srgbClr val="DAB29A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  <a:p>
              <a:r>
                <a:rPr lang="en-US" altLang="zh-CN" b="1">
                  <a:solidFill>
                    <a:srgbClr val="DAB29A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日</a:t>
              </a:r>
            </a:p>
            <a:p>
              <a:endParaRPr lang="en-US" altLang="zh-CN" b="1">
                <a:solidFill>
                  <a:srgbClr val="DAB29A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  <a:p>
              <a:r>
                <a:rPr lang="en-US" altLang="zh-CN" b="1">
                  <a:solidFill>
                    <a:srgbClr val="DAB29A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般</a:t>
              </a:r>
            </a:p>
            <a:p>
              <a:endParaRPr lang="en-US" altLang="zh-CN" b="1">
                <a:solidFill>
                  <a:srgbClr val="DAB29A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  <a:p>
              <a:r>
                <a:rPr lang="en-US" altLang="zh-CN" b="1">
                  <a:solidFill>
                    <a:srgbClr val="DAB29A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迟</a:t>
              </a:r>
            </a:p>
            <a:p>
              <a:endParaRPr lang="en-US" altLang="zh-CN" b="1">
                <a:solidFill>
                  <a:srgbClr val="DAB29A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  <a:p>
              <a:r>
                <a:rPr lang="en-US" altLang="zh-CN" b="1">
                  <a:solidFill>
                    <a:srgbClr val="DAB29A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迟</a:t>
              </a:r>
            </a:p>
            <a:p>
              <a:endParaRPr lang="zh-CN" altLang="en-US">
                <a:solidFill>
                  <a:srgbClr val="DAB29A"/>
                </a:solidFill>
                <a:latin typeface="+mn-ea"/>
                <a:cs typeface="+mn-ea"/>
              </a:endParaRPr>
            </a:p>
            <a:p>
              <a:endParaRPr lang="zh-CN" altLang="en-US">
                <a:solidFill>
                  <a:srgbClr val="DAB29A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384290" y="1736090"/>
            <a:ext cx="405828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>
                <a:solidFill>
                  <a:srgbClr val="61695A"/>
                </a:solidFill>
              </a:rPr>
              <a:t>我愿</a:t>
            </a:r>
          </a:p>
          <a:p>
            <a:pPr>
              <a:lnSpc>
                <a:spcPct val="110000"/>
              </a:lnSpc>
            </a:pPr>
            <a:r>
              <a:rPr lang="zh-CN" altLang="en-US" sz="4000">
                <a:solidFill>
                  <a:srgbClr val="61695A"/>
                </a:solidFill>
              </a:rPr>
              <a:t>哗啦一下</a:t>
            </a:r>
          </a:p>
          <a:p>
            <a:pPr>
              <a:lnSpc>
                <a:spcPct val="110000"/>
              </a:lnSpc>
            </a:pPr>
            <a:r>
              <a:rPr lang="zh-CN" altLang="en-US" sz="4000">
                <a:solidFill>
                  <a:srgbClr val="61695A"/>
                </a:solidFill>
              </a:rPr>
              <a:t>打开春天的门</a:t>
            </a:r>
          </a:p>
        </p:txBody>
      </p:sp>
      <p:pic>
        <p:nvPicPr>
          <p:cNvPr id="49" name="图片 48" descr="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2775" y="3380105"/>
            <a:ext cx="2098040" cy="2821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3902C2-098F-4D8D-8FE6-9024A6080F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773" y="1059180"/>
            <a:ext cx="4059079" cy="54121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6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109220" y="0"/>
            <a:ext cx="12301855" cy="6858635"/>
          </a:xfrm>
          <a:prstGeom prst="rect">
            <a:avLst/>
          </a:pr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9220" y="0"/>
            <a:ext cx="3075305" cy="320294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09220" y="2247265"/>
            <a:ext cx="7361555" cy="5518150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06660" y="-213995"/>
            <a:ext cx="1029335" cy="320294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894695" y="5347335"/>
            <a:ext cx="1591310" cy="1988820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971550" y="1461135"/>
            <a:ext cx="7361555" cy="5518150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330" y="2247265"/>
            <a:ext cx="6456045" cy="4935220"/>
          </a:xfrm>
          <a:prstGeom prst="rect">
            <a:avLst/>
          </a:prstGeom>
          <a:solidFill>
            <a:srgbClr val="A3653C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pic>
        <p:nvPicPr>
          <p:cNvPr id="9" name="图片 8" descr="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6265" y="1790065"/>
            <a:ext cx="2871470" cy="470662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177915" y="782955"/>
            <a:ext cx="1591310" cy="1988820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130" y="1115060"/>
            <a:ext cx="2505075" cy="5486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955" y="6004560"/>
            <a:ext cx="2676525" cy="3714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497060" y="920750"/>
            <a:ext cx="25482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8000">
                <a:solidFill>
                  <a:srgbClr val="DDD1C7"/>
                </a:solidFill>
                <a:latin typeface="思源宋体" panose="02020700000000000000" charset="-122"/>
                <a:cs typeface="思源宋体" panose="02020700000000000000" charset="-122"/>
              </a:rPr>
              <a:t>后</a:t>
            </a:r>
          </a:p>
          <a:p>
            <a:pPr>
              <a:lnSpc>
                <a:spcPct val="100000"/>
              </a:lnSpc>
            </a:pPr>
            <a:r>
              <a:rPr lang="zh-CN" altLang="en-US" sz="8000">
                <a:solidFill>
                  <a:srgbClr val="DDD1C7"/>
                </a:solidFill>
                <a:latin typeface="思源宋体" panose="02020700000000000000" charset="-122"/>
                <a:cs typeface="思源宋体" panose="02020700000000000000" charset="-122"/>
              </a:rPr>
              <a:t>会</a:t>
            </a:r>
          </a:p>
          <a:p>
            <a:pPr>
              <a:lnSpc>
                <a:spcPct val="100000"/>
              </a:lnSpc>
            </a:pPr>
            <a:r>
              <a:rPr lang="zh-CN" altLang="en-US" sz="8000">
                <a:solidFill>
                  <a:srgbClr val="DDD1C7"/>
                </a:solidFill>
                <a:latin typeface="思源宋体" panose="02020700000000000000" charset="-122"/>
                <a:cs typeface="思源宋体" panose="02020700000000000000" charset="-122"/>
              </a:rPr>
              <a:t>有</a:t>
            </a:r>
          </a:p>
          <a:p>
            <a:pPr>
              <a:lnSpc>
                <a:spcPct val="100000"/>
              </a:lnSpc>
            </a:pPr>
            <a:r>
              <a:rPr lang="zh-CN" altLang="en-US" sz="8000">
                <a:solidFill>
                  <a:srgbClr val="DDD1C7"/>
                </a:solidFill>
                <a:latin typeface="思源宋体" panose="02020700000000000000" charset="-122"/>
                <a:cs typeface="思源宋体" panose="02020700000000000000" charset="-122"/>
              </a:rPr>
              <a:t>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6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109220" y="0"/>
            <a:ext cx="12301855" cy="6858635"/>
          </a:xfrm>
          <a:prstGeom prst="rect">
            <a:avLst/>
          </a:pr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2020" y="0"/>
            <a:ext cx="1750060" cy="309880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395" y="1001395"/>
            <a:ext cx="9906635" cy="510095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34015" y="4813935"/>
            <a:ext cx="1657985" cy="2044065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9110" y="1771015"/>
            <a:ext cx="1856105" cy="58039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06700" y="2563495"/>
            <a:ext cx="25482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8800">
                <a:solidFill>
                  <a:srgbClr val="A3653C"/>
                </a:solidFill>
                <a:latin typeface="思源宋体" panose="02020700000000000000" charset="-122"/>
                <a:cs typeface="思源宋体" panose="02020700000000000000" charset="-122"/>
              </a:rPr>
              <a:t>壹</a:t>
            </a:r>
          </a:p>
        </p:txBody>
      </p:sp>
      <p:pic>
        <p:nvPicPr>
          <p:cNvPr id="49" name="图片 48" descr="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225" y="1925320"/>
            <a:ext cx="2548255" cy="3427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250" y="4283075"/>
            <a:ext cx="3725545" cy="138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1845" y="3025140"/>
            <a:ext cx="2527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8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春水初绿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春水初绿 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sp>
        <p:nvSpPr>
          <p:cNvPr id="10" name="折角形 9"/>
          <p:cNvSpPr/>
          <p:nvPr/>
        </p:nvSpPr>
        <p:spPr>
          <a:xfrm>
            <a:off x="1643380" y="2593340"/>
            <a:ext cx="4144645" cy="3098165"/>
          </a:xfrm>
          <a:prstGeom prst="foldedCorner">
            <a:avLst/>
          </a:prstGeom>
          <a:solidFill>
            <a:srgbClr val="E0B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43380" y="2511425"/>
            <a:ext cx="4112260" cy="2848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20000"/>
              </a:lnSpc>
            </a:pPr>
            <a:r>
              <a:rPr lang="en-US" altLang="zh-CN" sz="1400" b="1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草初生，春水初绿，还要翻过一程带墨色的山，涉过绣了花的水，所以你春日般迟迟，暮色未深你未来，那我就临摹你走过的草径，一笔一行里，草初生，春水初绿。</a:t>
            </a:r>
          </a:p>
        </p:txBody>
      </p:sp>
      <p:sp>
        <p:nvSpPr>
          <p:cNvPr id="9" name="矩形 8"/>
          <p:cNvSpPr/>
          <p:nvPr/>
        </p:nvSpPr>
        <p:spPr>
          <a:xfrm>
            <a:off x="9844405" y="149860"/>
            <a:ext cx="1750060" cy="309880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pic>
        <p:nvPicPr>
          <p:cNvPr id="39" name="图片 38" descr="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7325" y="4671695"/>
            <a:ext cx="2734310" cy="2186305"/>
          </a:xfrm>
          <a:prstGeom prst="rect">
            <a:avLst/>
          </a:prstGeom>
        </p:spPr>
      </p:pic>
      <p:pic>
        <p:nvPicPr>
          <p:cNvPr id="17" name="图片 16" descr="C:\Users\111\Desktop\41457323.jpg41457323"/>
          <p:cNvPicPr>
            <a:picLocks noChangeAspect="1"/>
          </p:cNvPicPr>
          <p:nvPr/>
        </p:nvPicPr>
        <p:blipFill>
          <a:blip r:embed="rId5" cstate="screen">
            <a:lum bright="6000" contras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43370" y="635000"/>
            <a:ext cx="3797300" cy="3352165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43380" y="1313815"/>
            <a:ext cx="5920105" cy="10407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zh-CN" altLang="en-US" sz="6600" b="0" dirty="0">
                <a:solidFill>
                  <a:srgbClr val="A3653C"/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春光乍泄 </a:t>
            </a:r>
            <a:r>
              <a:rPr lang="en-US" altLang="zh-CN" sz="6600" b="0" dirty="0">
                <a:solidFill>
                  <a:srgbClr val="A3653C"/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```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20280" y="3709035"/>
            <a:ext cx="3318510" cy="866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280000"/>
              </a:lnSpc>
            </a:pPr>
            <a:r>
              <a:rPr lang="en-US" altLang="zh-CN">
                <a:solidFill>
                  <a:srgbClr val="A3653C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you good luck.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/>
      <p:bldP spid="9" grpId="0" animBg="1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春水初绿 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10973" y="1678327"/>
            <a:ext cx="9468507" cy="1150620"/>
            <a:chOff x="1656693" y="1566567"/>
            <a:chExt cx="9468507" cy="1150620"/>
          </a:xfrm>
        </p:grpSpPr>
        <p:sp>
          <p:nvSpPr>
            <p:cNvPr id="16" name="六边形 15"/>
            <p:cNvSpPr/>
            <p:nvPr/>
          </p:nvSpPr>
          <p:spPr>
            <a:xfrm rot="5400000">
              <a:off x="1577340" y="1645920"/>
              <a:ext cx="1150620" cy="991914"/>
            </a:xfrm>
            <a:prstGeom prst="hexagon">
              <a:avLst/>
            </a:prstGeom>
            <a:solidFill>
              <a:srgbClr val="A36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752344" y="1955024"/>
              <a:ext cx="8372856" cy="63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1600">
                  <a:solidFill>
                    <a:srgbClr val="60442E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草初生，春水初绿，还要翻过一程带墨色的山，涉过绣了花的水，所以你春日般迟迟，暮色未深你未来，那我就临摹你走过的草径，一笔一行里，草初生，春水初绿。</a:t>
              </a:r>
              <a:endParaRPr lang="en-US" altLang="zh-CN" sz="1600" dirty="0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802743" y="1757702"/>
              <a:ext cx="926465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33833" y="3187087"/>
            <a:ext cx="9445647" cy="1150620"/>
            <a:chOff x="1656693" y="1566567"/>
            <a:chExt cx="9445647" cy="1150620"/>
          </a:xfrm>
        </p:grpSpPr>
        <p:sp>
          <p:nvSpPr>
            <p:cNvPr id="20" name="六边形 19"/>
            <p:cNvSpPr/>
            <p:nvPr/>
          </p:nvSpPr>
          <p:spPr>
            <a:xfrm rot="5400000">
              <a:off x="1577340" y="1645920"/>
              <a:ext cx="1150620" cy="991914"/>
            </a:xfrm>
            <a:prstGeom prst="hexagon">
              <a:avLst/>
            </a:prstGeom>
            <a:solidFill>
              <a:srgbClr val="616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29484" y="1890889"/>
              <a:ext cx="8372856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1400">
                  <a:solidFill>
                    <a:srgbClr val="60442E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草初生，春水初绿，还要翻过一程带墨色的山，涉过绣了花的水，所以你春日般迟迟，暮色未深你未来，那我就临摹你走过的草径，一笔一行里，草初生，春水初绿。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78560" y="1765459"/>
              <a:ext cx="822855" cy="75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10973" y="4695847"/>
            <a:ext cx="9445647" cy="1150620"/>
            <a:chOff x="1656693" y="1566567"/>
            <a:chExt cx="9445647" cy="1150620"/>
          </a:xfrm>
        </p:grpSpPr>
        <p:sp>
          <p:nvSpPr>
            <p:cNvPr id="24" name="六边形 23"/>
            <p:cNvSpPr/>
            <p:nvPr/>
          </p:nvSpPr>
          <p:spPr>
            <a:xfrm rot="5400000">
              <a:off x="1577340" y="1645920"/>
              <a:ext cx="1150620" cy="991914"/>
            </a:xfrm>
            <a:prstGeom prst="hexagon">
              <a:avLst/>
            </a:prstGeom>
            <a:solidFill>
              <a:srgbClr val="AD8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29484" y="1890889"/>
              <a:ext cx="8372856" cy="56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1400">
                  <a:solidFill>
                    <a:srgbClr val="60442E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草初生，春水初绿，还要翻过一程带墨色的山，涉过绣了花的水，所以你春日般迟迟，暮色未深你未来，那我就临摹你走过的草径，一笔一行里，草初生，春水初绿。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52653" y="1765459"/>
              <a:ext cx="845714" cy="75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</a:endParaRPr>
            </a:p>
          </p:txBody>
        </p:sp>
      </p:grpSp>
      <p:sp>
        <p:nvSpPr>
          <p:cNvPr id="28" name="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58815" y="488950"/>
            <a:ext cx="5920105" cy="10407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zh-CN" altLang="en-US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春光乍泄 </a:t>
            </a:r>
            <a:r>
              <a:rPr lang="en-US" altLang="zh-CN" sz="6600" b="0" dirty="0">
                <a:solidFill>
                  <a:srgbClr val="A3653C">
                    <a:alpha val="19000"/>
                  </a:srgbClr>
                </a:solidFill>
                <a:effectLst/>
                <a:latin typeface="字魂2号-力量粗黑体" panose="00000500000000000000" charset="-122"/>
                <a:ea typeface="字魂2号-力量粗黑体" panose="00000500000000000000" charset="-122"/>
                <a:cs typeface="思源宋体" panose="02020700000000000000" charset="-122"/>
              </a:rPr>
              <a:t>```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855" y="149225"/>
            <a:ext cx="11972290" cy="6614795"/>
          </a:xfrm>
          <a:prstGeom prst="rect">
            <a:avLst/>
          </a:prstGeom>
          <a:solidFill>
            <a:srgbClr val="DDD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春水初绿 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8308340" y="2526030"/>
            <a:ext cx="3773805" cy="3466465"/>
          </a:xfrm>
          <a:prstGeom prst="rect">
            <a:avLst/>
          </a:pr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35365" y="1745615"/>
            <a:ext cx="3318510" cy="780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280000"/>
              </a:lnSpc>
            </a:pPr>
            <a:r>
              <a:rPr lang="en-US" altLang="zh-CN" sz="1600">
                <a:solidFill>
                  <a:srgbClr val="A3653C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you good luck.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50895" y="3490595"/>
            <a:ext cx="4277360" cy="2501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280000"/>
              </a:lnSpc>
            </a:pPr>
            <a:r>
              <a:rPr lang="en-US" altLang="zh-CN" sz="1400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草初生，春水初绿，还要翻过一程带墨色的山，涉过绣了花的水，所以你春日般迟迟，暮色未深你未来，那我就临摹你走过的草径，一笔一行里，草初生，春水初绿。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50895" y="1367790"/>
            <a:ext cx="405828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000">
                <a:solidFill>
                  <a:srgbClr val="61695A"/>
                </a:solidFill>
              </a:rPr>
              <a:t>我愿</a:t>
            </a:r>
          </a:p>
          <a:p>
            <a:pPr>
              <a:lnSpc>
                <a:spcPct val="110000"/>
              </a:lnSpc>
            </a:pPr>
            <a:r>
              <a:rPr lang="zh-CN" altLang="en-US" sz="4000">
                <a:solidFill>
                  <a:srgbClr val="61695A"/>
                </a:solidFill>
              </a:rPr>
              <a:t>哗啦一下</a:t>
            </a:r>
          </a:p>
          <a:p>
            <a:pPr>
              <a:lnSpc>
                <a:spcPct val="110000"/>
              </a:lnSpc>
            </a:pPr>
            <a:r>
              <a:rPr lang="zh-CN" altLang="en-US" sz="4000">
                <a:solidFill>
                  <a:srgbClr val="61695A"/>
                </a:solidFill>
              </a:rPr>
              <a:t>打开春天的门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34415" y="1567180"/>
            <a:ext cx="1811020" cy="3524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春水初绿 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01519" y="989702"/>
            <a:ext cx="2000250" cy="3468052"/>
            <a:chOff x="5086279" y="1759322"/>
            <a:chExt cx="2000250" cy="3468052"/>
          </a:xfrm>
        </p:grpSpPr>
        <p:sp>
          <p:nvSpPr>
            <p:cNvPr id="7" name="Freeform 5"/>
            <p:cNvSpPr/>
            <p:nvPr/>
          </p:nvSpPr>
          <p:spPr bwMode="auto">
            <a:xfrm>
              <a:off x="5086279" y="2344474"/>
              <a:ext cx="1000125" cy="2882900"/>
            </a:xfrm>
            <a:custGeom>
              <a:avLst/>
              <a:gdLst>
                <a:gd name="T0" fmla="*/ 630 w 630"/>
                <a:gd name="T1" fmla="*/ 1816 h 1816"/>
                <a:gd name="T2" fmla="*/ 0 w 630"/>
                <a:gd name="T3" fmla="*/ 1523 h 1816"/>
                <a:gd name="T4" fmla="*/ 0 w 630"/>
                <a:gd name="T5" fmla="*/ 0 h 1816"/>
                <a:gd name="T6" fmla="*/ 630 w 630"/>
                <a:gd name="T7" fmla="*/ 293 h 1816"/>
                <a:gd name="T8" fmla="*/ 630 w 630"/>
                <a:gd name="T9" fmla="*/ 1816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1816">
                  <a:moveTo>
                    <a:pt x="630" y="1816"/>
                  </a:moveTo>
                  <a:lnTo>
                    <a:pt x="0" y="1523"/>
                  </a:lnTo>
                  <a:lnTo>
                    <a:pt x="0" y="0"/>
                  </a:lnTo>
                  <a:lnTo>
                    <a:pt x="630" y="293"/>
                  </a:lnTo>
                  <a:lnTo>
                    <a:pt x="630" y="1816"/>
                  </a:lnTo>
                  <a:close/>
                </a:path>
              </a:pathLst>
            </a:custGeom>
            <a:solidFill>
              <a:srgbClr val="AD8943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6086404" y="2344474"/>
              <a:ext cx="1000125" cy="2881313"/>
            </a:xfrm>
            <a:custGeom>
              <a:avLst/>
              <a:gdLst>
                <a:gd name="T0" fmla="*/ 630 w 630"/>
                <a:gd name="T1" fmla="*/ 0 h 1815"/>
                <a:gd name="T2" fmla="*/ 0 w 630"/>
                <a:gd name="T3" fmla="*/ 292 h 1815"/>
                <a:gd name="T4" fmla="*/ 0 w 630"/>
                <a:gd name="T5" fmla="*/ 1815 h 1815"/>
                <a:gd name="T6" fmla="*/ 630 w 630"/>
                <a:gd name="T7" fmla="*/ 1522 h 1815"/>
                <a:gd name="T8" fmla="*/ 630 w 630"/>
                <a:gd name="T9" fmla="*/ 0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1815">
                  <a:moveTo>
                    <a:pt x="630" y="0"/>
                  </a:moveTo>
                  <a:lnTo>
                    <a:pt x="0" y="292"/>
                  </a:lnTo>
                  <a:lnTo>
                    <a:pt x="0" y="1815"/>
                  </a:lnTo>
                  <a:lnTo>
                    <a:pt x="630" y="1522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A365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5086279" y="1759322"/>
              <a:ext cx="2000250" cy="928688"/>
            </a:xfrm>
            <a:custGeom>
              <a:avLst/>
              <a:gdLst>
                <a:gd name="T0" fmla="*/ 630 w 1260"/>
                <a:gd name="T1" fmla="*/ 0 h 585"/>
                <a:gd name="T2" fmla="*/ 1260 w 1260"/>
                <a:gd name="T3" fmla="*/ 293 h 585"/>
                <a:gd name="T4" fmla="*/ 630 w 1260"/>
                <a:gd name="T5" fmla="*/ 585 h 585"/>
                <a:gd name="T6" fmla="*/ 0 w 1260"/>
                <a:gd name="T7" fmla="*/ 293 h 585"/>
                <a:gd name="T8" fmla="*/ 630 w 1260"/>
                <a:gd name="T9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0" h="585">
                  <a:moveTo>
                    <a:pt x="630" y="0"/>
                  </a:moveTo>
                  <a:lnTo>
                    <a:pt x="1260" y="293"/>
                  </a:lnTo>
                  <a:lnTo>
                    <a:pt x="630" y="585"/>
                  </a:lnTo>
                  <a:lnTo>
                    <a:pt x="0" y="293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AD8943">
                <a:alpha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692944" y="1677725"/>
            <a:ext cx="2000250" cy="2785427"/>
            <a:chOff x="8678339" y="2440360"/>
            <a:chExt cx="2000250" cy="2785427"/>
          </a:xfrm>
        </p:grpSpPr>
        <p:sp>
          <p:nvSpPr>
            <p:cNvPr id="11" name="Freeform 8"/>
            <p:cNvSpPr/>
            <p:nvPr/>
          </p:nvSpPr>
          <p:spPr bwMode="auto">
            <a:xfrm>
              <a:off x="8678339" y="2440360"/>
              <a:ext cx="2000250" cy="930275"/>
            </a:xfrm>
            <a:custGeom>
              <a:avLst/>
              <a:gdLst>
                <a:gd name="T0" fmla="*/ 629 w 1260"/>
                <a:gd name="T1" fmla="*/ 0 h 586"/>
                <a:gd name="T2" fmla="*/ 0 w 1260"/>
                <a:gd name="T3" fmla="*/ 293 h 586"/>
                <a:gd name="T4" fmla="*/ 629 w 1260"/>
                <a:gd name="T5" fmla="*/ 586 h 586"/>
                <a:gd name="T6" fmla="*/ 1260 w 1260"/>
                <a:gd name="T7" fmla="*/ 293 h 586"/>
                <a:gd name="T8" fmla="*/ 629 w 1260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0" h="586">
                  <a:moveTo>
                    <a:pt x="629" y="0"/>
                  </a:moveTo>
                  <a:lnTo>
                    <a:pt x="0" y="293"/>
                  </a:lnTo>
                  <a:lnTo>
                    <a:pt x="629" y="586"/>
                  </a:lnTo>
                  <a:lnTo>
                    <a:pt x="1260" y="293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61695A">
                <a:alpha val="9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" name="Freeform 9"/>
            <p:cNvSpPr/>
            <p:nvPr/>
          </p:nvSpPr>
          <p:spPr bwMode="auto">
            <a:xfrm>
              <a:off x="9676876" y="3017574"/>
              <a:ext cx="1001713" cy="2208213"/>
            </a:xfrm>
            <a:custGeom>
              <a:avLst/>
              <a:gdLst>
                <a:gd name="T0" fmla="*/ 0 w 631"/>
                <a:gd name="T1" fmla="*/ 1391 h 1391"/>
                <a:gd name="T2" fmla="*/ 631 w 631"/>
                <a:gd name="T3" fmla="*/ 1098 h 1391"/>
                <a:gd name="T4" fmla="*/ 631 w 631"/>
                <a:gd name="T5" fmla="*/ 0 h 1391"/>
                <a:gd name="T6" fmla="*/ 0 w 631"/>
                <a:gd name="T7" fmla="*/ 293 h 1391"/>
                <a:gd name="T8" fmla="*/ 0 w 631"/>
                <a:gd name="T9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1391">
                  <a:moveTo>
                    <a:pt x="0" y="1391"/>
                  </a:moveTo>
                  <a:lnTo>
                    <a:pt x="631" y="1098"/>
                  </a:lnTo>
                  <a:lnTo>
                    <a:pt x="631" y="0"/>
                  </a:lnTo>
                  <a:lnTo>
                    <a:pt x="0" y="293"/>
                  </a:lnTo>
                  <a:lnTo>
                    <a:pt x="0" y="1391"/>
                  </a:lnTo>
                  <a:close/>
                </a:path>
              </a:pathLst>
            </a:custGeom>
            <a:solidFill>
              <a:srgbClr val="AD89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8678339" y="3017574"/>
              <a:ext cx="998538" cy="2208213"/>
            </a:xfrm>
            <a:custGeom>
              <a:avLst/>
              <a:gdLst>
                <a:gd name="T0" fmla="*/ 0 w 629"/>
                <a:gd name="T1" fmla="*/ 0 h 1391"/>
                <a:gd name="T2" fmla="*/ 629 w 629"/>
                <a:gd name="T3" fmla="*/ 293 h 1391"/>
                <a:gd name="T4" fmla="*/ 629 w 629"/>
                <a:gd name="T5" fmla="*/ 1391 h 1391"/>
                <a:gd name="T6" fmla="*/ 0 w 629"/>
                <a:gd name="T7" fmla="*/ 1098 h 1391"/>
                <a:gd name="T8" fmla="*/ 0 w 629"/>
                <a:gd name="T9" fmla="*/ 0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1391">
                  <a:moveTo>
                    <a:pt x="0" y="0"/>
                  </a:moveTo>
                  <a:lnTo>
                    <a:pt x="629" y="293"/>
                  </a:lnTo>
                  <a:lnTo>
                    <a:pt x="629" y="1391"/>
                  </a:lnTo>
                  <a:lnTo>
                    <a:pt x="0" y="1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653C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1276" y="2300978"/>
            <a:ext cx="1998663" cy="2155189"/>
            <a:chOff x="1497466" y="3070598"/>
            <a:chExt cx="1998663" cy="2155189"/>
          </a:xfrm>
        </p:grpSpPr>
        <p:sp>
          <p:nvSpPr>
            <p:cNvPr id="15" name="Freeform 11"/>
            <p:cNvSpPr/>
            <p:nvPr/>
          </p:nvSpPr>
          <p:spPr bwMode="auto">
            <a:xfrm>
              <a:off x="1497466" y="3070598"/>
              <a:ext cx="1998663" cy="931863"/>
            </a:xfrm>
            <a:custGeom>
              <a:avLst/>
              <a:gdLst>
                <a:gd name="T0" fmla="*/ 630 w 1259"/>
                <a:gd name="T1" fmla="*/ 0 h 587"/>
                <a:gd name="T2" fmla="*/ 0 w 1259"/>
                <a:gd name="T3" fmla="*/ 294 h 587"/>
                <a:gd name="T4" fmla="*/ 630 w 1259"/>
                <a:gd name="T5" fmla="*/ 587 h 587"/>
                <a:gd name="T6" fmla="*/ 1259 w 1259"/>
                <a:gd name="T7" fmla="*/ 294 h 587"/>
                <a:gd name="T8" fmla="*/ 630 w 1259"/>
                <a:gd name="T9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9" h="587">
                  <a:moveTo>
                    <a:pt x="630" y="0"/>
                  </a:moveTo>
                  <a:lnTo>
                    <a:pt x="0" y="294"/>
                  </a:lnTo>
                  <a:lnTo>
                    <a:pt x="630" y="587"/>
                  </a:lnTo>
                  <a:lnTo>
                    <a:pt x="1259" y="294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6169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497591" y="3649399"/>
              <a:ext cx="998538" cy="1576388"/>
            </a:xfrm>
            <a:custGeom>
              <a:avLst/>
              <a:gdLst>
                <a:gd name="T0" fmla="*/ 0 w 629"/>
                <a:gd name="T1" fmla="*/ 993 h 993"/>
                <a:gd name="T2" fmla="*/ 629 w 629"/>
                <a:gd name="T3" fmla="*/ 700 h 993"/>
                <a:gd name="T4" fmla="*/ 629 w 629"/>
                <a:gd name="T5" fmla="*/ 0 h 993"/>
                <a:gd name="T6" fmla="*/ 0 w 629"/>
                <a:gd name="T7" fmla="*/ 293 h 993"/>
                <a:gd name="T8" fmla="*/ 0 w 629"/>
                <a:gd name="T9" fmla="*/ 993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993">
                  <a:moveTo>
                    <a:pt x="0" y="993"/>
                  </a:moveTo>
                  <a:lnTo>
                    <a:pt x="629" y="700"/>
                  </a:lnTo>
                  <a:lnTo>
                    <a:pt x="629" y="0"/>
                  </a:lnTo>
                  <a:lnTo>
                    <a:pt x="0" y="293"/>
                  </a:lnTo>
                  <a:lnTo>
                    <a:pt x="0" y="993"/>
                  </a:lnTo>
                  <a:close/>
                </a:path>
              </a:pathLst>
            </a:custGeom>
            <a:solidFill>
              <a:srgbClr val="AD89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1497466" y="3649399"/>
              <a:ext cx="1000125" cy="1576388"/>
            </a:xfrm>
            <a:custGeom>
              <a:avLst/>
              <a:gdLst>
                <a:gd name="T0" fmla="*/ 0 w 630"/>
                <a:gd name="T1" fmla="*/ 0 h 993"/>
                <a:gd name="T2" fmla="*/ 630 w 630"/>
                <a:gd name="T3" fmla="*/ 293 h 993"/>
                <a:gd name="T4" fmla="*/ 630 w 630"/>
                <a:gd name="T5" fmla="*/ 993 h 993"/>
                <a:gd name="T6" fmla="*/ 0 w 630"/>
                <a:gd name="T7" fmla="*/ 700 h 993"/>
                <a:gd name="T8" fmla="*/ 0 w 630"/>
                <a:gd name="T9" fmla="*/ 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0" h="993">
                  <a:moveTo>
                    <a:pt x="0" y="0"/>
                  </a:moveTo>
                  <a:lnTo>
                    <a:pt x="630" y="293"/>
                  </a:lnTo>
                  <a:lnTo>
                    <a:pt x="630" y="993"/>
                  </a:lnTo>
                  <a:lnTo>
                    <a:pt x="0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653C">
                <a:alpha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TextBox 76"/>
          <p:cNvSpPr txBox="1"/>
          <p:nvPr/>
        </p:nvSpPr>
        <p:spPr>
          <a:xfrm>
            <a:off x="2215969" y="2536712"/>
            <a:ext cx="636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45%</a:t>
            </a:r>
          </a:p>
        </p:txBody>
      </p:sp>
      <p:sp>
        <p:nvSpPr>
          <p:cNvPr id="19" name="TextBox 76"/>
          <p:cNvSpPr txBox="1"/>
          <p:nvPr/>
        </p:nvSpPr>
        <p:spPr>
          <a:xfrm>
            <a:off x="5728553" y="1230198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90%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9303178" y="1850919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36号-正文宋楷" panose="02000000000000000000" charset="-122"/>
                <a:ea typeface="字魂36号-正文宋楷" panose="02000000000000000000" charset="-122"/>
              </a:rPr>
              <a:t>65%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404620" y="4761865"/>
            <a:ext cx="1981200" cy="711835"/>
            <a:chOff x="2408" y="3190"/>
            <a:chExt cx="3120" cy="1121"/>
          </a:xfrm>
        </p:grpSpPr>
        <p:sp>
          <p:nvSpPr>
            <p:cNvPr id="22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0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春水初绿</a:t>
              </a:r>
              <a:endParaRPr lang="en-US" altLang="zh-CN" sz="2000" b="1" kern="900" dirty="0">
                <a:solidFill>
                  <a:srgbClr val="60442E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3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一笔一行里，草初生一笔一行里，草初生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49850" y="4762500"/>
            <a:ext cx="1981200" cy="711835"/>
            <a:chOff x="2408" y="3190"/>
            <a:chExt cx="3120" cy="1121"/>
          </a:xfrm>
        </p:grpSpPr>
        <p:sp>
          <p:nvSpPr>
            <p:cNvPr id="25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0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春水初绿</a:t>
              </a:r>
              <a:endParaRPr lang="en-US" altLang="zh-CN" sz="2000" b="1" kern="900" dirty="0">
                <a:solidFill>
                  <a:srgbClr val="60442E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26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一笔一行里，草初生一笔一行里，草初生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26830" y="4763135"/>
            <a:ext cx="1981200" cy="711835"/>
            <a:chOff x="2408" y="3190"/>
            <a:chExt cx="3120" cy="1121"/>
          </a:xfrm>
        </p:grpSpPr>
        <p:sp>
          <p:nvSpPr>
            <p:cNvPr id="29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en-US" altLang="zh-CN" sz="20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春水初绿</a:t>
              </a:r>
              <a:endParaRPr lang="en-US" altLang="zh-CN" sz="2000" b="1" kern="900" dirty="0">
                <a:solidFill>
                  <a:srgbClr val="60442E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endParaRPr>
            </a:p>
          </p:txBody>
        </p:sp>
        <p:sp>
          <p:nvSpPr>
            <p:cNvPr id="30" name="TextBox 46"/>
            <p:cNvSpPr txBox="1"/>
            <p:nvPr/>
          </p:nvSpPr>
          <p:spPr>
            <a:xfrm>
              <a:off x="2408" y="3853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sz="1200">
                  <a:solidFill>
                    <a:srgbClr val="60442E"/>
                  </a:solidFill>
                  <a:latin typeface="思源宋体" panose="02020700000000000000" charset="-122"/>
                  <a:ea typeface="思源宋体" panose="02020700000000000000" charset="-122"/>
                  <a:cs typeface="思源宋体" panose="02020700000000000000" charset="-122"/>
                  <a:sym typeface="+mn-ea"/>
                </a:rPr>
                <a:t>一笔一行里，草初生一笔一行里，草初生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6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109220" y="0"/>
            <a:ext cx="12301855" cy="6858635"/>
          </a:xfrm>
          <a:prstGeom prst="rect">
            <a:avLst/>
          </a:prstGeom>
          <a:solidFill>
            <a:srgbClr val="A3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2020" y="0"/>
            <a:ext cx="1750060" cy="309880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8395" y="1001395"/>
            <a:ext cx="9906635" cy="5100955"/>
          </a:xfrm>
          <a:prstGeom prst="rect">
            <a:avLst/>
          </a:prstGeom>
          <a:solidFill>
            <a:srgbClr val="E7E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34015" y="4813935"/>
            <a:ext cx="1657985" cy="2044065"/>
          </a:xfrm>
          <a:prstGeom prst="rect">
            <a:avLst/>
          </a:prstGeom>
          <a:solidFill>
            <a:srgbClr val="AD8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9110" y="1771015"/>
            <a:ext cx="1856105" cy="58039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06700" y="2563495"/>
            <a:ext cx="254825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8800">
                <a:solidFill>
                  <a:srgbClr val="A3653C"/>
                </a:solidFill>
                <a:latin typeface="思源宋体" panose="02020700000000000000" charset="-122"/>
                <a:cs typeface="思源宋体" panose="02020700000000000000" charset="-122"/>
              </a:rPr>
              <a:t>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250" y="4283075"/>
            <a:ext cx="3725545" cy="138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1845" y="3025140"/>
            <a:ext cx="2527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28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小径横铺</a:t>
            </a:r>
          </a:p>
        </p:txBody>
      </p:sp>
      <p:pic>
        <p:nvPicPr>
          <p:cNvPr id="9" name="图片 8" descr="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465" y="2222500"/>
            <a:ext cx="2146300" cy="35185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7825" y="149860"/>
            <a:ext cx="98425" cy="988060"/>
          </a:xfrm>
          <a:prstGeom prst="rect">
            <a:avLst/>
          </a:prstGeom>
          <a:solidFill>
            <a:srgbClr val="616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250" y="149860"/>
            <a:ext cx="372110" cy="1296035"/>
          </a:xfrm>
          <a:prstGeom prst="rect">
            <a:avLst/>
          </a:prstGeom>
          <a:solidFill>
            <a:srgbClr val="AD8943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思源宋体" panose="020207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3645" y="328295"/>
            <a:ext cx="25273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zh-CN" altLang="en-US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小径横铺 </a:t>
            </a:r>
            <a:r>
              <a:rPr lang="en-US" altLang="zh-CN" sz="1400">
                <a:ln>
                  <a:noFill/>
                </a:ln>
                <a:solidFill>
                  <a:srgbClr val="404040"/>
                </a:solidFill>
                <a:latin typeface="思源宋体" panose="02020700000000000000" charset="-122"/>
                <a:ea typeface="思源宋体" panose="02020700000000000000" charset="-122"/>
                <a:cs typeface="思源宋体" panose="02020700000000000000" charset="-122"/>
                <a:sym typeface="+mn-ea"/>
              </a:rPr>
              <a:t>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77915" y="-635"/>
            <a:ext cx="6014085" cy="6859270"/>
            <a:chOff x="9838" y="-1"/>
            <a:chExt cx="9362" cy="10802"/>
          </a:xfrm>
        </p:grpSpPr>
        <p:sp>
          <p:nvSpPr>
            <p:cNvPr id="64" name="矩形 63"/>
            <p:cNvSpPr/>
            <p:nvPr/>
          </p:nvSpPr>
          <p:spPr>
            <a:xfrm>
              <a:off x="9838" y="-1"/>
              <a:ext cx="9362" cy="10802"/>
            </a:xfrm>
            <a:prstGeom prst="rect">
              <a:avLst/>
            </a:prstGeom>
            <a:solidFill>
              <a:srgbClr val="A36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宋体" panose="02020700000000000000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2101" y="2927"/>
              <a:ext cx="5604" cy="556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思源宋体" panose="02020700000000000000" charset="-122"/>
              </a:endParaRPr>
            </a:p>
          </p:txBody>
        </p:sp>
        <p:pic>
          <p:nvPicPr>
            <p:cNvPr id="66" name="图片 65" descr="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12" y="4506"/>
              <a:ext cx="4983" cy="3984"/>
            </a:xfrm>
            <a:prstGeom prst="rect">
              <a:avLst/>
            </a:prstGeom>
          </p:spPr>
        </p:pic>
        <p:sp>
          <p:nvSpPr>
            <p:cNvPr id="68" name="文本框 67"/>
            <p:cNvSpPr txBox="1"/>
            <p:nvPr/>
          </p:nvSpPr>
          <p:spPr>
            <a:xfrm>
              <a:off x="10975" y="2676"/>
              <a:ext cx="2726" cy="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一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笔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一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行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里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，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草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初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生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，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春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水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初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绿</a:t>
              </a:r>
            </a:p>
            <a:p>
              <a:r>
                <a:rPr lang="en-US" altLang="zh-CN">
                  <a:solidFill>
                    <a:schemeClr val="bg1"/>
                  </a:solidFill>
                  <a:latin typeface="字魂36号-正文宋楷" panose="02000000000000000000" charset="-122"/>
                  <a:ea typeface="字魂36号-正文宋楷" panose="02000000000000000000" charset="-122"/>
                  <a:cs typeface="思源宋体" panose="02020700000000000000" charset="-122"/>
                  <a:sym typeface="+mn-ea"/>
                </a:rPr>
                <a:t>。</a:t>
              </a:r>
            </a:p>
            <a:p>
              <a:r>
                <a:rPr lang="zh-CN" altLang="en-US">
                  <a:solidFill>
                    <a:schemeClr val="bg1"/>
                  </a:solidFill>
                  <a:latin typeface="+mn-ea"/>
                  <a:cs typeface="+mn-ea"/>
                </a:rPr>
                <a:t>。</a:t>
              </a: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5079365" y="1699260"/>
            <a:ext cx="7308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所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以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你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春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日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般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迟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迟</a:t>
            </a:r>
          </a:p>
          <a:p>
            <a:r>
              <a:rPr lang="zh-CN" altLang="en-US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，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暮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色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未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深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你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未</a:t>
            </a:r>
          </a:p>
          <a:p>
            <a:r>
              <a:rPr lang="en-US" altLang="zh-CN">
                <a:solidFill>
                  <a:srgbClr val="60442E"/>
                </a:solidFill>
                <a:latin typeface="字魂36号-正文宋楷" panose="02000000000000000000" charset="-122"/>
                <a:ea typeface="字魂36号-正文宋楷" panose="02000000000000000000" charset="-122"/>
                <a:cs typeface="思源宋体" panose="02020700000000000000" charset="-122"/>
                <a:sym typeface="+mn-ea"/>
              </a:rPr>
              <a:t>来</a:t>
            </a:r>
            <a:endParaRPr lang="zh-CN" altLang="en-US">
              <a:solidFill>
                <a:srgbClr val="60442E"/>
              </a:solidFill>
              <a:latin typeface="字魂36号-正文宋楷" panose="02000000000000000000" charset="-122"/>
              <a:ea typeface="字魂36号-正文宋楷" panose="02000000000000000000" charset="-122"/>
              <a:cs typeface="思源宋体" panose="02020700000000000000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C8A188-59D1-4377-BF78-FABC087A7C8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034" y="762254"/>
            <a:ext cx="4325588" cy="576745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空白演示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  <p:tag name="KSO_WM_UNIT_PRESET_TEXT" val="LOREM IPSUM DOLOR"/>
  <p:tag name="KSO_WM_UNIT_NOCLEAR" val="0"/>
  <p:tag name="KSO_WM_UNIT_DIAGRAM_ISNUMVISUAL" val="0"/>
  <p:tag name="KSO_WM_UNIT_DIAGRAM_ISREFERUNIT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  <p:tag name="KSO_WM_UNIT_PRESET_TEXT" val="LOREM IPSUM DOLOR"/>
  <p:tag name="KSO_WM_UNIT_NOCLEAR" val="0"/>
  <p:tag name="KSO_WM_UNIT_DIAGRAM_ISNUMVISUAL" val="0"/>
  <p:tag name="KSO_WM_UNIT_DIAGRAM_ISREFERUNIT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  <p:tag name="KSO_WM_UNIT_PRESET_TEXT" val="LOREM IPSUM DOLOR"/>
  <p:tag name="KSO_WM_UNIT_NOCLEAR" val="0"/>
  <p:tag name="KSO_WM_UNIT_DIAGRAM_ISNUMVISUAL" val="0"/>
  <p:tag name="KSO_WM_UNIT_DIAGRAM_ISREFERUNIT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  <p:tag name="KSO_WM_UNIT_PRESET_TEXT" val="LOREM IPSUM DOLOR"/>
  <p:tag name="KSO_WM_UNIT_NOCLEAR" val="0"/>
  <p:tag name="KSO_WM_UNIT_DIAGRAM_ISNUMVISUAL" val="0"/>
  <p:tag name="KSO_WM_UNIT_DIAGRAM_ISREFERUNIT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  <p:tag name="KSO_WM_UNIT_PRESET_TEXT" val="LOREM IPSUM DOLOR"/>
  <p:tag name="KSO_WM_UNIT_NOCLEAR" val="0"/>
  <p:tag name="KSO_WM_UNIT_DIAGRAM_ISNUMVISUAL" val="0"/>
  <p:tag name="KSO_WM_UNIT_DIAGRAM_ISREFERUNIT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  <p:tag name="KSO_WM_UNIT_PRESET_TEXT" val="LOREM IPSUM DOLOR"/>
  <p:tag name="KSO_WM_UNIT_NOCLEAR" val="0"/>
  <p:tag name="KSO_WM_UNIT_DIAGRAM_ISNUMVISUAL" val="0"/>
  <p:tag name="KSO_WM_UNIT_DIAGRAM_ISREFERUNIT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  <p:tag name="KSO_WM_UNIT_PRESET_TEXT" val="LOREM IPSUM DOLOR"/>
  <p:tag name="KSO_WM_UNIT_NOCLEAR" val="0"/>
  <p:tag name="KSO_WM_UNIT_DIAGRAM_ISNUMVISUAL" val="0"/>
  <p:tag name="KSO_WM_UNIT_DIAGRAM_ISREFERUNIT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46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50"/>
  <p:tag name="KSO_WM_UNIT_LAYERLEVEL" val="1"/>
  <p:tag name="KSO_WM_UNIT_INDEX" val="1"/>
  <p:tag name="KSO_WM_UNIT_ID" val="custom20185046_2*a*1"/>
  <p:tag name="KSO_WM_UNIT_TYPE" val="a"/>
  <p:tag name="KSO_WM_UNIT_PRESET_TEXT" val="LOREM IPSUM DOLOR"/>
  <p:tag name="KSO_WM_UNIT_NOCLEAR" val="0"/>
  <p:tag name="KSO_WM_UNIT_DIAGRAM_ISNUMVISUAL" val="0"/>
  <p:tag name="KSO_WM_UNIT_DIAGRAM_ISREFERUNIT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思源宋体"/>
        <a:ea typeface="思源宋体"/>
        <a:cs typeface=""/>
      </a:majorFont>
      <a:minorFont>
        <a:latin typeface="思源宋体"/>
        <a:ea typeface="思源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638</Words>
  <Application>Microsoft Office PowerPoint</Application>
  <PresentationFormat>宽屏</PresentationFormat>
  <Paragraphs>213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Babylon5</vt:lpstr>
      <vt:lpstr>字魂2号-力量粗黑体</vt:lpstr>
      <vt:lpstr>思源宋体</vt:lpstr>
      <vt:lpstr>字魂36号-正文宋楷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170</cp:revision>
  <dcterms:created xsi:type="dcterms:W3CDTF">2019-06-19T02:08:00Z</dcterms:created>
  <dcterms:modified xsi:type="dcterms:W3CDTF">2021-01-12T07:55:37Z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SaveFontToCloudKey">
    <vt:lpwstr>1155295500_btnclosed</vt:lpwstr>
  </property>
</Properties>
</file>