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2"/>
    <p:sldId id="270" r:id="rId3"/>
    <p:sldId id="286" r:id="rId4"/>
    <p:sldId id="285" r:id="rId5"/>
    <p:sldId id="265" r:id="rId6"/>
    <p:sldId id="288" r:id="rId7"/>
    <p:sldId id="272" r:id="rId8"/>
    <p:sldId id="268" r:id="rId9"/>
    <p:sldId id="287" r:id="rId10"/>
    <p:sldId id="269" r:id="rId11"/>
    <p:sldId id="290" r:id="rId12"/>
    <p:sldId id="291" r:id="rId13"/>
    <p:sldId id="292" r:id="rId14"/>
    <p:sldId id="262" r:id="rId15"/>
    <p:sldId id="29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src" initials="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4334"/>
    <a:srgbClr val="FFFFFF"/>
    <a:srgbClr val="DE8831"/>
    <a:srgbClr val="B7723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05" d="100"/>
          <a:sy n="105" d="100"/>
        </p:scale>
        <p:origin x="78" y="444"/>
      </p:cViewPr>
      <p:guideLst>
        <p:guide orient="horz" pos="2174"/>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rgbClr val="DE8831"/>
            </a:solidFill>
            <a:ln>
              <a:solidFill>
                <a:schemeClr val="bg1"/>
              </a:solidFill>
            </a:ln>
          </c:spPr>
          <c:invertIfNegative val="0"/>
          <c:dPt>
            <c:idx val="0"/>
            <c:invertIfNegative val="0"/>
            <c:bubble3D val="0"/>
            <c:extLst>
              <c:ext xmlns:c16="http://schemas.microsoft.com/office/drawing/2014/chart" uri="{C3380CC4-5D6E-409C-BE32-E72D297353CC}">
                <c16:uniqueId val="{00000000-252B-4C07-AAB2-64C21943710F}"/>
              </c:ext>
            </c:extLst>
          </c:dPt>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52B-4C07-AAB2-64C21943710F}"/>
                </c:ext>
              </c:extLst>
            </c:dLbl>
            <c:dLbl>
              <c:idx val="1"/>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52B-4C07-AAB2-64C21943710F}"/>
                </c:ext>
              </c:extLst>
            </c:dLbl>
            <c:dLbl>
              <c:idx val="2"/>
              <c:delete val="1"/>
              <c:extLst>
                <c:ext xmlns:c15="http://schemas.microsoft.com/office/drawing/2012/chart" uri="{CE6537A1-D6FC-4f65-9D91-7224C49458BB}"/>
                <c:ext xmlns:c16="http://schemas.microsoft.com/office/drawing/2014/chart" uri="{C3380CC4-5D6E-409C-BE32-E72D297353CC}">
                  <c16:uniqueId val="{00000002-252B-4C07-AAB2-64C21943710F}"/>
                </c:ext>
              </c:extLst>
            </c:dLbl>
            <c:dLbl>
              <c:idx val="3"/>
              <c:delete val="1"/>
              <c:extLst>
                <c:ext xmlns:c15="http://schemas.microsoft.com/office/drawing/2012/chart" uri="{CE6537A1-D6FC-4f65-9D91-7224C49458BB}"/>
                <c:ext xmlns:c16="http://schemas.microsoft.com/office/drawing/2014/chart" uri="{C3380CC4-5D6E-409C-BE32-E72D297353CC}">
                  <c16:uniqueId val="{00000003-252B-4C07-AAB2-64C21943710F}"/>
                </c:ext>
              </c:extLst>
            </c:dLbl>
            <c:spPr>
              <a:noFill/>
              <a:ln>
                <a:noFill/>
              </a:ln>
              <a:effectLst/>
            </c:spPr>
            <c:txPr>
              <a:bodyPr rot="0" spcFirstLastPara="0" vertOverflow="ellipsis" vert="horz" wrap="square" lIns="38100" tIns="19050" rIns="38100" bIns="19050" anchor="ctr" anchorCtr="1">
                <a:spAutoFit/>
              </a:bodyPr>
              <a:lstStyle/>
              <a:p>
                <a:pPr>
                  <a:defRPr lang="zh-CN" sz="2000" b="0" i="0" u="none" strike="noStrike" kern="1200" baseline="0">
                    <a:solidFill>
                      <a:schemeClr val="bg1"/>
                    </a:solidFill>
                    <a:latin typeface="Tahoma" panose="020B0604030504040204" charset="0"/>
                    <a:ea typeface="Tahoma" panose="020B0604030504040204" charset="0"/>
                    <a:cs typeface="Tahoma" panose="020B0604030504040204" charset="0"/>
                  </a:defRPr>
                </a:pPr>
                <a:endParaRPr lang="zh-CN"/>
              </a:p>
            </c:txPr>
            <c:dLblPos val="outEnd"/>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Sheet1!$A$2:$A$5</c:f>
              <c:strCache>
                <c:ptCount val="4"/>
                <c:pt idx="0">
                  <c:v>PROJECT 1</c:v>
                </c:pt>
                <c:pt idx="1">
                  <c:v>PROJECT 2</c:v>
                </c:pt>
                <c:pt idx="2">
                  <c:v>PROJECT 3</c:v>
                </c:pt>
                <c:pt idx="3">
                  <c:v>PROJECT 4</c:v>
                </c:pt>
              </c:strCache>
            </c:strRef>
          </c:cat>
          <c:val>
            <c:numRef>
              <c:f>Sheet1!$B$2:$B$5</c:f>
              <c:numCache>
                <c:formatCode>General</c:formatCode>
                <c:ptCount val="4"/>
                <c:pt idx="0">
                  <c:v>100</c:v>
                </c:pt>
                <c:pt idx="1">
                  <c:v>90</c:v>
                </c:pt>
                <c:pt idx="2">
                  <c:v>50</c:v>
                </c:pt>
                <c:pt idx="3">
                  <c:v>50</c:v>
                </c:pt>
              </c:numCache>
            </c:numRef>
          </c:val>
          <c:extLst>
            <c:ext xmlns:c16="http://schemas.microsoft.com/office/drawing/2014/chart" uri="{C3380CC4-5D6E-409C-BE32-E72D297353CC}">
              <c16:uniqueId val="{00000004-252B-4C07-AAB2-64C21943710F}"/>
            </c:ext>
          </c:extLst>
        </c:ser>
        <c:ser>
          <c:idx val="1"/>
          <c:order val="1"/>
          <c:tx>
            <c:strRef>
              <c:f>Sheet1!$C$1</c:f>
              <c:strCache>
                <c:ptCount val="1"/>
                <c:pt idx="0">
                  <c:v>Series 2</c:v>
                </c:pt>
              </c:strCache>
            </c:strRef>
          </c:tx>
          <c:spPr>
            <a:solidFill>
              <a:schemeClr val="accent2"/>
            </a:solidFill>
          </c:spPr>
          <c:invertIfNegative val="0"/>
          <c:dLbls>
            <c:spPr>
              <a:noFill/>
              <a:ln>
                <a:noFill/>
              </a:ln>
              <a:effectLst/>
            </c:spPr>
            <c:txPr>
              <a:bodyPr rot="0" spcFirstLastPara="0" vertOverflow="ellipsis" vert="horz" wrap="square" lIns="38100" tIns="19050" rIns="38100" bIns="19050" anchor="ctr" anchorCtr="0">
                <a:spAutoFit/>
              </a:bodyPr>
              <a:lstStyle/>
              <a:p>
                <a:pPr algn="ctr">
                  <a:defRPr lang="ru-RU" sz="2000" b="0" i="0" u="none" strike="noStrike" kern="1200" baseline="0">
                    <a:solidFill>
                      <a:schemeClr val="bg1"/>
                    </a:solidFill>
                    <a:latin typeface="Tahoma" panose="020B0604030504040204" charset="0"/>
                    <a:ea typeface="Tahoma" panose="020B0604030504040204" charset="0"/>
                    <a:cs typeface="Tahoma" panose="020B0604030504040204"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PROJECT 1</c:v>
                </c:pt>
                <c:pt idx="1">
                  <c:v>PROJECT 2</c:v>
                </c:pt>
                <c:pt idx="2">
                  <c:v>PROJECT 3</c:v>
                </c:pt>
                <c:pt idx="3">
                  <c:v>PROJECT 4</c:v>
                </c:pt>
              </c:strCache>
            </c:strRef>
          </c:cat>
          <c:val>
            <c:numRef>
              <c:f>Sheet1!$C$2:$C$5</c:f>
              <c:numCache>
                <c:formatCode>General</c:formatCode>
                <c:ptCount val="4"/>
                <c:pt idx="0">
                  <c:v>90</c:v>
                </c:pt>
                <c:pt idx="1">
                  <c:v>75</c:v>
                </c:pt>
                <c:pt idx="2">
                  <c:v>100</c:v>
                </c:pt>
                <c:pt idx="3">
                  <c:v>100</c:v>
                </c:pt>
              </c:numCache>
            </c:numRef>
          </c:val>
          <c:extLst>
            <c:ext xmlns:c16="http://schemas.microsoft.com/office/drawing/2014/chart" uri="{C3380CC4-5D6E-409C-BE32-E72D297353CC}">
              <c16:uniqueId val="{00000005-252B-4C07-AAB2-64C21943710F}"/>
            </c:ext>
          </c:extLst>
        </c:ser>
        <c:ser>
          <c:idx val="2"/>
          <c:order val="2"/>
          <c:tx>
            <c:strRef>
              <c:f>Sheet1!$D$1</c:f>
              <c:strCache>
                <c:ptCount val="1"/>
                <c:pt idx="0">
                  <c:v>Series 3</c:v>
                </c:pt>
              </c:strCache>
            </c:strRef>
          </c:tx>
          <c:spPr>
            <a:solidFill>
              <a:srgbClr val="B7723E"/>
            </a:solidFill>
            <a:effectLst/>
          </c:spPr>
          <c:invertIfNegative val="0"/>
          <c:dLbls>
            <c:spPr>
              <a:noFill/>
              <a:ln>
                <a:noFill/>
              </a:ln>
              <a:effectLst/>
            </c:spPr>
            <c:txPr>
              <a:bodyPr rot="0" spcFirstLastPara="0" vertOverflow="ellipsis" vert="horz" wrap="square" lIns="38100" tIns="19050" rIns="38100" bIns="19050" anchor="ctr" anchorCtr="0">
                <a:spAutoFit/>
              </a:bodyPr>
              <a:lstStyle/>
              <a:p>
                <a:pPr algn="ctr">
                  <a:defRPr lang="ru-RU" sz="2000" b="0" i="0" u="none" strike="noStrike" kern="1200" baseline="0">
                    <a:solidFill>
                      <a:schemeClr val="bg1"/>
                    </a:solidFill>
                    <a:latin typeface="Tahoma" panose="020B0604030504040204" charset="0"/>
                    <a:ea typeface="Tahoma" panose="020B0604030504040204" charset="0"/>
                    <a:cs typeface="Tahoma" panose="020B0604030504040204"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PROJECT 1</c:v>
                </c:pt>
                <c:pt idx="1">
                  <c:v>PROJECT 2</c:v>
                </c:pt>
                <c:pt idx="2">
                  <c:v>PROJECT 3</c:v>
                </c:pt>
                <c:pt idx="3">
                  <c:v>PROJECT 4</c:v>
                </c:pt>
              </c:strCache>
            </c:strRef>
          </c:cat>
          <c:val>
            <c:numRef>
              <c:f>Sheet1!$D$2:$D$5</c:f>
              <c:numCache>
                <c:formatCode>General</c:formatCode>
                <c:ptCount val="4"/>
                <c:pt idx="0">
                  <c:v>70</c:v>
                </c:pt>
                <c:pt idx="1">
                  <c:v>55</c:v>
                </c:pt>
                <c:pt idx="2">
                  <c:v>85</c:v>
                </c:pt>
                <c:pt idx="3">
                  <c:v>85</c:v>
                </c:pt>
              </c:numCache>
            </c:numRef>
          </c:val>
          <c:extLst>
            <c:ext xmlns:c16="http://schemas.microsoft.com/office/drawing/2014/chart" uri="{C3380CC4-5D6E-409C-BE32-E72D297353CC}">
              <c16:uniqueId val="{00000006-252B-4C07-AAB2-64C21943710F}"/>
            </c:ext>
          </c:extLst>
        </c:ser>
        <c:ser>
          <c:idx val="3"/>
          <c:order val="3"/>
          <c:tx>
            <c:strRef>
              <c:f>Sheet1!$E$1</c:f>
              <c:strCache>
                <c:ptCount val="1"/>
                <c:pt idx="0">
                  <c:v>Series 32</c:v>
                </c:pt>
              </c:strCache>
            </c:strRef>
          </c:tx>
          <c:spPr>
            <a:solidFill>
              <a:schemeClr val="accent4"/>
            </a:solidFill>
          </c:spPr>
          <c:invertIfNegative val="0"/>
          <c:dLbls>
            <c:spPr>
              <a:noFill/>
              <a:ln>
                <a:noFill/>
              </a:ln>
              <a:effectLst/>
            </c:spPr>
            <c:txPr>
              <a:bodyPr rot="0" spcFirstLastPara="0" vertOverflow="ellipsis" vert="horz" wrap="square" lIns="38100" tIns="19050" rIns="38100" bIns="19050" anchor="ctr" anchorCtr="0">
                <a:spAutoFit/>
              </a:bodyPr>
              <a:lstStyle/>
              <a:p>
                <a:pPr algn="ctr">
                  <a:defRPr lang="ru-RU" sz="2000" b="0" i="0" u="none" strike="noStrike" kern="1200" baseline="0">
                    <a:solidFill>
                      <a:schemeClr val="bg1"/>
                    </a:solidFill>
                    <a:latin typeface="Tahoma" panose="020B0604030504040204" charset="0"/>
                    <a:ea typeface="Tahoma" panose="020B0604030504040204" charset="0"/>
                    <a:cs typeface="Tahoma" panose="020B0604030504040204" charset="0"/>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PROJECT 1</c:v>
                </c:pt>
                <c:pt idx="1">
                  <c:v>PROJECT 2</c:v>
                </c:pt>
                <c:pt idx="2">
                  <c:v>PROJECT 3</c:v>
                </c:pt>
                <c:pt idx="3">
                  <c:v>PROJECT 4</c:v>
                </c:pt>
              </c:strCache>
            </c:strRef>
          </c:cat>
          <c:val>
            <c:numRef>
              <c:f>Sheet1!$E$2:$E$5</c:f>
              <c:numCache>
                <c:formatCode>General</c:formatCode>
                <c:ptCount val="4"/>
                <c:pt idx="0">
                  <c:v>50</c:v>
                </c:pt>
                <c:pt idx="1">
                  <c:v>65</c:v>
                </c:pt>
                <c:pt idx="2">
                  <c:v>70</c:v>
                </c:pt>
                <c:pt idx="3">
                  <c:v>75</c:v>
                </c:pt>
              </c:numCache>
            </c:numRef>
          </c:val>
          <c:extLst>
            <c:ext xmlns:c16="http://schemas.microsoft.com/office/drawing/2014/chart" uri="{C3380CC4-5D6E-409C-BE32-E72D297353CC}">
              <c16:uniqueId val="{00000007-252B-4C07-AAB2-64C21943710F}"/>
            </c:ext>
          </c:extLst>
        </c:ser>
        <c:ser>
          <c:idx val="4"/>
          <c:order val="4"/>
          <c:tx>
            <c:strRef>
              <c:f>Sheet1!$F$1</c:f>
              <c:strCache>
                <c:ptCount val="1"/>
                <c:pt idx="0">
                  <c:v>Series 322</c:v>
                </c:pt>
              </c:strCache>
            </c:strRef>
          </c:tx>
          <c:spPr>
            <a:solidFill>
              <a:schemeClr val="accent4">
                <a:lumMod val="60000"/>
                <a:lumOff val="40000"/>
              </a:schemeClr>
            </a:solidFill>
          </c:spPr>
          <c:invertIfNegative val="0"/>
          <c:cat>
            <c:strRef>
              <c:f>Sheet1!$A$2:$A$5</c:f>
              <c:strCache>
                <c:ptCount val="4"/>
                <c:pt idx="0">
                  <c:v>PROJECT 1</c:v>
                </c:pt>
                <c:pt idx="1">
                  <c:v>PROJECT 2</c:v>
                </c:pt>
                <c:pt idx="2">
                  <c:v>PROJECT 3</c:v>
                </c:pt>
                <c:pt idx="3">
                  <c:v>PROJECT 4</c:v>
                </c:pt>
              </c:strCache>
            </c:strRef>
          </c:cat>
          <c:val>
            <c:numRef>
              <c:f>Sheet1!$F$2:$F$5</c:f>
              <c:numCache>
                <c:formatCode>General</c:formatCode>
                <c:ptCount val="4"/>
                <c:pt idx="0">
                  <c:v>20</c:v>
                </c:pt>
                <c:pt idx="1">
                  <c:v>45</c:v>
                </c:pt>
                <c:pt idx="2">
                  <c:v>35</c:v>
                </c:pt>
                <c:pt idx="3">
                  <c:v>65</c:v>
                </c:pt>
              </c:numCache>
            </c:numRef>
          </c:val>
          <c:extLst>
            <c:ext xmlns:c16="http://schemas.microsoft.com/office/drawing/2014/chart" uri="{C3380CC4-5D6E-409C-BE32-E72D297353CC}">
              <c16:uniqueId val="{00000008-252B-4C07-AAB2-64C21943710F}"/>
            </c:ext>
          </c:extLst>
        </c:ser>
        <c:dLbls>
          <c:showLegendKey val="0"/>
          <c:showVal val="0"/>
          <c:showCatName val="0"/>
          <c:showSerName val="0"/>
          <c:showPercent val="0"/>
          <c:showBubbleSize val="0"/>
        </c:dLbls>
        <c:gapWidth val="351"/>
        <c:overlap val="-14"/>
        <c:axId val="319779808"/>
        <c:axId val="319782160"/>
      </c:barChart>
      <c:catAx>
        <c:axId val="319779808"/>
        <c:scaling>
          <c:orientation val="minMax"/>
        </c:scaling>
        <c:delete val="0"/>
        <c:axPos val="b"/>
        <c:numFmt formatCode="General" sourceLinked="0"/>
        <c:majorTickMark val="out"/>
        <c:minorTickMark val="none"/>
        <c:tickLblPos val="nextTo"/>
        <c:spPr>
          <a:noFill/>
        </c:spPr>
        <c:txPr>
          <a:bodyPr rot="-60000000" spcFirstLastPara="0" vertOverflow="ellipsis" vert="horz" wrap="square" anchor="ctr" anchorCtr="1"/>
          <a:lstStyle/>
          <a:p>
            <a:pPr algn="ctr">
              <a:defRPr lang="ru-RU" sz="1800" b="0" i="0" u="none" strike="noStrike" kern="1200" baseline="0">
                <a:solidFill>
                  <a:schemeClr val="bg1"/>
                </a:solidFill>
                <a:latin typeface="Tahoma" panose="020B0604030504040204" charset="0"/>
                <a:ea typeface="Tahoma" panose="020B0604030504040204" charset="0"/>
                <a:cs typeface="Tahoma" panose="020B0604030504040204" charset="0"/>
              </a:defRPr>
            </a:pPr>
            <a:endParaRPr lang="zh-CN"/>
          </a:p>
        </c:txPr>
        <c:crossAx val="319782160"/>
        <c:crosses val="autoZero"/>
        <c:auto val="1"/>
        <c:lblAlgn val="ctr"/>
        <c:lblOffset val="100"/>
        <c:noMultiLvlLbl val="0"/>
      </c:catAx>
      <c:valAx>
        <c:axId val="319782160"/>
        <c:scaling>
          <c:orientation val="minMax"/>
        </c:scaling>
        <c:delete val="1"/>
        <c:axPos val="l"/>
        <c:majorGridlines>
          <c:spPr>
            <a:ln w="9525" cap="flat" cmpd="sng" algn="ctr">
              <a:solidFill>
                <a:prstClr val="white">
                  <a:lumMod val="85000"/>
                  <a:alpha val="48000"/>
                </a:prstClr>
              </a:solidFill>
              <a:prstDash val="solid"/>
              <a:round/>
            </a:ln>
          </c:spPr>
        </c:majorGridlines>
        <c:numFmt formatCode="General" sourceLinked="0"/>
        <c:majorTickMark val="none"/>
        <c:minorTickMark val="in"/>
        <c:tickLblPos val="low"/>
        <c:crossAx val="319779808"/>
        <c:crosses val="autoZero"/>
        <c:crossBetween val="between"/>
      </c:valAx>
    </c:plotArea>
    <c:plotVisOnly val="1"/>
    <c:dispBlanksAs val="gap"/>
    <c:showDLblsOverMax val="0"/>
  </c:chart>
  <c:txPr>
    <a:bodyPr/>
    <a:lstStyle/>
    <a:p>
      <a:pPr>
        <a:defRPr lang="zh-CN" sz="1200" b="1">
          <a:solidFill>
            <a:schemeClr val="bg1"/>
          </a:solidFill>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2021/1/12</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2021/1/12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15</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1_Vertical Title and Tex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3123693" y="873954"/>
            <a:ext cx="2438907" cy="5110091"/>
          </a:xfrm>
          <a:custGeom>
            <a:avLst/>
            <a:gdLst>
              <a:gd name="connsiteX0" fmla="*/ 472907 w 2812473"/>
              <a:gd name="connsiteY0" fmla="*/ 0 h 5892800"/>
              <a:gd name="connsiteX1" fmla="*/ 671079 w 2812473"/>
              <a:gd name="connsiteY1" fmla="*/ 0 h 5892800"/>
              <a:gd name="connsiteX2" fmla="*/ 839947 w 2812473"/>
              <a:gd name="connsiteY2" fmla="*/ 171935 h 5892800"/>
              <a:gd name="connsiteX3" fmla="*/ 1344069 w 2812473"/>
              <a:gd name="connsiteY3" fmla="*/ 172167 h 5892800"/>
              <a:gd name="connsiteX4" fmla="*/ 1344070 w 2812473"/>
              <a:gd name="connsiteY4" fmla="*/ 172249 h 5892800"/>
              <a:gd name="connsiteX5" fmla="*/ 1432862 w 2812473"/>
              <a:gd name="connsiteY5" fmla="*/ 172208 h 5892800"/>
              <a:gd name="connsiteX6" fmla="*/ 1521654 w 2812473"/>
              <a:gd name="connsiteY6" fmla="*/ 172249 h 5892800"/>
              <a:gd name="connsiteX7" fmla="*/ 1521655 w 2812473"/>
              <a:gd name="connsiteY7" fmla="*/ 172167 h 5892800"/>
              <a:gd name="connsiteX8" fmla="*/ 2025778 w 2812473"/>
              <a:gd name="connsiteY8" fmla="*/ 171935 h 5892800"/>
              <a:gd name="connsiteX9" fmla="*/ 2194646 w 2812473"/>
              <a:gd name="connsiteY9" fmla="*/ 0 h 5892800"/>
              <a:gd name="connsiteX10" fmla="*/ 2504188 w 2812473"/>
              <a:gd name="connsiteY10" fmla="*/ 0 h 5892800"/>
              <a:gd name="connsiteX11" fmla="*/ 2504188 w 2812473"/>
              <a:gd name="connsiteY11" fmla="*/ 87 h 5892800"/>
              <a:gd name="connsiteX12" fmla="*/ 2348118 w 2812473"/>
              <a:gd name="connsiteY12" fmla="*/ 87 h 5892800"/>
              <a:gd name="connsiteX13" fmla="*/ 2338022 w 2812473"/>
              <a:gd name="connsiteY13" fmla="*/ 87 h 5892800"/>
              <a:gd name="connsiteX14" fmla="*/ 2338022 w 2812473"/>
              <a:gd name="connsiteY14" fmla="*/ 1122 h 5892800"/>
              <a:gd name="connsiteX15" fmla="*/ 2348118 w 2812473"/>
              <a:gd name="connsiteY15" fmla="*/ 87 h 5892800"/>
              <a:gd name="connsiteX16" fmla="*/ 2804637 w 2812473"/>
              <a:gd name="connsiteY16" fmla="*/ 378468 h 5892800"/>
              <a:gd name="connsiteX17" fmla="*/ 2812473 w 2812473"/>
              <a:gd name="connsiteY17" fmla="*/ 457522 h 5892800"/>
              <a:gd name="connsiteX18" fmla="*/ 2812473 w 2812473"/>
              <a:gd name="connsiteY18" fmla="*/ 5416718 h 5892800"/>
              <a:gd name="connsiteX19" fmla="*/ 2811438 w 2812473"/>
              <a:gd name="connsiteY19" fmla="*/ 5416718 h 5892800"/>
              <a:gd name="connsiteX20" fmla="*/ 2812473 w 2812473"/>
              <a:gd name="connsiteY20" fmla="*/ 5426814 h 5892800"/>
              <a:gd name="connsiteX21" fmla="*/ 2434092 w 2812473"/>
              <a:gd name="connsiteY21" fmla="*/ 5883333 h 5892800"/>
              <a:gd name="connsiteX22" fmla="*/ 2339653 w 2812473"/>
              <a:gd name="connsiteY22" fmla="*/ 5892694 h 5892800"/>
              <a:gd name="connsiteX23" fmla="*/ 2339653 w 2812473"/>
              <a:gd name="connsiteY23" fmla="*/ 5892800 h 5892800"/>
              <a:gd name="connsiteX24" fmla="*/ 476082 w 2812473"/>
              <a:gd name="connsiteY24" fmla="*/ 5892800 h 5892800"/>
              <a:gd name="connsiteX25" fmla="*/ 476082 w 2812473"/>
              <a:gd name="connsiteY25" fmla="*/ 5892313 h 5892800"/>
              <a:gd name="connsiteX26" fmla="*/ 471332 w 2812473"/>
              <a:gd name="connsiteY26" fmla="*/ 5892800 h 5892800"/>
              <a:gd name="connsiteX27" fmla="*/ 462932 w 2812473"/>
              <a:gd name="connsiteY27" fmla="*/ 5892800 h 5892800"/>
              <a:gd name="connsiteX28" fmla="*/ 305765 w 2812473"/>
              <a:gd name="connsiteY28" fmla="*/ 5864593 h 5892800"/>
              <a:gd name="connsiteX29" fmla="*/ 9467 w 2812473"/>
              <a:gd name="connsiteY29" fmla="*/ 5514967 h 5892800"/>
              <a:gd name="connsiteX30" fmla="*/ 106 w 2812473"/>
              <a:gd name="connsiteY30" fmla="*/ 5420528 h 5892800"/>
              <a:gd name="connsiteX31" fmla="*/ 0 w 2812473"/>
              <a:gd name="connsiteY31" fmla="*/ 5420528 h 5892800"/>
              <a:gd name="connsiteX32" fmla="*/ 0 w 2812473"/>
              <a:gd name="connsiteY32" fmla="*/ 412974 h 5892800"/>
              <a:gd name="connsiteX33" fmla="*/ 2672 w 2812473"/>
              <a:gd name="connsiteY33" fmla="*/ 383499 h 5892800"/>
              <a:gd name="connsiteX34" fmla="*/ 377491 w 2812473"/>
              <a:gd name="connsiteY34" fmla="*/ 9467 h 5892800"/>
              <a:gd name="connsiteX35" fmla="*/ 472907 w 2812473"/>
              <a:gd name="connsiteY35" fmla="*/ 106 h 5892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812473" h="5892800">
                <a:moveTo>
                  <a:pt x="472907" y="0"/>
                </a:moveTo>
                <a:lnTo>
                  <a:pt x="671079" y="0"/>
                </a:lnTo>
                <a:cubicBezTo>
                  <a:pt x="738177" y="22751"/>
                  <a:pt x="736182" y="166173"/>
                  <a:pt x="839947" y="171935"/>
                </a:cubicBezTo>
                <a:lnTo>
                  <a:pt x="1344069" y="172167"/>
                </a:lnTo>
                <a:lnTo>
                  <a:pt x="1344070" y="172249"/>
                </a:lnTo>
                <a:lnTo>
                  <a:pt x="1432862" y="172208"/>
                </a:lnTo>
                <a:lnTo>
                  <a:pt x="1521654" y="172249"/>
                </a:lnTo>
                <a:lnTo>
                  <a:pt x="1521655" y="172167"/>
                </a:lnTo>
                <a:lnTo>
                  <a:pt x="2025778" y="171935"/>
                </a:lnTo>
                <a:cubicBezTo>
                  <a:pt x="2129543" y="166173"/>
                  <a:pt x="2127548" y="22751"/>
                  <a:pt x="2194646" y="0"/>
                </a:cubicBezTo>
                <a:lnTo>
                  <a:pt x="2504188" y="0"/>
                </a:lnTo>
                <a:lnTo>
                  <a:pt x="2504188" y="87"/>
                </a:lnTo>
                <a:lnTo>
                  <a:pt x="2348118" y="87"/>
                </a:lnTo>
                <a:lnTo>
                  <a:pt x="2338022" y="87"/>
                </a:lnTo>
                <a:lnTo>
                  <a:pt x="2338022" y="1122"/>
                </a:lnTo>
                <a:lnTo>
                  <a:pt x="2348118" y="87"/>
                </a:lnTo>
                <a:cubicBezTo>
                  <a:pt x="2573305" y="87"/>
                  <a:pt x="2761186" y="162526"/>
                  <a:pt x="2804637" y="378468"/>
                </a:cubicBezTo>
                <a:lnTo>
                  <a:pt x="2812473" y="457522"/>
                </a:lnTo>
                <a:lnTo>
                  <a:pt x="2812473" y="5416718"/>
                </a:lnTo>
                <a:lnTo>
                  <a:pt x="2811438" y="5416718"/>
                </a:lnTo>
                <a:lnTo>
                  <a:pt x="2812473" y="5426814"/>
                </a:lnTo>
                <a:cubicBezTo>
                  <a:pt x="2812473" y="5652001"/>
                  <a:pt x="2650034" y="5839882"/>
                  <a:pt x="2434092" y="5883333"/>
                </a:cubicBezTo>
                <a:lnTo>
                  <a:pt x="2339653" y="5892694"/>
                </a:lnTo>
                <a:lnTo>
                  <a:pt x="2339653" y="5892800"/>
                </a:lnTo>
                <a:lnTo>
                  <a:pt x="476082" y="5892800"/>
                </a:lnTo>
                <a:lnTo>
                  <a:pt x="476082" y="5892313"/>
                </a:lnTo>
                <a:lnTo>
                  <a:pt x="471332" y="5892800"/>
                </a:lnTo>
                <a:lnTo>
                  <a:pt x="462932" y="5892800"/>
                </a:lnTo>
                <a:lnTo>
                  <a:pt x="305765" y="5864593"/>
                </a:lnTo>
                <a:cubicBezTo>
                  <a:pt x="155886" y="5808785"/>
                  <a:pt x="42055" y="5676924"/>
                  <a:pt x="9467" y="5514967"/>
                </a:cubicBezTo>
                <a:lnTo>
                  <a:pt x="106" y="5420528"/>
                </a:lnTo>
                <a:lnTo>
                  <a:pt x="0" y="5420528"/>
                </a:lnTo>
                <a:lnTo>
                  <a:pt x="0" y="412974"/>
                </a:lnTo>
                <a:lnTo>
                  <a:pt x="2672" y="383499"/>
                </a:lnTo>
                <a:cubicBezTo>
                  <a:pt x="37069" y="196086"/>
                  <a:pt x="186586" y="47487"/>
                  <a:pt x="377491" y="9467"/>
                </a:cubicBezTo>
                <a:lnTo>
                  <a:pt x="472907" y="106"/>
                </a:lnTo>
                <a:close/>
              </a:path>
            </a:pathLst>
          </a:custGeom>
        </p:spPr>
        <p:txBody>
          <a:bodyPr wrap="square">
            <a:noAutofit/>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6858000"/>
          </a:xfrm>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8" name="Picture Placeholder 6"/>
          <p:cNvSpPr>
            <a:spLocks noGrp="1"/>
          </p:cNvSpPr>
          <p:nvPr>
            <p:ph type="pic" sz="quarter" idx="11"/>
          </p:nvPr>
        </p:nvSpPr>
        <p:spPr>
          <a:xfrm>
            <a:off x="2194560" y="2129247"/>
            <a:ext cx="9997441" cy="4728754"/>
          </a:xfrm>
        </p:spPr>
        <p:txBody>
          <a:bodyPr/>
          <a:lstStyle/>
          <a:p>
            <a:endParaRPr lang="en-US"/>
          </a:p>
        </p:txBody>
      </p:sp>
      <p:sp>
        <p:nvSpPr>
          <p:cNvPr id="7" name="Picture Placeholder 6"/>
          <p:cNvSpPr>
            <a:spLocks noGrp="1"/>
          </p:cNvSpPr>
          <p:nvPr>
            <p:ph type="pic" sz="quarter" idx="10"/>
          </p:nvPr>
        </p:nvSpPr>
        <p:spPr>
          <a:xfrm>
            <a:off x="6426925" y="901928"/>
            <a:ext cx="5765075" cy="3448004"/>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6" name="Picture Placeholder 6"/>
          <p:cNvSpPr>
            <a:spLocks noGrp="1"/>
          </p:cNvSpPr>
          <p:nvPr>
            <p:ph type="pic" sz="quarter" idx="10"/>
          </p:nvPr>
        </p:nvSpPr>
        <p:spPr>
          <a:xfrm>
            <a:off x="0" y="3143250"/>
            <a:ext cx="6438900" cy="3714750"/>
          </a:xfrm>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Page">
    <p:spTree>
      <p:nvGrpSpPr>
        <p:cNvPr id="1" name=""/>
        <p:cNvGrpSpPr/>
        <p:nvPr/>
      </p:nvGrpSpPr>
      <p:grpSpPr>
        <a:xfrm>
          <a:off x="0" y="0"/>
          <a:ext cx="0" cy="0"/>
          <a:chOff x="0" y="0"/>
          <a:chExt cx="0" cy="0"/>
        </a:xfrm>
      </p:grpSpPr>
      <p:sp>
        <p:nvSpPr>
          <p:cNvPr id="6" name="Picture Placeholder 5"/>
          <p:cNvSpPr>
            <a:spLocks noGrp="1"/>
          </p:cNvSpPr>
          <p:nvPr>
            <p:ph type="pic" sz="quarter" idx="17"/>
          </p:nvPr>
        </p:nvSpPr>
        <p:spPr>
          <a:xfrm>
            <a:off x="4705350" y="557067"/>
            <a:ext cx="6929580" cy="2809602"/>
          </a:xfrm>
          <a:custGeom>
            <a:avLst/>
            <a:gdLst>
              <a:gd name="connsiteX0" fmla="*/ 0 w 6929580"/>
              <a:gd name="connsiteY0" fmla="*/ 0 h 2809602"/>
              <a:gd name="connsiteX1" fmla="*/ 6929580 w 6929580"/>
              <a:gd name="connsiteY1" fmla="*/ 0 h 2809602"/>
              <a:gd name="connsiteX2" fmla="*/ 6929580 w 6929580"/>
              <a:gd name="connsiteY2" fmla="*/ 2809602 h 2809602"/>
              <a:gd name="connsiteX3" fmla="*/ 0 w 6929580"/>
              <a:gd name="connsiteY3" fmla="*/ 2809602 h 2809602"/>
            </a:gdLst>
            <a:ahLst/>
            <a:cxnLst>
              <a:cxn ang="0">
                <a:pos x="connsiteX0" y="connsiteY0"/>
              </a:cxn>
              <a:cxn ang="0">
                <a:pos x="connsiteX1" y="connsiteY1"/>
              </a:cxn>
              <a:cxn ang="0">
                <a:pos x="connsiteX2" y="connsiteY2"/>
              </a:cxn>
              <a:cxn ang="0">
                <a:pos x="connsiteX3" y="connsiteY3"/>
              </a:cxn>
            </a:cxnLst>
            <a:rect l="l" t="t" r="r" b="b"/>
            <a:pathLst>
              <a:path w="6929580" h="2809602">
                <a:moveTo>
                  <a:pt x="0" y="0"/>
                </a:moveTo>
                <a:lnTo>
                  <a:pt x="6929580" y="0"/>
                </a:lnTo>
                <a:lnTo>
                  <a:pt x="6929580" y="2809602"/>
                </a:lnTo>
                <a:lnTo>
                  <a:pt x="0" y="2809602"/>
                </a:lnTo>
                <a:close/>
              </a:path>
            </a:pathLst>
          </a:custGeom>
        </p:spPr>
        <p:txBody>
          <a:bodyPr wrap="square" anchor="ctr">
            <a:noAutofit/>
          </a:bodyPr>
          <a:lstStyle>
            <a:lvl1pPr marL="0" indent="0" algn="ctr">
              <a:buNone/>
              <a:defRPr sz="1200"/>
            </a:lvl1pPr>
          </a:lstStyle>
          <a:p>
            <a:endParaRPr lang="en-US" dirty="0"/>
          </a:p>
        </p:txBody>
      </p:sp>
      <p:sp>
        <p:nvSpPr>
          <p:cNvPr id="5" name="Picture Placeholder 4"/>
          <p:cNvSpPr>
            <a:spLocks noGrp="1"/>
          </p:cNvSpPr>
          <p:nvPr>
            <p:ph type="pic" sz="quarter" idx="16"/>
          </p:nvPr>
        </p:nvSpPr>
        <p:spPr>
          <a:xfrm>
            <a:off x="4705350" y="3491329"/>
            <a:ext cx="6929580" cy="2809602"/>
          </a:xfrm>
          <a:custGeom>
            <a:avLst/>
            <a:gdLst>
              <a:gd name="connsiteX0" fmla="*/ 0 w 6929580"/>
              <a:gd name="connsiteY0" fmla="*/ 0 h 2809602"/>
              <a:gd name="connsiteX1" fmla="*/ 6929580 w 6929580"/>
              <a:gd name="connsiteY1" fmla="*/ 0 h 2809602"/>
              <a:gd name="connsiteX2" fmla="*/ 6929580 w 6929580"/>
              <a:gd name="connsiteY2" fmla="*/ 2809602 h 2809602"/>
              <a:gd name="connsiteX3" fmla="*/ 0 w 6929580"/>
              <a:gd name="connsiteY3" fmla="*/ 2809602 h 2809602"/>
            </a:gdLst>
            <a:ahLst/>
            <a:cxnLst>
              <a:cxn ang="0">
                <a:pos x="connsiteX0" y="connsiteY0"/>
              </a:cxn>
              <a:cxn ang="0">
                <a:pos x="connsiteX1" y="connsiteY1"/>
              </a:cxn>
              <a:cxn ang="0">
                <a:pos x="connsiteX2" y="connsiteY2"/>
              </a:cxn>
              <a:cxn ang="0">
                <a:pos x="connsiteX3" y="connsiteY3"/>
              </a:cxn>
            </a:cxnLst>
            <a:rect l="l" t="t" r="r" b="b"/>
            <a:pathLst>
              <a:path w="6929580" h="2809602">
                <a:moveTo>
                  <a:pt x="0" y="0"/>
                </a:moveTo>
                <a:lnTo>
                  <a:pt x="6929580" y="0"/>
                </a:lnTo>
                <a:lnTo>
                  <a:pt x="6929580" y="2809602"/>
                </a:lnTo>
                <a:lnTo>
                  <a:pt x="0" y="2809602"/>
                </a:lnTo>
                <a:close/>
              </a:path>
            </a:pathLst>
          </a:custGeom>
        </p:spPr>
        <p:txBody>
          <a:bodyPr wrap="square" anchor="ctr">
            <a:noAutofit/>
          </a:bodyPr>
          <a:lstStyle>
            <a:lvl1pPr marL="0" indent="0" algn="ctr">
              <a:buNone/>
              <a:defRPr sz="1200"/>
            </a:lvl1pPr>
          </a:lstStyle>
          <a:p>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Title Page">
    <p:spTree>
      <p:nvGrpSpPr>
        <p:cNvPr id="1" name=""/>
        <p:cNvGrpSpPr/>
        <p:nvPr/>
      </p:nvGrpSpPr>
      <p:grpSpPr>
        <a:xfrm>
          <a:off x="0" y="0"/>
          <a:ext cx="0" cy="0"/>
          <a:chOff x="0" y="0"/>
          <a:chExt cx="0" cy="0"/>
        </a:xfrm>
      </p:grpSpPr>
      <p:sp>
        <p:nvSpPr>
          <p:cNvPr id="7" name="Picture Placeholder 6"/>
          <p:cNvSpPr>
            <a:spLocks noGrp="1"/>
          </p:cNvSpPr>
          <p:nvPr>
            <p:ph type="pic" sz="quarter" idx="17"/>
          </p:nvPr>
        </p:nvSpPr>
        <p:spPr>
          <a:xfrm>
            <a:off x="5081928" y="2820352"/>
            <a:ext cx="2028140" cy="2028140"/>
          </a:xfrm>
          <a:custGeom>
            <a:avLst/>
            <a:gdLst>
              <a:gd name="connsiteX0" fmla="*/ 1014070 w 2028140"/>
              <a:gd name="connsiteY0" fmla="*/ 0 h 2028140"/>
              <a:gd name="connsiteX1" fmla="*/ 2028140 w 2028140"/>
              <a:gd name="connsiteY1" fmla="*/ 1014070 h 2028140"/>
              <a:gd name="connsiteX2" fmla="*/ 1014070 w 2028140"/>
              <a:gd name="connsiteY2" fmla="*/ 2028140 h 2028140"/>
              <a:gd name="connsiteX3" fmla="*/ 0 w 2028140"/>
              <a:gd name="connsiteY3" fmla="*/ 1014070 h 2028140"/>
              <a:gd name="connsiteX4" fmla="*/ 1014070 w 2028140"/>
              <a:gd name="connsiteY4" fmla="*/ 0 h 2028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8140" h="2028140">
                <a:moveTo>
                  <a:pt x="1014070" y="0"/>
                </a:moveTo>
                <a:cubicBezTo>
                  <a:pt x="1574125" y="0"/>
                  <a:pt x="2028140" y="454015"/>
                  <a:pt x="2028140" y="1014070"/>
                </a:cubicBezTo>
                <a:cubicBezTo>
                  <a:pt x="2028140" y="1574125"/>
                  <a:pt x="1574125" y="2028140"/>
                  <a:pt x="1014070" y="2028140"/>
                </a:cubicBezTo>
                <a:cubicBezTo>
                  <a:pt x="454015" y="2028140"/>
                  <a:pt x="0" y="1574125"/>
                  <a:pt x="0" y="1014070"/>
                </a:cubicBezTo>
                <a:cubicBezTo>
                  <a:pt x="0" y="454015"/>
                  <a:pt x="454015" y="0"/>
                  <a:pt x="1014070" y="0"/>
                </a:cubicBezTo>
                <a:close/>
              </a:path>
            </a:pathLst>
          </a:custGeom>
        </p:spPr>
        <p:txBody>
          <a:bodyPr wrap="square" anchor="ctr">
            <a:noAutofit/>
          </a:bodyPr>
          <a:lstStyle>
            <a:lvl1pPr marL="0" indent="0" algn="ctr">
              <a:buNone/>
              <a:defRPr sz="1200"/>
            </a:lvl1pPr>
          </a:lstStyle>
          <a:p>
            <a:endParaRPr lang="en-US" dirty="0"/>
          </a:p>
        </p:txBody>
      </p:sp>
      <p:sp>
        <p:nvSpPr>
          <p:cNvPr id="8" name="Picture Placeholder 7"/>
          <p:cNvSpPr>
            <a:spLocks noGrp="1"/>
          </p:cNvSpPr>
          <p:nvPr>
            <p:ph type="pic" sz="quarter" idx="18"/>
          </p:nvPr>
        </p:nvSpPr>
        <p:spPr>
          <a:xfrm>
            <a:off x="7796100" y="2820352"/>
            <a:ext cx="2028140" cy="2028140"/>
          </a:xfrm>
          <a:custGeom>
            <a:avLst/>
            <a:gdLst>
              <a:gd name="connsiteX0" fmla="*/ 1014070 w 2028140"/>
              <a:gd name="connsiteY0" fmla="*/ 0 h 2028140"/>
              <a:gd name="connsiteX1" fmla="*/ 2028140 w 2028140"/>
              <a:gd name="connsiteY1" fmla="*/ 1014070 h 2028140"/>
              <a:gd name="connsiteX2" fmla="*/ 1014070 w 2028140"/>
              <a:gd name="connsiteY2" fmla="*/ 2028140 h 2028140"/>
              <a:gd name="connsiteX3" fmla="*/ 0 w 2028140"/>
              <a:gd name="connsiteY3" fmla="*/ 1014070 h 2028140"/>
              <a:gd name="connsiteX4" fmla="*/ 1014070 w 2028140"/>
              <a:gd name="connsiteY4" fmla="*/ 0 h 2028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8140" h="2028140">
                <a:moveTo>
                  <a:pt x="1014070" y="0"/>
                </a:moveTo>
                <a:cubicBezTo>
                  <a:pt x="1574125" y="0"/>
                  <a:pt x="2028140" y="454015"/>
                  <a:pt x="2028140" y="1014070"/>
                </a:cubicBezTo>
                <a:cubicBezTo>
                  <a:pt x="2028140" y="1574125"/>
                  <a:pt x="1574125" y="2028140"/>
                  <a:pt x="1014070" y="2028140"/>
                </a:cubicBezTo>
                <a:cubicBezTo>
                  <a:pt x="454015" y="2028140"/>
                  <a:pt x="0" y="1574125"/>
                  <a:pt x="0" y="1014070"/>
                </a:cubicBezTo>
                <a:cubicBezTo>
                  <a:pt x="0" y="454015"/>
                  <a:pt x="454015" y="0"/>
                  <a:pt x="1014070" y="0"/>
                </a:cubicBezTo>
                <a:close/>
              </a:path>
            </a:pathLst>
          </a:custGeom>
        </p:spPr>
        <p:txBody>
          <a:bodyPr wrap="square" anchor="ctr">
            <a:noAutofit/>
          </a:bodyPr>
          <a:lstStyle>
            <a:lvl1pPr marL="0" indent="0" algn="ctr">
              <a:buNone/>
              <a:defRPr sz="1200"/>
            </a:lvl1pPr>
          </a:lstStyle>
          <a:p>
            <a:endParaRPr lang="en-US" dirty="0"/>
          </a:p>
        </p:txBody>
      </p:sp>
      <p:sp>
        <p:nvSpPr>
          <p:cNvPr id="6" name="Picture Placeholder 5"/>
          <p:cNvSpPr>
            <a:spLocks noGrp="1"/>
          </p:cNvSpPr>
          <p:nvPr>
            <p:ph type="pic" sz="quarter" idx="16"/>
          </p:nvPr>
        </p:nvSpPr>
        <p:spPr>
          <a:xfrm>
            <a:off x="2367760" y="2820352"/>
            <a:ext cx="2028140" cy="2028140"/>
          </a:xfrm>
          <a:custGeom>
            <a:avLst/>
            <a:gdLst>
              <a:gd name="connsiteX0" fmla="*/ 1014070 w 2028140"/>
              <a:gd name="connsiteY0" fmla="*/ 0 h 2028140"/>
              <a:gd name="connsiteX1" fmla="*/ 2028140 w 2028140"/>
              <a:gd name="connsiteY1" fmla="*/ 1014070 h 2028140"/>
              <a:gd name="connsiteX2" fmla="*/ 1014070 w 2028140"/>
              <a:gd name="connsiteY2" fmla="*/ 2028140 h 2028140"/>
              <a:gd name="connsiteX3" fmla="*/ 0 w 2028140"/>
              <a:gd name="connsiteY3" fmla="*/ 1014070 h 2028140"/>
              <a:gd name="connsiteX4" fmla="*/ 1014070 w 2028140"/>
              <a:gd name="connsiteY4" fmla="*/ 0 h 20281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8140" h="2028140">
                <a:moveTo>
                  <a:pt x="1014070" y="0"/>
                </a:moveTo>
                <a:cubicBezTo>
                  <a:pt x="1574125" y="0"/>
                  <a:pt x="2028140" y="454015"/>
                  <a:pt x="2028140" y="1014070"/>
                </a:cubicBezTo>
                <a:cubicBezTo>
                  <a:pt x="2028140" y="1574125"/>
                  <a:pt x="1574125" y="2028140"/>
                  <a:pt x="1014070" y="2028140"/>
                </a:cubicBezTo>
                <a:cubicBezTo>
                  <a:pt x="454015" y="2028140"/>
                  <a:pt x="0" y="1574125"/>
                  <a:pt x="0" y="1014070"/>
                </a:cubicBezTo>
                <a:cubicBezTo>
                  <a:pt x="0" y="454015"/>
                  <a:pt x="454015" y="0"/>
                  <a:pt x="1014070" y="0"/>
                </a:cubicBezTo>
                <a:close/>
              </a:path>
            </a:pathLst>
          </a:custGeom>
        </p:spPr>
        <p:txBody>
          <a:bodyPr wrap="square" anchor="ctr">
            <a:noAutofit/>
          </a:bodyPr>
          <a:lstStyle>
            <a:lvl1pPr marL="0" indent="0" algn="ctr">
              <a:buNone/>
              <a:defRPr sz="1200"/>
            </a:lvl1pPr>
          </a:lstStyle>
          <a:p>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Full Image without Header &amp; Footer">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557067" y="571582"/>
            <a:ext cx="11077866" cy="5714836"/>
          </a:xfrm>
        </p:spPr>
        <p:txBody>
          <a:bodyPr anchor="ctr">
            <a:normAutofit/>
          </a:bodyPr>
          <a:lstStyle>
            <a:lvl1pPr marL="0" indent="0" algn="ctr">
              <a:buNone/>
              <a:defRPr sz="1200"/>
            </a:lvl1pPr>
          </a:lstStyle>
          <a:p>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09_Пользовательский макет">
    <p:spTree>
      <p:nvGrpSpPr>
        <p:cNvPr id="1" name=""/>
        <p:cNvGrpSpPr/>
        <p:nvPr/>
      </p:nvGrpSpPr>
      <p:grpSpPr>
        <a:xfrm>
          <a:off x="0" y="0"/>
          <a:ext cx="0" cy="0"/>
          <a:chOff x="0" y="0"/>
          <a:chExt cx="0" cy="0"/>
        </a:xfrm>
      </p:grpSpPr>
      <p:sp>
        <p:nvSpPr>
          <p:cNvPr id="7" name="Номер слайда 5"/>
          <p:cNvSpPr>
            <a:spLocks noGrp="1"/>
          </p:cNvSpPr>
          <p:nvPr>
            <p:ph type="sldNum" sz="quarter" idx="4"/>
          </p:nvPr>
        </p:nvSpPr>
        <p:spPr>
          <a:xfrm>
            <a:off x="9357178" y="5982134"/>
            <a:ext cx="2844800" cy="878057"/>
          </a:xfrm>
          <a:prstGeom prst="rect">
            <a:avLst/>
          </a:prstGeom>
        </p:spPr>
        <p:txBody>
          <a:bodyPr/>
          <a:lstStyle>
            <a:lvl1pPr algn="r">
              <a:defRPr lang="uk-UA" sz="6950" b="0" i="0" kern="1200" baseline="0" smtClean="0">
                <a:solidFill>
                  <a:schemeClr val="bg1">
                    <a:lumMod val="95000"/>
                  </a:schemeClr>
                </a:solidFill>
                <a:latin typeface="Tahoma" panose="020B0604030504040204" charset="0"/>
                <a:ea typeface="Tahoma" panose="020B0604030504040204" charset="0"/>
                <a:cs typeface="Tahoma" panose="020B0604030504040204" charset="0"/>
              </a:defRPr>
            </a:lvl1pPr>
          </a:lstStyle>
          <a:p>
            <a:fld id="{E8BBD06A-759F-43F0-9FDD-30D8801384DF}" type="slidenum">
              <a:rPr lang="ru-RU" smtClean="0"/>
              <a:t>‹#›</a:t>
            </a:fld>
            <a:endParaRPr lang="ru-RU"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4_Пользовательский макет">
    <p:spTree>
      <p:nvGrpSpPr>
        <p:cNvPr id="1" name=""/>
        <p:cNvGrpSpPr/>
        <p:nvPr/>
      </p:nvGrpSpPr>
      <p:grpSpPr>
        <a:xfrm>
          <a:off x="0" y="0"/>
          <a:ext cx="0" cy="0"/>
          <a:chOff x="0" y="0"/>
          <a:chExt cx="0" cy="0"/>
        </a:xfrm>
      </p:grpSpPr>
      <p:pic>
        <p:nvPicPr>
          <p:cNvPr id="7" name="Рисунок 4"/>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982283" y="1485043"/>
            <a:ext cx="6227437" cy="3885548"/>
          </a:xfrm>
          <a:prstGeom prst="rect">
            <a:avLst/>
          </a:prstGeom>
        </p:spPr>
      </p:pic>
      <p:sp>
        <p:nvSpPr>
          <p:cNvPr id="4" name="Picture Placeholder 2"/>
          <p:cNvSpPr>
            <a:spLocks noGrp="1"/>
          </p:cNvSpPr>
          <p:nvPr>
            <p:ph type="pic" sz="quarter" idx="20"/>
          </p:nvPr>
        </p:nvSpPr>
        <p:spPr>
          <a:xfrm>
            <a:off x="4247411" y="2073186"/>
            <a:ext cx="3617064" cy="1965808"/>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400" b="1">
                <a:solidFill>
                  <a:schemeClr val="lt1"/>
                </a:solidFill>
              </a:defRPr>
            </a:lvl1pPr>
          </a:lstStyle>
          <a:p>
            <a:pPr lvl="0" algn="ct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4_Пользовательский макет">
    <p:spTree>
      <p:nvGrpSpPr>
        <p:cNvPr id="1" name=""/>
        <p:cNvGrpSpPr/>
        <p:nvPr/>
      </p:nvGrpSpPr>
      <p:grpSpPr>
        <a:xfrm>
          <a:off x="0" y="0"/>
          <a:ext cx="0" cy="0"/>
          <a:chOff x="0" y="0"/>
          <a:chExt cx="0" cy="0"/>
        </a:xfrm>
      </p:grpSpPr>
      <p:pic>
        <p:nvPicPr>
          <p:cNvPr id="8" name="Рисунок 4"/>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5304015" y="1125037"/>
            <a:ext cx="8718817" cy="5440020"/>
          </a:xfrm>
          <a:prstGeom prst="rect">
            <a:avLst/>
          </a:prstGeom>
        </p:spPr>
      </p:pic>
      <p:sp>
        <p:nvSpPr>
          <p:cNvPr id="10" name="Picture Placeholder 2"/>
          <p:cNvSpPr>
            <a:spLocks noGrp="1"/>
          </p:cNvSpPr>
          <p:nvPr>
            <p:ph type="pic" sz="quarter" idx="20"/>
          </p:nvPr>
        </p:nvSpPr>
        <p:spPr>
          <a:xfrm>
            <a:off x="7035324" y="1950723"/>
            <a:ext cx="5141960" cy="2794562"/>
          </a:xfrm>
          <a:prstGeom prst="rect">
            <a:avLst/>
          </a:prstGeom>
          <a:pattFill prst="lgCheck">
            <a:fgClr>
              <a:schemeClr val="bg1"/>
            </a:fgClr>
            <a:bgClr>
              <a:schemeClr val="bg1">
                <a:lumMod val="75000"/>
              </a:schemeClr>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lvl1pPr>
              <a:defRPr lang="en-US" sz="400" b="1">
                <a:solidFill>
                  <a:schemeClr val="lt1"/>
                </a:solidFill>
              </a:defRPr>
            </a:lvl1pPr>
          </a:lstStyle>
          <a:p>
            <a:pPr lvl="0" algn="ctr"/>
            <a:endParaRPr lang="en-US"/>
          </a:p>
        </p:txBody>
      </p:sp>
      <p:sp>
        <p:nvSpPr>
          <p:cNvPr id="9" name="Номер слайда 5"/>
          <p:cNvSpPr>
            <a:spLocks noGrp="1"/>
          </p:cNvSpPr>
          <p:nvPr>
            <p:ph type="sldNum" sz="quarter" idx="4"/>
          </p:nvPr>
        </p:nvSpPr>
        <p:spPr>
          <a:xfrm>
            <a:off x="9357178" y="5982134"/>
            <a:ext cx="2844800" cy="878057"/>
          </a:xfrm>
          <a:prstGeom prst="rect">
            <a:avLst/>
          </a:prstGeom>
        </p:spPr>
        <p:txBody>
          <a:bodyPr/>
          <a:lstStyle>
            <a:lvl1pPr algn="r">
              <a:defRPr lang="uk-UA" sz="6950" b="0" i="0" kern="1200" baseline="0" smtClean="0">
                <a:solidFill>
                  <a:schemeClr val="bg1">
                    <a:lumMod val="95000"/>
                  </a:schemeClr>
                </a:solidFill>
                <a:latin typeface="Tahoma" panose="020B0604030504040204" charset="0"/>
                <a:ea typeface="Tahoma" panose="020B0604030504040204" charset="0"/>
                <a:cs typeface="Tahoma" panose="020B0604030504040204" charset="0"/>
              </a:defRPr>
            </a:lvl1pPr>
          </a:lstStyle>
          <a:p>
            <a:fld id="{E8BBD06A-759F-43F0-9FDD-30D8801384DF}" type="slidenum">
              <a:rPr lang="ru-RU" smtClean="0"/>
              <a:t>‹#›</a:t>
            </a:fld>
            <a:endParaRPr lang="ru-RU"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629400" y="0"/>
            <a:ext cx="5562600" cy="3314700"/>
          </a:xfrm>
        </p:spPr>
        <p:txBody>
          <a:bodyPr/>
          <a:lstStyle/>
          <a:p>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5" name="Picture Placeholder 8"/>
          <p:cNvSpPr>
            <a:spLocks noGrp="1"/>
          </p:cNvSpPr>
          <p:nvPr>
            <p:ph type="pic" sz="quarter" idx="13" hasCustomPrompt="1"/>
          </p:nvPr>
        </p:nvSpPr>
        <p:spPr>
          <a:xfrm>
            <a:off x="348342" y="348342"/>
            <a:ext cx="2871108" cy="3080657"/>
          </a:xfrm>
          <a:prstGeom prst="rect">
            <a:avLst/>
          </a:prstGeom>
        </p:spPr>
        <p:txBody>
          <a:bodyPr>
            <a:normAutofit/>
          </a:bodyPr>
          <a:lstStyle>
            <a:lvl1pPr marL="0" indent="0" algn="ctr">
              <a:buNone/>
              <a:defRPr sz="1200">
                <a:solidFill>
                  <a:schemeClr val="tx1">
                    <a:lumMod val="50000"/>
                    <a:lumOff val="50000"/>
                  </a:schemeClr>
                </a:solidFill>
                <a:latin typeface="Montserrat Light" panose="00000400000000000000" pitchFamily="50" charset="0"/>
              </a:defRPr>
            </a:lvl1pPr>
          </a:lstStyle>
          <a:p>
            <a:endParaRPr lang="en-US" dirty="0"/>
          </a:p>
        </p:txBody>
      </p:sp>
      <p:sp>
        <p:nvSpPr>
          <p:cNvPr id="6" name="Picture Placeholder 8"/>
          <p:cNvSpPr>
            <a:spLocks noGrp="1"/>
          </p:cNvSpPr>
          <p:nvPr>
            <p:ph type="pic" sz="quarter" idx="14" hasCustomPrompt="1"/>
          </p:nvPr>
        </p:nvSpPr>
        <p:spPr>
          <a:xfrm>
            <a:off x="3219450" y="3428999"/>
            <a:ext cx="3524250" cy="3080657"/>
          </a:xfrm>
          <a:prstGeom prst="rect">
            <a:avLst/>
          </a:prstGeom>
        </p:spPr>
        <p:txBody>
          <a:bodyPr>
            <a:normAutofit/>
          </a:bodyPr>
          <a:lstStyle>
            <a:lvl1pPr marL="0" indent="0" algn="ctr">
              <a:buNone/>
              <a:defRPr sz="1200">
                <a:solidFill>
                  <a:schemeClr val="tx1">
                    <a:lumMod val="50000"/>
                    <a:lumOff val="50000"/>
                  </a:schemeClr>
                </a:solidFill>
                <a:latin typeface="Montserrat Light" panose="00000400000000000000" pitchFamily="50" charset="0"/>
              </a:defRPr>
            </a:lvl1pPr>
          </a:lstStyle>
          <a:p>
            <a:endParaRPr lang="en-US" dirty="0"/>
          </a:p>
        </p:txBody>
      </p:sp>
      <p:sp>
        <p:nvSpPr>
          <p:cNvPr id="8" name="Picture Placeholder 8"/>
          <p:cNvSpPr>
            <a:spLocks noGrp="1"/>
          </p:cNvSpPr>
          <p:nvPr>
            <p:ph type="pic" sz="quarter" idx="15" hasCustomPrompt="1"/>
          </p:nvPr>
        </p:nvSpPr>
        <p:spPr>
          <a:xfrm>
            <a:off x="3219450" y="348342"/>
            <a:ext cx="3524250" cy="3080657"/>
          </a:xfrm>
          <a:prstGeom prst="rect">
            <a:avLst/>
          </a:prstGeom>
        </p:spPr>
        <p:txBody>
          <a:bodyPr>
            <a:normAutofit/>
          </a:bodyPr>
          <a:lstStyle>
            <a:lvl1pPr marL="0" indent="0" algn="ctr">
              <a:buNone/>
              <a:defRPr sz="1200">
                <a:solidFill>
                  <a:schemeClr val="tx1">
                    <a:lumMod val="50000"/>
                    <a:lumOff val="50000"/>
                  </a:schemeClr>
                </a:solidFill>
                <a:latin typeface="Montserrat Light" panose="00000400000000000000" pitchFamily="50" charset="0"/>
              </a:defRPr>
            </a:lvl1pPr>
          </a:lstStyle>
          <a:p>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sp>
        <p:nvSpPr>
          <p:cNvPr id="12" name="Freeform: Shape 11"/>
          <p:cNvSpPr>
            <a:spLocks noGrp="1"/>
          </p:cNvSpPr>
          <p:nvPr>
            <p:ph type="pic" sz="quarter" idx="15" hasCustomPrompt="1"/>
          </p:nvPr>
        </p:nvSpPr>
        <p:spPr>
          <a:xfrm>
            <a:off x="6489352" y="2800350"/>
            <a:ext cx="2301778" cy="2460467"/>
          </a:xfrm>
          <a:custGeom>
            <a:avLst/>
            <a:gdLst>
              <a:gd name="connsiteX0" fmla="*/ 0 w 2301778"/>
              <a:gd name="connsiteY0" fmla="*/ 0 h 2460467"/>
              <a:gd name="connsiteX1" fmla="*/ 2301778 w 2301778"/>
              <a:gd name="connsiteY1" fmla="*/ 0 h 2460467"/>
              <a:gd name="connsiteX2" fmla="*/ 2301778 w 2301778"/>
              <a:gd name="connsiteY2" fmla="*/ 2460467 h 2460467"/>
              <a:gd name="connsiteX3" fmla="*/ 0 w 2301778"/>
              <a:gd name="connsiteY3" fmla="*/ 2460467 h 2460467"/>
            </a:gdLst>
            <a:ahLst/>
            <a:cxnLst>
              <a:cxn ang="0">
                <a:pos x="connsiteX0" y="connsiteY0"/>
              </a:cxn>
              <a:cxn ang="0">
                <a:pos x="connsiteX1" y="connsiteY1"/>
              </a:cxn>
              <a:cxn ang="0">
                <a:pos x="connsiteX2" y="connsiteY2"/>
              </a:cxn>
              <a:cxn ang="0">
                <a:pos x="connsiteX3" y="connsiteY3"/>
              </a:cxn>
            </a:cxnLst>
            <a:rect l="l" t="t" r="r" b="b"/>
            <a:pathLst>
              <a:path w="2301778" h="2460467">
                <a:moveTo>
                  <a:pt x="0" y="0"/>
                </a:moveTo>
                <a:lnTo>
                  <a:pt x="2301778" y="0"/>
                </a:lnTo>
                <a:lnTo>
                  <a:pt x="2301778" y="2460467"/>
                </a:lnTo>
                <a:lnTo>
                  <a:pt x="0" y="2460467"/>
                </a:lnTo>
                <a:close/>
              </a:path>
            </a:pathLst>
          </a:custGeom>
        </p:spPr>
        <p:txBody>
          <a:bodyPr wrap="square">
            <a:noAutofit/>
          </a:bodyPr>
          <a:lstStyle>
            <a:lvl1pPr marL="0" indent="0" algn="ctr">
              <a:buNone/>
              <a:defRPr sz="1200">
                <a:solidFill>
                  <a:schemeClr val="tx1">
                    <a:lumMod val="50000"/>
                    <a:lumOff val="50000"/>
                  </a:schemeClr>
                </a:solidFill>
                <a:latin typeface="Montserrat Light" panose="00000400000000000000" pitchFamily="50" charset="0"/>
              </a:defRPr>
            </a:lvl1pPr>
          </a:lstStyle>
          <a:p>
            <a:endParaRPr lang="en-US" dirty="0"/>
          </a:p>
        </p:txBody>
      </p:sp>
      <p:sp>
        <p:nvSpPr>
          <p:cNvPr id="13" name="Freeform: Shape 12"/>
          <p:cNvSpPr>
            <a:spLocks noGrp="1"/>
          </p:cNvSpPr>
          <p:nvPr>
            <p:ph type="pic" sz="quarter" idx="16" hasCustomPrompt="1"/>
          </p:nvPr>
        </p:nvSpPr>
        <p:spPr>
          <a:xfrm>
            <a:off x="9016304" y="2800350"/>
            <a:ext cx="2301778" cy="2460467"/>
          </a:xfrm>
          <a:custGeom>
            <a:avLst/>
            <a:gdLst>
              <a:gd name="connsiteX0" fmla="*/ 0 w 2301778"/>
              <a:gd name="connsiteY0" fmla="*/ 0 h 2460467"/>
              <a:gd name="connsiteX1" fmla="*/ 2301778 w 2301778"/>
              <a:gd name="connsiteY1" fmla="*/ 0 h 2460467"/>
              <a:gd name="connsiteX2" fmla="*/ 2301778 w 2301778"/>
              <a:gd name="connsiteY2" fmla="*/ 2460467 h 2460467"/>
              <a:gd name="connsiteX3" fmla="*/ 0 w 2301778"/>
              <a:gd name="connsiteY3" fmla="*/ 2460467 h 2460467"/>
            </a:gdLst>
            <a:ahLst/>
            <a:cxnLst>
              <a:cxn ang="0">
                <a:pos x="connsiteX0" y="connsiteY0"/>
              </a:cxn>
              <a:cxn ang="0">
                <a:pos x="connsiteX1" y="connsiteY1"/>
              </a:cxn>
              <a:cxn ang="0">
                <a:pos x="connsiteX2" y="connsiteY2"/>
              </a:cxn>
              <a:cxn ang="0">
                <a:pos x="connsiteX3" y="connsiteY3"/>
              </a:cxn>
            </a:cxnLst>
            <a:rect l="l" t="t" r="r" b="b"/>
            <a:pathLst>
              <a:path w="2301778" h="2460467">
                <a:moveTo>
                  <a:pt x="0" y="0"/>
                </a:moveTo>
                <a:lnTo>
                  <a:pt x="2301778" y="0"/>
                </a:lnTo>
                <a:lnTo>
                  <a:pt x="2301778" y="2460467"/>
                </a:lnTo>
                <a:lnTo>
                  <a:pt x="0" y="2460467"/>
                </a:lnTo>
                <a:close/>
              </a:path>
            </a:pathLst>
          </a:custGeom>
        </p:spPr>
        <p:txBody>
          <a:bodyPr wrap="square">
            <a:noAutofit/>
          </a:bodyPr>
          <a:lstStyle>
            <a:lvl1pPr marL="0" indent="0" algn="ctr">
              <a:buNone/>
              <a:defRPr sz="1200">
                <a:solidFill>
                  <a:schemeClr val="tx1">
                    <a:lumMod val="50000"/>
                    <a:lumOff val="50000"/>
                  </a:schemeClr>
                </a:solidFill>
                <a:latin typeface="Montserrat Light" panose="00000400000000000000" pitchFamily="50" charset="0"/>
              </a:defRPr>
            </a:lvl1pPr>
          </a:lstStyle>
          <a:p>
            <a:endParaRPr lang="en-US" dirty="0"/>
          </a:p>
        </p:txBody>
      </p:sp>
      <p:sp>
        <p:nvSpPr>
          <p:cNvPr id="11" name="Freeform: Shape 10"/>
          <p:cNvSpPr>
            <a:spLocks noGrp="1"/>
          </p:cNvSpPr>
          <p:nvPr>
            <p:ph type="pic" sz="quarter" idx="14" hasCustomPrompt="1"/>
          </p:nvPr>
        </p:nvSpPr>
        <p:spPr>
          <a:xfrm>
            <a:off x="3962400" y="2800350"/>
            <a:ext cx="2301778" cy="2460467"/>
          </a:xfrm>
          <a:custGeom>
            <a:avLst/>
            <a:gdLst>
              <a:gd name="connsiteX0" fmla="*/ 0 w 2301778"/>
              <a:gd name="connsiteY0" fmla="*/ 0 h 2460467"/>
              <a:gd name="connsiteX1" fmla="*/ 2301778 w 2301778"/>
              <a:gd name="connsiteY1" fmla="*/ 0 h 2460467"/>
              <a:gd name="connsiteX2" fmla="*/ 2301778 w 2301778"/>
              <a:gd name="connsiteY2" fmla="*/ 2460467 h 2460467"/>
              <a:gd name="connsiteX3" fmla="*/ 0 w 2301778"/>
              <a:gd name="connsiteY3" fmla="*/ 2460467 h 2460467"/>
            </a:gdLst>
            <a:ahLst/>
            <a:cxnLst>
              <a:cxn ang="0">
                <a:pos x="connsiteX0" y="connsiteY0"/>
              </a:cxn>
              <a:cxn ang="0">
                <a:pos x="connsiteX1" y="connsiteY1"/>
              </a:cxn>
              <a:cxn ang="0">
                <a:pos x="connsiteX2" y="connsiteY2"/>
              </a:cxn>
              <a:cxn ang="0">
                <a:pos x="connsiteX3" y="connsiteY3"/>
              </a:cxn>
            </a:cxnLst>
            <a:rect l="l" t="t" r="r" b="b"/>
            <a:pathLst>
              <a:path w="2301778" h="2460467">
                <a:moveTo>
                  <a:pt x="0" y="0"/>
                </a:moveTo>
                <a:lnTo>
                  <a:pt x="2301778" y="0"/>
                </a:lnTo>
                <a:lnTo>
                  <a:pt x="2301778" y="2460467"/>
                </a:lnTo>
                <a:lnTo>
                  <a:pt x="0" y="2460467"/>
                </a:lnTo>
                <a:close/>
              </a:path>
            </a:pathLst>
          </a:custGeom>
        </p:spPr>
        <p:txBody>
          <a:bodyPr wrap="square">
            <a:noAutofit/>
          </a:bodyPr>
          <a:lstStyle>
            <a:lvl1pPr marL="0" indent="0" algn="ctr">
              <a:buNone/>
              <a:defRPr sz="1200">
                <a:solidFill>
                  <a:schemeClr val="tx1">
                    <a:lumMod val="50000"/>
                    <a:lumOff val="50000"/>
                  </a:schemeClr>
                </a:solidFill>
                <a:latin typeface="Montserrat Light" panose="00000400000000000000" pitchFamily="50" charset="0"/>
              </a:defRPr>
            </a:lvl1p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4252686"/>
          </a:xfrm>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743700" y="1714500"/>
            <a:ext cx="5448300" cy="5143500"/>
          </a:xfrm>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847850" y="1562100"/>
            <a:ext cx="1866900" cy="1866900"/>
          </a:xfrm>
        </p:spPr>
        <p:txBody>
          <a:bodyPr/>
          <a:lstStyle/>
          <a:p>
            <a:endParaRPr lang="id-ID"/>
          </a:p>
        </p:txBody>
      </p:sp>
      <p:sp>
        <p:nvSpPr>
          <p:cNvPr id="7" name="Picture Placeholder 3"/>
          <p:cNvSpPr>
            <a:spLocks noGrp="1"/>
          </p:cNvSpPr>
          <p:nvPr>
            <p:ph type="pic" sz="quarter" idx="13"/>
          </p:nvPr>
        </p:nvSpPr>
        <p:spPr>
          <a:xfrm>
            <a:off x="3867150" y="3562350"/>
            <a:ext cx="1866900" cy="1866900"/>
          </a:xfrm>
        </p:spPr>
        <p:txBody>
          <a:bodyPr/>
          <a:lstStyle/>
          <a:p>
            <a:endParaRPr lang="id-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3882513" y="2932881"/>
            <a:ext cx="2781300" cy="3222624"/>
          </a:xfrm>
        </p:spPr>
        <p:txBody>
          <a:bodyPr/>
          <a:lstStyle/>
          <a:p>
            <a:endParaRPr lang="id-ID" dirty="0"/>
          </a:p>
        </p:txBody>
      </p:sp>
      <p:sp>
        <p:nvSpPr>
          <p:cNvPr id="4" name="Picture Placeholder 3"/>
          <p:cNvSpPr>
            <a:spLocks noGrp="1"/>
          </p:cNvSpPr>
          <p:nvPr>
            <p:ph type="pic" sz="quarter" idx="11"/>
          </p:nvPr>
        </p:nvSpPr>
        <p:spPr>
          <a:xfrm>
            <a:off x="569042" y="1045087"/>
            <a:ext cx="2781300" cy="2781300"/>
          </a:xfrm>
        </p:spPr>
        <p:txBody>
          <a:bodyPr/>
          <a:lstStyle/>
          <a:p>
            <a:endParaRPr lang="id-ID"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6858000"/>
          </a:xfrm>
        </p:spPr>
        <p:txBody>
          <a:body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690155" y="826951"/>
            <a:ext cx="3257550" cy="3924300"/>
          </a:xfrm>
        </p:spPr>
        <p:txBody>
          <a:bodyPr/>
          <a:lstStyle/>
          <a:p>
            <a:endParaRPr lang="id-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6_Custom Layout">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7763838" y="2048838"/>
            <a:ext cx="2760324" cy="2760324"/>
          </a:xfrm>
          <a:prstGeom prst="rect">
            <a:avLst/>
          </a:prstGeom>
        </p:spPr>
        <p:txBody>
          <a:bodyPr wrap="square">
            <a:noAutofit/>
          </a:bodyPr>
          <a:lstStyle/>
          <a:p>
            <a:endParaRPr lang="en-US"/>
          </a:p>
        </p:txBody>
      </p:sp>
      <p:sp>
        <p:nvSpPr>
          <p:cNvPr id="11" name="Picture Placeholder 10"/>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6000" h="6858000">
                <a:moveTo>
                  <a:pt x="0" y="0"/>
                </a:moveTo>
                <a:lnTo>
                  <a:pt x="6096000" y="0"/>
                </a:lnTo>
                <a:lnTo>
                  <a:pt x="6096000" y="6858000"/>
                </a:lnTo>
                <a:lnTo>
                  <a:pt x="0" y="6858000"/>
                </a:lnTo>
                <a:close/>
              </a:path>
            </a:pathLst>
          </a:custGeom>
        </p:spPr>
        <p:txBody>
          <a:bodyPr wrap="square">
            <a:noAutofit/>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7" name="KSO_TEMPLATE" hidden="1"/>
          <p:cNvSpPr/>
          <p:nvPr>
            <p:custDataLst>
              <p:tags r:id="rId2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0.xml"/><Relationship Id="rId4" Type="http://schemas.openxmlformats.org/officeDocument/2006/relationships/image" Target="../media/image23.jpeg"/></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1.xml"/><Relationship Id="rId4" Type="http://schemas.openxmlformats.org/officeDocument/2006/relationships/image" Target="../media/image26.jpeg"/></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xml"/><Relationship Id="rId5" Type="http://schemas.openxmlformats.org/officeDocument/2006/relationships/image" Target="../media/image4.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5.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4334"/>
        </a:solidFill>
        <a:effectLst/>
      </p:bgPr>
    </p:bg>
    <p:spTree>
      <p:nvGrpSpPr>
        <p:cNvPr id="1" name=""/>
        <p:cNvGrpSpPr/>
        <p:nvPr/>
      </p:nvGrpSpPr>
      <p:grpSpPr>
        <a:xfrm>
          <a:off x="0" y="0"/>
          <a:ext cx="0" cy="0"/>
          <a:chOff x="0" y="0"/>
          <a:chExt cx="0" cy="0"/>
        </a:xfrm>
      </p:grpSpPr>
      <p:sp>
        <p:nvSpPr>
          <p:cNvPr id="6" name="文本框 5"/>
          <p:cNvSpPr txBox="1"/>
          <p:nvPr/>
        </p:nvSpPr>
        <p:spPr>
          <a:xfrm>
            <a:off x="6260592" y="1675765"/>
            <a:ext cx="5189855" cy="1754326"/>
          </a:xfrm>
          <a:prstGeom prst="rect">
            <a:avLst/>
          </a:prstGeom>
          <a:noFill/>
        </p:spPr>
        <p:txBody>
          <a:bodyPr wrap="square" rtlCol="0" anchor="t">
            <a:spAutoFit/>
          </a:bodyPr>
          <a:lstStyle/>
          <a:p>
            <a:pPr algn="l"/>
            <a:r>
              <a:rPr lang="en-US" sz="5400" b="1" dirty="0">
                <a:solidFill>
                  <a:schemeClr val="bg1"/>
                </a:solidFill>
                <a:latin typeface="站酷文艺体" panose="02000603000000000000" charset="-122"/>
                <a:ea typeface="站酷文艺体" panose="02000603000000000000" charset="-122"/>
                <a:cs typeface="Calisto MT" panose="02040603050505030304" charset="0"/>
                <a:sym typeface="+mn-ea"/>
              </a:rPr>
              <a:t>MANY </a:t>
            </a:r>
          </a:p>
          <a:p>
            <a:pPr algn="l"/>
            <a:r>
              <a:rPr lang="en-US" altLang="en-US" sz="5400" b="1" dirty="0">
                <a:solidFill>
                  <a:schemeClr val="bg1"/>
                </a:solidFill>
                <a:latin typeface="站酷文艺体" panose="02000603000000000000" charset="-122"/>
                <a:ea typeface="站酷文艺体" panose="02000603000000000000" charset="-122"/>
                <a:cs typeface="Calisto MT" panose="02040603050505030304" charset="0"/>
                <a:sym typeface="+mn-ea"/>
              </a:rPr>
              <a:t>MORIMOTO</a:t>
            </a:r>
          </a:p>
        </p:txBody>
      </p:sp>
      <p:sp>
        <p:nvSpPr>
          <p:cNvPr id="19" name="Rectangle 18"/>
          <p:cNvSpPr/>
          <p:nvPr/>
        </p:nvSpPr>
        <p:spPr>
          <a:xfrm>
            <a:off x="6324600" y="4271963"/>
            <a:ext cx="4659630" cy="1753235"/>
          </a:xfrm>
          <a:prstGeom prst="rect">
            <a:avLst/>
          </a:prstGeom>
        </p:spPr>
        <p:txBody>
          <a:bodyPr wrap="square">
            <a:spAutoFit/>
          </a:bodyPr>
          <a:lstStyle/>
          <a:p>
            <a:pPr fontAlgn="auto">
              <a:lnSpc>
                <a:spcPct val="150000"/>
              </a:lnSpc>
            </a:pPr>
            <a:r>
              <a:rPr lang="zh-CN" altLang="en-US" sz="1200" dirty="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I walked through many mountains, walked through many waters, and knew many people. The only thing that really makes me tempted is that you see me at the moment. </a:t>
            </a:r>
          </a:p>
        </p:txBody>
      </p:sp>
      <p:sp>
        <p:nvSpPr>
          <p:cNvPr id="34" name="Rectangle 9"/>
          <p:cNvSpPr/>
          <p:nvPr/>
        </p:nvSpPr>
        <p:spPr bwMode="auto">
          <a:xfrm>
            <a:off x="6437630" y="3623628"/>
            <a:ext cx="2547620" cy="51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nSpc>
                <a:spcPts val="1500"/>
              </a:lnSpc>
            </a:pPr>
            <a:r>
              <a:rPr lang="zh-CN" altLang="en-US" sz="1400" dirty="0">
                <a:solidFill>
                  <a:srgbClr val="E3902F"/>
                </a:solidFill>
                <a:latin typeface="思源黑体旧字形 Light" panose="020B0300000000000000" charset="-128"/>
                <a:ea typeface="思源黑体旧字形 Light" panose="020B0300000000000000" charset="-128"/>
                <a:cs typeface="+mj-lt"/>
                <a:sym typeface="+mn-ea"/>
              </a:rPr>
              <a:t>I walked through many mountains</a:t>
            </a:r>
          </a:p>
        </p:txBody>
      </p:sp>
      <p:sp>
        <p:nvSpPr>
          <p:cNvPr id="7" name="矩形 6"/>
          <p:cNvSpPr/>
          <p:nvPr/>
        </p:nvSpPr>
        <p:spPr>
          <a:xfrm>
            <a:off x="0" y="5715"/>
            <a:ext cx="742950" cy="710565"/>
          </a:xfrm>
          <a:prstGeom prst="rect">
            <a:avLst/>
          </a:prstGeom>
          <a:solidFill>
            <a:srgbClr val="DE88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C931722D-38E5-4EDB-9C7F-14A2184E3FB4}"/>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rot="14361444" flipH="1">
            <a:off x="10272740" y="-812187"/>
            <a:ext cx="1814922" cy="3731994"/>
          </a:xfrm>
          <a:prstGeom prst="rect">
            <a:avLst/>
          </a:prstGeom>
        </p:spPr>
      </p:pic>
      <p:pic>
        <p:nvPicPr>
          <p:cNvPr id="3" name="图片 2">
            <a:extLst>
              <a:ext uri="{FF2B5EF4-FFF2-40B4-BE49-F238E27FC236}">
                <a16:creationId xmlns:a16="http://schemas.microsoft.com/office/drawing/2014/main" id="{F5D3ED29-FA61-4232-8373-4DF452D6CD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5245" y="716280"/>
            <a:ext cx="3745228" cy="5637147"/>
          </a:xfrm>
          <a:prstGeom prst="rect">
            <a:avLst/>
          </a:prstGeom>
        </p:spPr>
      </p:pic>
      <p:grpSp>
        <p:nvGrpSpPr>
          <p:cNvPr id="9" name="Google Shape;11;p2">
            <a:extLst>
              <a:ext uri="{FF2B5EF4-FFF2-40B4-BE49-F238E27FC236}">
                <a16:creationId xmlns:a16="http://schemas.microsoft.com/office/drawing/2014/main" id="{9030F10C-AC40-4145-9D33-4FAE71A5C4BD}"/>
              </a:ext>
            </a:extLst>
          </p:cNvPr>
          <p:cNvGrpSpPr/>
          <p:nvPr/>
        </p:nvGrpSpPr>
        <p:grpSpPr>
          <a:xfrm>
            <a:off x="3379349" y="4942652"/>
            <a:ext cx="2148833" cy="866936"/>
            <a:chOff x="209990" y="186675"/>
            <a:chExt cx="1611625" cy="650202"/>
          </a:xfrm>
          <a:solidFill>
            <a:schemeClr val="bg1"/>
          </a:solidFill>
        </p:grpSpPr>
        <p:sp>
          <p:nvSpPr>
            <p:cNvPr id="10" name="Google Shape;12;p2">
              <a:extLst>
                <a:ext uri="{FF2B5EF4-FFF2-40B4-BE49-F238E27FC236}">
                  <a16:creationId xmlns:a16="http://schemas.microsoft.com/office/drawing/2014/main" id="{B26EAEA9-A2EE-4A75-8E28-C4242BAC888B}"/>
                </a:ext>
              </a:extLst>
            </p:cNvPr>
            <p:cNvSpPr/>
            <p:nvPr/>
          </p:nvSpPr>
          <p:spPr>
            <a:xfrm>
              <a:off x="209990" y="186675"/>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 name="Google Shape;13;p2">
              <a:extLst>
                <a:ext uri="{FF2B5EF4-FFF2-40B4-BE49-F238E27FC236}">
                  <a16:creationId xmlns:a16="http://schemas.microsoft.com/office/drawing/2014/main" id="{98397810-8ED5-4995-8892-9A907CA72F89}"/>
                </a:ext>
              </a:extLst>
            </p:cNvPr>
            <p:cNvSpPr/>
            <p:nvPr/>
          </p:nvSpPr>
          <p:spPr>
            <a:xfrm>
              <a:off x="507415" y="186675"/>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 name="Google Shape;14;p2">
              <a:extLst>
                <a:ext uri="{FF2B5EF4-FFF2-40B4-BE49-F238E27FC236}">
                  <a16:creationId xmlns:a16="http://schemas.microsoft.com/office/drawing/2014/main" id="{DF2F06F4-C690-4F9C-8390-51BF2D2037A2}"/>
                </a:ext>
              </a:extLst>
            </p:cNvPr>
            <p:cNvSpPr/>
            <p:nvPr/>
          </p:nvSpPr>
          <p:spPr>
            <a:xfrm>
              <a:off x="804840" y="186675"/>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 name="Google Shape;15;p2">
              <a:extLst>
                <a:ext uri="{FF2B5EF4-FFF2-40B4-BE49-F238E27FC236}">
                  <a16:creationId xmlns:a16="http://schemas.microsoft.com/office/drawing/2014/main" id="{CE41D0AF-DC41-4D5F-9756-4D81BB274545}"/>
                </a:ext>
              </a:extLst>
            </p:cNvPr>
            <p:cNvSpPr/>
            <p:nvPr/>
          </p:nvSpPr>
          <p:spPr>
            <a:xfrm>
              <a:off x="1102265" y="186675"/>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 name="Google Shape;16;p2">
              <a:extLst>
                <a:ext uri="{FF2B5EF4-FFF2-40B4-BE49-F238E27FC236}">
                  <a16:creationId xmlns:a16="http://schemas.microsoft.com/office/drawing/2014/main" id="{2EDD7EB2-2E53-4B92-8D33-5404B6E9DAC3}"/>
                </a:ext>
              </a:extLst>
            </p:cNvPr>
            <p:cNvSpPr/>
            <p:nvPr/>
          </p:nvSpPr>
          <p:spPr>
            <a:xfrm>
              <a:off x="1399690" y="186675"/>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7;p2">
              <a:extLst>
                <a:ext uri="{FF2B5EF4-FFF2-40B4-BE49-F238E27FC236}">
                  <a16:creationId xmlns:a16="http://schemas.microsoft.com/office/drawing/2014/main" id="{1B71CDB8-08D4-483E-B3D0-E64F38C83F5C}"/>
                </a:ext>
              </a:extLst>
            </p:cNvPr>
            <p:cNvSpPr/>
            <p:nvPr/>
          </p:nvSpPr>
          <p:spPr>
            <a:xfrm>
              <a:off x="1697115" y="186675"/>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8;p2">
              <a:extLst>
                <a:ext uri="{FF2B5EF4-FFF2-40B4-BE49-F238E27FC236}">
                  <a16:creationId xmlns:a16="http://schemas.microsoft.com/office/drawing/2014/main" id="{FAC05647-5A83-4967-9480-BC0450C5A4FE}"/>
                </a:ext>
              </a:extLst>
            </p:cNvPr>
            <p:cNvSpPr/>
            <p:nvPr/>
          </p:nvSpPr>
          <p:spPr>
            <a:xfrm>
              <a:off x="209990" y="44952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9;p2">
              <a:extLst>
                <a:ext uri="{FF2B5EF4-FFF2-40B4-BE49-F238E27FC236}">
                  <a16:creationId xmlns:a16="http://schemas.microsoft.com/office/drawing/2014/main" id="{5017EAF4-E6BA-49B5-9D1D-EEABB22C42F0}"/>
                </a:ext>
              </a:extLst>
            </p:cNvPr>
            <p:cNvSpPr/>
            <p:nvPr/>
          </p:nvSpPr>
          <p:spPr>
            <a:xfrm>
              <a:off x="507415" y="44952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20;p2">
              <a:extLst>
                <a:ext uri="{FF2B5EF4-FFF2-40B4-BE49-F238E27FC236}">
                  <a16:creationId xmlns:a16="http://schemas.microsoft.com/office/drawing/2014/main" id="{DB9BB6FD-6EAE-448F-84DB-79079708A337}"/>
                </a:ext>
              </a:extLst>
            </p:cNvPr>
            <p:cNvSpPr/>
            <p:nvPr/>
          </p:nvSpPr>
          <p:spPr>
            <a:xfrm>
              <a:off x="804840" y="44952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1;p2">
              <a:extLst>
                <a:ext uri="{FF2B5EF4-FFF2-40B4-BE49-F238E27FC236}">
                  <a16:creationId xmlns:a16="http://schemas.microsoft.com/office/drawing/2014/main" id="{0E01E992-4960-4327-A2A6-B1A3E716C15F}"/>
                </a:ext>
              </a:extLst>
            </p:cNvPr>
            <p:cNvSpPr/>
            <p:nvPr/>
          </p:nvSpPr>
          <p:spPr>
            <a:xfrm>
              <a:off x="1102265" y="44952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2;p2">
              <a:extLst>
                <a:ext uri="{FF2B5EF4-FFF2-40B4-BE49-F238E27FC236}">
                  <a16:creationId xmlns:a16="http://schemas.microsoft.com/office/drawing/2014/main" id="{F3E93F82-44C8-432D-80E3-6629122ED0A8}"/>
                </a:ext>
              </a:extLst>
            </p:cNvPr>
            <p:cNvSpPr/>
            <p:nvPr/>
          </p:nvSpPr>
          <p:spPr>
            <a:xfrm>
              <a:off x="1399690" y="44952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3;p2">
              <a:extLst>
                <a:ext uri="{FF2B5EF4-FFF2-40B4-BE49-F238E27FC236}">
                  <a16:creationId xmlns:a16="http://schemas.microsoft.com/office/drawing/2014/main" id="{5C766BA1-49BD-47F6-B1CC-595AE3144367}"/>
                </a:ext>
              </a:extLst>
            </p:cNvPr>
            <p:cNvSpPr/>
            <p:nvPr/>
          </p:nvSpPr>
          <p:spPr>
            <a:xfrm>
              <a:off x="1697115" y="44952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4;p2">
              <a:extLst>
                <a:ext uri="{FF2B5EF4-FFF2-40B4-BE49-F238E27FC236}">
                  <a16:creationId xmlns:a16="http://schemas.microsoft.com/office/drawing/2014/main" id="{CA16F9D9-D813-4DDF-AC0F-2590CA2109C7}"/>
                </a:ext>
              </a:extLst>
            </p:cNvPr>
            <p:cNvSpPr/>
            <p:nvPr/>
          </p:nvSpPr>
          <p:spPr>
            <a:xfrm>
              <a:off x="209990" y="71237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5;p2">
              <a:extLst>
                <a:ext uri="{FF2B5EF4-FFF2-40B4-BE49-F238E27FC236}">
                  <a16:creationId xmlns:a16="http://schemas.microsoft.com/office/drawing/2014/main" id="{5CEDAF1A-52A0-432D-8F35-1B9187715615}"/>
                </a:ext>
              </a:extLst>
            </p:cNvPr>
            <p:cNvSpPr/>
            <p:nvPr/>
          </p:nvSpPr>
          <p:spPr>
            <a:xfrm>
              <a:off x="507415" y="71237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6;p2">
              <a:extLst>
                <a:ext uri="{FF2B5EF4-FFF2-40B4-BE49-F238E27FC236}">
                  <a16:creationId xmlns:a16="http://schemas.microsoft.com/office/drawing/2014/main" id="{88538EDA-5FFE-49E4-89AE-B2C0B2DBEA6E}"/>
                </a:ext>
              </a:extLst>
            </p:cNvPr>
            <p:cNvSpPr/>
            <p:nvPr/>
          </p:nvSpPr>
          <p:spPr>
            <a:xfrm>
              <a:off x="804840" y="71237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7;p2">
              <a:extLst>
                <a:ext uri="{FF2B5EF4-FFF2-40B4-BE49-F238E27FC236}">
                  <a16:creationId xmlns:a16="http://schemas.microsoft.com/office/drawing/2014/main" id="{889B2FBD-A9F8-45AB-BB47-B95EF7C551AC}"/>
                </a:ext>
              </a:extLst>
            </p:cNvPr>
            <p:cNvSpPr/>
            <p:nvPr/>
          </p:nvSpPr>
          <p:spPr>
            <a:xfrm>
              <a:off x="1102265" y="71237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8;p2">
              <a:extLst>
                <a:ext uri="{FF2B5EF4-FFF2-40B4-BE49-F238E27FC236}">
                  <a16:creationId xmlns:a16="http://schemas.microsoft.com/office/drawing/2014/main" id="{B5926A51-E2A9-4331-9865-3148A5AEAEDE}"/>
                </a:ext>
              </a:extLst>
            </p:cNvPr>
            <p:cNvSpPr/>
            <p:nvPr/>
          </p:nvSpPr>
          <p:spPr>
            <a:xfrm>
              <a:off x="1399690" y="71237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9;p2">
              <a:extLst>
                <a:ext uri="{FF2B5EF4-FFF2-40B4-BE49-F238E27FC236}">
                  <a16:creationId xmlns:a16="http://schemas.microsoft.com/office/drawing/2014/main" id="{2A389F4E-F8D5-4600-AB26-E583BB9ABD8A}"/>
                </a:ext>
              </a:extLst>
            </p:cNvPr>
            <p:cNvSpPr/>
            <p:nvPr/>
          </p:nvSpPr>
          <p:spPr>
            <a:xfrm>
              <a:off x="1697115" y="71237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B4334"/>
        </a:solidFill>
        <a:effectLst/>
      </p:bgPr>
    </p:bg>
    <p:spTree>
      <p:nvGrpSpPr>
        <p:cNvPr id="1" name=""/>
        <p:cNvGrpSpPr/>
        <p:nvPr/>
      </p:nvGrpSpPr>
      <p:grpSpPr>
        <a:xfrm>
          <a:off x="0" y="0"/>
          <a:ext cx="0" cy="0"/>
          <a:chOff x="0" y="0"/>
          <a:chExt cx="0" cy="0"/>
        </a:xfrm>
      </p:grpSpPr>
      <p:sp>
        <p:nvSpPr>
          <p:cNvPr id="6" name="Rectangle 5"/>
          <p:cNvSpPr/>
          <p:nvPr/>
        </p:nvSpPr>
        <p:spPr>
          <a:xfrm>
            <a:off x="0" y="901928"/>
            <a:ext cx="7474857" cy="5956072"/>
          </a:xfrm>
          <a:prstGeom prst="rect">
            <a:avLst/>
          </a:prstGeom>
          <a:solidFill>
            <a:srgbClr val="DE88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sz="quarter" idx="11"/>
          </p:nvPr>
        </p:nvSpPr>
        <p:spPr>
          <a:blipFill rotWithShape="1">
            <a:blip r:embed="rId2" cstate="screen">
              <a:extLst>
                <a:ext uri="{28A0092B-C50C-407E-A947-70E740481C1C}">
                  <a14:useLocalDpi xmlns:a14="http://schemas.microsoft.com/office/drawing/2010/main" val="0"/>
                </a:ext>
              </a:extLst>
            </a:blip>
            <a:stretch>
              <a:fillRect/>
            </a:stretch>
          </a:blipFill>
        </p:spPr>
      </p:sp>
      <p:sp>
        <p:nvSpPr>
          <p:cNvPr id="15" name="Rectangle 14"/>
          <p:cNvSpPr/>
          <p:nvPr/>
        </p:nvSpPr>
        <p:spPr>
          <a:xfrm>
            <a:off x="610117" y="1590632"/>
            <a:ext cx="4053505" cy="11073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hape 9168"/>
          <p:cNvSpPr/>
          <p:nvPr/>
        </p:nvSpPr>
        <p:spPr>
          <a:xfrm>
            <a:off x="610117" y="3354312"/>
            <a:ext cx="1245187" cy="1712595"/>
          </a:xfrm>
          <a:prstGeom prst="rect">
            <a:avLst/>
          </a:prstGeom>
          <a:ln w="12700">
            <a:miter lim="400000"/>
          </a:ln>
        </p:spPr>
        <p:txBody>
          <a:bodyPr wrap="square" lIns="25400" tIns="25400" rIns="25400" bIns="25400">
            <a:spAutoFit/>
          </a:bodyPr>
          <a:lstStyle>
            <a:lvl1pPr algn="l">
              <a:lnSpc>
                <a:spcPct val="120000"/>
              </a:lnSpc>
              <a:defRPr sz="2000">
                <a:solidFill>
                  <a:srgbClr val="4C6077"/>
                </a:solidFill>
                <a:latin typeface="Helvetica"/>
                <a:ea typeface="Helvetica"/>
                <a:cs typeface="Helvetica"/>
                <a:sym typeface="Helvetica"/>
              </a:defRPr>
            </a:lvl1pPr>
          </a:lstStyle>
          <a:p>
            <a:pPr fontAlgn="auto">
              <a:lnSpc>
                <a:spcPct val="150000"/>
              </a:lnSpc>
              <a:spcBef>
                <a:spcPts val="0"/>
              </a:spcBef>
              <a:spcAft>
                <a:spcPts val="0"/>
              </a:spcAft>
              <a:defRPr/>
            </a:pPr>
            <a:r>
              <a:rPr lang="zh-CN" altLang="en-US" sz="9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a:t>
            </a:r>
            <a:endParaRPr lang="id-ID" sz="900" dirty="0">
              <a:solidFill>
                <a:schemeClr val="tx1">
                  <a:lumMod val="85000"/>
                  <a:lumOff val="15000"/>
                </a:schemeClr>
              </a:solidFill>
              <a:latin typeface="Lato Medium" panose="020F0502020204030203"/>
              <a:ea typeface="Open Sans" panose="020B0606030504020204" pitchFamily="34" charset="0"/>
              <a:cs typeface="Open Sans" panose="020B0606030504020204" pitchFamily="34" charset="0"/>
            </a:endParaRPr>
          </a:p>
        </p:txBody>
      </p:sp>
      <p:sp>
        <p:nvSpPr>
          <p:cNvPr id="2" name="Picture Placeholder 1"/>
          <p:cNvSpPr>
            <a:spLocks noGrp="1"/>
          </p:cNvSpPr>
          <p:nvPr>
            <p:ph type="pic" sz="quarter" idx="10"/>
          </p:nvPr>
        </p:nvSpPr>
        <p:spPr>
          <a:xfrm>
            <a:off x="6426925" y="901928"/>
            <a:ext cx="5765075" cy="3448004"/>
          </a:xfrm>
          <a:blipFill rotWithShape="1">
            <a:blip r:embed="rId3" cstate="screen">
              <a:extLst>
                <a:ext uri="{28A0092B-C50C-407E-A947-70E740481C1C}">
                  <a14:useLocalDpi xmlns:a14="http://schemas.microsoft.com/office/drawing/2010/main" val="0"/>
                </a:ext>
              </a:extLst>
            </a:blip>
            <a:stretch>
              <a:fillRect/>
            </a:stretch>
          </a:blipFill>
          <a:effectLst>
            <a:outerShdw blurRad="50800" dist="38100" dir="2700000" algn="tl" rotWithShape="0">
              <a:prstClr val="black">
                <a:alpha val="40000"/>
              </a:prstClr>
            </a:outerShdw>
          </a:effectLst>
        </p:spPr>
      </p:sp>
      <p:sp>
        <p:nvSpPr>
          <p:cNvPr id="4" name="文本框 3"/>
          <p:cNvSpPr txBox="1"/>
          <p:nvPr/>
        </p:nvSpPr>
        <p:spPr>
          <a:xfrm>
            <a:off x="745490" y="1867535"/>
            <a:ext cx="3434080" cy="553085"/>
          </a:xfrm>
          <a:prstGeom prst="rect">
            <a:avLst/>
          </a:prstGeom>
          <a:noFill/>
        </p:spPr>
        <p:txBody>
          <a:bodyPr wrap="none" rtlCol="0" anchor="t">
            <a:spAutoFit/>
          </a:bodyPr>
          <a:lstStyle/>
          <a:p>
            <a:pPr algn="r">
              <a:lnSpc>
                <a:spcPts val="3600"/>
              </a:lnSpc>
            </a:pPr>
            <a:r>
              <a:rPr lang="zh-CN" altLang="en-US" sz="3200">
                <a:solidFill>
                  <a:schemeClr val="bg1"/>
                </a:solidFill>
                <a:latin typeface="思源黑体 CN Light" panose="020B0300000000000000" charset="-122"/>
                <a:ea typeface="思源黑体 CN Light" panose="020B0300000000000000" charset="-122"/>
                <a:sym typeface="+mn-ea"/>
              </a:rPr>
              <a:t>添加此处原有标题</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B4334"/>
        </a:solidFill>
        <a:effectLst/>
      </p:bgPr>
    </p:bg>
    <p:spTree>
      <p:nvGrpSpPr>
        <p:cNvPr id="1" name=""/>
        <p:cNvGrpSpPr/>
        <p:nvPr/>
      </p:nvGrpSpPr>
      <p:grpSpPr>
        <a:xfrm>
          <a:off x="0" y="0"/>
          <a:ext cx="0" cy="0"/>
          <a:chOff x="0" y="0"/>
          <a:chExt cx="0" cy="0"/>
        </a:xfrm>
      </p:grpSpPr>
      <p:grpSp>
        <p:nvGrpSpPr>
          <p:cNvPr id="24" name="Группа 23"/>
          <p:cNvGrpSpPr/>
          <p:nvPr/>
        </p:nvGrpSpPr>
        <p:grpSpPr>
          <a:xfrm>
            <a:off x="821729" y="4213600"/>
            <a:ext cx="712786" cy="712786"/>
            <a:chOff x="1493174" y="7977943"/>
            <a:chExt cx="1725167" cy="1725167"/>
          </a:xfrm>
        </p:grpSpPr>
        <p:sp>
          <p:nvSpPr>
            <p:cNvPr id="25" name="Овал 24"/>
            <p:cNvSpPr/>
            <p:nvPr/>
          </p:nvSpPr>
          <p:spPr>
            <a:xfrm>
              <a:off x="1493174" y="7977943"/>
              <a:ext cx="1725167" cy="1725167"/>
            </a:xfrm>
            <a:prstGeom prst="ellipse">
              <a:avLst/>
            </a:prstGeom>
            <a:solidFill>
              <a:srgbClr val="DE883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grpSp>
          <p:nvGrpSpPr>
            <p:cNvPr id="26" name="Группа 25"/>
            <p:cNvGrpSpPr/>
            <p:nvPr/>
          </p:nvGrpSpPr>
          <p:grpSpPr>
            <a:xfrm>
              <a:off x="1954297" y="8439066"/>
              <a:ext cx="802920" cy="802920"/>
              <a:chOff x="3337904" y="2645306"/>
              <a:chExt cx="278017" cy="278017"/>
            </a:xfrm>
          </p:grpSpPr>
          <p:sp>
            <p:nvSpPr>
              <p:cNvPr id="27" name="Oval 1747"/>
              <p:cNvSpPr>
                <a:spLocks noChangeArrowheads="1"/>
              </p:cNvSpPr>
              <p:nvPr/>
            </p:nvSpPr>
            <p:spPr bwMode="auto">
              <a:xfrm>
                <a:off x="3337904" y="2645306"/>
                <a:ext cx="278017" cy="278017"/>
              </a:xfrm>
              <a:prstGeom prst="ellipse">
                <a:avLst/>
              </a:prstGeom>
              <a:noFill/>
              <a:ln w="38100" cap="rnd">
                <a:solidFill>
                  <a:schemeClr val="bg2"/>
                </a:solidFill>
                <a:prstDash val="solid"/>
                <a:round/>
              </a:ln>
            </p:spPr>
            <p:txBody>
              <a:bodyPr vert="horz" wrap="square" lIns="45714" tIns="22857" rIns="45714" bIns="22857" numCol="1" anchor="t" anchorCtr="0" compatLnSpc="1"/>
              <a:lstStyle/>
              <a:p>
                <a:endParaRPr lang="en-US" sz="900"/>
              </a:p>
            </p:txBody>
          </p:sp>
          <p:sp>
            <p:nvSpPr>
              <p:cNvPr id="28" name="Oval 1748"/>
              <p:cNvSpPr>
                <a:spLocks noChangeArrowheads="1"/>
              </p:cNvSpPr>
              <p:nvPr/>
            </p:nvSpPr>
            <p:spPr bwMode="auto">
              <a:xfrm>
                <a:off x="3395567" y="2645306"/>
                <a:ext cx="162691" cy="278017"/>
              </a:xfrm>
              <a:prstGeom prst="ellipse">
                <a:avLst/>
              </a:prstGeom>
              <a:noFill/>
              <a:ln w="38100" cap="rnd">
                <a:solidFill>
                  <a:schemeClr val="bg2"/>
                </a:solidFill>
                <a:prstDash val="solid"/>
                <a:round/>
              </a:ln>
            </p:spPr>
            <p:txBody>
              <a:bodyPr vert="horz" wrap="square" lIns="45714" tIns="22857" rIns="45714" bIns="22857" numCol="1" anchor="t" anchorCtr="0" compatLnSpc="1"/>
              <a:lstStyle/>
              <a:p>
                <a:endParaRPr lang="en-US" sz="900"/>
              </a:p>
            </p:txBody>
          </p:sp>
          <p:sp>
            <p:nvSpPr>
              <p:cNvPr id="29" name="Line 1749"/>
              <p:cNvSpPr>
                <a:spLocks noChangeShapeType="1"/>
              </p:cNvSpPr>
              <p:nvPr/>
            </p:nvSpPr>
            <p:spPr bwMode="auto">
              <a:xfrm>
                <a:off x="3475883" y="2647366"/>
                <a:ext cx="0" cy="271839"/>
              </a:xfrm>
              <a:prstGeom prst="line">
                <a:avLst/>
              </a:prstGeom>
              <a:noFill/>
              <a:ln w="38100" cap="rnd">
                <a:solidFill>
                  <a:schemeClr val="bg2"/>
                </a:solidFill>
                <a:prstDash val="solid"/>
                <a:round/>
              </a:ln>
            </p:spPr>
            <p:txBody>
              <a:bodyPr vert="horz" wrap="square" lIns="45714" tIns="22857" rIns="45714" bIns="22857" numCol="1" anchor="t" anchorCtr="0" compatLnSpc="1"/>
              <a:lstStyle/>
              <a:p>
                <a:endParaRPr lang="en-US" sz="900"/>
              </a:p>
            </p:txBody>
          </p:sp>
          <p:sp>
            <p:nvSpPr>
              <p:cNvPr id="30" name="Line 1750"/>
              <p:cNvSpPr>
                <a:spLocks noChangeShapeType="1"/>
              </p:cNvSpPr>
              <p:nvPr/>
            </p:nvSpPr>
            <p:spPr bwMode="auto">
              <a:xfrm>
                <a:off x="3342023" y="2783285"/>
                <a:ext cx="267720" cy="0"/>
              </a:xfrm>
              <a:prstGeom prst="line">
                <a:avLst/>
              </a:prstGeom>
              <a:noFill/>
              <a:ln w="38100" cap="rnd">
                <a:solidFill>
                  <a:schemeClr val="bg2"/>
                </a:solidFill>
                <a:prstDash val="solid"/>
                <a:round/>
              </a:ln>
            </p:spPr>
            <p:txBody>
              <a:bodyPr vert="horz" wrap="square" lIns="45714" tIns="22857" rIns="45714" bIns="22857" numCol="1" anchor="t" anchorCtr="0" compatLnSpc="1"/>
              <a:lstStyle/>
              <a:p>
                <a:endParaRPr lang="en-US" sz="900"/>
              </a:p>
            </p:txBody>
          </p:sp>
          <p:sp>
            <p:nvSpPr>
              <p:cNvPr id="31" name="Freeform 1751"/>
              <p:cNvSpPr/>
              <p:nvPr/>
            </p:nvSpPr>
            <p:spPr bwMode="auto">
              <a:xfrm>
                <a:off x="3366736" y="2645306"/>
                <a:ext cx="220354" cy="86494"/>
              </a:xfrm>
              <a:custGeom>
                <a:avLst/>
                <a:gdLst>
                  <a:gd name="T0" fmla="*/ 0 w 107"/>
                  <a:gd name="T1" fmla="*/ 26 h 42"/>
                  <a:gd name="T2" fmla="*/ 53 w 107"/>
                  <a:gd name="T3" fmla="*/ 42 h 42"/>
                  <a:gd name="T4" fmla="*/ 107 w 107"/>
                  <a:gd name="T5" fmla="*/ 26 h 42"/>
                  <a:gd name="T6" fmla="*/ 53 w 107"/>
                  <a:gd name="T7" fmla="*/ 0 h 42"/>
                  <a:gd name="T8" fmla="*/ 0 w 107"/>
                  <a:gd name="T9" fmla="*/ 26 h 42"/>
                </a:gdLst>
                <a:ahLst/>
                <a:cxnLst>
                  <a:cxn ang="0">
                    <a:pos x="T0" y="T1"/>
                  </a:cxn>
                  <a:cxn ang="0">
                    <a:pos x="T2" y="T3"/>
                  </a:cxn>
                  <a:cxn ang="0">
                    <a:pos x="T4" y="T5"/>
                  </a:cxn>
                  <a:cxn ang="0">
                    <a:pos x="T6" y="T7"/>
                  </a:cxn>
                  <a:cxn ang="0">
                    <a:pos x="T8" y="T9"/>
                  </a:cxn>
                </a:cxnLst>
                <a:rect l="0" t="0" r="r" b="b"/>
                <a:pathLst>
                  <a:path w="107" h="42">
                    <a:moveTo>
                      <a:pt x="0" y="26"/>
                    </a:moveTo>
                    <a:cubicBezTo>
                      <a:pt x="12" y="36"/>
                      <a:pt x="32" y="42"/>
                      <a:pt x="53" y="42"/>
                    </a:cubicBezTo>
                    <a:cubicBezTo>
                      <a:pt x="75" y="42"/>
                      <a:pt x="94" y="36"/>
                      <a:pt x="107" y="26"/>
                    </a:cubicBezTo>
                    <a:cubicBezTo>
                      <a:pt x="94" y="10"/>
                      <a:pt x="75" y="0"/>
                      <a:pt x="53" y="0"/>
                    </a:cubicBezTo>
                    <a:cubicBezTo>
                      <a:pt x="32" y="0"/>
                      <a:pt x="12" y="10"/>
                      <a:pt x="0" y="26"/>
                    </a:cubicBezTo>
                    <a:close/>
                  </a:path>
                </a:pathLst>
              </a:custGeom>
              <a:noFill/>
              <a:ln w="38100" cap="rnd">
                <a:solidFill>
                  <a:schemeClr val="bg2"/>
                </a:solidFill>
                <a:prstDash val="solid"/>
                <a:round/>
              </a:ln>
            </p:spPr>
            <p:txBody>
              <a:bodyPr vert="horz" wrap="square" lIns="45714" tIns="22857" rIns="45714" bIns="22857" numCol="1" anchor="t" anchorCtr="0" compatLnSpc="1"/>
              <a:lstStyle/>
              <a:p>
                <a:endParaRPr lang="en-US" sz="900"/>
              </a:p>
            </p:txBody>
          </p:sp>
          <p:sp>
            <p:nvSpPr>
              <p:cNvPr id="32" name="Freeform 1752"/>
              <p:cNvSpPr/>
              <p:nvPr/>
            </p:nvSpPr>
            <p:spPr bwMode="auto">
              <a:xfrm>
                <a:off x="3366736" y="2836829"/>
                <a:ext cx="220354" cy="86494"/>
              </a:xfrm>
              <a:custGeom>
                <a:avLst/>
                <a:gdLst>
                  <a:gd name="T0" fmla="*/ 107 w 107"/>
                  <a:gd name="T1" fmla="*/ 15 h 42"/>
                  <a:gd name="T2" fmla="*/ 53 w 107"/>
                  <a:gd name="T3" fmla="*/ 0 h 42"/>
                  <a:gd name="T4" fmla="*/ 0 w 107"/>
                  <a:gd name="T5" fmla="*/ 15 h 42"/>
                  <a:gd name="T6" fmla="*/ 53 w 107"/>
                  <a:gd name="T7" fmla="*/ 42 h 42"/>
                  <a:gd name="T8" fmla="*/ 107 w 107"/>
                  <a:gd name="T9" fmla="*/ 15 h 42"/>
                </a:gdLst>
                <a:ahLst/>
                <a:cxnLst>
                  <a:cxn ang="0">
                    <a:pos x="T0" y="T1"/>
                  </a:cxn>
                  <a:cxn ang="0">
                    <a:pos x="T2" y="T3"/>
                  </a:cxn>
                  <a:cxn ang="0">
                    <a:pos x="T4" y="T5"/>
                  </a:cxn>
                  <a:cxn ang="0">
                    <a:pos x="T6" y="T7"/>
                  </a:cxn>
                  <a:cxn ang="0">
                    <a:pos x="T8" y="T9"/>
                  </a:cxn>
                </a:cxnLst>
                <a:rect l="0" t="0" r="r" b="b"/>
                <a:pathLst>
                  <a:path w="107" h="42">
                    <a:moveTo>
                      <a:pt x="107" y="15"/>
                    </a:moveTo>
                    <a:cubicBezTo>
                      <a:pt x="94" y="6"/>
                      <a:pt x="75" y="0"/>
                      <a:pt x="53" y="0"/>
                    </a:cubicBezTo>
                    <a:cubicBezTo>
                      <a:pt x="32" y="0"/>
                      <a:pt x="12" y="6"/>
                      <a:pt x="0" y="15"/>
                    </a:cubicBezTo>
                    <a:cubicBezTo>
                      <a:pt x="12" y="31"/>
                      <a:pt x="32" y="42"/>
                      <a:pt x="53" y="42"/>
                    </a:cubicBezTo>
                    <a:cubicBezTo>
                      <a:pt x="75" y="42"/>
                      <a:pt x="94" y="31"/>
                      <a:pt x="107" y="15"/>
                    </a:cubicBezTo>
                    <a:close/>
                  </a:path>
                </a:pathLst>
              </a:custGeom>
              <a:noFill/>
              <a:ln w="38100" cap="rnd">
                <a:solidFill>
                  <a:schemeClr val="bg2"/>
                </a:solidFill>
                <a:prstDash val="solid"/>
                <a:round/>
              </a:ln>
            </p:spPr>
            <p:txBody>
              <a:bodyPr vert="horz" wrap="square" lIns="45714" tIns="22857" rIns="45714" bIns="22857" numCol="1" anchor="t" anchorCtr="0" compatLnSpc="1"/>
              <a:lstStyle/>
              <a:p>
                <a:endParaRPr lang="en-US" sz="900"/>
              </a:p>
            </p:txBody>
          </p:sp>
        </p:grpSp>
      </p:grpSp>
      <p:grpSp>
        <p:nvGrpSpPr>
          <p:cNvPr id="33" name="Группа 32"/>
          <p:cNvGrpSpPr/>
          <p:nvPr/>
        </p:nvGrpSpPr>
        <p:grpSpPr>
          <a:xfrm>
            <a:off x="821729" y="5329579"/>
            <a:ext cx="712786" cy="712786"/>
            <a:chOff x="1493174" y="10294559"/>
            <a:chExt cx="1725167" cy="1725167"/>
          </a:xfrm>
        </p:grpSpPr>
        <p:sp>
          <p:nvSpPr>
            <p:cNvPr id="34" name="Овал 33"/>
            <p:cNvSpPr/>
            <p:nvPr/>
          </p:nvSpPr>
          <p:spPr>
            <a:xfrm>
              <a:off x="1493174" y="10294559"/>
              <a:ext cx="1725167" cy="1725167"/>
            </a:xfrm>
            <a:prstGeom prst="ellipse">
              <a:avLst/>
            </a:prstGeom>
            <a:solidFill>
              <a:srgbClr val="B7723E"/>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900"/>
            </a:p>
          </p:txBody>
        </p:sp>
        <p:grpSp>
          <p:nvGrpSpPr>
            <p:cNvPr id="35" name="Группа 34"/>
            <p:cNvGrpSpPr/>
            <p:nvPr/>
          </p:nvGrpSpPr>
          <p:grpSpPr>
            <a:xfrm>
              <a:off x="1918167" y="10747226"/>
              <a:ext cx="841579" cy="838605"/>
              <a:chOff x="8052863" y="1251103"/>
              <a:chExt cx="291403" cy="290373"/>
            </a:xfrm>
          </p:grpSpPr>
          <p:sp>
            <p:nvSpPr>
              <p:cNvPr id="36" name="Freeform 532"/>
              <p:cNvSpPr>
                <a:spLocks noEditPoints="1"/>
              </p:cNvSpPr>
              <p:nvPr/>
            </p:nvSpPr>
            <p:spPr bwMode="auto">
              <a:xfrm>
                <a:off x="8052863" y="1251103"/>
                <a:ext cx="291403" cy="290373"/>
              </a:xfrm>
              <a:custGeom>
                <a:avLst/>
                <a:gdLst>
                  <a:gd name="T0" fmla="*/ 137 w 141"/>
                  <a:gd name="T1" fmla="*/ 122 h 141"/>
                  <a:gd name="T2" fmla="*/ 117 w 141"/>
                  <a:gd name="T3" fmla="*/ 101 h 141"/>
                  <a:gd name="T4" fmla="*/ 110 w 141"/>
                  <a:gd name="T5" fmla="*/ 23 h 141"/>
                  <a:gd name="T6" fmla="*/ 24 w 141"/>
                  <a:gd name="T7" fmla="*/ 23 h 141"/>
                  <a:gd name="T8" fmla="*/ 24 w 141"/>
                  <a:gd name="T9" fmla="*/ 109 h 141"/>
                  <a:gd name="T10" fmla="*/ 102 w 141"/>
                  <a:gd name="T11" fmla="*/ 116 h 141"/>
                  <a:gd name="T12" fmla="*/ 122 w 141"/>
                  <a:gd name="T13" fmla="*/ 137 h 141"/>
                  <a:gd name="T14" fmla="*/ 137 w 141"/>
                  <a:gd name="T15" fmla="*/ 137 h 141"/>
                  <a:gd name="T16" fmla="*/ 137 w 141"/>
                  <a:gd name="T17" fmla="*/ 122 h 141"/>
                  <a:gd name="T18" fmla="*/ 37 w 141"/>
                  <a:gd name="T19" fmla="*/ 96 h 141"/>
                  <a:gd name="T20" fmla="*/ 37 w 141"/>
                  <a:gd name="T21" fmla="*/ 37 h 141"/>
                  <a:gd name="T22" fmla="*/ 97 w 141"/>
                  <a:gd name="T23" fmla="*/ 37 h 141"/>
                  <a:gd name="T24" fmla="*/ 97 w 141"/>
                  <a:gd name="T25" fmla="*/ 96 h 141"/>
                  <a:gd name="T26" fmla="*/ 37 w 141"/>
                  <a:gd name="T27" fmla="*/ 9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1" h="141">
                    <a:moveTo>
                      <a:pt x="137" y="122"/>
                    </a:moveTo>
                    <a:cubicBezTo>
                      <a:pt x="117" y="101"/>
                      <a:pt x="117" y="101"/>
                      <a:pt x="117" y="101"/>
                    </a:cubicBezTo>
                    <a:cubicBezTo>
                      <a:pt x="133" y="78"/>
                      <a:pt x="131" y="45"/>
                      <a:pt x="110" y="23"/>
                    </a:cubicBezTo>
                    <a:cubicBezTo>
                      <a:pt x="86" y="0"/>
                      <a:pt x="48" y="0"/>
                      <a:pt x="24" y="23"/>
                    </a:cubicBezTo>
                    <a:cubicBezTo>
                      <a:pt x="0" y="47"/>
                      <a:pt x="0" y="86"/>
                      <a:pt x="24" y="109"/>
                    </a:cubicBezTo>
                    <a:cubicBezTo>
                      <a:pt x="45" y="131"/>
                      <a:pt x="78" y="133"/>
                      <a:pt x="102" y="116"/>
                    </a:cubicBezTo>
                    <a:cubicBezTo>
                      <a:pt x="122" y="137"/>
                      <a:pt x="122" y="137"/>
                      <a:pt x="122" y="137"/>
                    </a:cubicBezTo>
                    <a:cubicBezTo>
                      <a:pt x="126" y="141"/>
                      <a:pt x="133" y="141"/>
                      <a:pt x="137" y="137"/>
                    </a:cubicBezTo>
                    <a:cubicBezTo>
                      <a:pt x="141" y="132"/>
                      <a:pt x="141" y="126"/>
                      <a:pt x="137" y="122"/>
                    </a:cubicBezTo>
                    <a:close/>
                    <a:moveTo>
                      <a:pt x="37" y="96"/>
                    </a:moveTo>
                    <a:cubicBezTo>
                      <a:pt x="20" y="80"/>
                      <a:pt x="20" y="53"/>
                      <a:pt x="37" y="37"/>
                    </a:cubicBezTo>
                    <a:cubicBezTo>
                      <a:pt x="53" y="20"/>
                      <a:pt x="80" y="20"/>
                      <a:pt x="97" y="37"/>
                    </a:cubicBezTo>
                    <a:cubicBezTo>
                      <a:pt x="113" y="53"/>
                      <a:pt x="113" y="80"/>
                      <a:pt x="97" y="96"/>
                    </a:cubicBezTo>
                    <a:cubicBezTo>
                      <a:pt x="80" y="113"/>
                      <a:pt x="53" y="113"/>
                      <a:pt x="37" y="96"/>
                    </a:cubicBezTo>
                    <a:close/>
                  </a:path>
                </a:pathLst>
              </a:custGeom>
              <a:noFill/>
              <a:ln w="38100" cap="rnd">
                <a:solidFill>
                  <a:schemeClr val="bg2"/>
                </a:solidFill>
                <a:prstDash val="solid"/>
                <a:round/>
              </a:ln>
            </p:spPr>
            <p:txBody>
              <a:bodyPr vert="horz" wrap="square" lIns="45714" tIns="22857" rIns="45714" bIns="22857" numCol="1" anchor="t" anchorCtr="0" compatLnSpc="1"/>
              <a:lstStyle/>
              <a:p>
                <a:endParaRPr lang="en-US" sz="900"/>
              </a:p>
            </p:txBody>
          </p:sp>
          <p:sp>
            <p:nvSpPr>
              <p:cNvPr id="37" name="Freeform 533"/>
              <p:cNvSpPr/>
              <p:nvPr/>
            </p:nvSpPr>
            <p:spPr bwMode="auto">
              <a:xfrm>
                <a:off x="8191871" y="1331419"/>
                <a:ext cx="53544" cy="55603"/>
              </a:xfrm>
              <a:custGeom>
                <a:avLst/>
                <a:gdLst>
                  <a:gd name="T0" fmla="*/ 0 w 26"/>
                  <a:gd name="T1" fmla="*/ 0 h 27"/>
                  <a:gd name="T2" fmla="*/ 26 w 26"/>
                  <a:gd name="T3" fmla="*/ 27 h 27"/>
                </a:gdLst>
                <a:ahLst/>
                <a:cxnLst>
                  <a:cxn ang="0">
                    <a:pos x="T0" y="T1"/>
                  </a:cxn>
                  <a:cxn ang="0">
                    <a:pos x="T2" y="T3"/>
                  </a:cxn>
                </a:cxnLst>
                <a:rect l="0" t="0" r="r" b="b"/>
                <a:pathLst>
                  <a:path w="26" h="27">
                    <a:moveTo>
                      <a:pt x="0" y="0"/>
                    </a:moveTo>
                    <a:cubicBezTo>
                      <a:pt x="14" y="0"/>
                      <a:pt x="26" y="12"/>
                      <a:pt x="26" y="27"/>
                    </a:cubicBezTo>
                  </a:path>
                </a:pathLst>
              </a:custGeom>
              <a:noFill/>
              <a:ln w="38100" cap="rnd">
                <a:solidFill>
                  <a:schemeClr val="bg2"/>
                </a:solidFill>
                <a:prstDash val="solid"/>
                <a:round/>
              </a:ln>
            </p:spPr>
            <p:txBody>
              <a:bodyPr vert="horz" wrap="square" lIns="45714" tIns="22857" rIns="45714" bIns="22857" numCol="1" anchor="t" anchorCtr="0" compatLnSpc="1"/>
              <a:lstStyle/>
              <a:p>
                <a:endParaRPr lang="en-US" sz="900"/>
              </a:p>
            </p:txBody>
          </p:sp>
        </p:grpSp>
      </p:grpSp>
      <p:sp>
        <p:nvSpPr>
          <p:cNvPr id="8" name="Рисунок 7"/>
          <p:cNvSpPr>
            <a:spLocks noGrp="1"/>
          </p:cNvSpPr>
          <p:nvPr>
            <p:ph type="pic" sz="quarter" idx="20"/>
          </p:nvPr>
        </p:nvSpPr>
        <p:spPr>
          <a:blipFill rotWithShape="1">
            <a:blip r:embed="rId2" cstate="screen">
              <a:extLst>
                <a:ext uri="{28A0092B-C50C-407E-A947-70E740481C1C}">
                  <a14:useLocalDpi xmlns:a14="http://schemas.microsoft.com/office/drawing/2010/main" val="0"/>
                </a:ext>
              </a:extLst>
            </a:blip>
            <a:stretch>
              <a:fillRect/>
            </a:stretch>
          </a:blipFill>
        </p:spPr>
      </p:sp>
      <p:sp>
        <p:nvSpPr>
          <p:cNvPr id="3" name="文本框 2"/>
          <p:cNvSpPr txBox="1"/>
          <p:nvPr/>
        </p:nvSpPr>
        <p:spPr>
          <a:xfrm>
            <a:off x="821690" y="766445"/>
            <a:ext cx="2926080" cy="1383665"/>
          </a:xfrm>
          <a:prstGeom prst="rect">
            <a:avLst/>
          </a:prstGeom>
          <a:noFill/>
        </p:spPr>
        <p:txBody>
          <a:bodyPr wrap="none" rtlCol="0" anchor="t">
            <a:spAutoFit/>
          </a:bodyPr>
          <a:lstStyle/>
          <a:p>
            <a:pPr algn="l" fontAlgn="auto">
              <a:lnSpc>
                <a:spcPct val="150000"/>
              </a:lnSpc>
            </a:pPr>
            <a:r>
              <a:rPr lang="zh-CN" altLang="en-US" sz="3600">
                <a:solidFill>
                  <a:schemeClr val="bg1"/>
                </a:solidFill>
                <a:latin typeface="思源黑体 CN Bold" panose="020B0800000000000000" charset="-122"/>
                <a:ea typeface="思源黑体 CN Bold" panose="020B0800000000000000" charset="-122"/>
                <a:sym typeface="+mn-ea"/>
              </a:rPr>
              <a:t>添加</a:t>
            </a:r>
          </a:p>
          <a:p>
            <a:pPr algn="l">
              <a:lnSpc>
                <a:spcPts val="3600"/>
              </a:lnSpc>
            </a:pPr>
            <a:r>
              <a:rPr lang="zh-CN" altLang="en-US" sz="3600">
                <a:solidFill>
                  <a:schemeClr val="bg1"/>
                </a:solidFill>
                <a:latin typeface="思源黑体 CN Bold" panose="020B0800000000000000" charset="-122"/>
                <a:ea typeface="思源黑体 CN Bold" panose="020B0800000000000000" charset="-122"/>
                <a:sym typeface="+mn-ea"/>
              </a:rPr>
              <a:t>此处原有标题</a:t>
            </a:r>
          </a:p>
        </p:txBody>
      </p:sp>
      <p:sp>
        <p:nvSpPr>
          <p:cNvPr id="19" name="文本框 18"/>
          <p:cNvSpPr txBox="1"/>
          <p:nvPr/>
        </p:nvSpPr>
        <p:spPr>
          <a:xfrm>
            <a:off x="900430" y="2708275"/>
            <a:ext cx="3909060" cy="1091565"/>
          </a:xfrm>
          <a:prstGeom prst="rect">
            <a:avLst/>
          </a:prstGeom>
          <a:noFill/>
        </p:spPr>
        <p:txBody>
          <a:bodyPr wrap="square" rtlCol="0" anchor="t">
            <a:spAutoFit/>
          </a:bodyPr>
          <a:lstStyle/>
          <a:p>
            <a:pPr fontAlgn="auto">
              <a:lnSpc>
                <a:spcPct val="130000"/>
              </a:lnSpc>
            </a:pPr>
            <a:r>
              <a:rPr lang="zh-CN" altLang="en-US" sz="10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But there is not too much extravagant hope, but I hope to have your heart, not to leave.</a:t>
            </a:r>
          </a:p>
        </p:txBody>
      </p:sp>
      <p:sp>
        <p:nvSpPr>
          <p:cNvPr id="7" name="文本框 6"/>
          <p:cNvSpPr txBox="1"/>
          <p:nvPr/>
        </p:nvSpPr>
        <p:spPr>
          <a:xfrm>
            <a:off x="1666875" y="4225925"/>
            <a:ext cx="3544570" cy="491490"/>
          </a:xfrm>
          <a:prstGeom prst="rect">
            <a:avLst/>
          </a:prstGeom>
          <a:noFill/>
        </p:spPr>
        <p:txBody>
          <a:bodyPr wrap="square" rtlCol="0" anchor="t">
            <a:spAutoFit/>
          </a:bodyPr>
          <a:lstStyle/>
          <a:p>
            <a:pPr fontAlgn="auto">
              <a:lnSpc>
                <a:spcPct val="130000"/>
              </a:lnSpc>
            </a:pPr>
            <a:r>
              <a:rPr lang="zh-CN" altLang="en-US" sz="1000">
                <a:solidFill>
                  <a:schemeClr val="bg1"/>
                </a:solidFill>
                <a:latin typeface="+mj-lt"/>
                <a:ea typeface="思源黑体 CN Light" panose="020B0300000000000000" charset="-122"/>
                <a:cs typeface="+mj-lt"/>
              </a:rPr>
              <a:t>I walked through many mountains, walked through many waters, and knew many people. </a:t>
            </a:r>
          </a:p>
        </p:txBody>
      </p:sp>
      <p:sp>
        <p:nvSpPr>
          <p:cNvPr id="9" name="文本框 8"/>
          <p:cNvSpPr txBox="1"/>
          <p:nvPr/>
        </p:nvSpPr>
        <p:spPr>
          <a:xfrm>
            <a:off x="1666875" y="5537200"/>
            <a:ext cx="3544570" cy="491490"/>
          </a:xfrm>
          <a:prstGeom prst="rect">
            <a:avLst/>
          </a:prstGeom>
          <a:noFill/>
        </p:spPr>
        <p:txBody>
          <a:bodyPr wrap="square" rtlCol="0" anchor="t">
            <a:spAutoFit/>
          </a:bodyPr>
          <a:lstStyle/>
          <a:p>
            <a:pPr fontAlgn="auto">
              <a:lnSpc>
                <a:spcPct val="130000"/>
              </a:lnSpc>
            </a:pPr>
            <a:r>
              <a:rPr lang="zh-CN" altLang="en-US" sz="1000">
                <a:solidFill>
                  <a:schemeClr val="bg1"/>
                </a:solidFill>
                <a:latin typeface="+mj-lt"/>
                <a:ea typeface="思源黑体 CN Light" panose="020B0300000000000000" charset="-122"/>
                <a:cs typeface="+mj-lt"/>
              </a:rPr>
              <a:t>I walked through many mountains, walked through many waters, and knew many people. </a:t>
            </a:r>
          </a:p>
        </p:txBody>
      </p:sp>
      <p:sp>
        <p:nvSpPr>
          <p:cNvPr id="10" name="文本框 9"/>
          <p:cNvSpPr txBox="1"/>
          <p:nvPr/>
        </p:nvSpPr>
        <p:spPr>
          <a:xfrm>
            <a:off x="821690" y="2241550"/>
            <a:ext cx="2740025" cy="306705"/>
          </a:xfrm>
          <a:prstGeom prst="rect">
            <a:avLst/>
          </a:prstGeom>
          <a:noFill/>
        </p:spPr>
        <p:txBody>
          <a:bodyPr wrap="square" rtlCol="0">
            <a:spAutoFit/>
          </a:bodyPr>
          <a:lstStyle/>
          <a:p>
            <a:pPr algn="dist"/>
            <a:r>
              <a:rPr lang="en-US" altLang="zh-CN" sz="1400">
                <a:solidFill>
                  <a:schemeClr val="bg1"/>
                </a:solidFill>
              </a:rPr>
              <a:t>YOU CAN TEXE HERE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B4334"/>
        </a:solidFill>
        <a:effectLst/>
      </p:bgPr>
    </p:bg>
    <p:spTree>
      <p:nvGrpSpPr>
        <p:cNvPr id="1" name=""/>
        <p:cNvGrpSpPr/>
        <p:nvPr/>
      </p:nvGrpSpPr>
      <p:grpSpPr>
        <a:xfrm>
          <a:off x="0" y="0"/>
          <a:ext cx="0" cy="0"/>
          <a:chOff x="0" y="0"/>
          <a:chExt cx="0" cy="0"/>
        </a:xfrm>
      </p:grpSpPr>
      <p:sp>
        <p:nvSpPr>
          <p:cNvPr id="12" name="TextBox 11"/>
          <p:cNvSpPr txBox="1"/>
          <p:nvPr/>
        </p:nvSpPr>
        <p:spPr>
          <a:xfrm>
            <a:off x="763923" y="4538440"/>
            <a:ext cx="2037229" cy="860425"/>
          </a:xfrm>
          <a:prstGeom prst="rect">
            <a:avLst/>
          </a:prstGeom>
          <a:noFill/>
        </p:spPr>
        <p:txBody>
          <a:bodyPr wrap="square" rtlCol="0">
            <a:spAutoFit/>
          </a:bodyPr>
          <a:lstStyle/>
          <a:p>
            <a:pPr algn="ctr"/>
            <a:r>
              <a:rPr lang="en-US" sz="5000" spc="300" dirty="0">
                <a:solidFill>
                  <a:schemeClr val="bg1">
                    <a:alpha val="62000"/>
                  </a:schemeClr>
                </a:solidFill>
                <a:latin typeface="+mj-lt"/>
                <a:cs typeface="+mj-lt"/>
              </a:rPr>
              <a:t>2020</a:t>
            </a:r>
          </a:p>
        </p:txBody>
      </p:sp>
      <p:grpSp>
        <p:nvGrpSpPr>
          <p:cNvPr id="75" name="Group 74"/>
          <p:cNvGrpSpPr/>
          <p:nvPr/>
        </p:nvGrpSpPr>
        <p:grpSpPr>
          <a:xfrm>
            <a:off x="7397398" y="975887"/>
            <a:ext cx="3118202" cy="2026325"/>
            <a:chOff x="7397398" y="1717387"/>
            <a:chExt cx="3118202" cy="2026325"/>
          </a:xfrm>
        </p:grpSpPr>
        <p:sp>
          <p:nvSpPr>
            <p:cNvPr id="17" name="TextBox 16"/>
            <p:cNvSpPr txBox="1"/>
            <p:nvPr/>
          </p:nvSpPr>
          <p:spPr>
            <a:xfrm>
              <a:off x="7397398" y="1805692"/>
              <a:ext cx="3118202" cy="1938020"/>
            </a:xfrm>
            <a:prstGeom prst="rect">
              <a:avLst/>
            </a:prstGeom>
            <a:noFill/>
          </p:spPr>
          <p:txBody>
            <a:bodyPr wrap="square" rtlCol="0">
              <a:spAutoFit/>
            </a:bodyPr>
            <a:lstStyle/>
            <a:p>
              <a:pPr algn="l" fontAlgn="auto">
                <a:lnSpc>
                  <a:spcPct val="150000"/>
                </a:lnSpc>
              </a:pPr>
              <a:r>
                <a:rPr lang="zh-CN" altLang="en-US" sz="4000">
                  <a:solidFill>
                    <a:schemeClr val="bg1"/>
                  </a:solidFill>
                  <a:latin typeface="思源黑体 CN Bold" panose="020B0800000000000000" charset="-122"/>
                  <a:ea typeface="思源黑体 CN Bold" panose="020B0800000000000000" charset="-122"/>
                  <a:sym typeface="+mn-ea"/>
                </a:rPr>
                <a:t>添加</a:t>
              </a:r>
            </a:p>
            <a:p>
              <a:pPr algn="l">
                <a:lnSpc>
                  <a:spcPts val="3600"/>
                </a:lnSpc>
              </a:pPr>
              <a:r>
                <a:rPr lang="zh-CN" altLang="en-US" sz="4000">
                  <a:solidFill>
                    <a:schemeClr val="bg1"/>
                  </a:solidFill>
                  <a:latin typeface="思源黑体 CN Bold" panose="020B0800000000000000" charset="-122"/>
                  <a:ea typeface="思源黑体 CN Bold" panose="020B0800000000000000" charset="-122"/>
                  <a:sym typeface="+mn-ea"/>
                </a:rPr>
                <a:t>此处原有标题</a:t>
              </a:r>
              <a:endParaRPr lang="en-US" sz="4000" b="1" dirty="0">
                <a:solidFill>
                  <a:schemeClr val="bg1"/>
                </a:solidFill>
                <a:latin typeface="+mj-lt"/>
                <a:cs typeface="+mj-lt"/>
              </a:endParaRPr>
            </a:p>
          </p:txBody>
        </p:sp>
        <p:sp>
          <p:nvSpPr>
            <p:cNvPr id="19" name="TextBox 18"/>
            <p:cNvSpPr txBox="1"/>
            <p:nvPr/>
          </p:nvSpPr>
          <p:spPr>
            <a:xfrm>
              <a:off x="7397398" y="1717387"/>
              <a:ext cx="1862154" cy="292388"/>
            </a:xfrm>
            <a:prstGeom prst="rect">
              <a:avLst/>
            </a:prstGeom>
            <a:noFill/>
          </p:spPr>
          <p:txBody>
            <a:bodyPr wrap="square" rtlCol="0">
              <a:spAutoFit/>
            </a:bodyPr>
            <a:lstStyle/>
            <a:p>
              <a:r>
                <a:rPr lang="en-US" sz="1300" spc="300" dirty="0">
                  <a:solidFill>
                    <a:schemeClr val="bg1"/>
                  </a:solidFill>
                  <a:latin typeface="+mj-lt"/>
                  <a:cs typeface="+mj-lt"/>
                </a:rPr>
                <a:t>LOREM IPSUM</a:t>
              </a:r>
            </a:p>
          </p:txBody>
        </p:sp>
      </p:grpSp>
      <p:grpSp>
        <p:nvGrpSpPr>
          <p:cNvPr id="74" name="Group 73"/>
          <p:cNvGrpSpPr/>
          <p:nvPr/>
        </p:nvGrpSpPr>
        <p:grpSpPr>
          <a:xfrm>
            <a:off x="7397398" y="3428999"/>
            <a:ext cx="4030679" cy="1853048"/>
            <a:chOff x="7397398" y="3287563"/>
            <a:chExt cx="4030679" cy="1853048"/>
          </a:xfrm>
        </p:grpSpPr>
        <p:cxnSp>
          <p:nvCxnSpPr>
            <p:cNvPr id="20" name="Straight Connector 19"/>
            <p:cNvCxnSpPr/>
            <p:nvPr/>
          </p:nvCxnSpPr>
          <p:spPr>
            <a:xfrm>
              <a:off x="7511698" y="3287563"/>
              <a:ext cx="33382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397399" y="3436956"/>
              <a:ext cx="4030678" cy="501650"/>
            </a:xfrm>
            <a:prstGeom prst="rect">
              <a:avLst/>
            </a:prstGeom>
            <a:noFill/>
          </p:spPr>
          <p:txBody>
            <a:bodyPr wrap="square" rtlCol="0">
              <a:spAutoFit/>
            </a:bodyPr>
            <a:lstStyle/>
            <a:p>
              <a:pPr>
                <a:lnSpc>
                  <a:spcPts val="1600"/>
                </a:lnSpc>
              </a:pPr>
              <a:r>
                <a:rPr lang="zh-CN" altLang="en-US" sz="1000">
                  <a:solidFill>
                    <a:schemeClr val="bg1"/>
                  </a:solidFill>
                  <a:latin typeface="+mj-lt"/>
                  <a:ea typeface="思源黑体 CN Light" panose="020B0300000000000000" charset="-122"/>
                  <a:cs typeface="+mj-lt"/>
                  <a:sym typeface="+mn-ea"/>
                </a:rPr>
                <a:t>I walked through many mountains, walked through many waters, and knew many people.</a:t>
              </a:r>
              <a:endParaRPr lang="en-US" sz="1000" i="1" spc="300" dirty="0">
                <a:solidFill>
                  <a:schemeClr val="bg1"/>
                </a:solidFill>
                <a:latin typeface="+mj-lt"/>
                <a:cs typeface="+mj-lt"/>
              </a:endParaRPr>
            </a:p>
          </p:txBody>
        </p:sp>
        <p:sp>
          <p:nvSpPr>
            <p:cNvPr id="16" name="Subtitle 6"/>
            <p:cNvSpPr txBox="1"/>
            <p:nvPr/>
          </p:nvSpPr>
          <p:spPr>
            <a:xfrm>
              <a:off x="7397398" y="4453885"/>
              <a:ext cx="2589229" cy="686726"/>
            </a:xfrm>
            <a:prstGeom prst="rect">
              <a:avLst/>
            </a:prstGeom>
          </p:spPr>
          <p:txBody>
            <a:bodyPr vert="horz" lIns="91440" tIns="45720" rIns="91440" bIns="45720" numCol="1" spcCol="365760" rtlCol="0" anchor="ctr">
              <a:noAutofit/>
            </a:bodyPr>
            <a:lstStyle>
              <a:lvl1pPr marL="0" indent="0" algn="ctr" defTabSz="914400" rtl="0" eaLnBrk="1" latinLnBrk="0" hangingPunct="1">
                <a:lnSpc>
                  <a:spcPct val="90000"/>
                </a:lnSpc>
                <a:spcBef>
                  <a:spcPts val="1000"/>
                </a:spcBef>
                <a:buFont typeface="Arial" panose="020B0604020202020204"/>
                <a:buNone/>
                <a:defRPr sz="1200" b="0" i="0" kern="1200">
                  <a:solidFill>
                    <a:schemeClr val="accent1"/>
                  </a:solidFill>
                  <a:latin typeface="Montserrat Light" panose="00000400000000000000" pitchFamily="50" charset="0"/>
                  <a:ea typeface="Montserrat Light" panose="00000400000000000000" pitchFamily="50" charset="0"/>
                  <a:cs typeface="Montserrat Light" panose="00000400000000000000" pitchFamily="50" charset="0"/>
                </a:defRPr>
              </a:lvl1pPr>
              <a:lvl2pPr marL="457200" indent="0" algn="ctr" defTabSz="914400" rtl="0" eaLnBrk="1" latinLnBrk="0" hangingPunct="1">
                <a:lnSpc>
                  <a:spcPct val="90000"/>
                </a:lnSpc>
                <a:spcBef>
                  <a:spcPts val="500"/>
                </a:spcBef>
                <a:buFont typeface="Arial" panose="020B0604020202020204"/>
                <a:buNone/>
                <a:defRPr sz="2000" b="0" i="0" kern="1200">
                  <a:solidFill>
                    <a:schemeClr val="tx1"/>
                  </a:solidFill>
                  <a:latin typeface="Montserrat Light" panose="00000400000000000000" pitchFamily="50" charset="0"/>
                  <a:ea typeface="Montserrat Light" panose="00000400000000000000" pitchFamily="50" charset="0"/>
                  <a:cs typeface="Montserrat Light" panose="00000400000000000000" pitchFamily="50" charset="0"/>
                </a:defRPr>
              </a:lvl2pPr>
              <a:lvl3pPr marL="914400" indent="0" algn="ctr" defTabSz="914400" rtl="0" eaLnBrk="1" latinLnBrk="0" hangingPunct="1">
                <a:lnSpc>
                  <a:spcPct val="90000"/>
                </a:lnSpc>
                <a:spcBef>
                  <a:spcPts val="500"/>
                </a:spcBef>
                <a:buFont typeface="Arial" panose="020B0604020202020204"/>
                <a:buNone/>
                <a:defRPr sz="1800" b="0" i="0" kern="1200">
                  <a:solidFill>
                    <a:schemeClr val="tx1"/>
                  </a:solidFill>
                  <a:latin typeface="Montserrat Light" panose="00000400000000000000" pitchFamily="50" charset="0"/>
                  <a:ea typeface="Montserrat Light" panose="00000400000000000000" pitchFamily="50" charset="0"/>
                  <a:cs typeface="Montserrat Light" panose="00000400000000000000" pitchFamily="50" charset="0"/>
                </a:defRPr>
              </a:lvl3pPr>
              <a:lvl4pPr marL="1371600" indent="0" algn="ctr" defTabSz="914400" rtl="0" eaLnBrk="1" latinLnBrk="0" hangingPunct="1">
                <a:lnSpc>
                  <a:spcPct val="90000"/>
                </a:lnSpc>
                <a:spcBef>
                  <a:spcPts val="500"/>
                </a:spcBef>
                <a:buFont typeface="Arial" panose="020B0604020202020204"/>
                <a:buNone/>
                <a:defRPr sz="1600" b="0" i="0" kern="1200">
                  <a:solidFill>
                    <a:schemeClr val="tx1"/>
                  </a:solidFill>
                  <a:latin typeface="Montserrat Light" panose="00000400000000000000" pitchFamily="50" charset="0"/>
                  <a:ea typeface="Montserrat Light" panose="00000400000000000000" pitchFamily="50" charset="0"/>
                  <a:cs typeface="Montserrat Light" panose="00000400000000000000" pitchFamily="50" charset="0"/>
                </a:defRPr>
              </a:lvl4pPr>
              <a:lvl5pPr marL="1828800" indent="0" algn="ctr" defTabSz="914400" rtl="0" eaLnBrk="1" latinLnBrk="0" hangingPunct="1">
                <a:lnSpc>
                  <a:spcPct val="90000"/>
                </a:lnSpc>
                <a:spcBef>
                  <a:spcPts val="500"/>
                </a:spcBef>
                <a:buFont typeface="Arial" panose="020B0604020202020204"/>
                <a:buNone/>
                <a:defRPr sz="1600" b="0" i="0" kern="1200">
                  <a:solidFill>
                    <a:schemeClr val="tx1"/>
                  </a:solidFill>
                  <a:latin typeface="Montserrat Light" panose="00000400000000000000" pitchFamily="50" charset="0"/>
                  <a:ea typeface="Montserrat Light" panose="00000400000000000000" pitchFamily="50" charset="0"/>
                  <a:cs typeface="Montserrat Light" panose="00000400000000000000" pitchFamily="50" charset="0"/>
                </a:defRPr>
              </a:lvl5pPr>
              <a:lvl6pPr marL="22860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a:buNone/>
                <a:defRPr sz="1600" kern="1200">
                  <a:solidFill>
                    <a:schemeClr val="tx1"/>
                  </a:solidFill>
                  <a:latin typeface="+mn-lt"/>
                  <a:ea typeface="+mn-ea"/>
                  <a:cs typeface="+mn-cs"/>
                </a:defRPr>
              </a:lvl9pPr>
            </a:lstStyle>
            <a:p>
              <a:pPr marL="171450" indent="-171450" algn="l">
                <a:lnSpc>
                  <a:spcPct val="150000"/>
                </a:lnSpc>
                <a:buClr>
                  <a:schemeClr val="tx1"/>
                </a:buClr>
                <a:buFont typeface="Wingdings" panose="05000000000000000000" pitchFamily="2" charset="2"/>
                <a:buChar char="Ø"/>
              </a:pPr>
              <a:r>
                <a:rPr lang="zh-CN" altLang="en-US">
                  <a:solidFill>
                    <a:schemeClr val="bg1"/>
                  </a:solidFill>
                  <a:latin typeface="+mj-lt"/>
                  <a:ea typeface="思源黑体 CN Light" panose="020B0300000000000000" charset="-122"/>
                  <a:cs typeface="+mj-lt"/>
                  <a:sym typeface="+mn-ea"/>
                </a:rPr>
                <a:t>I walked through many mountains</a:t>
              </a:r>
              <a:r>
                <a:rPr lang="en-US" dirty="0">
                  <a:solidFill>
                    <a:schemeClr val="bg1"/>
                  </a:solidFill>
                  <a:latin typeface="+mj-lt"/>
                  <a:ea typeface="Roboto Slab" pitchFamily="2" charset="0"/>
                  <a:cs typeface="+mj-lt"/>
                </a:rPr>
                <a:t>Variations of</a:t>
              </a:r>
            </a:p>
          </p:txBody>
        </p:sp>
      </p:grpSp>
      <p:sp>
        <p:nvSpPr>
          <p:cNvPr id="2" name="图片占位符 1"/>
          <p:cNvSpPr>
            <a:spLocks noGrp="1"/>
          </p:cNvSpPr>
          <p:nvPr>
            <p:ph type="pic" sz="quarter" idx="15"/>
          </p:nvPr>
        </p:nvSpPr>
        <p:spPr>
          <a:blipFill rotWithShape="1">
            <a:blip r:embed="rId2" cstate="screen">
              <a:extLst>
                <a:ext uri="{28A0092B-C50C-407E-A947-70E740481C1C}">
                  <a14:useLocalDpi xmlns:a14="http://schemas.microsoft.com/office/drawing/2010/main" val="0"/>
                </a:ext>
              </a:extLst>
            </a:blip>
            <a:stretch>
              <a:fillRect/>
            </a:stretch>
          </a:blipFill>
        </p:spPr>
      </p:sp>
      <p:sp>
        <p:nvSpPr>
          <p:cNvPr id="3" name="图片占位符 2"/>
          <p:cNvSpPr>
            <a:spLocks noGrp="1"/>
          </p:cNvSpPr>
          <p:nvPr>
            <p:ph type="pic" sz="quarter" idx="14"/>
          </p:nvPr>
        </p:nvSpPr>
        <p:spPr>
          <a:xfrm>
            <a:off x="3219450" y="3428364"/>
            <a:ext cx="3524250" cy="3080657"/>
          </a:xfrm>
          <a:blipFill rotWithShape="1">
            <a:blip r:embed="rId3" cstate="screen">
              <a:extLst>
                <a:ext uri="{28A0092B-C50C-407E-A947-70E740481C1C}">
                  <a14:useLocalDpi xmlns:a14="http://schemas.microsoft.com/office/drawing/2010/main" val="0"/>
                </a:ext>
              </a:extLst>
            </a:blip>
            <a:stretch>
              <a:fillRect/>
            </a:stretch>
          </a:blipFill>
        </p:spPr>
      </p:sp>
      <p:sp>
        <p:nvSpPr>
          <p:cNvPr id="4" name="图片占位符 3"/>
          <p:cNvSpPr>
            <a:spLocks noGrp="1"/>
          </p:cNvSpPr>
          <p:nvPr>
            <p:ph type="pic" sz="quarter" idx="13"/>
          </p:nvPr>
        </p:nvSpPr>
        <p:spPr>
          <a:blipFill rotWithShape="1">
            <a:blip r:embed="rId4" cstate="screen">
              <a:extLst>
                <a:ext uri="{28A0092B-C50C-407E-A947-70E740481C1C}">
                  <a14:useLocalDpi xmlns:a14="http://schemas.microsoft.com/office/drawing/2010/main" val="0"/>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B4334"/>
        </a:solidFill>
        <a:effectLst/>
      </p:bgPr>
    </p:bg>
    <p:spTree>
      <p:nvGrpSpPr>
        <p:cNvPr id="1" name=""/>
        <p:cNvGrpSpPr/>
        <p:nvPr/>
      </p:nvGrpSpPr>
      <p:grpSpPr>
        <a:xfrm>
          <a:off x="0" y="0"/>
          <a:ext cx="0" cy="0"/>
          <a:chOff x="0" y="0"/>
          <a:chExt cx="0" cy="0"/>
        </a:xfrm>
      </p:grpSpPr>
      <p:sp>
        <p:nvSpPr>
          <p:cNvPr id="2" name="图片占位符 1"/>
          <p:cNvSpPr>
            <a:spLocks noGrp="1"/>
          </p:cNvSpPr>
          <p:nvPr>
            <p:ph type="pic" sz="quarter" idx="14"/>
          </p:nvPr>
        </p:nvSpPr>
        <p:spPr>
          <a:blipFill rotWithShape="1">
            <a:blip r:embed="rId2" cstate="screen">
              <a:extLst>
                <a:ext uri="{28A0092B-C50C-407E-A947-70E740481C1C}">
                  <a14:useLocalDpi xmlns:a14="http://schemas.microsoft.com/office/drawing/2010/main" val="0"/>
                </a:ext>
              </a:extLst>
            </a:blip>
            <a:stretch>
              <a:fillRect/>
            </a:stretch>
          </a:blipFill>
        </p:spPr>
      </p:sp>
      <p:sp>
        <p:nvSpPr>
          <p:cNvPr id="3" name="图片占位符 2"/>
          <p:cNvSpPr>
            <a:spLocks noGrp="1"/>
          </p:cNvSpPr>
          <p:nvPr>
            <p:ph type="pic" sz="quarter" idx="15"/>
          </p:nvPr>
        </p:nvSpPr>
        <p:spPr>
          <a:blipFill rotWithShape="1">
            <a:blip r:embed="rId3" cstate="screen">
              <a:extLst>
                <a:ext uri="{28A0092B-C50C-407E-A947-70E740481C1C}">
                  <a14:useLocalDpi xmlns:a14="http://schemas.microsoft.com/office/drawing/2010/main" val="0"/>
                </a:ext>
              </a:extLst>
            </a:blip>
            <a:stretch>
              <a:fillRect/>
            </a:stretch>
          </a:blipFill>
        </p:spPr>
      </p:sp>
      <p:sp>
        <p:nvSpPr>
          <p:cNvPr id="4" name="图片占位符 3"/>
          <p:cNvSpPr>
            <a:spLocks noGrp="1"/>
          </p:cNvSpPr>
          <p:nvPr>
            <p:ph type="pic" sz="quarter" idx="16"/>
          </p:nvPr>
        </p:nvSpPr>
        <p:spPr>
          <a:blipFill rotWithShape="1">
            <a:blip r:embed="rId4" cstate="screen">
              <a:extLst>
                <a:ext uri="{28A0092B-C50C-407E-A947-70E740481C1C}">
                  <a14:useLocalDpi xmlns:a14="http://schemas.microsoft.com/office/drawing/2010/main" val="0"/>
                </a:ext>
              </a:extLst>
            </a:blip>
            <a:stretch>
              <a:fillRect/>
            </a:stretch>
          </a:blipFill>
        </p:spPr>
      </p:sp>
      <p:sp>
        <p:nvSpPr>
          <p:cNvPr id="113" name="TextBox 112"/>
          <p:cNvSpPr txBox="1"/>
          <p:nvPr/>
        </p:nvSpPr>
        <p:spPr>
          <a:xfrm>
            <a:off x="921220" y="2657475"/>
            <a:ext cx="1803413" cy="411480"/>
          </a:xfrm>
          <a:prstGeom prst="rect">
            <a:avLst/>
          </a:prstGeom>
          <a:noFill/>
        </p:spPr>
        <p:txBody>
          <a:bodyPr wrap="square" rtlCol="0">
            <a:spAutoFit/>
          </a:bodyPr>
          <a:lstStyle/>
          <a:p>
            <a:pPr>
              <a:lnSpc>
                <a:spcPts val="2500"/>
              </a:lnSpc>
            </a:pPr>
            <a:r>
              <a:rPr lang="en-US" sz="1500" dirty="0">
                <a:solidFill>
                  <a:schemeClr val="bg1"/>
                </a:solidFill>
                <a:latin typeface="+mj-lt"/>
                <a:cs typeface="+mj-lt"/>
              </a:rPr>
              <a:t>PRESENTATION</a:t>
            </a:r>
          </a:p>
        </p:txBody>
      </p:sp>
      <p:cxnSp>
        <p:nvCxnSpPr>
          <p:cNvPr id="114" name="Straight Connector 113"/>
          <p:cNvCxnSpPr/>
          <p:nvPr/>
        </p:nvCxnSpPr>
        <p:spPr>
          <a:xfrm>
            <a:off x="1035521" y="3842879"/>
            <a:ext cx="333829"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921222" y="4163722"/>
            <a:ext cx="2165362" cy="1691640"/>
          </a:xfrm>
          <a:prstGeom prst="rect">
            <a:avLst/>
          </a:prstGeom>
          <a:noFill/>
        </p:spPr>
        <p:txBody>
          <a:bodyPr wrap="square" rtlCol="0">
            <a:spAutoFit/>
          </a:bodyPr>
          <a:lstStyle/>
          <a:p>
            <a:pPr fontAlgn="auto">
              <a:lnSpc>
                <a:spcPct val="130000"/>
              </a:lnSpc>
            </a:pPr>
            <a:r>
              <a:rPr lang="zh-CN" altLang="en-US" sz="10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en-US" sz="1000" i="1" spc="300" dirty="0">
              <a:solidFill>
                <a:schemeClr val="bg1"/>
              </a:solidFill>
              <a:latin typeface="+mj-lt"/>
              <a:cs typeface="+mj-lt"/>
            </a:endParaRPr>
          </a:p>
        </p:txBody>
      </p:sp>
      <p:sp>
        <p:nvSpPr>
          <p:cNvPr id="130" name="TextBox 129"/>
          <p:cNvSpPr txBox="1"/>
          <p:nvPr/>
        </p:nvSpPr>
        <p:spPr>
          <a:xfrm>
            <a:off x="3856990" y="554990"/>
            <a:ext cx="4933950" cy="2122805"/>
          </a:xfrm>
          <a:prstGeom prst="rect">
            <a:avLst/>
          </a:prstGeom>
          <a:noFill/>
        </p:spPr>
        <p:txBody>
          <a:bodyPr wrap="square" rtlCol="0">
            <a:spAutoFit/>
          </a:bodyPr>
          <a:lstStyle/>
          <a:p>
            <a:pPr algn="l" fontAlgn="auto">
              <a:lnSpc>
                <a:spcPct val="100000"/>
              </a:lnSpc>
            </a:pPr>
            <a:r>
              <a:rPr lang="zh-CN" altLang="en-US" sz="4400">
                <a:solidFill>
                  <a:schemeClr val="bg1"/>
                </a:solidFill>
                <a:latin typeface="思源黑体 CN Bold" panose="020B0800000000000000" charset="-122"/>
                <a:ea typeface="思源黑体 CN Bold" panose="020B0800000000000000" charset="-122"/>
                <a:sym typeface="+mn-ea"/>
              </a:rPr>
              <a:t>添加</a:t>
            </a:r>
          </a:p>
          <a:p>
            <a:pPr algn="l" fontAlgn="auto">
              <a:lnSpc>
                <a:spcPct val="100000"/>
              </a:lnSpc>
            </a:pPr>
            <a:r>
              <a:rPr lang="zh-CN" altLang="en-US" sz="4400">
                <a:solidFill>
                  <a:schemeClr val="bg1"/>
                </a:solidFill>
                <a:latin typeface="思源黑体 CN Bold" panose="020B0800000000000000" charset="-122"/>
                <a:ea typeface="思源黑体 CN Bold" panose="020B0800000000000000" charset="-122"/>
                <a:sym typeface="+mn-ea"/>
              </a:rPr>
              <a:t>此处原有</a:t>
            </a:r>
          </a:p>
          <a:p>
            <a:pPr algn="l" fontAlgn="auto">
              <a:lnSpc>
                <a:spcPct val="100000"/>
              </a:lnSpc>
            </a:pPr>
            <a:r>
              <a:rPr lang="zh-CN" altLang="en-US" sz="4400">
                <a:solidFill>
                  <a:schemeClr val="bg1"/>
                </a:solidFill>
                <a:latin typeface="思源黑体 CN Bold" panose="020B0800000000000000" charset="-122"/>
                <a:ea typeface="思源黑体 CN Bold" panose="020B0800000000000000" charset="-122"/>
                <a:sym typeface="+mn-ea"/>
              </a:rPr>
              <a:t>标题</a:t>
            </a:r>
            <a:endParaRPr lang="zh-CN" altLang="en-US" sz="4400" b="1" dirty="0">
              <a:solidFill>
                <a:schemeClr val="bg1"/>
              </a:solidFill>
              <a:latin typeface="思源黑体 CN Bold" panose="020B0800000000000000" charset="-122"/>
              <a:ea typeface="思源黑体 CN Bold" panose="020B0800000000000000" charset="-122"/>
              <a:cs typeface="+mj-lt"/>
              <a:sym typeface="+mn-ea"/>
            </a:endParaRPr>
          </a:p>
        </p:txBody>
      </p:sp>
      <p:sp>
        <p:nvSpPr>
          <p:cNvPr id="33" name="TextBox 32"/>
          <p:cNvSpPr txBox="1"/>
          <p:nvPr/>
        </p:nvSpPr>
        <p:spPr>
          <a:xfrm>
            <a:off x="3898005" y="5498971"/>
            <a:ext cx="2165362" cy="501650"/>
          </a:xfrm>
          <a:prstGeom prst="rect">
            <a:avLst/>
          </a:prstGeom>
          <a:noFill/>
        </p:spPr>
        <p:txBody>
          <a:bodyPr wrap="square" rtlCol="0">
            <a:spAutoFit/>
          </a:bodyPr>
          <a:lstStyle/>
          <a:p>
            <a:pPr>
              <a:lnSpc>
                <a:spcPts val="1600"/>
              </a:lnSpc>
            </a:pPr>
            <a:r>
              <a:rPr lang="zh-CN" altLang="en-US" sz="1000">
                <a:solidFill>
                  <a:schemeClr val="bg1"/>
                </a:solidFill>
                <a:latin typeface="+mj-lt"/>
                <a:ea typeface="思源黑体 CN Light" panose="020B0300000000000000" charset="-122"/>
                <a:cs typeface="+mj-lt"/>
                <a:sym typeface="+mn-ea"/>
              </a:rPr>
              <a:t>I walked through many mountains, walked through many waters</a:t>
            </a:r>
            <a:endParaRPr lang="en-US" sz="1000" i="1" spc="300" dirty="0">
              <a:solidFill>
                <a:schemeClr val="bg1"/>
              </a:solidFill>
              <a:latin typeface="+mj-lt"/>
              <a:cs typeface="+mj-lt"/>
            </a:endParaRPr>
          </a:p>
        </p:txBody>
      </p:sp>
      <p:sp>
        <p:nvSpPr>
          <p:cNvPr id="36" name="TextBox 35"/>
          <p:cNvSpPr txBox="1"/>
          <p:nvPr/>
        </p:nvSpPr>
        <p:spPr>
          <a:xfrm>
            <a:off x="6424957" y="5498971"/>
            <a:ext cx="2165362" cy="501650"/>
          </a:xfrm>
          <a:prstGeom prst="rect">
            <a:avLst/>
          </a:prstGeom>
          <a:noFill/>
        </p:spPr>
        <p:txBody>
          <a:bodyPr wrap="square" rtlCol="0">
            <a:spAutoFit/>
          </a:bodyPr>
          <a:lstStyle/>
          <a:p>
            <a:pPr>
              <a:lnSpc>
                <a:spcPts val="1600"/>
              </a:lnSpc>
            </a:pPr>
            <a:r>
              <a:rPr lang="zh-CN" altLang="en-US" sz="1000">
                <a:solidFill>
                  <a:schemeClr val="bg1"/>
                </a:solidFill>
                <a:latin typeface="+mj-lt"/>
                <a:ea typeface="思源黑体 CN Light" panose="020B0300000000000000" charset="-122"/>
                <a:cs typeface="+mj-lt"/>
                <a:sym typeface="+mn-ea"/>
              </a:rPr>
              <a:t>I walked through many mountains, walked through many waters</a:t>
            </a:r>
            <a:endParaRPr lang="en-US" sz="1000" i="1" spc="300" dirty="0">
              <a:solidFill>
                <a:schemeClr val="bg1"/>
              </a:solidFill>
              <a:latin typeface="+mj-lt"/>
              <a:cs typeface="+mj-lt"/>
            </a:endParaRPr>
          </a:p>
        </p:txBody>
      </p:sp>
      <p:sp>
        <p:nvSpPr>
          <p:cNvPr id="37" name="TextBox 36"/>
          <p:cNvSpPr txBox="1"/>
          <p:nvPr/>
        </p:nvSpPr>
        <p:spPr>
          <a:xfrm>
            <a:off x="8951909" y="5498971"/>
            <a:ext cx="2165362" cy="501650"/>
          </a:xfrm>
          <a:prstGeom prst="rect">
            <a:avLst/>
          </a:prstGeom>
          <a:noFill/>
        </p:spPr>
        <p:txBody>
          <a:bodyPr wrap="square" rtlCol="0">
            <a:spAutoFit/>
          </a:bodyPr>
          <a:lstStyle/>
          <a:p>
            <a:pPr>
              <a:lnSpc>
                <a:spcPts val="1600"/>
              </a:lnSpc>
            </a:pPr>
            <a:r>
              <a:rPr lang="zh-CN" altLang="en-US" sz="1000">
                <a:solidFill>
                  <a:schemeClr val="bg1"/>
                </a:solidFill>
                <a:latin typeface="+mj-lt"/>
                <a:ea typeface="思源黑体 CN Light" panose="020B0300000000000000" charset="-122"/>
                <a:cs typeface="+mj-lt"/>
                <a:sym typeface="+mn-ea"/>
              </a:rPr>
              <a:t>I walked through many mountains, walked through many waters</a:t>
            </a:r>
            <a:endParaRPr lang="en-US" sz="1000" i="1" spc="300" dirty="0">
              <a:solidFill>
                <a:schemeClr val="bg1"/>
              </a:solidFill>
              <a:latin typeface="+mj-lt"/>
              <a:cs typeface="+mj-lt"/>
            </a:endParaRPr>
          </a:p>
        </p:txBody>
      </p:sp>
      <p:sp>
        <p:nvSpPr>
          <p:cNvPr id="16" name="Right Triangle 15"/>
          <p:cNvSpPr/>
          <p:nvPr/>
        </p:nvSpPr>
        <p:spPr>
          <a:xfrm>
            <a:off x="3962400" y="4479051"/>
            <a:ext cx="781765" cy="781765"/>
          </a:xfrm>
          <a:prstGeom prst="rtTriangle">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cs typeface="+mj-lt"/>
            </a:endParaRPr>
          </a:p>
        </p:txBody>
      </p:sp>
      <p:sp>
        <p:nvSpPr>
          <p:cNvPr id="40" name="Right Triangle 39"/>
          <p:cNvSpPr/>
          <p:nvPr/>
        </p:nvSpPr>
        <p:spPr>
          <a:xfrm>
            <a:off x="6489352" y="4479051"/>
            <a:ext cx="781765" cy="781765"/>
          </a:xfrm>
          <a:prstGeom prst="rtTriangle">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cs typeface="+mj-lt"/>
            </a:endParaRPr>
          </a:p>
        </p:txBody>
      </p:sp>
      <p:sp>
        <p:nvSpPr>
          <p:cNvPr id="41" name="Right Triangle 40"/>
          <p:cNvSpPr/>
          <p:nvPr/>
        </p:nvSpPr>
        <p:spPr>
          <a:xfrm>
            <a:off x="9016304" y="4479051"/>
            <a:ext cx="781765" cy="781765"/>
          </a:xfrm>
          <a:prstGeom prst="rtTriangle">
            <a:avLst/>
          </a:prstGeom>
          <a:solidFill>
            <a:schemeClr val="tx1">
              <a:alpha val="2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cs typeface="+mj-lt"/>
            </a:endParaRPr>
          </a:p>
        </p:txBody>
      </p:sp>
      <p:sp>
        <p:nvSpPr>
          <p:cNvPr id="59" name="TextBox 58"/>
          <p:cNvSpPr txBox="1"/>
          <p:nvPr/>
        </p:nvSpPr>
        <p:spPr>
          <a:xfrm>
            <a:off x="3962400" y="4895962"/>
            <a:ext cx="467658" cy="292388"/>
          </a:xfrm>
          <a:prstGeom prst="rect">
            <a:avLst/>
          </a:prstGeom>
          <a:noFill/>
        </p:spPr>
        <p:txBody>
          <a:bodyPr wrap="square" rtlCol="0">
            <a:spAutoFit/>
          </a:bodyPr>
          <a:lstStyle/>
          <a:p>
            <a:r>
              <a:rPr lang="en-US" sz="1300" spc="300" dirty="0">
                <a:solidFill>
                  <a:schemeClr val="bg1"/>
                </a:solidFill>
                <a:latin typeface="+mj-lt"/>
                <a:cs typeface="+mj-lt"/>
              </a:rPr>
              <a:t>01</a:t>
            </a:r>
          </a:p>
        </p:txBody>
      </p:sp>
      <p:sp>
        <p:nvSpPr>
          <p:cNvPr id="60" name="TextBox 59"/>
          <p:cNvSpPr txBox="1"/>
          <p:nvPr/>
        </p:nvSpPr>
        <p:spPr>
          <a:xfrm>
            <a:off x="6489352" y="4895962"/>
            <a:ext cx="467658" cy="292388"/>
          </a:xfrm>
          <a:prstGeom prst="rect">
            <a:avLst/>
          </a:prstGeom>
          <a:noFill/>
        </p:spPr>
        <p:txBody>
          <a:bodyPr wrap="square" rtlCol="0">
            <a:spAutoFit/>
          </a:bodyPr>
          <a:lstStyle/>
          <a:p>
            <a:r>
              <a:rPr lang="en-US" sz="1300" spc="300" dirty="0">
                <a:solidFill>
                  <a:schemeClr val="bg1"/>
                </a:solidFill>
                <a:latin typeface="+mj-lt"/>
                <a:cs typeface="+mj-lt"/>
              </a:rPr>
              <a:t>02</a:t>
            </a:r>
          </a:p>
        </p:txBody>
      </p:sp>
      <p:sp>
        <p:nvSpPr>
          <p:cNvPr id="61" name="TextBox 60"/>
          <p:cNvSpPr txBox="1"/>
          <p:nvPr/>
        </p:nvSpPr>
        <p:spPr>
          <a:xfrm>
            <a:off x="9016304" y="4895962"/>
            <a:ext cx="467658" cy="292388"/>
          </a:xfrm>
          <a:prstGeom prst="rect">
            <a:avLst/>
          </a:prstGeom>
          <a:noFill/>
        </p:spPr>
        <p:txBody>
          <a:bodyPr wrap="square" rtlCol="0">
            <a:spAutoFit/>
          </a:bodyPr>
          <a:lstStyle/>
          <a:p>
            <a:r>
              <a:rPr lang="en-US" sz="1300" spc="300" dirty="0">
                <a:solidFill>
                  <a:schemeClr val="bg1"/>
                </a:solidFill>
                <a:latin typeface="+mj-lt"/>
                <a:cs typeface="+mj-lt"/>
              </a:rPr>
              <a:t>03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B4334"/>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blipFill rotWithShape="1">
            <a:blip r:embed="rId3" cstate="screen">
              <a:extLst>
                <a:ext uri="{28A0092B-C50C-407E-A947-70E740481C1C}">
                  <a14:useLocalDpi xmlns:a14="http://schemas.microsoft.com/office/drawing/2010/main" val="0"/>
                </a:ext>
              </a:extLst>
            </a:blip>
            <a:stretch>
              <a:fillRect/>
            </a:stretch>
          </a:blipFill>
        </p:spPr>
      </p:sp>
      <p:sp>
        <p:nvSpPr>
          <p:cNvPr id="2" name="Rectangle 1"/>
          <p:cNvSpPr/>
          <p:nvPr/>
        </p:nvSpPr>
        <p:spPr>
          <a:xfrm>
            <a:off x="-1" y="0"/>
            <a:ext cx="4248727" cy="6858000"/>
          </a:xfrm>
          <a:prstGeom prst="rect">
            <a:avLst/>
          </a:prstGeom>
          <a:solidFill>
            <a:srgbClr val="DE88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组合 24"/>
          <p:cNvGrpSpPr/>
          <p:nvPr/>
        </p:nvGrpSpPr>
        <p:grpSpPr>
          <a:xfrm>
            <a:off x="6629400" y="4627880"/>
            <a:ext cx="2273935" cy="1141095"/>
            <a:chOff x="11445" y="554"/>
            <a:chExt cx="3581" cy="1797"/>
          </a:xfrm>
        </p:grpSpPr>
        <p:sp>
          <p:nvSpPr>
            <p:cNvPr id="26" name="文本框 25"/>
            <p:cNvSpPr txBox="1"/>
            <p:nvPr/>
          </p:nvSpPr>
          <p:spPr>
            <a:xfrm>
              <a:off x="11445" y="1202"/>
              <a:ext cx="3581" cy="1149"/>
            </a:xfrm>
            <a:prstGeom prst="rect">
              <a:avLst/>
            </a:prstGeom>
            <a:noFill/>
          </p:spPr>
          <p:txBody>
            <a:bodyPr wrap="square" rtlCol="0" anchor="t">
              <a:spAutoFit/>
            </a:bodyPr>
            <a:lstStyle/>
            <a:p>
              <a:pPr algn="l"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27" name="文本框 26"/>
            <p:cNvSpPr txBox="1"/>
            <p:nvPr/>
          </p:nvSpPr>
          <p:spPr>
            <a:xfrm>
              <a:off x="11445" y="554"/>
              <a:ext cx="3348" cy="483"/>
            </a:xfrm>
            <a:prstGeom prst="rect">
              <a:avLst/>
            </a:prstGeom>
            <a:noFill/>
          </p:spPr>
          <p:txBody>
            <a:bodyPr wrap="square" rtlCol="0">
              <a:spAutoFit/>
            </a:bodyPr>
            <a:lstStyle/>
            <a:p>
              <a:r>
                <a:rPr lang="zh-CN" altLang="en-US" sz="1400">
                  <a:solidFill>
                    <a:schemeClr val="bg1"/>
                  </a:solidFill>
                  <a:latin typeface="思源黑体 CN Light" panose="020B0300000000000000" charset="-122"/>
                  <a:ea typeface="思源黑体 CN Light" panose="020B0300000000000000" charset="-122"/>
                  <a:sym typeface="+mn-ea"/>
                </a:rPr>
                <a:t>添加此处原有标题</a:t>
              </a:r>
            </a:p>
          </p:txBody>
        </p:sp>
      </p:grpSp>
      <p:sp>
        <p:nvSpPr>
          <p:cNvPr id="1383" name="Google Shape;1383;p92"/>
          <p:cNvSpPr txBox="1"/>
          <p:nvPr/>
        </p:nvSpPr>
        <p:spPr>
          <a:xfrm>
            <a:off x="1433738" y="4074380"/>
            <a:ext cx="4500337" cy="1595373"/>
          </a:xfrm>
          <a:prstGeom prst="rect">
            <a:avLst/>
          </a:prstGeom>
          <a:noFill/>
          <a:ln>
            <a:noFill/>
          </a:ln>
        </p:spPr>
        <p:txBody>
          <a:bodyPr spcFirstLastPara="1" wrap="square" lIns="91433" tIns="45700" rIns="91433" bIns="45700" anchor="t" anchorCtr="0">
            <a:noAutofit/>
          </a:bodyPr>
          <a:lstStyle/>
          <a:p>
            <a:pPr algn="l" fontAlgn="auto">
              <a:lnSpc>
                <a:spcPct val="130000"/>
              </a:lnSpc>
            </a:pPr>
            <a:r>
              <a:rPr lang="zh-CN" altLang="en-US" sz="935">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I walked through many mountains, walked through many waters, and knew many people. The only thing that really makes me tempted is that you see me at the moment. </a:t>
            </a:r>
            <a:endParaRPr lang="zh-CN" altLang="en-US" sz="935">
              <a:solidFill>
                <a:schemeClr val="bg1"/>
              </a:solidFill>
              <a:latin typeface="+mj-lt"/>
              <a:ea typeface="思源黑体 CN Light" panose="020B0300000000000000" charset="-122"/>
              <a:cs typeface="+mj-lt"/>
            </a:endParaRPr>
          </a:p>
          <a:p>
            <a:pPr algn="l" fontAlgn="auto">
              <a:lnSpc>
                <a:spcPct val="130000"/>
              </a:lnSpc>
            </a:pPr>
            <a:r>
              <a:rPr lang="zh-CN" altLang="en-US" sz="935">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I walked through many mountains, walked through many waters, and knew many people. The only thing that really makes me tempted is that you see me at the moment. </a:t>
            </a:r>
            <a:endParaRPr lang="zh-CN" altLang="en-US" sz="935">
              <a:solidFill>
                <a:schemeClr val="bg1"/>
              </a:solidFill>
              <a:latin typeface="+mj-lt"/>
              <a:ea typeface="思源黑体 CN Light" panose="020B0300000000000000" charset="-122"/>
              <a:cs typeface="+mj-lt"/>
            </a:endParaRPr>
          </a:p>
          <a:p>
            <a:pPr algn="l" fontAlgn="auto">
              <a:lnSpc>
                <a:spcPct val="130000"/>
              </a:lnSpc>
            </a:pPr>
            <a:endParaRPr lang="zh-CN" altLang="en-US" sz="935">
              <a:solidFill>
                <a:schemeClr val="bg1"/>
              </a:solidFill>
              <a:latin typeface="+mj-lt"/>
              <a:ea typeface="思源黑体 CN Light" panose="020B0300000000000000" charset="-122"/>
              <a:cs typeface="+mj-lt"/>
            </a:endParaRPr>
          </a:p>
          <a:p>
            <a:pPr algn="l" fontAlgn="auto">
              <a:lnSpc>
                <a:spcPct val="130000"/>
              </a:lnSpc>
            </a:pPr>
            <a:endParaRPr lang="zh-CN" altLang="en-US" sz="935">
              <a:solidFill>
                <a:schemeClr val="bg1"/>
              </a:solidFill>
              <a:latin typeface="+mj-lt"/>
              <a:ea typeface="思源黑体 CN Light" panose="020B0300000000000000" charset="-122"/>
              <a:cs typeface="+mj-lt"/>
              <a:sym typeface="Open Sans"/>
            </a:endParaRPr>
          </a:p>
        </p:txBody>
      </p:sp>
      <p:sp>
        <p:nvSpPr>
          <p:cNvPr id="3" name="Google Shape;1383;p92"/>
          <p:cNvSpPr txBox="1"/>
          <p:nvPr/>
        </p:nvSpPr>
        <p:spPr>
          <a:xfrm>
            <a:off x="1433738" y="1903950"/>
            <a:ext cx="4500337" cy="1595373"/>
          </a:xfrm>
          <a:prstGeom prst="rect">
            <a:avLst/>
          </a:prstGeom>
          <a:noFill/>
          <a:ln>
            <a:noFill/>
          </a:ln>
        </p:spPr>
        <p:txBody>
          <a:bodyPr spcFirstLastPara="1" wrap="square" lIns="91433" tIns="45700" rIns="91433" bIns="45700" anchor="t" anchorCtr="0">
            <a:noAutofit/>
          </a:bodyPr>
          <a:lstStyle/>
          <a:p>
            <a:pPr algn="l" fontAlgn="auto">
              <a:lnSpc>
                <a:spcPct val="130000"/>
              </a:lnSpc>
            </a:pPr>
            <a:r>
              <a:rPr lang="zh-CN" altLang="en-US" sz="935">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I walked through many mountains, walked through many waters, and knew many people. The only thing that really makes me tempted is that you see me at the moment. </a:t>
            </a:r>
            <a:endParaRPr lang="zh-CN" altLang="en-US" sz="935">
              <a:solidFill>
                <a:schemeClr val="bg1"/>
              </a:solidFill>
              <a:latin typeface="+mj-lt"/>
              <a:ea typeface="思源黑体 CN Light" panose="020B0300000000000000" charset="-122"/>
              <a:cs typeface="+mj-lt"/>
            </a:endParaRPr>
          </a:p>
          <a:p>
            <a:pPr algn="l" fontAlgn="auto">
              <a:lnSpc>
                <a:spcPct val="130000"/>
              </a:lnSpc>
            </a:pPr>
            <a:r>
              <a:rPr lang="zh-CN" altLang="en-US" sz="935">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I walked through many mountains, walked through many waters, and knew many people. The only thing that really makes me tempted is that you see me at the moment. </a:t>
            </a:r>
            <a:endParaRPr lang="zh-CN" altLang="en-US" sz="935">
              <a:solidFill>
                <a:schemeClr val="bg1"/>
              </a:solidFill>
              <a:latin typeface="+mj-lt"/>
              <a:ea typeface="思源黑体 CN Light" panose="020B0300000000000000" charset="-122"/>
              <a:cs typeface="+mj-lt"/>
            </a:endParaRPr>
          </a:p>
          <a:p>
            <a:pPr algn="l" fontAlgn="auto">
              <a:lnSpc>
                <a:spcPct val="130000"/>
              </a:lnSpc>
            </a:pPr>
            <a:endParaRPr lang="zh-CN" altLang="en-US" sz="935">
              <a:solidFill>
                <a:schemeClr val="bg1"/>
              </a:solidFill>
              <a:latin typeface="+mj-lt"/>
              <a:ea typeface="思源黑体 CN Light" panose="020B0300000000000000" charset="-122"/>
              <a:cs typeface="+mj-lt"/>
            </a:endParaRPr>
          </a:p>
          <a:p>
            <a:pPr algn="l" fontAlgn="auto">
              <a:lnSpc>
                <a:spcPct val="130000"/>
              </a:lnSpc>
            </a:pPr>
            <a:endParaRPr lang="zh-CN" altLang="en-US" sz="935">
              <a:solidFill>
                <a:schemeClr val="bg1"/>
              </a:solidFill>
              <a:latin typeface="+mj-lt"/>
              <a:ea typeface="思源黑体 CN Light" panose="020B0300000000000000" charset="-122"/>
              <a:cs typeface="+mj-lt"/>
              <a:sym typeface="Open Sans"/>
            </a:endParaRPr>
          </a:p>
        </p:txBody>
      </p:sp>
      <p:grpSp>
        <p:nvGrpSpPr>
          <p:cNvPr id="5" name="组合 4"/>
          <p:cNvGrpSpPr/>
          <p:nvPr/>
        </p:nvGrpSpPr>
        <p:grpSpPr>
          <a:xfrm>
            <a:off x="9170670" y="4627880"/>
            <a:ext cx="2273935" cy="1141095"/>
            <a:chOff x="11445" y="554"/>
            <a:chExt cx="3581" cy="1797"/>
          </a:xfrm>
        </p:grpSpPr>
        <p:sp>
          <p:nvSpPr>
            <p:cNvPr id="6" name="文本框 5"/>
            <p:cNvSpPr txBox="1"/>
            <p:nvPr/>
          </p:nvSpPr>
          <p:spPr>
            <a:xfrm>
              <a:off x="11445" y="1202"/>
              <a:ext cx="3581" cy="1149"/>
            </a:xfrm>
            <a:prstGeom prst="rect">
              <a:avLst/>
            </a:prstGeom>
            <a:noFill/>
          </p:spPr>
          <p:txBody>
            <a:bodyPr wrap="square" rtlCol="0" anchor="t">
              <a:spAutoFit/>
            </a:bodyPr>
            <a:lstStyle/>
            <a:p>
              <a:pPr algn="l"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7" name="文本框 6"/>
            <p:cNvSpPr txBox="1"/>
            <p:nvPr/>
          </p:nvSpPr>
          <p:spPr>
            <a:xfrm>
              <a:off x="11445" y="554"/>
              <a:ext cx="3348" cy="483"/>
            </a:xfrm>
            <a:prstGeom prst="rect">
              <a:avLst/>
            </a:prstGeom>
            <a:noFill/>
          </p:spPr>
          <p:txBody>
            <a:bodyPr wrap="square" rtlCol="0">
              <a:spAutoFit/>
            </a:bodyPr>
            <a:lstStyle/>
            <a:p>
              <a:r>
                <a:rPr lang="zh-CN" altLang="en-US" sz="1400">
                  <a:solidFill>
                    <a:schemeClr val="bg1"/>
                  </a:solidFill>
                  <a:latin typeface="思源黑体 CN Light" panose="020B0300000000000000" charset="-122"/>
                  <a:ea typeface="思源黑体 CN Light" panose="020B0300000000000000" charset="-122"/>
                  <a:sym typeface="+mn-ea"/>
                </a:rPr>
                <a:t>添加此处原有标题</a:t>
              </a:r>
            </a:p>
          </p:txBody>
        </p:sp>
      </p:grpSp>
      <p:sp>
        <p:nvSpPr>
          <p:cNvPr id="8" name="文本框 7"/>
          <p:cNvSpPr txBox="1"/>
          <p:nvPr/>
        </p:nvSpPr>
        <p:spPr>
          <a:xfrm>
            <a:off x="1433830" y="954405"/>
            <a:ext cx="3434080" cy="553085"/>
          </a:xfrm>
          <a:prstGeom prst="rect">
            <a:avLst/>
          </a:prstGeom>
          <a:noFill/>
        </p:spPr>
        <p:txBody>
          <a:bodyPr wrap="none" rtlCol="0" anchor="t">
            <a:spAutoFit/>
          </a:bodyPr>
          <a:lstStyle/>
          <a:p>
            <a:pPr algn="r">
              <a:lnSpc>
                <a:spcPts val="3600"/>
              </a:lnSpc>
            </a:pPr>
            <a:r>
              <a:rPr lang="zh-CN" altLang="en-US" sz="3200">
                <a:solidFill>
                  <a:schemeClr val="bg1"/>
                </a:solidFill>
                <a:latin typeface="思源黑体 CN Light" panose="020B0300000000000000" charset="-122"/>
                <a:ea typeface="思源黑体 CN Light" panose="020B0300000000000000" charset="-122"/>
                <a:sym typeface="+mn-ea"/>
              </a:rPr>
              <a:t>添加此处原有标题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B4334"/>
        </a:solidFill>
        <a:effectLst/>
      </p:bgPr>
    </p:bg>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4EAC3ABC-22B2-4D1E-BE03-CC9F651418D7}"/>
              </a:ext>
            </a:extLst>
          </p:cNvPr>
          <p:cNvSpPr txBox="1"/>
          <p:nvPr/>
        </p:nvSpPr>
        <p:spPr>
          <a:xfrm>
            <a:off x="6324600" y="2505670"/>
            <a:ext cx="5189855" cy="923330"/>
          </a:xfrm>
          <a:prstGeom prst="rect">
            <a:avLst/>
          </a:prstGeom>
          <a:noFill/>
        </p:spPr>
        <p:txBody>
          <a:bodyPr wrap="square" rtlCol="0" anchor="t">
            <a:spAutoFit/>
          </a:bodyPr>
          <a:lstStyle/>
          <a:p>
            <a:pPr algn="l"/>
            <a:r>
              <a:rPr lang="en-US" altLang="en-US" sz="5400" b="1" dirty="0">
                <a:solidFill>
                  <a:schemeClr val="bg1"/>
                </a:solidFill>
                <a:latin typeface="站酷文艺体" panose="02000603000000000000" charset="-122"/>
                <a:ea typeface="站酷文艺体" panose="02000603000000000000" charset="-122"/>
                <a:cs typeface="Calisto MT" panose="02040603050505030304" charset="0"/>
                <a:sym typeface="+mn-ea"/>
              </a:rPr>
              <a:t>THANS</a:t>
            </a:r>
          </a:p>
        </p:txBody>
      </p:sp>
      <p:sp>
        <p:nvSpPr>
          <p:cNvPr id="9" name="Rectangle 18">
            <a:extLst>
              <a:ext uri="{FF2B5EF4-FFF2-40B4-BE49-F238E27FC236}">
                <a16:creationId xmlns:a16="http://schemas.microsoft.com/office/drawing/2014/main" id="{EC19BF69-1BFD-4EC9-8990-D81BD8D1F47C}"/>
              </a:ext>
            </a:extLst>
          </p:cNvPr>
          <p:cNvSpPr/>
          <p:nvPr/>
        </p:nvSpPr>
        <p:spPr>
          <a:xfrm>
            <a:off x="6324600" y="4271963"/>
            <a:ext cx="4659630" cy="1753235"/>
          </a:xfrm>
          <a:prstGeom prst="rect">
            <a:avLst/>
          </a:prstGeom>
        </p:spPr>
        <p:txBody>
          <a:bodyPr wrap="square">
            <a:spAutoFit/>
          </a:bodyPr>
          <a:lstStyle/>
          <a:p>
            <a:pPr fontAlgn="auto">
              <a:lnSpc>
                <a:spcPct val="150000"/>
              </a:lnSpc>
            </a:pPr>
            <a:r>
              <a:rPr lang="zh-CN" altLang="en-US" sz="1200" dirty="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I walked through many mountains, walked through many waters, and knew many people. The only thing that really makes me tempted is that you see me at the moment. </a:t>
            </a:r>
          </a:p>
        </p:txBody>
      </p:sp>
      <p:sp>
        <p:nvSpPr>
          <p:cNvPr id="10" name="Rectangle 9">
            <a:extLst>
              <a:ext uri="{FF2B5EF4-FFF2-40B4-BE49-F238E27FC236}">
                <a16:creationId xmlns:a16="http://schemas.microsoft.com/office/drawing/2014/main" id="{E3CC6920-9885-426F-B303-0FA6437E635F}"/>
              </a:ext>
            </a:extLst>
          </p:cNvPr>
          <p:cNvSpPr/>
          <p:nvPr/>
        </p:nvSpPr>
        <p:spPr bwMode="auto">
          <a:xfrm>
            <a:off x="6437630" y="3623628"/>
            <a:ext cx="2547620" cy="51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nSpc>
                <a:spcPts val="1500"/>
              </a:lnSpc>
            </a:pPr>
            <a:r>
              <a:rPr lang="zh-CN" altLang="en-US" sz="1400" dirty="0">
                <a:solidFill>
                  <a:srgbClr val="E3902F"/>
                </a:solidFill>
                <a:latin typeface="思源黑体旧字形 Light" panose="020B0300000000000000" charset="-128"/>
                <a:ea typeface="思源黑体旧字形 Light" panose="020B0300000000000000" charset="-128"/>
                <a:cs typeface="+mj-lt"/>
                <a:sym typeface="+mn-ea"/>
              </a:rPr>
              <a:t>I walked through many mountains</a:t>
            </a:r>
          </a:p>
        </p:txBody>
      </p:sp>
      <p:sp>
        <p:nvSpPr>
          <p:cNvPr id="11" name="矩形 10">
            <a:extLst>
              <a:ext uri="{FF2B5EF4-FFF2-40B4-BE49-F238E27FC236}">
                <a16:creationId xmlns:a16="http://schemas.microsoft.com/office/drawing/2014/main" id="{3381888A-DF2F-401D-AD7E-59B50401D4CF}"/>
              </a:ext>
            </a:extLst>
          </p:cNvPr>
          <p:cNvSpPr/>
          <p:nvPr/>
        </p:nvSpPr>
        <p:spPr>
          <a:xfrm>
            <a:off x="0" y="5715"/>
            <a:ext cx="742950" cy="710565"/>
          </a:xfrm>
          <a:prstGeom prst="rect">
            <a:avLst/>
          </a:prstGeom>
          <a:solidFill>
            <a:srgbClr val="DE88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C087B8D2-CBEB-4F6C-9AA1-53DFC6D5B438}"/>
              </a:ext>
            </a:extLst>
          </p:cNvPr>
          <p:cNvPicPr>
            <a:picLocks noChangeAspect="1"/>
          </p:cNvPicPr>
          <p:nvPr/>
        </p:nvPicPr>
        <p:blipFill>
          <a:blip r:embed="rId4" cstate="screen">
            <a:extLst>
              <a:ext uri="{28A0092B-C50C-407E-A947-70E740481C1C}">
                <a14:useLocalDpi xmlns:a14="http://schemas.microsoft.com/office/drawing/2010/main" val="0"/>
              </a:ext>
            </a:extLst>
          </a:blip>
          <a:stretch>
            <a:fillRect/>
          </a:stretch>
        </p:blipFill>
        <p:spPr>
          <a:xfrm rot="14361444" flipH="1">
            <a:off x="10272740" y="-812187"/>
            <a:ext cx="1814922" cy="3731994"/>
          </a:xfrm>
          <a:prstGeom prst="rect">
            <a:avLst/>
          </a:prstGeom>
        </p:spPr>
      </p:pic>
      <p:pic>
        <p:nvPicPr>
          <p:cNvPr id="13" name="图片 12">
            <a:extLst>
              <a:ext uri="{FF2B5EF4-FFF2-40B4-BE49-F238E27FC236}">
                <a16:creationId xmlns:a16="http://schemas.microsoft.com/office/drawing/2014/main" id="{B5623ED7-DC6B-4112-A3AA-1C588D873A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5245" y="716280"/>
            <a:ext cx="3745228" cy="5637147"/>
          </a:xfrm>
          <a:prstGeom prst="rect">
            <a:avLst/>
          </a:prstGeom>
        </p:spPr>
      </p:pic>
      <p:grpSp>
        <p:nvGrpSpPr>
          <p:cNvPr id="14" name="Google Shape;11;p2">
            <a:extLst>
              <a:ext uri="{FF2B5EF4-FFF2-40B4-BE49-F238E27FC236}">
                <a16:creationId xmlns:a16="http://schemas.microsoft.com/office/drawing/2014/main" id="{44AB37A0-B84A-4D3D-9A90-920571088697}"/>
              </a:ext>
            </a:extLst>
          </p:cNvPr>
          <p:cNvGrpSpPr/>
          <p:nvPr/>
        </p:nvGrpSpPr>
        <p:grpSpPr>
          <a:xfrm>
            <a:off x="3379349" y="4942652"/>
            <a:ext cx="2148833" cy="866936"/>
            <a:chOff x="209990" y="186675"/>
            <a:chExt cx="1611625" cy="650202"/>
          </a:xfrm>
          <a:solidFill>
            <a:schemeClr val="bg1"/>
          </a:solidFill>
        </p:grpSpPr>
        <p:sp>
          <p:nvSpPr>
            <p:cNvPr id="15" name="Google Shape;12;p2">
              <a:extLst>
                <a:ext uri="{FF2B5EF4-FFF2-40B4-BE49-F238E27FC236}">
                  <a16:creationId xmlns:a16="http://schemas.microsoft.com/office/drawing/2014/main" id="{28521A50-F0CA-48D6-9EDA-F952F5FCAA52}"/>
                </a:ext>
              </a:extLst>
            </p:cNvPr>
            <p:cNvSpPr/>
            <p:nvPr/>
          </p:nvSpPr>
          <p:spPr>
            <a:xfrm>
              <a:off x="209990" y="186675"/>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3;p2">
              <a:extLst>
                <a:ext uri="{FF2B5EF4-FFF2-40B4-BE49-F238E27FC236}">
                  <a16:creationId xmlns:a16="http://schemas.microsoft.com/office/drawing/2014/main" id="{C11EB507-F3D4-479E-8224-7EE1B8438F7E}"/>
                </a:ext>
              </a:extLst>
            </p:cNvPr>
            <p:cNvSpPr/>
            <p:nvPr/>
          </p:nvSpPr>
          <p:spPr>
            <a:xfrm>
              <a:off x="507415" y="186675"/>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4;p2">
              <a:extLst>
                <a:ext uri="{FF2B5EF4-FFF2-40B4-BE49-F238E27FC236}">
                  <a16:creationId xmlns:a16="http://schemas.microsoft.com/office/drawing/2014/main" id="{57304814-51E8-4C77-AD84-AC662393B911}"/>
                </a:ext>
              </a:extLst>
            </p:cNvPr>
            <p:cNvSpPr/>
            <p:nvPr/>
          </p:nvSpPr>
          <p:spPr>
            <a:xfrm>
              <a:off x="804840" y="186675"/>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5;p2">
              <a:extLst>
                <a:ext uri="{FF2B5EF4-FFF2-40B4-BE49-F238E27FC236}">
                  <a16:creationId xmlns:a16="http://schemas.microsoft.com/office/drawing/2014/main" id="{A59CFF23-A20B-42A3-913B-8316798E0775}"/>
                </a:ext>
              </a:extLst>
            </p:cNvPr>
            <p:cNvSpPr/>
            <p:nvPr/>
          </p:nvSpPr>
          <p:spPr>
            <a:xfrm>
              <a:off x="1102265" y="186675"/>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16;p2">
              <a:extLst>
                <a:ext uri="{FF2B5EF4-FFF2-40B4-BE49-F238E27FC236}">
                  <a16:creationId xmlns:a16="http://schemas.microsoft.com/office/drawing/2014/main" id="{E0D27331-5B0A-4950-B19C-0AEA6DF5A8F5}"/>
                </a:ext>
              </a:extLst>
            </p:cNvPr>
            <p:cNvSpPr/>
            <p:nvPr/>
          </p:nvSpPr>
          <p:spPr>
            <a:xfrm>
              <a:off x="1399690" y="186675"/>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17;p2">
              <a:extLst>
                <a:ext uri="{FF2B5EF4-FFF2-40B4-BE49-F238E27FC236}">
                  <a16:creationId xmlns:a16="http://schemas.microsoft.com/office/drawing/2014/main" id="{E59A1747-3BED-4803-9FE3-6A805262B991}"/>
                </a:ext>
              </a:extLst>
            </p:cNvPr>
            <p:cNvSpPr/>
            <p:nvPr/>
          </p:nvSpPr>
          <p:spPr>
            <a:xfrm>
              <a:off x="1697115" y="186675"/>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18;p2">
              <a:extLst>
                <a:ext uri="{FF2B5EF4-FFF2-40B4-BE49-F238E27FC236}">
                  <a16:creationId xmlns:a16="http://schemas.microsoft.com/office/drawing/2014/main" id="{5968D65E-EF4F-4E31-B1E4-856867C8CB85}"/>
                </a:ext>
              </a:extLst>
            </p:cNvPr>
            <p:cNvSpPr/>
            <p:nvPr/>
          </p:nvSpPr>
          <p:spPr>
            <a:xfrm>
              <a:off x="209990" y="44952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19;p2">
              <a:extLst>
                <a:ext uri="{FF2B5EF4-FFF2-40B4-BE49-F238E27FC236}">
                  <a16:creationId xmlns:a16="http://schemas.microsoft.com/office/drawing/2014/main" id="{1DEACE00-B478-4DFA-8982-7A17AB8EB21C}"/>
                </a:ext>
              </a:extLst>
            </p:cNvPr>
            <p:cNvSpPr/>
            <p:nvPr/>
          </p:nvSpPr>
          <p:spPr>
            <a:xfrm>
              <a:off x="507415" y="44952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0;p2">
              <a:extLst>
                <a:ext uri="{FF2B5EF4-FFF2-40B4-BE49-F238E27FC236}">
                  <a16:creationId xmlns:a16="http://schemas.microsoft.com/office/drawing/2014/main" id="{8C7DBBCE-EE18-4980-AF18-2B641DD07CE5}"/>
                </a:ext>
              </a:extLst>
            </p:cNvPr>
            <p:cNvSpPr/>
            <p:nvPr/>
          </p:nvSpPr>
          <p:spPr>
            <a:xfrm>
              <a:off x="804840" y="44952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1;p2">
              <a:extLst>
                <a:ext uri="{FF2B5EF4-FFF2-40B4-BE49-F238E27FC236}">
                  <a16:creationId xmlns:a16="http://schemas.microsoft.com/office/drawing/2014/main" id="{B4A3F84A-0726-4B03-8921-2086F39C2BE2}"/>
                </a:ext>
              </a:extLst>
            </p:cNvPr>
            <p:cNvSpPr/>
            <p:nvPr/>
          </p:nvSpPr>
          <p:spPr>
            <a:xfrm>
              <a:off x="1102265" y="44952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2;p2">
              <a:extLst>
                <a:ext uri="{FF2B5EF4-FFF2-40B4-BE49-F238E27FC236}">
                  <a16:creationId xmlns:a16="http://schemas.microsoft.com/office/drawing/2014/main" id="{D7306F8E-F0D1-4674-BC74-257C80055E5D}"/>
                </a:ext>
              </a:extLst>
            </p:cNvPr>
            <p:cNvSpPr/>
            <p:nvPr/>
          </p:nvSpPr>
          <p:spPr>
            <a:xfrm>
              <a:off x="1399690" y="44952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3;p2">
              <a:extLst>
                <a:ext uri="{FF2B5EF4-FFF2-40B4-BE49-F238E27FC236}">
                  <a16:creationId xmlns:a16="http://schemas.microsoft.com/office/drawing/2014/main" id="{60766FCE-3CFF-4EA9-9D6E-4A06BB1CCF53}"/>
                </a:ext>
              </a:extLst>
            </p:cNvPr>
            <p:cNvSpPr/>
            <p:nvPr/>
          </p:nvSpPr>
          <p:spPr>
            <a:xfrm>
              <a:off x="1697115" y="44952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4;p2">
              <a:extLst>
                <a:ext uri="{FF2B5EF4-FFF2-40B4-BE49-F238E27FC236}">
                  <a16:creationId xmlns:a16="http://schemas.microsoft.com/office/drawing/2014/main" id="{A11F2C12-EC76-42A0-AC61-2C7AE570252D}"/>
                </a:ext>
              </a:extLst>
            </p:cNvPr>
            <p:cNvSpPr/>
            <p:nvPr/>
          </p:nvSpPr>
          <p:spPr>
            <a:xfrm>
              <a:off x="209990" y="71237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 name="Google Shape;25;p2">
              <a:extLst>
                <a:ext uri="{FF2B5EF4-FFF2-40B4-BE49-F238E27FC236}">
                  <a16:creationId xmlns:a16="http://schemas.microsoft.com/office/drawing/2014/main" id="{C568C70A-D400-4CA3-8B5A-708E28793FFA}"/>
                </a:ext>
              </a:extLst>
            </p:cNvPr>
            <p:cNvSpPr/>
            <p:nvPr/>
          </p:nvSpPr>
          <p:spPr>
            <a:xfrm>
              <a:off x="507415" y="71237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 name="Google Shape;26;p2">
              <a:extLst>
                <a:ext uri="{FF2B5EF4-FFF2-40B4-BE49-F238E27FC236}">
                  <a16:creationId xmlns:a16="http://schemas.microsoft.com/office/drawing/2014/main" id="{6A42C822-077E-48F3-830D-68B8CD1BA307}"/>
                </a:ext>
              </a:extLst>
            </p:cNvPr>
            <p:cNvSpPr/>
            <p:nvPr/>
          </p:nvSpPr>
          <p:spPr>
            <a:xfrm>
              <a:off x="804840" y="71237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1" name="Google Shape;27;p2">
              <a:extLst>
                <a:ext uri="{FF2B5EF4-FFF2-40B4-BE49-F238E27FC236}">
                  <a16:creationId xmlns:a16="http://schemas.microsoft.com/office/drawing/2014/main" id="{C5AEF7DB-78E3-4318-BD10-34B89CDB7B36}"/>
                </a:ext>
              </a:extLst>
            </p:cNvPr>
            <p:cNvSpPr/>
            <p:nvPr/>
          </p:nvSpPr>
          <p:spPr>
            <a:xfrm>
              <a:off x="1102265" y="71237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28;p2">
              <a:extLst>
                <a:ext uri="{FF2B5EF4-FFF2-40B4-BE49-F238E27FC236}">
                  <a16:creationId xmlns:a16="http://schemas.microsoft.com/office/drawing/2014/main" id="{A932E653-4E70-4904-A655-10CCA279BF67}"/>
                </a:ext>
              </a:extLst>
            </p:cNvPr>
            <p:cNvSpPr/>
            <p:nvPr/>
          </p:nvSpPr>
          <p:spPr>
            <a:xfrm>
              <a:off x="1399690" y="71237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29;p2">
              <a:extLst>
                <a:ext uri="{FF2B5EF4-FFF2-40B4-BE49-F238E27FC236}">
                  <a16:creationId xmlns:a16="http://schemas.microsoft.com/office/drawing/2014/main" id="{EB08F9A3-BCC9-4222-9DDF-D6CE6EDBA13A}"/>
                </a:ext>
              </a:extLst>
            </p:cNvPr>
            <p:cNvSpPr/>
            <p:nvPr/>
          </p:nvSpPr>
          <p:spPr>
            <a:xfrm>
              <a:off x="1697115" y="712377"/>
              <a:ext cx="124500" cy="124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B4334"/>
        </a:solidFill>
        <a:effectLst/>
      </p:bgPr>
    </p:bg>
    <p:spTree>
      <p:nvGrpSpPr>
        <p:cNvPr id="1" name=""/>
        <p:cNvGrpSpPr/>
        <p:nvPr/>
      </p:nvGrpSpPr>
      <p:grpSpPr>
        <a:xfrm>
          <a:off x="0" y="0"/>
          <a:ext cx="0" cy="0"/>
          <a:chOff x="0" y="0"/>
          <a:chExt cx="0" cy="0"/>
        </a:xfrm>
      </p:grpSpPr>
      <p:sp>
        <p:nvSpPr>
          <p:cNvPr id="2" name="Rectangle 1"/>
          <p:cNvSpPr/>
          <p:nvPr/>
        </p:nvSpPr>
        <p:spPr>
          <a:xfrm>
            <a:off x="9523163" y="1496599"/>
            <a:ext cx="1978682" cy="1932401"/>
          </a:xfrm>
          <a:prstGeom prst="rect">
            <a:avLst/>
          </a:prstGeom>
          <a:solidFill>
            <a:srgbClr val="DE88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cs typeface="+mj-lt"/>
            </a:endParaRPr>
          </a:p>
        </p:txBody>
      </p:sp>
      <p:sp>
        <p:nvSpPr>
          <p:cNvPr id="7" name="TextBox 6"/>
          <p:cNvSpPr txBox="1"/>
          <p:nvPr/>
        </p:nvSpPr>
        <p:spPr>
          <a:xfrm>
            <a:off x="5704115" y="5365064"/>
            <a:ext cx="5443941" cy="629920"/>
          </a:xfrm>
          <a:prstGeom prst="rect">
            <a:avLst/>
          </a:prstGeom>
          <a:noFill/>
        </p:spPr>
        <p:txBody>
          <a:bodyPr wrap="square">
            <a:spAutoFit/>
          </a:bodyPr>
          <a:lstStyle/>
          <a:p>
            <a:pPr fontAlgn="auto">
              <a:lnSpc>
                <a:spcPct val="130000"/>
              </a:lnSpc>
            </a:pPr>
            <a:r>
              <a:rPr lang="zh-CN" altLang="en-US" sz="9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dirty="0">
              <a:solidFill>
                <a:schemeClr val="bg1"/>
              </a:solidFill>
              <a:latin typeface="+mj-lt"/>
              <a:ea typeface="思源黑体 CN Light" panose="020B0300000000000000" charset="-122"/>
              <a:cs typeface="+mj-lt"/>
              <a:sym typeface="+mn-ea"/>
            </a:endParaRPr>
          </a:p>
        </p:txBody>
      </p:sp>
      <p:sp>
        <p:nvSpPr>
          <p:cNvPr id="8" name="TextBox 8"/>
          <p:cNvSpPr txBox="1">
            <a:spLocks noChangeArrowheads="1"/>
          </p:cNvSpPr>
          <p:nvPr/>
        </p:nvSpPr>
        <p:spPr bwMode="auto">
          <a:xfrm>
            <a:off x="5704116" y="3665494"/>
            <a:ext cx="5183480" cy="1322070"/>
          </a:xfrm>
          <a:prstGeom prst="rect">
            <a:avLst/>
          </a:prstGeom>
          <a:noFill/>
          <a:ln w="9525">
            <a:noFill/>
            <a:miter lim="800000"/>
          </a:ln>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eaLnBrk="1" hangingPunct="1"/>
            <a:r>
              <a:rPr lang="zh-CN" altLang="en-US" sz="4000">
                <a:solidFill>
                  <a:schemeClr val="bg1"/>
                </a:solidFill>
                <a:latin typeface="思源黑体 CN Light" panose="020B0300000000000000" charset="-122"/>
                <a:ea typeface="思源黑体 CN Light" panose="020B0300000000000000" charset="-122"/>
                <a:sym typeface="+mn-ea"/>
              </a:rPr>
              <a:t>添加</a:t>
            </a:r>
          </a:p>
          <a:p>
            <a:pPr eaLnBrk="1" hangingPunct="1"/>
            <a:r>
              <a:rPr lang="zh-CN" altLang="en-US" sz="4000">
                <a:solidFill>
                  <a:schemeClr val="bg1"/>
                </a:solidFill>
                <a:latin typeface="思源黑体 CN Light" panose="020B0300000000000000" charset="-122"/>
                <a:ea typeface="思源黑体 CN Light" panose="020B0300000000000000" charset="-122"/>
                <a:sym typeface="+mn-ea"/>
              </a:rPr>
              <a:t>此处原有标题</a:t>
            </a:r>
            <a:endParaRPr lang="zh-CN" altLang="en-US" sz="4000" spc="300" dirty="0">
              <a:solidFill>
                <a:schemeClr val="bg1"/>
              </a:solidFill>
              <a:latin typeface="思源黑体 CN Light" panose="020B0300000000000000" charset="-122"/>
              <a:ea typeface="思源黑体 CN Light" panose="020B0300000000000000" charset="-122"/>
              <a:cs typeface="+mj-lt"/>
              <a:sym typeface="+mn-ea"/>
            </a:endParaRPr>
          </a:p>
        </p:txBody>
      </p:sp>
      <p:sp>
        <p:nvSpPr>
          <p:cNvPr id="9" name="TextBox 8"/>
          <p:cNvSpPr txBox="1"/>
          <p:nvPr/>
        </p:nvSpPr>
        <p:spPr>
          <a:xfrm>
            <a:off x="4397102" y="298293"/>
            <a:ext cx="3397795" cy="276999"/>
          </a:xfrm>
          <a:prstGeom prst="rect">
            <a:avLst/>
          </a:prstGeom>
          <a:noFill/>
        </p:spPr>
        <p:txBody>
          <a:bodyPr wrap="square">
            <a:spAutoFit/>
          </a:bodyPr>
          <a:lstStyle/>
          <a:p>
            <a:pPr algn="ctr" eaLnBrk="1" fontAlgn="auto" hangingPunct="1">
              <a:spcBef>
                <a:spcPts val="0"/>
              </a:spcBef>
              <a:spcAft>
                <a:spcPts val="0"/>
              </a:spcAft>
              <a:defRPr/>
            </a:pPr>
            <a:r>
              <a:rPr lang="en-US" sz="1200" b="1" i="1" dirty="0" err="1">
                <a:solidFill>
                  <a:schemeClr val="bg1"/>
                </a:solidFill>
                <a:latin typeface="+mj-lt"/>
                <a:cs typeface="+mj-lt"/>
              </a:rPr>
              <a:t>Melkawey</a:t>
            </a:r>
          </a:p>
        </p:txBody>
      </p:sp>
      <p:grpSp>
        <p:nvGrpSpPr>
          <p:cNvPr id="37" name="组合 36"/>
          <p:cNvGrpSpPr/>
          <p:nvPr/>
        </p:nvGrpSpPr>
        <p:grpSpPr>
          <a:xfrm>
            <a:off x="9486265" y="2336165"/>
            <a:ext cx="2125980" cy="876935"/>
            <a:chOff x="11561" y="674"/>
            <a:chExt cx="3348" cy="1381"/>
          </a:xfrm>
        </p:grpSpPr>
        <p:sp>
          <p:nvSpPr>
            <p:cNvPr id="38" name="文本框 37"/>
            <p:cNvSpPr txBox="1"/>
            <p:nvPr/>
          </p:nvSpPr>
          <p:spPr>
            <a:xfrm>
              <a:off x="11678" y="1157"/>
              <a:ext cx="2997" cy="898"/>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a:t>
              </a:r>
            </a:p>
          </p:txBody>
        </p:sp>
        <p:sp>
          <p:nvSpPr>
            <p:cNvPr id="39" name="文本框 38"/>
            <p:cNvSpPr txBox="1"/>
            <p:nvPr/>
          </p:nvSpPr>
          <p:spPr>
            <a:xfrm>
              <a:off x="11561" y="67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职业</a:t>
              </a:r>
              <a:r>
                <a:rPr lang="en-US" altLang="zh-CN" sz="1400">
                  <a:solidFill>
                    <a:schemeClr val="bg1"/>
                  </a:solidFill>
                  <a:latin typeface="思源黑体 CN Light" panose="020B0300000000000000" charset="-122"/>
                  <a:ea typeface="思源黑体 CN Light" panose="020B0300000000000000" charset="-122"/>
                  <a:sym typeface="+mn-ea"/>
                </a:rPr>
                <a:t>/</a:t>
              </a:r>
              <a:r>
                <a:rPr lang="zh-CN" altLang="en-US" sz="1400">
                  <a:solidFill>
                    <a:schemeClr val="bg1"/>
                  </a:solidFill>
                  <a:latin typeface="思源黑体 CN Light" panose="020B0300000000000000" charset="-122"/>
                  <a:ea typeface="思源黑体 CN Light" panose="020B0300000000000000" charset="-122"/>
                  <a:sym typeface="+mn-ea"/>
                </a:rPr>
                <a:t>姓名</a:t>
              </a:r>
            </a:p>
          </p:txBody>
        </p:sp>
      </p:grpSp>
      <p:sp>
        <p:nvSpPr>
          <p:cNvPr id="16457" name="Shape 3778"/>
          <p:cNvSpPr/>
          <p:nvPr/>
        </p:nvSpPr>
        <p:spPr>
          <a:xfrm>
            <a:off x="10409873" y="1905000"/>
            <a:ext cx="204787" cy="279400"/>
          </a:xfrm>
          <a:custGeom>
            <a:avLst/>
            <a:gdLst/>
            <a:ahLst/>
            <a:cxnLst>
              <a:cxn ang="0">
                <a:pos x="102029" y="140290"/>
              </a:cxn>
              <a:cxn ang="5898240">
                <a:pos x="102029" y="140290"/>
              </a:cxn>
              <a:cxn ang="11796480">
                <a:pos x="102029" y="140290"/>
              </a:cxn>
              <a:cxn ang="17694720">
                <a:pos x="102029" y="140290"/>
              </a:cxn>
            </a:cxnLst>
            <a:rect l="0" t="0" r="0" b="0"/>
            <a:pathLst>
              <a:path w="21600" h="21600">
                <a:moveTo>
                  <a:pt x="10800" y="10800"/>
                </a:moveTo>
                <a:cubicBezTo>
                  <a:pt x="8563" y="10800"/>
                  <a:pt x="6750" y="9482"/>
                  <a:pt x="6750" y="7855"/>
                </a:cubicBezTo>
                <a:cubicBezTo>
                  <a:pt x="6750" y="6228"/>
                  <a:pt x="8563" y="4909"/>
                  <a:pt x="10800" y="4909"/>
                </a:cubicBezTo>
                <a:cubicBezTo>
                  <a:pt x="13037" y="4909"/>
                  <a:pt x="14850" y="6228"/>
                  <a:pt x="14850" y="7855"/>
                </a:cubicBezTo>
                <a:cubicBezTo>
                  <a:pt x="14850" y="9482"/>
                  <a:pt x="13037" y="10800"/>
                  <a:pt x="10800" y="10800"/>
                </a:cubicBezTo>
                <a:moveTo>
                  <a:pt x="10800" y="3927"/>
                </a:moveTo>
                <a:cubicBezTo>
                  <a:pt x="7817" y="3927"/>
                  <a:pt x="5400" y="5686"/>
                  <a:pt x="5400" y="7855"/>
                </a:cubicBezTo>
                <a:cubicBezTo>
                  <a:pt x="5400" y="10023"/>
                  <a:pt x="7817" y="11782"/>
                  <a:pt x="10800" y="11782"/>
                </a:cubicBezTo>
                <a:cubicBezTo>
                  <a:pt x="13783" y="11782"/>
                  <a:pt x="16200" y="10023"/>
                  <a:pt x="16200" y="7855"/>
                </a:cubicBezTo>
                <a:cubicBezTo>
                  <a:pt x="16200" y="5686"/>
                  <a:pt x="13783" y="3927"/>
                  <a:pt x="10800" y="3927"/>
                </a:cubicBezTo>
                <a:moveTo>
                  <a:pt x="10800" y="20127"/>
                </a:moveTo>
                <a:cubicBezTo>
                  <a:pt x="10800" y="20127"/>
                  <a:pt x="1350" y="13745"/>
                  <a:pt x="1350" y="7855"/>
                </a:cubicBezTo>
                <a:cubicBezTo>
                  <a:pt x="1350" y="4059"/>
                  <a:pt x="5581" y="982"/>
                  <a:pt x="10800" y="982"/>
                </a:cubicBezTo>
                <a:cubicBezTo>
                  <a:pt x="16019" y="982"/>
                  <a:pt x="20250" y="4059"/>
                  <a:pt x="20250" y="7855"/>
                </a:cubicBezTo>
                <a:cubicBezTo>
                  <a:pt x="20250" y="13745"/>
                  <a:pt x="10800" y="20127"/>
                  <a:pt x="10800" y="20127"/>
                </a:cubicBezTo>
                <a:moveTo>
                  <a:pt x="10800" y="0"/>
                </a:moveTo>
                <a:cubicBezTo>
                  <a:pt x="4836" y="0"/>
                  <a:pt x="0" y="3517"/>
                  <a:pt x="0" y="7855"/>
                </a:cubicBezTo>
                <a:cubicBezTo>
                  <a:pt x="0" y="14236"/>
                  <a:pt x="10800" y="21600"/>
                  <a:pt x="10800" y="21600"/>
                </a:cubicBezTo>
                <a:cubicBezTo>
                  <a:pt x="10800" y="21600"/>
                  <a:pt x="21600" y="14236"/>
                  <a:pt x="21600" y="7855"/>
                </a:cubicBezTo>
                <a:cubicBezTo>
                  <a:pt x="21600" y="3517"/>
                  <a:pt x="16764" y="0"/>
                  <a:pt x="10800" y="0"/>
                </a:cubicBezTo>
              </a:path>
            </a:pathLst>
          </a:custGeom>
          <a:solidFill>
            <a:srgbClr val="FFFFFF"/>
          </a:solidFill>
          <a:ln w="12700">
            <a:noFill/>
          </a:ln>
        </p:spPr>
        <p:txBody>
          <a:bodyPr/>
          <a:lstStyle/>
          <a:p>
            <a:endParaRPr lang="zh-CN" altLang="en-US"/>
          </a:p>
        </p:txBody>
      </p:sp>
      <p:sp>
        <p:nvSpPr>
          <p:cNvPr id="100" name="文本框 99"/>
          <p:cNvSpPr txBox="1"/>
          <p:nvPr/>
        </p:nvSpPr>
        <p:spPr>
          <a:xfrm>
            <a:off x="5741035" y="2141855"/>
            <a:ext cx="3051810" cy="1060450"/>
          </a:xfrm>
          <a:prstGeom prst="rect">
            <a:avLst/>
          </a:prstGeom>
          <a:noFill/>
          <a:ln w="9525">
            <a:noFill/>
          </a:ln>
        </p:spPr>
        <p:txBody>
          <a:bodyPr wrap="square">
            <a:spAutoFit/>
          </a:bodyPr>
          <a:lstStyle/>
          <a:p>
            <a:pPr indent="0" fontAlgn="auto">
              <a:lnSpc>
                <a:spcPct val="150000"/>
              </a:lnSpc>
            </a:pPr>
            <a:r>
              <a:rPr lang="en-US" sz="1050" b="0">
                <a:solidFill>
                  <a:schemeClr val="bg1"/>
                </a:solidFill>
                <a:latin typeface="Calibri" panose="020F0502020204030204" charset="0"/>
                <a:ea typeface="宋体" panose="02010600030101010101" pitchFamily="2" charset="-122"/>
                <a:cs typeface="Times New Roman" panose="02020603050405020304" pitchFamily="18" charset="0"/>
              </a:rPr>
              <a:t>I WALKED THROUGH MANY MOUNTAINS, WALKED THROUGH MANY WATERS, AND KNEW MANY PEOPLE. THE ONLY THING THAT REALLY MAKES ME TEMPTED IS THAT YOU SEE ME AT THE MOMENT</a:t>
            </a:r>
            <a:endParaRPr lang="en-US" altLang="en-US" sz="1050" b="0">
              <a:solidFill>
                <a:schemeClr val="bg1"/>
              </a:solidFill>
              <a:latin typeface="Calibri" panose="020F0502020204030204" charset="0"/>
              <a:ea typeface="宋体" panose="02010600030101010101" pitchFamily="2" charset="-122"/>
              <a:cs typeface="Times New Roman" panose="02020603050405020304" pitchFamily="18" charset="0"/>
            </a:endParaRPr>
          </a:p>
        </p:txBody>
      </p:sp>
      <p:pic>
        <p:nvPicPr>
          <p:cNvPr id="3" name="图片占位符 2" descr="18"/>
          <p:cNvPicPr>
            <a:picLocks noGrp="1" noChangeAspect="1"/>
          </p:cNvPicPr>
          <p:nvPr>
            <p:ph type="pic" sz="quarter" idx="10"/>
          </p:nvPr>
        </p:nvPicPr>
        <p:blipFill>
          <a:blip r:embed="rId3" cstate="screen">
            <a:extLst>
              <a:ext uri="{28A0092B-C50C-407E-A947-70E740481C1C}">
                <a14:useLocalDpi xmlns:a14="http://schemas.microsoft.com/office/drawing/2010/main" val="0"/>
              </a:ext>
            </a:extLst>
          </a:blip>
          <a:srcRect/>
          <a:stretch>
            <a:fillRect/>
          </a:stretch>
        </p:blipFill>
        <p:spPr>
          <a:xfrm>
            <a:off x="3876675" y="-1587"/>
            <a:ext cx="9341485" cy="2025015"/>
          </a:xfrm>
          <a:prstGeom prst="rect">
            <a:avLst/>
          </a:prstGeom>
        </p:spPr>
      </p:pic>
      <p:pic>
        <p:nvPicPr>
          <p:cNvPr id="6" name="图片 5">
            <a:extLst>
              <a:ext uri="{FF2B5EF4-FFF2-40B4-BE49-F238E27FC236}">
                <a16:creationId xmlns:a16="http://schemas.microsoft.com/office/drawing/2014/main" id="{61476C95-58B9-475E-99C5-F9BB98AB8E0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6914" y="437745"/>
            <a:ext cx="4486883" cy="59825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B4334"/>
        </a:solidFill>
        <a:effectLst/>
      </p:bgPr>
    </p:bg>
    <p:spTree>
      <p:nvGrpSpPr>
        <p:cNvPr id="1" name=""/>
        <p:cNvGrpSpPr/>
        <p:nvPr/>
      </p:nvGrpSpPr>
      <p:grpSpPr>
        <a:xfrm>
          <a:off x="0" y="0"/>
          <a:ext cx="0" cy="0"/>
          <a:chOff x="0" y="0"/>
          <a:chExt cx="0" cy="0"/>
        </a:xfrm>
      </p:grpSpPr>
      <p:sp>
        <p:nvSpPr>
          <p:cNvPr id="15" name="图片占位符 14"/>
          <p:cNvSpPr>
            <a:spLocks noGrp="1"/>
          </p:cNvSpPr>
          <p:nvPr>
            <p:ph type="pic" sz="quarter" idx="16"/>
          </p:nvPr>
        </p:nvSpPr>
        <p:spPr>
          <a:blipFill rotWithShape="1">
            <a:blip r:embed="rId2" cstate="screen">
              <a:extLst>
                <a:ext uri="{28A0092B-C50C-407E-A947-70E740481C1C}">
                  <a14:useLocalDpi xmlns:a14="http://schemas.microsoft.com/office/drawing/2010/main" val="0"/>
                </a:ext>
              </a:extLst>
            </a:blip>
            <a:stretch>
              <a:fillRect/>
            </a:stretch>
          </a:blipFill>
        </p:spPr>
      </p:sp>
      <p:sp>
        <p:nvSpPr>
          <p:cNvPr id="14" name="图片占位符 13"/>
          <p:cNvSpPr>
            <a:spLocks noGrp="1"/>
          </p:cNvSpPr>
          <p:nvPr>
            <p:ph type="pic" sz="quarter" idx="17"/>
          </p:nvPr>
        </p:nvSpPr>
        <p:spPr>
          <a:blipFill rotWithShape="1">
            <a:blip r:embed="rId3" cstate="screen">
              <a:extLst>
                <a:ext uri="{28A0092B-C50C-407E-A947-70E740481C1C}">
                  <a14:useLocalDpi xmlns:a14="http://schemas.microsoft.com/office/drawing/2010/main" val="0"/>
                </a:ext>
              </a:extLst>
            </a:blip>
            <a:stretch>
              <a:fillRect/>
            </a:stretch>
          </a:blipFill>
        </p:spPr>
      </p:sp>
      <p:sp>
        <p:nvSpPr>
          <p:cNvPr id="13" name="图片占位符 12"/>
          <p:cNvSpPr>
            <a:spLocks noGrp="1"/>
          </p:cNvSpPr>
          <p:nvPr>
            <p:ph type="pic" sz="quarter" idx="18"/>
          </p:nvPr>
        </p:nvSpPr>
        <p:spPr>
          <a:blipFill rotWithShape="1">
            <a:blip r:embed="rId4" cstate="screen">
              <a:extLst>
                <a:ext uri="{28A0092B-C50C-407E-A947-70E740481C1C}">
                  <a14:useLocalDpi xmlns:a14="http://schemas.microsoft.com/office/drawing/2010/main" val="0"/>
                </a:ext>
              </a:extLst>
            </a:blip>
            <a:stretch>
              <a:fillRect/>
            </a:stretch>
          </a:blipFill>
        </p:spPr>
      </p:sp>
      <p:sp>
        <p:nvSpPr>
          <p:cNvPr id="38" name="TextBox 37"/>
          <p:cNvSpPr txBox="1"/>
          <p:nvPr/>
        </p:nvSpPr>
        <p:spPr>
          <a:xfrm>
            <a:off x="2626995" y="671513"/>
            <a:ext cx="6938645" cy="553085"/>
          </a:xfrm>
          <a:prstGeom prst="rect">
            <a:avLst/>
          </a:prstGeom>
          <a:noFill/>
        </p:spPr>
        <p:txBody>
          <a:bodyPr wrap="square" rtlCol="0" anchor="ctr">
            <a:spAutoFit/>
          </a:bodyPr>
          <a:lstStyle/>
          <a:p>
            <a:pPr algn="ctr" eaLnBrk="1" hangingPunct="1"/>
            <a:r>
              <a:rPr lang="zh-CN" altLang="en-US" sz="3000">
                <a:solidFill>
                  <a:schemeClr val="bg1"/>
                </a:solidFill>
                <a:latin typeface="思源黑体 CN Light" panose="020B0300000000000000" charset="-122"/>
                <a:ea typeface="思源黑体 CN Light" panose="020B0300000000000000" charset="-122"/>
                <a:sym typeface="+mn-ea"/>
              </a:rPr>
              <a:t>添加此处原有标题</a:t>
            </a:r>
            <a:endParaRPr lang="en-US" sz="3000" b="1" dirty="0">
              <a:latin typeface="+mj-lt"/>
              <a:ea typeface="Montserrat Black" charset="0"/>
              <a:cs typeface="Montserrat Black" charset="0"/>
            </a:endParaRPr>
          </a:p>
        </p:txBody>
      </p:sp>
      <p:sp>
        <p:nvSpPr>
          <p:cNvPr id="19" name="Oval 18"/>
          <p:cNvSpPr/>
          <p:nvPr/>
        </p:nvSpPr>
        <p:spPr>
          <a:xfrm>
            <a:off x="4876798" y="2615221"/>
            <a:ext cx="2438402" cy="2438402"/>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590968" y="2615221"/>
            <a:ext cx="2438402" cy="2438402"/>
          </a:xfrm>
          <a:prstGeom prst="ellipse">
            <a:avLst/>
          </a:prstGeom>
          <a:noFill/>
          <a:ln w="25400">
            <a:solidFill>
              <a:srgbClr val="B7723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2162630" y="2615221"/>
            <a:ext cx="2438402" cy="2438402"/>
          </a:xfrm>
          <a:prstGeom prst="ellipse">
            <a:avLst/>
          </a:prstGeom>
          <a:noFill/>
          <a:ln w="25400">
            <a:solidFill>
              <a:srgbClr val="DE88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2062484" y="4146717"/>
            <a:ext cx="750134" cy="750134"/>
          </a:xfrm>
          <a:prstGeom prst="ellipse">
            <a:avLst/>
          </a:prstGeom>
          <a:solidFill>
            <a:srgbClr val="DE88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9379378" y="4146717"/>
            <a:ext cx="750134" cy="750134"/>
          </a:xfrm>
          <a:prstGeom prst="ellipse">
            <a:avLst/>
          </a:prstGeom>
          <a:solidFill>
            <a:srgbClr val="B772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p:cNvSpPr/>
          <p:nvPr/>
        </p:nvSpPr>
        <p:spPr>
          <a:xfrm>
            <a:off x="5720931" y="2323520"/>
            <a:ext cx="750134" cy="75013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p:cNvSpPr txBox="1"/>
          <p:nvPr/>
        </p:nvSpPr>
        <p:spPr>
          <a:xfrm>
            <a:off x="2112852" y="4360202"/>
            <a:ext cx="649398" cy="323165"/>
          </a:xfrm>
          <a:prstGeom prst="rect">
            <a:avLst/>
          </a:prstGeom>
          <a:noFill/>
        </p:spPr>
        <p:txBody>
          <a:bodyPr wrap="square" rtlCol="0" anchor="ctr">
            <a:spAutoFit/>
          </a:bodyPr>
          <a:lstStyle/>
          <a:p>
            <a:pPr algn="ctr"/>
            <a:r>
              <a:rPr lang="en-US" sz="1500" b="1" dirty="0">
                <a:solidFill>
                  <a:schemeClr val="bg1"/>
                </a:solidFill>
                <a:latin typeface="+mj-lt"/>
                <a:ea typeface="Montserrat Black" charset="0"/>
                <a:cs typeface="Montserrat Black" charset="0"/>
              </a:rPr>
              <a:t>CEO</a:t>
            </a:r>
          </a:p>
        </p:txBody>
      </p:sp>
      <p:sp>
        <p:nvSpPr>
          <p:cNvPr id="56" name="TextBox 55"/>
          <p:cNvSpPr txBox="1"/>
          <p:nvPr/>
        </p:nvSpPr>
        <p:spPr>
          <a:xfrm>
            <a:off x="5771299" y="2537005"/>
            <a:ext cx="649398" cy="323165"/>
          </a:xfrm>
          <a:prstGeom prst="rect">
            <a:avLst/>
          </a:prstGeom>
          <a:noFill/>
        </p:spPr>
        <p:txBody>
          <a:bodyPr wrap="square" rtlCol="0" anchor="ctr">
            <a:spAutoFit/>
          </a:bodyPr>
          <a:lstStyle/>
          <a:p>
            <a:pPr algn="ctr"/>
            <a:r>
              <a:rPr lang="en-US" sz="1500" b="1" dirty="0">
                <a:solidFill>
                  <a:schemeClr val="bg1"/>
                </a:solidFill>
                <a:latin typeface="+mj-lt"/>
                <a:ea typeface="Montserrat Black" charset="0"/>
                <a:cs typeface="Montserrat Black" charset="0"/>
              </a:rPr>
              <a:t>CEO</a:t>
            </a:r>
          </a:p>
        </p:txBody>
      </p:sp>
      <p:sp>
        <p:nvSpPr>
          <p:cNvPr id="57" name="TextBox 56"/>
          <p:cNvSpPr txBox="1"/>
          <p:nvPr/>
        </p:nvSpPr>
        <p:spPr>
          <a:xfrm>
            <a:off x="9429746" y="4360202"/>
            <a:ext cx="649398" cy="323165"/>
          </a:xfrm>
          <a:prstGeom prst="rect">
            <a:avLst/>
          </a:prstGeom>
          <a:noFill/>
        </p:spPr>
        <p:txBody>
          <a:bodyPr wrap="square" rtlCol="0" anchor="ctr">
            <a:spAutoFit/>
          </a:bodyPr>
          <a:lstStyle/>
          <a:p>
            <a:pPr algn="ctr"/>
            <a:r>
              <a:rPr lang="en-US" sz="1500" b="1" dirty="0">
                <a:solidFill>
                  <a:schemeClr val="bg1"/>
                </a:solidFill>
                <a:latin typeface="+mj-lt"/>
                <a:ea typeface="Montserrat Black" charset="0"/>
                <a:cs typeface="Montserrat Black" charset="0"/>
              </a:rPr>
              <a:t>CEO</a:t>
            </a:r>
          </a:p>
        </p:txBody>
      </p:sp>
      <p:sp>
        <p:nvSpPr>
          <p:cNvPr id="28" name="Text Placeholder 3"/>
          <p:cNvSpPr txBox="1"/>
          <p:nvPr/>
        </p:nvSpPr>
        <p:spPr>
          <a:xfrm>
            <a:off x="2514596" y="1319420"/>
            <a:ext cx="7162804" cy="511539"/>
          </a:xfrm>
          <a:prstGeom prst="rect">
            <a:avLst/>
          </a:prstGeom>
        </p:spPr>
        <p:txBody>
          <a:bodyPr lIns="0" rIns="0"/>
          <a:lstStyle>
            <a:lvl1pPr marL="0" indent="0" algn="l" defTabSz="914400" rtl="0" eaLnBrk="1" latinLnBrk="0" hangingPunct="1">
              <a:lnSpc>
                <a:spcPct val="12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3pPr>
            <a:lvl4pPr marL="0" indent="0" algn="l" defTabSz="914400" rtl="0" eaLnBrk="1" latinLnBrk="0" hangingPunct="1">
              <a:lnSpc>
                <a:spcPct val="120000"/>
              </a:lnSpc>
              <a:spcBef>
                <a:spcPts val="500"/>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400" rtl="0" eaLnBrk="1" latinLnBrk="0" hangingPunct="1">
              <a:lnSpc>
                <a:spcPct val="120000"/>
              </a:lnSpc>
              <a:spcBef>
                <a:spcPts val="500"/>
              </a:spcBef>
              <a:buFont typeface="Arial" panose="020B0604020202020204" pitchFamily="34" charset="0"/>
              <a:buNone/>
              <a:defRPr sz="1000" kern="1200" baseline="0">
                <a:solidFill>
                  <a:schemeClr val="tx1">
                    <a:alpha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auto">
              <a:lnSpc>
                <a:spcPct val="130000"/>
              </a:lnSpc>
            </a:pPr>
            <a:r>
              <a:rPr lang="zh-CN" altLang="en-US" sz="10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en-US" sz="1000" dirty="0">
              <a:solidFill>
                <a:schemeClr val="tx1">
                  <a:alpha val="80000"/>
                </a:schemeClr>
              </a:solidFill>
              <a:ea typeface="Source Sans Pro" charset="0"/>
              <a:cs typeface="Source Sans Pro" charset="0"/>
            </a:endParaRPr>
          </a:p>
        </p:txBody>
      </p:sp>
      <p:grpSp>
        <p:nvGrpSpPr>
          <p:cNvPr id="37" name="组合 36"/>
          <p:cNvGrpSpPr/>
          <p:nvPr/>
        </p:nvGrpSpPr>
        <p:grpSpPr>
          <a:xfrm>
            <a:off x="7755255" y="5423535"/>
            <a:ext cx="2273935" cy="745490"/>
            <a:chOff x="11445" y="674"/>
            <a:chExt cx="3581" cy="1174"/>
          </a:xfrm>
        </p:grpSpPr>
        <p:sp>
          <p:nvSpPr>
            <p:cNvPr id="4" name="文本框 3"/>
            <p:cNvSpPr txBox="1"/>
            <p:nvPr/>
          </p:nvSpPr>
          <p:spPr>
            <a:xfrm>
              <a:off x="11445" y="1202"/>
              <a:ext cx="3581" cy="646"/>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a:t>
              </a:r>
            </a:p>
          </p:txBody>
        </p:sp>
        <p:sp>
          <p:nvSpPr>
            <p:cNvPr id="39" name="文本框 38"/>
            <p:cNvSpPr txBox="1"/>
            <p:nvPr/>
          </p:nvSpPr>
          <p:spPr>
            <a:xfrm>
              <a:off x="11561" y="67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职业</a:t>
              </a:r>
              <a:r>
                <a:rPr lang="en-US" altLang="zh-CN" sz="1400">
                  <a:solidFill>
                    <a:schemeClr val="bg1"/>
                  </a:solidFill>
                  <a:latin typeface="思源黑体 CN Light" panose="020B0300000000000000" charset="-122"/>
                  <a:ea typeface="思源黑体 CN Light" panose="020B0300000000000000" charset="-122"/>
                  <a:sym typeface="+mn-ea"/>
                </a:rPr>
                <a:t>/</a:t>
              </a:r>
              <a:r>
                <a:rPr lang="zh-CN" altLang="en-US" sz="1400">
                  <a:solidFill>
                    <a:schemeClr val="bg1"/>
                  </a:solidFill>
                  <a:latin typeface="思源黑体 CN Light" panose="020B0300000000000000" charset="-122"/>
                  <a:ea typeface="思源黑体 CN Light" panose="020B0300000000000000" charset="-122"/>
                  <a:sym typeface="+mn-ea"/>
                </a:rPr>
                <a:t>姓名</a:t>
              </a:r>
            </a:p>
          </p:txBody>
        </p:sp>
      </p:grpSp>
      <p:grpSp>
        <p:nvGrpSpPr>
          <p:cNvPr id="5" name="组合 4"/>
          <p:cNvGrpSpPr/>
          <p:nvPr/>
        </p:nvGrpSpPr>
        <p:grpSpPr>
          <a:xfrm>
            <a:off x="4959350" y="5423535"/>
            <a:ext cx="2273935" cy="745490"/>
            <a:chOff x="11445" y="674"/>
            <a:chExt cx="3581" cy="1174"/>
          </a:xfrm>
        </p:grpSpPr>
        <p:sp>
          <p:nvSpPr>
            <p:cNvPr id="6" name="文本框 5"/>
            <p:cNvSpPr txBox="1"/>
            <p:nvPr/>
          </p:nvSpPr>
          <p:spPr>
            <a:xfrm>
              <a:off x="11445" y="1202"/>
              <a:ext cx="3581" cy="646"/>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a:t>
              </a:r>
            </a:p>
          </p:txBody>
        </p:sp>
        <p:sp>
          <p:nvSpPr>
            <p:cNvPr id="8" name="文本框 7"/>
            <p:cNvSpPr txBox="1"/>
            <p:nvPr/>
          </p:nvSpPr>
          <p:spPr>
            <a:xfrm>
              <a:off x="11561" y="67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职业</a:t>
              </a:r>
              <a:r>
                <a:rPr lang="en-US" altLang="zh-CN" sz="1400">
                  <a:solidFill>
                    <a:schemeClr val="bg1"/>
                  </a:solidFill>
                  <a:latin typeface="思源黑体 CN Light" panose="020B0300000000000000" charset="-122"/>
                  <a:ea typeface="思源黑体 CN Light" panose="020B0300000000000000" charset="-122"/>
                  <a:sym typeface="+mn-ea"/>
                </a:rPr>
                <a:t>/</a:t>
              </a:r>
              <a:r>
                <a:rPr lang="zh-CN" altLang="en-US" sz="1400">
                  <a:solidFill>
                    <a:schemeClr val="bg1"/>
                  </a:solidFill>
                  <a:latin typeface="思源黑体 CN Light" panose="020B0300000000000000" charset="-122"/>
                  <a:ea typeface="思源黑体 CN Light" panose="020B0300000000000000" charset="-122"/>
                  <a:sym typeface="+mn-ea"/>
                </a:rPr>
                <a:t>姓名</a:t>
              </a:r>
            </a:p>
          </p:txBody>
        </p:sp>
      </p:grpSp>
      <p:grpSp>
        <p:nvGrpSpPr>
          <p:cNvPr id="9" name="组合 8"/>
          <p:cNvGrpSpPr/>
          <p:nvPr/>
        </p:nvGrpSpPr>
        <p:grpSpPr>
          <a:xfrm>
            <a:off x="2062480" y="5423535"/>
            <a:ext cx="2273935" cy="745490"/>
            <a:chOff x="11445" y="674"/>
            <a:chExt cx="3581" cy="1174"/>
          </a:xfrm>
        </p:grpSpPr>
        <p:sp>
          <p:nvSpPr>
            <p:cNvPr id="10" name="文本框 9"/>
            <p:cNvSpPr txBox="1"/>
            <p:nvPr/>
          </p:nvSpPr>
          <p:spPr>
            <a:xfrm>
              <a:off x="11445" y="1202"/>
              <a:ext cx="3581" cy="646"/>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a:t>
              </a:r>
            </a:p>
          </p:txBody>
        </p:sp>
        <p:sp>
          <p:nvSpPr>
            <p:cNvPr id="12" name="文本框 11"/>
            <p:cNvSpPr txBox="1"/>
            <p:nvPr/>
          </p:nvSpPr>
          <p:spPr>
            <a:xfrm>
              <a:off x="11561" y="67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职业</a:t>
              </a:r>
              <a:r>
                <a:rPr lang="en-US" altLang="zh-CN" sz="1400">
                  <a:solidFill>
                    <a:schemeClr val="bg1"/>
                  </a:solidFill>
                  <a:latin typeface="思源黑体 CN Light" panose="020B0300000000000000" charset="-122"/>
                  <a:ea typeface="思源黑体 CN Light" panose="020B0300000000000000" charset="-122"/>
                  <a:sym typeface="+mn-ea"/>
                </a:rPr>
                <a:t>/</a:t>
              </a:r>
              <a:r>
                <a:rPr lang="zh-CN" altLang="en-US" sz="1400">
                  <a:solidFill>
                    <a:schemeClr val="bg1"/>
                  </a:solidFill>
                  <a:latin typeface="思源黑体 CN Light" panose="020B0300000000000000" charset="-122"/>
                  <a:ea typeface="思源黑体 CN Light" panose="020B0300000000000000" charset="-122"/>
                  <a:sym typeface="+mn-ea"/>
                </a:rPr>
                <a:t>姓名</a:t>
              </a:r>
            </a:p>
          </p:txBody>
        </p:sp>
      </p:grpSp>
      <p:sp>
        <p:nvSpPr>
          <p:cNvPr id="17" name="矩形 16"/>
          <p:cNvSpPr/>
          <p:nvPr/>
        </p:nvSpPr>
        <p:spPr>
          <a:xfrm>
            <a:off x="5771515" y="432435"/>
            <a:ext cx="876300" cy="76835"/>
          </a:xfrm>
          <a:prstGeom prst="rect">
            <a:avLst/>
          </a:prstGeom>
          <a:solidFill>
            <a:srgbClr val="DE88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B4334"/>
        </a:solidFill>
        <a:effectLst/>
      </p:bgPr>
    </p:bg>
    <p:spTree>
      <p:nvGrpSpPr>
        <p:cNvPr id="1" name=""/>
        <p:cNvGrpSpPr/>
        <p:nvPr/>
      </p:nvGrpSpPr>
      <p:grpSpPr>
        <a:xfrm>
          <a:off x="0" y="0"/>
          <a:ext cx="0" cy="0"/>
          <a:chOff x="0" y="0"/>
          <a:chExt cx="0" cy="0"/>
        </a:xfrm>
      </p:grpSpPr>
      <p:sp>
        <p:nvSpPr>
          <p:cNvPr id="38" name="TextBox 37"/>
          <p:cNvSpPr txBox="1"/>
          <p:nvPr/>
        </p:nvSpPr>
        <p:spPr>
          <a:xfrm>
            <a:off x="1843405" y="1514475"/>
            <a:ext cx="2223770" cy="1476375"/>
          </a:xfrm>
          <a:prstGeom prst="rect">
            <a:avLst/>
          </a:prstGeom>
          <a:noFill/>
        </p:spPr>
        <p:txBody>
          <a:bodyPr wrap="square" lIns="0" rIns="0" rtlCol="0">
            <a:spAutoFit/>
          </a:bodyPr>
          <a:lstStyle/>
          <a:p>
            <a:pPr algn="r">
              <a:lnSpc>
                <a:spcPts val="3600"/>
              </a:lnSpc>
            </a:pPr>
            <a:r>
              <a:rPr lang="zh-CN" altLang="en-US" sz="3000">
                <a:solidFill>
                  <a:schemeClr val="bg1"/>
                </a:solidFill>
                <a:latin typeface="思源黑体 CN Light" panose="020B0300000000000000" charset="-122"/>
                <a:ea typeface="思源黑体 CN Light" panose="020B0300000000000000" charset="-122"/>
                <a:sym typeface="+mn-ea"/>
              </a:rPr>
              <a:t>添加此处原有标题</a:t>
            </a:r>
            <a:endParaRPr lang="en-US" sz="3000" b="1" dirty="0">
              <a:latin typeface="+mj-lt"/>
              <a:ea typeface="Montserrat Black" charset="0"/>
              <a:cs typeface="Montserrat Black" charset="0"/>
            </a:endParaRPr>
          </a:p>
          <a:p>
            <a:pPr algn="r">
              <a:lnSpc>
                <a:spcPts val="3600"/>
              </a:lnSpc>
            </a:pPr>
            <a:endParaRPr lang="en-US" sz="3000" b="1" spc="1000" dirty="0">
              <a:latin typeface="+mj-lt"/>
              <a:ea typeface="Montserrat" charset="0"/>
              <a:cs typeface="Montserrat" charset="0"/>
            </a:endParaRPr>
          </a:p>
        </p:txBody>
      </p:sp>
      <p:sp>
        <p:nvSpPr>
          <p:cNvPr id="39" name="Rectangle 38"/>
          <p:cNvSpPr/>
          <p:nvPr/>
        </p:nvSpPr>
        <p:spPr>
          <a:xfrm>
            <a:off x="1966768" y="3395399"/>
            <a:ext cx="2071832" cy="627031"/>
          </a:xfrm>
          <a:prstGeom prst="rect">
            <a:avLst/>
          </a:prstGeom>
        </p:spPr>
        <p:txBody>
          <a:bodyPr wrap="square">
            <a:spAutoFit/>
          </a:bodyPr>
          <a:lstStyle/>
          <a:p>
            <a:pPr algn="r">
              <a:lnSpc>
                <a:spcPts val="2200"/>
              </a:lnSpc>
            </a:pPr>
            <a:r>
              <a:rPr lang="en-US" sz="1500" b="1" dirty="0">
                <a:solidFill>
                  <a:schemeClr val="accent2"/>
                </a:solidFill>
                <a:latin typeface="+mj-lt"/>
                <a:ea typeface="Lato" panose="020F0502020204030203" pitchFamily="34" charset="0"/>
                <a:cs typeface="Lato" panose="020F0502020204030203" pitchFamily="34" charset="0"/>
              </a:rPr>
              <a:t>A FEW WORDS</a:t>
            </a:r>
          </a:p>
          <a:p>
            <a:pPr algn="r">
              <a:lnSpc>
                <a:spcPts val="2200"/>
              </a:lnSpc>
            </a:pPr>
            <a:r>
              <a:rPr lang="en-US" sz="1500" b="1" dirty="0">
                <a:solidFill>
                  <a:schemeClr val="accent2"/>
                </a:solidFill>
                <a:latin typeface="+mj-lt"/>
                <a:ea typeface="Lato" panose="020F0502020204030203" pitchFamily="34" charset="0"/>
                <a:cs typeface="Lato" panose="020F0502020204030203" pitchFamily="34" charset="0"/>
              </a:rPr>
              <a:t>ABOUT US</a:t>
            </a:r>
          </a:p>
        </p:txBody>
      </p:sp>
      <p:sp>
        <p:nvSpPr>
          <p:cNvPr id="40" name="Text Placeholder 3"/>
          <p:cNvSpPr txBox="1"/>
          <p:nvPr/>
        </p:nvSpPr>
        <p:spPr>
          <a:xfrm>
            <a:off x="557069" y="4295921"/>
            <a:ext cx="3386281" cy="1054820"/>
          </a:xfrm>
          <a:prstGeom prst="rect">
            <a:avLst/>
          </a:prstGeom>
        </p:spPr>
        <p:txBody>
          <a:bodyPr lIns="0" rIns="0"/>
          <a:lstStyle>
            <a:lvl1pPr marL="0" indent="0" algn="l" defTabSz="914400" rtl="0" eaLnBrk="1" latinLnBrk="0" hangingPunct="1">
              <a:lnSpc>
                <a:spcPct val="120000"/>
              </a:lnSpc>
              <a:spcBef>
                <a:spcPts val="1000"/>
              </a:spcBef>
              <a:buFont typeface="Arial" panose="020B0604020202020204" pitchFamily="34" charset="0"/>
              <a:buNone/>
              <a:defRPr sz="2800" kern="1200">
                <a:solidFill>
                  <a:schemeClr val="tx1"/>
                </a:solidFill>
                <a:latin typeface="+mn-lt"/>
                <a:ea typeface="+mn-ea"/>
                <a:cs typeface="+mn-cs"/>
              </a:defRPr>
            </a:lvl1pPr>
            <a:lvl2pPr marL="0" indent="0" algn="l"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2pPr>
            <a:lvl3pPr marL="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3pPr>
            <a:lvl4pPr marL="0" indent="0" algn="l" defTabSz="914400" rtl="0" eaLnBrk="1" latinLnBrk="0" hangingPunct="1">
              <a:lnSpc>
                <a:spcPct val="120000"/>
              </a:lnSpc>
              <a:spcBef>
                <a:spcPts val="500"/>
              </a:spcBef>
              <a:buFont typeface="Arial" panose="020B0604020202020204" pitchFamily="34" charset="0"/>
              <a:buNone/>
              <a:defRPr sz="1000" kern="1200">
                <a:solidFill>
                  <a:schemeClr val="tx1">
                    <a:alpha val="70000"/>
                  </a:schemeClr>
                </a:solidFill>
                <a:latin typeface="+mn-lt"/>
                <a:ea typeface="+mn-ea"/>
                <a:cs typeface="+mn-cs"/>
              </a:defRPr>
            </a:lvl4pPr>
            <a:lvl5pPr marL="0" indent="0" algn="l" defTabSz="914400" rtl="0" eaLnBrk="1" latinLnBrk="0" hangingPunct="1">
              <a:lnSpc>
                <a:spcPct val="120000"/>
              </a:lnSpc>
              <a:spcBef>
                <a:spcPts val="500"/>
              </a:spcBef>
              <a:buFont typeface="Arial" panose="020B0604020202020204" pitchFamily="34" charset="0"/>
              <a:buNone/>
              <a:defRPr sz="1000" kern="1200" baseline="0">
                <a:solidFill>
                  <a:schemeClr val="tx1">
                    <a:alpha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fontAlgn="auto">
              <a:lnSpc>
                <a:spcPct val="130000"/>
              </a:lnSpc>
            </a:pPr>
            <a:r>
              <a:rPr lang="zh-CN" altLang="en-US" sz="10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en-US" sz="1000" dirty="0">
              <a:solidFill>
                <a:schemeClr val="tx1">
                  <a:alpha val="80000"/>
                </a:schemeClr>
              </a:solidFill>
              <a:ea typeface="Source Sans Pro" charset="0"/>
              <a:cs typeface="Source Sans Pro" charset="0"/>
            </a:endParaRPr>
          </a:p>
        </p:txBody>
      </p:sp>
      <p:grpSp>
        <p:nvGrpSpPr>
          <p:cNvPr id="20" name="Group 19"/>
          <p:cNvGrpSpPr/>
          <p:nvPr/>
        </p:nvGrpSpPr>
        <p:grpSpPr>
          <a:xfrm>
            <a:off x="557067" y="557067"/>
            <a:ext cx="3481533" cy="5743865"/>
            <a:chOff x="557067" y="557067"/>
            <a:chExt cx="11077866" cy="5743865"/>
          </a:xfrm>
          <a:solidFill>
            <a:schemeClr val="accent2"/>
          </a:solidFill>
        </p:grpSpPr>
        <p:sp>
          <p:nvSpPr>
            <p:cNvPr id="43" name="Rectangle 42"/>
            <p:cNvSpPr/>
            <p:nvPr/>
          </p:nvSpPr>
          <p:spPr>
            <a:xfrm>
              <a:off x="557067" y="557067"/>
              <a:ext cx="11077863"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7070" y="6255213"/>
              <a:ext cx="11077863" cy="457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图片占位符 1"/>
          <p:cNvSpPr>
            <a:spLocks noGrp="1"/>
          </p:cNvSpPr>
          <p:nvPr>
            <p:ph type="pic" sz="quarter" idx="17"/>
          </p:nvPr>
        </p:nvSpPr>
        <p:spPr>
          <a:blipFill rotWithShape="1">
            <a:blip r:embed="rId2" cstate="screen">
              <a:extLst>
                <a:ext uri="{28A0092B-C50C-407E-A947-70E740481C1C}">
                  <a14:useLocalDpi xmlns:a14="http://schemas.microsoft.com/office/drawing/2010/main" val="0"/>
                </a:ext>
              </a:extLst>
            </a:blip>
            <a:stretch>
              <a:fillRect/>
            </a:stretch>
          </a:blipFill>
        </p:spPr>
      </p:sp>
      <p:sp>
        <p:nvSpPr>
          <p:cNvPr id="3" name="图片占位符 2"/>
          <p:cNvSpPr>
            <a:spLocks noGrp="1"/>
          </p:cNvSpPr>
          <p:nvPr>
            <p:ph type="pic" sz="quarter" idx="16"/>
          </p:nvPr>
        </p:nvSpPr>
        <p:spPr>
          <a:blipFill rotWithShape="1">
            <a:blip r:embed="rId3" cstate="screen">
              <a:extLst>
                <a:ext uri="{28A0092B-C50C-407E-A947-70E740481C1C}">
                  <a14:useLocalDpi xmlns:a14="http://schemas.microsoft.com/office/drawing/2010/main" val="0"/>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B4334"/>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blipFill rotWithShape="1">
            <a:blip r:embed="rId2" cstate="screen">
              <a:extLst>
                <a:ext uri="{28A0092B-C50C-407E-A947-70E740481C1C}">
                  <a14:useLocalDpi xmlns:a14="http://schemas.microsoft.com/office/drawing/2010/main" val="0"/>
                </a:ext>
              </a:extLst>
            </a:blip>
            <a:stretch>
              <a:fillRect/>
            </a:stretch>
          </a:blipFill>
        </p:spPr>
      </p:sp>
      <p:sp>
        <p:nvSpPr>
          <p:cNvPr id="14" name="TextBox 8"/>
          <p:cNvSpPr txBox="1">
            <a:spLocks noChangeArrowheads="1"/>
          </p:cNvSpPr>
          <p:nvPr/>
        </p:nvSpPr>
        <p:spPr bwMode="auto">
          <a:xfrm>
            <a:off x="8001220" y="854181"/>
            <a:ext cx="5542963" cy="1323439"/>
          </a:xfrm>
          <a:prstGeom prst="rect">
            <a:avLst/>
          </a:prstGeom>
          <a:noFill/>
          <a:ln w="9525">
            <a:noFill/>
            <a:miter lim="800000"/>
          </a:ln>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eaLnBrk="1" hangingPunct="1"/>
            <a:r>
              <a:rPr lang="en-US" sz="8000" dirty="0">
                <a:solidFill>
                  <a:schemeClr val="bg1"/>
                </a:solidFill>
                <a:latin typeface="Isabella Script" panose="02000507080000020002" pitchFamily="2" charset="0"/>
                <a:ea typeface="Questrial"/>
                <a:cs typeface="Times New Roman" panose="02020603050405020304" pitchFamily="18" charset="0"/>
              </a:rPr>
              <a:t>Team</a:t>
            </a:r>
          </a:p>
        </p:txBody>
      </p:sp>
      <p:sp>
        <p:nvSpPr>
          <p:cNvPr id="16" name="TextBox 15"/>
          <p:cNvSpPr txBox="1"/>
          <p:nvPr/>
        </p:nvSpPr>
        <p:spPr>
          <a:xfrm>
            <a:off x="4920852" y="2737811"/>
            <a:ext cx="1745615" cy="521970"/>
          </a:xfrm>
          <a:prstGeom prst="rect">
            <a:avLst/>
          </a:prstGeom>
          <a:solidFill>
            <a:srgbClr val="EBC7C7"/>
          </a:solidFill>
        </p:spPr>
        <p:txBody>
          <a:bodyPr wrap="none" rtlCol="0">
            <a:spAutoFit/>
          </a:bodyPr>
          <a:lstStyle/>
          <a:p>
            <a:pPr algn="ctr"/>
            <a:r>
              <a:rPr lang="zh-CN" altLang="en-US" sz="2800">
                <a:solidFill>
                  <a:schemeClr val="bg1"/>
                </a:solidFill>
                <a:latin typeface="思源黑体 CN Light" panose="020B0300000000000000" charset="-122"/>
                <a:ea typeface="思源黑体 CN Light" panose="020B0300000000000000" charset="-122"/>
                <a:sym typeface="+mn-ea"/>
              </a:rPr>
              <a:t>职业</a:t>
            </a:r>
            <a:r>
              <a:rPr lang="en-US" altLang="zh-CN" sz="2800">
                <a:solidFill>
                  <a:schemeClr val="bg1"/>
                </a:solidFill>
                <a:latin typeface="思源黑体 CN Light" panose="020B0300000000000000" charset="-122"/>
                <a:ea typeface="思源黑体 CN Light" panose="020B0300000000000000" charset="-122"/>
                <a:sym typeface="+mn-ea"/>
              </a:rPr>
              <a:t>/</a:t>
            </a:r>
            <a:r>
              <a:rPr lang="zh-CN" altLang="en-US" sz="2800">
                <a:solidFill>
                  <a:schemeClr val="bg1"/>
                </a:solidFill>
                <a:latin typeface="思源黑体 CN Light" panose="020B0300000000000000" charset="-122"/>
                <a:ea typeface="思源黑体 CN Light" panose="020B0300000000000000" charset="-122"/>
                <a:sym typeface="+mn-ea"/>
              </a:rPr>
              <a:t>姓名</a:t>
            </a:r>
            <a:endParaRPr lang="en-US" sz="2800" b="1" dirty="0">
              <a:solidFill>
                <a:schemeClr val="tx1">
                  <a:lumMod val="75000"/>
                  <a:lumOff val="25000"/>
                </a:schemeClr>
              </a:solidFill>
              <a:latin typeface="Lato" panose="020F0502020204030203" pitchFamily="34" charset="0"/>
              <a:ea typeface="Raleway" charset="0"/>
              <a:cs typeface="Raleway" charset="0"/>
            </a:endParaRPr>
          </a:p>
        </p:txBody>
      </p:sp>
      <p:sp>
        <p:nvSpPr>
          <p:cNvPr id="6" name="Picture Placeholder 5"/>
          <p:cNvSpPr>
            <a:spLocks noGrp="1"/>
          </p:cNvSpPr>
          <p:nvPr>
            <p:ph type="pic" sz="quarter" idx="10"/>
          </p:nvPr>
        </p:nvSpPr>
        <p:spPr>
          <a:blipFill rotWithShape="1">
            <a:blip r:embed="rId3" cstate="screen">
              <a:extLst>
                <a:ext uri="{28A0092B-C50C-407E-A947-70E740481C1C}">
                  <a14:useLocalDpi xmlns:a14="http://schemas.microsoft.com/office/drawing/2010/main" val="0"/>
                </a:ext>
              </a:extLst>
            </a:blip>
            <a:stretch>
              <a:fillRect/>
            </a:stretch>
          </a:blipFill>
        </p:spPr>
      </p:sp>
      <p:grpSp>
        <p:nvGrpSpPr>
          <p:cNvPr id="51" name="组合 50"/>
          <p:cNvGrpSpPr/>
          <p:nvPr/>
        </p:nvGrpSpPr>
        <p:grpSpPr>
          <a:xfrm>
            <a:off x="7764145" y="5014595"/>
            <a:ext cx="2273935" cy="1499870"/>
            <a:chOff x="834" y="3418"/>
            <a:chExt cx="3581" cy="2362"/>
          </a:xfrm>
        </p:grpSpPr>
        <p:sp>
          <p:nvSpPr>
            <p:cNvPr id="226" name="Google Shape;226;p41"/>
            <p:cNvSpPr txBox="1"/>
            <p:nvPr/>
          </p:nvSpPr>
          <p:spPr>
            <a:xfrm>
              <a:off x="834" y="3418"/>
              <a:ext cx="3423" cy="994"/>
            </a:xfrm>
            <a:prstGeom prst="rect">
              <a:avLst/>
            </a:prstGeom>
            <a:noFill/>
            <a:ln>
              <a:noFill/>
            </a:ln>
          </p:spPr>
          <p:txBody>
            <a:bodyPr spcFirstLastPara="1" wrap="square" lIns="91433" tIns="45700" rIns="91433" bIns="45700" anchor="ctr" anchorCtr="0">
              <a:noAutofit/>
            </a:bodyPr>
            <a:lstStyle/>
            <a:p>
              <a:pPr marL="0" marR="0" lvl="0" indent="0" algn="l" rtl="0">
                <a:lnSpc>
                  <a:spcPct val="147000"/>
                </a:lnSpc>
                <a:spcBef>
                  <a:spcPts val="0"/>
                </a:spcBef>
                <a:spcAft>
                  <a:spcPts val="0"/>
                </a:spcAft>
                <a:buNone/>
              </a:pPr>
              <a:r>
                <a:rPr lang="en-GB" sz="1465" b="1">
                  <a:solidFill>
                    <a:schemeClr val="bg1"/>
                  </a:solidFill>
                  <a:latin typeface="+mj-lt"/>
                  <a:ea typeface="Montserrat Light" panose="00000500000000000000"/>
                  <a:cs typeface="+mj-lt"/>
                  <a:sym typeface="Montserrat Light" panose="00000500000000000000"/>
                </a:rPr>
                <a:t>20</a:t>
              </a:r>
              <a:r>
                <a:rPr lang="en-US" altLang="en-GB" sz="1465" b="1">
                  <a:solidFill>
                    <a:schemeClr val="bg1"/>
                  </a:solidFill>
                  <a:latin typeface="+mj-lt"/>
                  <a:ea typeface="Montserrat Light" panose="00000500000000000000"/>
                  <a:cs typeface="+mj-lt"/>
                  <a:sym typeface="Montserrat Light" panose="00000500000000000000"/>
                </a:rPr>
                <a:t>20</a:t>
              </a:r>
              <a:endParaRPr sz="1465">
                <a:solidFill>
                  <a:schemeClr val="bg1"/>
                </a:solidFill>
                <a:latin typeface="+mj-lt"/>
                <a:cs typeface="+mj-lt"/>
              </a:endParaRPr>
            </a:p>
            <a:p>
              <a:pPr marL="0" marR="0" lvl="0" indent="0" algn="l" rtl="0">
                <a:lnSpc>
                  <a:spcPct val="147000"/>
                </a:lnSpc>
                <a:spcBef>
                  <a:spcPts val="0"/>
                </a:spcBef>
                <a:spcAft>
                  <a:spcPts val="0"/>
                </a:spcAft>
                <a:buNone/>
              </a:pPr>
              <a:r>
                <a:rPr lang="en-GB" sz="1465" b="1">
                  <a:solidFill>
                    <a:schemeClr val="bg1"/>
                  </a:solidFill>
                  <a:latin typeface="+mj-lt"/>
                  <a:ea typeface="Montserrat Light" panose="00000500000000000000"/>
                  <a:cs typeface="+mj-lt"/>
                  <a:sym typeface="Montserrat Light" panose="00000500000000000000"/>
                </a:rPr>
                <a:t>Some Text Here</a:t>
              </a:r>
            </a:p>
          </p:txBody>
        </p:sp>
        <p:sp>
          <p:nvSpPr>
            <p:cNvPr id="52" name="文本框 51"/>
            <p:cNvSpPr txBox="1"/>
            <p:nvPr/>
          </p:nvSpPr>
          <p:spPr>
            <a:xfrm>
              <a:off x="834" y="4631"/>
              <a:ext cx="3581" cy="1149"/>
            </a:xfrm>
            <a:prstGeom prst="rect">
              <a:avLst/>
            </a:prstGeom>
            <a:noFill/>
          </p:spPr>
          <p:txBody>
            <a:bodyPr wrap="square" rtlCol="0" anchor="t">
              <a:spAutoFit/>
            </a:bodyPr>
            <a:lstStyle/>
            <a:p>
              <a:pPr algn="l"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B4334"/>
        </a:solidFill>
        <a:effectLst/>
      </p:bgPr>
    </p:bg>
    <p:spTree>
      <p:nvGrpSpPr>
        <p:cNvPr id="1" name=""/>
        <p:cNvGrpSpPr/>
        <p:nvPr/>
      </p:nvGrpSpPr>
      <p:grpSpPr>
        <a:xfrm>
          <a:off x="0" y="0"/>
          <a:ext cx="0" cy="0"/>
          <a:chOff x="0" y="0"/>
          <a:chExt cx="0" cy="0"/>
        </a:xfrm>
      </p:grpSpPr>
      <p:sp>
        <p:nvSpPr>
          <p:cNvPr id="8" name="Номер слайда 1"/>
          <p:cNvSpPr>
            <a:spLocks noGrp="1"/>
          </p:cNvSpPr>
          <p:nvPr>
            <p:ph type="sldNum" sz="quarter" idx="4"/>
          </p:nvPr>
        </p:nvSpPr>
        <p:spPr>
          <a:prstGeom prst="rect">
            <a:avLst/>
          </a:prstGeom>
        </p:spPr>
        <p:txBody>
          <a:bodyPr/>
          <a:lstStyle/>
          <a:p>
            <a:fld id="{E8BBD06A-759F-43F0-9FDD-30D8801384DF}" type="slidenum">
              <a:rPr lang="ru-RU" sz="3475" smtClean="0"/>
              <a:t>6</a:t>
            </a:fld>
            <a:endParaRPr lang="ru-RU" sz="3475" dirty="0"/>
          </a:p>
        </p:txBody>
      </p:sp>
      <p:sp>
        <p:nvSpPr>
          <p:cNvPr id="12" name="Дуга 11"/>
          <p:cNvSpPr/>
          <p:nvPr/>
        </p:nvSpPr>
        <p:spPr>
          <a:xfrm>
            <a:off x="1262978" y="2277101"/>
            <a:ext cx="1567779" cy="1567779"/>
          </a:xfrm>
          <a:prstGeom prst="arc">
            <a:avLst>
              <a:gd name="adj1" fmla="val 5495616"/>
              <a:gd name="adj2" fmla="val 5395801"/>
            </a:avLst>
          </a:prstGeom>
          <a:no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sz="900">
              <a:solidFill>
                <a:schemeClr val="lt1"/>
              </a:solidFill>
            </a:endParaRPr>
          </a:p>
        </p:txBody>
      </p:sp>
      <p:sp>
        <p:nvSpPr>
          <p:cNvPr id="13" name="Дуга 12"/>
          <p:cNvSpPr/>
          <p:nvPr/>
        </p:nvSpPr>
        <p:spPr>
          <a:xfrm>
            <a:off x="1262978" y="2277101"/>
            <a:ext cx="1567779" cy="1567779"/>
          </a:xfrm>
          <a:prstGeom prst="arc">
            <a:avLst>
              <a:gd name="adj1" fmla="val 5495616"/>
              <a:gd name="adj2" fmla="val 21036437"/>
            </a:avLst>
          </a:prstGeom>
          <a:ln w="231775" cap="rnd" cmpd="sng">
            <a:solidFill>
              <a:srgbClr val="DE8831"/>
            </a:solidFill>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9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ler Light" panose="02000503000000020004" pitchFamily="2" charset="0"/>
              <a:ea typeface="Aller Light" panose="02000503000000020004" pitchFamily="2" charset="0"/>
              <a:cs typeface="Aller Light" panose="02000503000000020004" pitchFamily="2" charset="0"/>
            </a:endParaRPr>
          </a:p>
        </p:txBody>
      </p:sp>
      <p:sp>
        <p:nvSpPr>
          <p:cNvPr id="14" name="Текст 8"/>
          <p:cNvSpPr txBox="1"/>
          <p:nvPr/>
        </p:nvSpPr>
        <p:spPr>
          <a:xfrm flipH="1">
            <a:off x="1626813" y="2898909"/>
            <a:ext cx="850916" cy="345577"/>
          </a:xfrm>
          <a:prstGeom prst="rect">
            <a:avLst/>
          </a:prstGeom>
          <a:noFill/>
        </p:spPr>
        <p:txBody>
          <a:bodyPr/>
          <a:lstStyle>
            <a:lvl1pPr marL="914400" indent="-914400" algn="l" defTabSz="2438400" rtl="0" eaLnBrk="1" latinLnBrk="0" hangingPunct="1">
              <a:spcBef>
                <a:spcPct val="20000"/>
              </a:spcBef>
              <a:buFont typeface="Arial" panose="020B0604020202020204" pitchFamily="34" charset="0"/>
              <a:buChar char="•"/>
              <a:defRPr sz="8500" kern="1200">
                <a:solidFill>
                  <a:schemeClr val="tx1"/>
                </a:solidFill>
                <a:latin typeface="+mn-lt"/>
                <a:ea typeface="+mn-ea"/>
                <a:cs typeface="+mn-cs"/>
              </a:defRPr>
            </a:lvl1pPr>
            <a:lvl2pPr marL="1981200" indent="-762000" algn="l" defTabSz="2438400"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000" indent="-609600" algn="l" defTabSz="243840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200"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6400"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62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4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6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8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lnSpc>
                <a:spcPct val="150000"/>
              </a:lnSpc>
              <a:buNone/>
            </a:pPr>
            <a:r>
              <a:rPr lang="en-US" sz="1400" dirty="0">
                <a:solidFill>
                  <a:schemeClr val="bg1"/>
                </a:solidFill>
                <a:latin typeface="Tahoma" panose="020B0604030504040204" charset="0"/>
                <a:ea typeface="Tahoma" panose="020B0604030504040204" charset="0"/>
                <a:cs typeface="Tahoma" panose="020B0604030504040204" charset="0"/>
              </a:rPr>
              <a:t>Stage 1</a:t>
            </a:r>
          </a:p>
        </p:txBody>
      </p:sp>
      <p:sp>
        <p:nvSpPr>
          <p:cNvPr id="17" name="Дуга 16"/>
          <p:cNvSpPr/>
          <p:nvPr/>
        </p:nvSpPr>
        <p:spPr>
          <a:xfrm>
            <a:off x="3911363" y="2277101"/>
            <a:ext cx="1567779" cy="1567779"/>
          </a:xfrm>
          <a:prstGeom prst="arc">
            <a:avLst>
              <a:gd name="adj1" fmla="val 5495616"/>
              <a:gd name="adj2" fmla="val 5395801"/>
            </a:avLst>
          </a:prstGeom>
          <a:no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sz="900">
              <a:solidFill>
                <a:schemeClr val="lt1"/>
              </a:solidFill>
            </a:endParaRPr>
          </a:p>
        </p:txBody>
      </p:sp>
      <p:sp>
        <p:nvSpPr>
          <p:cNvPr id="19" name="Дуга 18"/>
          <p:cNvSpPr/>
          <p:nvPr/>
        </p:nvSpPr>
        <p:spPr>
          <a:xfrm>
            <a:off x="3911363" y="2277101"/>
            <a:ext cx="1567779" cy="1567779"/>
          </a:xfrm>
          <a:prstGeom prst="arc">
            <a:avLst>
              <a:gd name="adj1" fmla="val 5495616"/>
              <a:gd name="adj2" fmla="val 17758762"/>
            </a:avLst>
          </a:prstGeom>
          <a:ln w="231775" cap="rnd" cmpd="sng">
            <a:solidFill>
              <a:schemeClr val="accent2"/>
            </a:solidFill>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9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ler Light" panose="02000503000000020004" pitchFamily="2" charset="0"/>
              <a:ea typeface="Aller Light" panose="02000503000000020004" pitchFamily="2" charset="0"/>
              <a:cs typeface="Aller Light" panose="02000503000000020004" pitchFamily="2" charset="0"/>
            </a:endParaRPr>
          </a:p>
        </p:txBody>
      </p:sp>
      <p:sp>
        <p:nvSpPr>
          <p:cNvPr id="20" name="Текст 8"/>
          <p:cNvSpPr txBox="1"/>
          <p:nvPr/>
        </p:nvSpPr>
        <p:spPr>
          <a:xfrm flipH="1">
            <a:off x="4273425" y="2898909"/>
            <a:ext cx="850916" cy="345577"/>
          </a:xfrm>
          <a:prstGeom prst="rect">
            <a:avLst/>
          </a:prstGeom>
          <a:noFill/>
        </p:spPr>
        <p:txBody>
          <a:bodyPr/>
          <a:lstStyle>
            <a:lvl1pPr marL="914400" indent="-914400" algn="l" defTabSz="2438400" rtl="0" eaLnBrk="1" latinLnBrk="0" hangingPunct="1">
              <a:spcBef>
                <a:spcPct val="20000"/>
              </a:spcBef>
              <a:buFont typeface="Arial" panose="020B0604020202020204" pitchFamily="34" charset="0"/>
              <a:buChar char="•"/>
              <a:defRPr sz="8500" kern="1200">
                <a:solidFill>
                  <a:schemeClr val="tx1"/>
                </a:solidFill>
                <a:latin typeface="+mn-lt"/>
                <a:ea typeface="+mn-ea"/>
                <a:cs typeface="+mn-cs"/>
              </a:defRPr>
            </a:lvl1pPr>
            <a:lvl2pPr marL="1981200" indent="-762000" algn="l" defTabSz="2438400"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000" indent="-609600" algn="l" defTabSz="243840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200"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6400"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62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4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6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8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lnSpc>
                <a:spcPct val="150000"/>
              </a:lnSpc>
              <a:buNone/>
            </a:pPr>
            <a:r>
              <a:rPr lang="en-US" sz="1400" dirty="0">
                <a:solidFill>
                  <a:schemeClr val="bg1"/>
                </a:solidFill>
                <a:latin typeface="Tahoma" panose="020B0604030504040204" charset="0"/>
                <a:ea typeface="Tahoma" panose="020B0604030504040204" charset="0"/>
                <a:cs typeface="Tahoma" panose="020B0604030504040204" charset="0"/>
              </a:rPr>
              <a:t>Stage 2</a:t>
            </a:r>
          </a:p>
        </p:txBody>
      </p:sp>
      <p:sp>
        <p:nvSpPr>
          <p:cNvPr id="23" name="Дуга 22"/>
          <p:cNvSpPr/>
          <p:nvPr/>
        </p:nvSpPr>
        <p:spPr>
          <a:xfrm>
            <a:off x="6559746" y="2277101"/>
            <a:ext cx="1567779" cy="1567779"/>
          </a:xfrm>
          <a:prstGeom prst="arc">
            <a:avLst>
              <a:gd name="adj1" fmla="val 5495616"/>
              <a:gd name="adj2" fmla="val 5395801"/>
            </a:avLst>
          </a:prstGeom>
          <a:no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sz="900">
              <a:solidFill>
                <a:schemeClr val="lt1"/>
              </a:solidFill>
            </a:endParaRPr>
          </a:p>
        </p:txBody>
      </p:sp>
      <p:sp>
        <p:nvSpPr>
          <p:cNvPr id="24" name="Дуга 23"/>
          <p:cNvSpPr/>
          <p:nvPr/>
        </p:nvSpPr>
        <p:spPr>
          <a:xfrm>
            <a:off x="6559746" y="2277101"/>
            <a:ext cx="1567779" cy="1567779"/>
          </a:xfrm>
          <a:prstGeom prst="arc">
            <a:avLst>
              <a:gd name="adj1" fmla="val 5495616"/>
              <a:gd name="adj2" fmla="val 19937384"/>
            </a:avLst>
          </a:prstGeom>
          <a:ln w="231775" cap="rnd" cmpd="sng">
            <a:solidFill>
              <a:srgbClr val="B7723E"/>
            </a:solidFill>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9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ler Light" panose="02000503000000020004" pitchFamily="2" charset="0"/>
              <a:ea typeface="Aller Light" panose="02000503000000020004" pitchFamily="2" charset="0"/>
              <a:cs typeface="Aller Light" panose="02000503000000020004" pitchFamily="2" charset="0"/>
            </a:endParaRPr>
          </a:p>
        </p:txBody>
      </p:sp>
      <p:sp>
        <p:nvSpPr>
          <p:cNvPr id="25" name="Текст 8"/>
          <p:cNvSpPr txBox="1"/>
          <p:nvPr/>
        </p:nvSpPr>
        <p:spPr>
          <a:xfrm flipH="1">
            <a:off x="6894003" y="2898909"/>
            <a:ext cx="850916" cy="345577"/>
          </a:xfrm>
          <a:prstGeom prst="rect">
            <a:avLst/>
          </a:prstGeom>
          <a:noFill/>
        </p:spPr>
        <p:txBody>
          <a:bodyPr/>
          <a:lstStyle>
            <a:lvl1pPr marL="914400" indent="-914400" algn="l" defTabSz="2438400" rtl="0" eaLnBrk="1" latinLnBrk="0" hangingPunct="1">
              <a:spcBef>
                <a:spcPct val="20000"/>
              </a:spcBef>
              <a:buFont typeface="Arial" panose="020B0604020202020204" pitchFamily="34" charset="0"/>
              <a:buChar char="•"/>
              <a:defRPr sz="8500" kern="1200">
                <a:solidFill>
                  <a:schemeClr val="tx1"/>
                </a:solidFill>
                <a:latin typeface="+mn-lt"/>
                <a:ea typeface="+mn-ea"/>
                <a:cs typeface="+mn-cs"/>
              </a:defRPr>
            </a:lvl1pPr>
            <a:lvl2pPr marL="1981200" indent="-762000" algn="l" defTabSz="2438400"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000" indent="-609600" algn="l" defTabSz="243840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200"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6400"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62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4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6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8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lnSpc>
                <a:spcPct val="150000"/>
              </a:lnSpc>
              <a:buNone/>
            </a:pPr>
            <a:r>
              <a:rPr lang="en-US" sz="1400" dirty="0">
                <a:solidFill>
                  <a:schemeClr val="bg1"/>
                </a:solidFill>
                <a:latin typeface="Tahoma" panose="020B0604030504040204" charset="0"/>
                <a:ea typeface="Tahoma" panose="020B0604030504040204" charset="0"/>
                <a:cs typeface="Tahoma" panose="020B0604030504040204" charset="0"/>
              </a:rPr>
              <a:t>Stage 3</a:t>
            </a:r>
          </a:p>
        </p:txBody>
      </p:sp>
      <p:sp>
        <p:nvSpPr>
          <p:cNvPr id="28" name="Дуга 27"/>
          <p:cNvSpPr/>
          <p:nvPr/>
        </p:nvSpPr>
        <p:spPr>
          <a:xfrm>
            <a:off x="9208132" y="2277101"/>
            <a:ext cx="1567779" cy="1567779"/>
          </a:xfrm>
          <a:prstGeom prst="arc">
            <a:avLst>
              <a:gd name="adj1" fmla="val 5495616"/>
              <a:gd name="adj2" fmla="val 5395801"/>
            </a:avLst>
          </a:prstGeom>
          <a:noFill/>
          <a:ln w="3810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ru-RU" sz="900">
              <a:solidFill>
                <a:schemeClr val="lt1"/>
              </a:solidFill>
            </a:endParaRPr>
          </a:p>
        </p:txBody>
      </p:sp>
      <p:sp>
        <p:nvSpPr>
          <p:cNvPr id="29" name="Дуга 28"/>
          <p:cNvSpPr/>
          <p:nvPr/>
        </p:nvSpPr>
        <p:spPr>
          <a:xfrm>
            <a:off x="9208132" y="2277101"/>
            <a:ext cx="1567779" cy="1567779"/>
          </a:xfrm>
          <a:prstGeom prst="arc">
            <a:avLst>
              <a:gd name="adj1" fmla="val 5495616"/>
              <a:gd name="adj2" fmla="val 1419612"/>
            </a:avLst>
          </a:prstGeom>
          <a:ln w="231775" cap="rnd" cmpd="sng">
            <a:solidFill>
              <a:schemeClr val="accent4"/>
            </a:solidFill>
            <a:tailEnd type="non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ru-RU" sz="9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ller Light" panose="02000503000000020004" pitchFamily="2" charset="0"/>
              <a:ea typeface="Aller Light" panose="02000503000000020004" pitchFamily="2" charset="0"/>
              <a:cs typeface="Aller Light" panose="02000503000000020004" pitchFamily="2" charset="0"/>
            </a:endParaRPr>
          </a:p>
        </p:txBody>
      </p:sp>
      <p:sp>
        <p:nvSpPr>
          <p:cNvPr id="30" name="Текст 8"/>
          <p:cNvSpPr txBox="1"/>
          <p:nvPr/>
        </p:nvSpPr>
        <p:spPr>
          <a:xfrm flipH="1">
            <a:off x="9540615" y="2898909"/>
            <a:ext cx="850916" cy="345577"/>
          </a:xfrm>
          <a:prstGeom prst="rect">
            <a:avLst/>
          </a:prstGeom>
          <a:noFill/>
        </p:spPr>
        <p:txBody>
          <a:bodyPr/>
          <a:lstStyle>
            <a:lvl1pPr marL="914400" indent="-914400" algn="l" defTabSz="2438400" rtl="0" eaLnBrk="1" latinLnBrk="0" hangingPunct="1">
              <a:spcBef>
                <a:spcPct val="20000"/>
              </a:spcBef>
              <a:buFont typeface="Arial" panose="020B0604020202020204" pitchFamily="34" charset="0"/>
              <a:buChar char="•"/>
              <a:defRPr sz="8500" kern="1200">
                <a:solidFill>
                  <a:schemeClr val="tx1"/>
                </a:solidFill>
                <a:latin typeface="+mn-lt"/>
                <a:ea typeface="+mn-ea"/>
                <a:cs typeface="+mn-cs"/>
              </a:defRPr>
            </a:lvl1pPr>
            <a:lvl2pPr marL="1981200" indent="-762000" algn="l" defTabSz="2438400" rtl="0" eaLnBrk="1" latinLnBrk="0" hangingPunct="1">
              <a:spcBef>
                <a:spcPct val="20000"/>
              </a:spcBef>
              <a:buFont typeface="Arial" panose="020B0604020202020204" pitchFamily="34" charset="0"/>
              <a:buChar char="–"/>
              <a:defRPr sz="7500" kern="1200">
                <a:solidFill>
                  <a:schemeClr val="tx1"/>
                </a:solidFill>
                <a:latin typeface="+mn-lt"/>
                <a:ea typeface="+mn-ea"/>
                <a:cs typeface="+mn-cs"/>
              </a:defRPr>
            </a:lvl2pPr>
            <a:lvl3pPr marL="3048000" indent="-609600" algn="l" defTabSz="2438400" rtl="0" eaLnBrk="1" latinLnBrk="0" hangingPunct="1">
              <a:spcBef>
                <a:spcPct val="20000"/>
              </a:spcBef>
              <a:buFont typeface="Arial" panose="020B0604020202020204" pitchFamily="34" charset="0"/>
              <a:buChar char="•"/>
              <a:defRPr sz="6400" kern="1200">
                <a:solidFill>
                  <a:schemeClr val="tx1"/>
                </a:solidFill>
                <a:latin typeface="+mn-lt"/>
                <a:ea typeface="+mn-ea"/>
                <a:cs typeface="+mn-cs"/>
              </a:defRPr>
            </a:lvl3pPr>
            <a:lvl4pPr marL="4267200"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4pPr>
            <a:lvl5pPr marL="5486400"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5pPr>
            <a:lvl6pPr marL="67062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6pPr>
            <a:lvl7pPr marL="79254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7pPr>
            <a:lvl8pPr marL="91446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8pPr>
            <a:lvl9pPr marL="10363835" indent="-609600" algn="l" defTabSz="2438400" rtl="0" eaLnBrk="1" latinLnBrk="0" hangingPunct="1">
              <a:spcBef>
                <a:spcPct val="20000"/>
              </a:spcBef>
              <a:buFont typeface="Arial" panose="020B0604020202020204" pitchFamily="34" charset="0"/>
              <a:buChar char="•"/>
              <a:defRPr sz="5300" kern="1200">
                <a:solidFill>
                  <a:schemeClr val="tx1"/>
                </a:solidFill>
                <a:latin typeface="+mn-lt"/>
                <a:ea typeface="+mn-ea"/>
                <a:cs typeface="+mn-cs"/>
              </a:defRPr>
            </a:lvl9pPr>
          </a:lstStyle>
          <a:p>
            <a:pPr marL="0" indent="0" algn="ctr">
              <a:lnSpc>
                <a:spcPct val="150000"/>
              </a:lnSpc>
              <a:buNone/>
            </a:pPr>
            <a:r>
              <a:rPr lang="en-US" sz="1400" dirty="0">
                <a:solidFill>
                  <a:schemeClr val="bg1"/>
                </a:solidFill>
                <a:latin typeface="Tahoma" panose="020B0604030504040204" charset="0"/>
                <a:ea typeface="Tahoma" panose="020B0604030504040204" charset="0"/>
                <a:cs typeface="Tahoma" panose="020B0604030504040204" charset="0"/>
              </a:rPr>
              <a:t>Stage 4</a:t>
            </a:r>
          </a:p>
        </p:txBody>
      </p:sp>
      <p:grpSp>
        <p:nvGrpSpPr>
          <p:cNvPr id="54" name="组合 53"/>
          <p:cNvGrpSpPr/>
          <p:nvPr/>
        </p:nvGrpSpPr>
        <p:grpSpPr>
          <a:xfrm>
            <a:off x="3291205" y="230505"/>
            <a:ext cx="5358130" cy="1111885"/>
            <a:chOff x="5380" y="840"/>
            <a:chExt cx="8438" cy="1751"/>
          </a:xfrm>
        </p:grpSpPr>
        <p:sp>
          <p:nvSpPr>
            <p:cNvPr id="182" name="Google Shape;182;p34"/>
            <p:cNvSpPr txBox="1"/>
            <p:nvPr/>
          </p:nvSpPr>
          <p:spPr>
            <a:xfrm>
              <a:off x="5380" y="1437"/>
              <a:ext cx="8439" cy="812"/>
            </a:xfrm>
            <a:prstGeom prst="rect">
              <a:avLst/>
            </a:prstGeom>
            <a:noFill/>
            <a:ln>
              <a:noFill/>
            </a:ln>
          </p:spPr>
          <p:txBody>
            <a:bodyPr spcFirstLastPara="1" wrap="square" lIns="91433" tIns="45700" rIns="91433" bIns="45700" anchor="t" anchorCtr="0">
              <a:noAutofit/>
            </a:bodyPr>
            <a:lstStyle/>
            <a:p>
              <a:pPr marL="0" marR="0" lvl="0" indent="0" algn="ctr" rtl="0">
                <a:lnSpc>
                  <a:spcPct val="110000"/>
                </a:lnSpc>
                <a:spcBef>
                  <a:spcPts val="0"/>
                </a:spcBef>
                <a:spcAft>
                  <a:spcPts val="0"/>
                </a:spcAft>
                <a:buNone/>
              </a:pPr>
              <a:r>
                <a:rPr lang="zh-CN" altLang="en-US" sz="3060">
                  <a:solidFill>
                    <a:schemeClr val="bg1"/>
                  </a:solidFill>
                  <a:latin typeface="思源黑体 CN Light" panose="020B0300000000000000" charset="-122"/>
                  <a:ea typeface="思源黑体 CN Light" panose="020B0300000000000000" charset="-122"/>
                  <a:sym typeface="+mn-ea"/>
                </a:rPr>
                <a:t>添加此处原有标题</a:t>
              </a:r>
              <a:endParaRPr lang="zh-CN" altLang="en-US" sz="3060" b="1">
                <a:solidFill>
                  <a:schemeClr val="bg1"/>
                </a:solidFill>
                <a:latin typeface="思源黑体 CN Light" panose="020B0300000000000000" charset="-122"/>
                <a:ea typeface="思源黑体 CN Light" panose="020B0300000000000000" charset="-122"/>
                <a:cs typeface="+mj-lt"/>
                <a:sym typeface="+mn-ea"/>
              </a:endParaRPr>
            </a:p>
          </p:txBody>
        </p:sp>
        <p:sp>
          <p:nvSpPr>
            <p:cNvPr id="183" name="Google Shape;183;p34"/>
            <p:cNvSpPr txBox="1"/>
            <p:nvPr/>
          </p:nvSpPr>
          <p:spPr>
            <a:xfrm>
              <a:off x="6326" y="840"/>
              <a:ext cx="6548" cy="460"/>
            </a:xfrm>
            <a:prstGeom prst="rect">
              <a:avLst/>
            </a:prstGeom>
            <a:noFill/>
            <a:ln>
              <a:noFill/>
            </a:ln>
          </p:spPr>
          <p:txBody>
            <a:bodyPr spcFirstLastPara="1" wrap="square" lIns="91433" tIns="45700" rIns="91433" bIns="45700" anchor="t" anchorCtr="0">
              <a:noAutofit/>
            </a:bodyPr>
            <a:lstStyle/>
            <a:p>
              <a:pPr marL="0" marR="0" lvl="0" indent="0" algn="ctr" rtl="0">
                <a:spcBef>
                  <a:spcPts val="0"/>
                </a:spcBef>
                <a:spcAft>
                  <a:spcPts val="0"/>
                </a:spcAft>
                <a:buNone/>
              </a:pPr>
              <a:r>
                <a:rPr lang="en-US" altLang="en-GB" sz="1335" b="1">
                  <a:solidFill>
                    <a:schemeClr val="bg1"/>
                  </a:solidFill>
                  <a:latin typeface="+mj-lt"/>
                  <a:ea typeface="Montserrat" panose="00000500000000000000"/>
                  <a:cs typeface="+mj-lt"/>
                  <a:sym typeface="Montserrat" panose="00000500000000000000"/>
                </a:rPr>
                <a:t>TEXT HERE</a:t>
              </a:r>
            </a:p>
          </p:txBody>
        </p:sp>
        <p:sp>
          <p:nvSpPr>
            <p:cNvPr id="185" name="Google Shape;185;p34"/>
            <p:cNvSpPr/>
            <p:nvPr/>
          </p:nvSpPr>
          <p:spPr>
            <a:xfrm>
              <a:off x="9000" y="2487"/>
              <a:ext cx="1200" cy="105"/>
            </a:xfrm>
            <a:prstGeom prst="rect">
              <a:avLst/>
            </a:prstGeom>
            <a:solidFill>
              <a:srgbClr val="FFFFFF"/>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bg1"/>
                </a:solidFill>
                <a:latin typeface="+mj-lt"/>
                <a:ea typeface="Montserrat" panose="00000500000000000000"/>
                <a:cs typeface="+mj-lt"/>
                <a:sym typeface="Montserrat" panose="00000500000000000000"/>
              </a:endParaRPr>
            </a:p>
          </p:txBody>
        </p:sp>
      </p:grpSp>
      <p:grpSp>
        <p:nvGrpSpPr>
          <p:cNvPr id="31" name="组合 30"/>
          <p:cNvGrpSpPr/>
          <p:nvPr/>
        </p:nvGrpSpPr>
        <p:grpSpPr>
          <a:xfrm>
            <a:off x="660400" y="4613910"/>
            <a:ext cx="2273935" cy="1141095"/>
            <a:chOff x="11445" y="554"/>
            <a:chExt cx="3581" cy="1797"/>
          </a:xfrm>
        </p:grpSpPr>
        <p:sp>
          <p:nvSpPr>
            <p:cNvPr id="32" name="文本框 31"/>
            <p:cNvSpPr txBox="1"/>
            <p:nvPr/>
          </p:nvSpPr>
          <p:spPr>
            <a:xfrm>
              <a:off x="11445" y="1202"/>
              <a:ext cx="3581" cy="1149"/>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3" name="文本框 2"/>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简短的绪论</a:t>
              </a:r>
            </a:p>
          </p:txBody>
        </p:sp>
      </p:grpSp>
      <p:grpSp>
        <p:nvGrpSpPr>
          <p:cNvPr id="4" name="组合 3"/>
          <p:cNvGrpSpPr/>
          <p:nvPr/>
        </p:nvGrpSpPr>
        <p:grpSpPr>
          <a:xfrm>
            <a:off x="3442335" y="4613910"/>
            <a:ext cx="2273935" cy="1141095"/>
            <a:chOff x="11445" y="554"/>
            <a:chExt cx="3581" cy="1797"/>
          </a:xfrm>
        </p:grpSpPr>
        <p:sp>
          <p:nvSpPr>
            <p:cNvPr id="5" name="文本框 4"/>
            <p:cNvSpPr txBox="1"/>
            <p:nvPr/>
          </p:nvSpPr>
          <p:spPr>
            <a:xfrm>
              <a:off x="11445" y="1202"/>
              <a:ext cx="3581" cy="1149"/>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6" name="文本框 5"/>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简短的绪论</a:t>
              </a:r>
            </a:p>
          </p:txBody>
        </p:sp>
      </p:grpSp>
      <p:grpSp>
        <p:nvGrpSpPr>
          <p:cNvPr id="7" name="组合 6"/>
          <p:cNvGrpSpPr/>
          <p:nvPr/>
        </p:nvGrpSpPr>
        <p:grpSpPr>
          <a:xfrm>
            <a:off x="6224270" y="4613910"/>
            <a:ext cx="2273935" cy="1141095"/>
            <a:chOff x="11445" y="554"/>
            <a:chExt cx="3581" cy="1797"/>
          </a:xfrm>
        </p:grpSpPr>
        <p:sp>
          <p:nvSpPr>
            <p:cNvPr id="9" name="文本框 8"/>
            <p:cNvSpPr txBox="1"/>
            <p:nvPr/>
          </p:nvSpPr>
          <p:spPr>
            <a:xfrm>
              <a:off x="11445" y="1202"/>
              <a:ext cx="3581" cy="1149"/>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0" name="文本框 9"/>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简短的绪论</a:t>
              </a:r>
            </a:p>
          </p:txBody>
        </p:sp>
      </p:grpSp>
      <p:grpSp>
        <p:nvGrpSpPr>
          <p:cNvPr id="11" name="组合 10"/>
          <p:cNvGrpSpPr/>
          <p:nvPr/>
        </p:nvGrpSpPr>
        <p:grpSpPr>
          <a:xfrm>
            <a:off x="9006205" y="4613910"/>
            <a:ext cx="2273935" cy="1141095"/>
            <a:chOff x="11445" y="554"/>
            <a:chExt cx="3581" cy="1797"/>
          </a:xfrm>
        </p:grpSpPr>
        <p:sp>
          <p:nvSpPr>
            <p:cNvPr id="16" name="文本框 15"/>
            <p:cNvSpPr txBox="1"/>
            <p:nvPr/>
          </p:nvSpPr>
          <p:spPr>
            <a:xfrm>
              <a:off x="11445" y="1202"/>
              <a:ext cx="3581" cy="1149"/>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5" name="文本框 14"/>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简短的绪论</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B4334"/>
        </a:solidFill>
        <a:effectLst/>
      </p:bgPr>
    </p:bg>
    <p:spTree>
      <p:nvGrpSpPr>
        <p:cNvPr id="1" name=""/>
        <p:cNvGrpSpPr/>
        <p:nvPr/>
      </p:nvGrpSpPr>
      <p:grpSpPr>
        <a:xfrm>
          <a:off x="0" y="0"/>
          <a:ext cx="0" cy="0"/>
          <a:chOff x="0" y="0"/>
          <a:chExt cx="0" cy="0"/>
        </a:xfrm>
      </p:grpSpPr>
      <p:sp>
        <p:nvSpPr>
          <p:cNvPr id="28" name="Rechteck"/>
          <p:cNvSpPr/>
          <p:nvPr/>
        </p:nvSpPr>
        <p:spPr>
          <a:xfrm>
            <a:off x="0" y="0"/>
            <a:ext cx="4464621" cy="6858000"/>
          </a:xfrm>
          <a:prstGeom prst="rect">
            <a:avLst/>
          </a:prstGeom>
          <a:solidFill>
            <a:srgbClr val="DE8831"/>
          </a:solidFill>
          <a:ln w="12700">
            <a:miter lim="400000"/>
          </a:ln>
        </p:spPr>
        <p:txBody>
          <a:bodyPr lIns="25400" tIns="25400" rIns="25400" bIns="25400" anchor="ctr"/>
          <a:lstStyle/>
          <a:p>
            <a:pPr algn="ctr">
              <a:defRPr sz="3200" spc="0">
                <a:solidFill>
                  <a:srgbClr val="FFFFFF"/>
                </a:solidFill>
                <a:latin typeface="Helvetica Light"/>
                <a:ea typeface="Helvetica Light"/>
                <a:cs typeface="Helvetica Light"/>
                <a:sym typeface="Helvetica Light"/>
              </a:defRPr>
            </a:pPr>
            <a:endParaRPr sz="1600">
              <a:solidFill>
                <a:schemeClr val="bg1"/>
              </a:solidFill>
              <a:latin typeface="+mj-lt"/>
              <a:cs typeface="+mj-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3047" y="464807"/>
            <a:ext cx="3555297" cy="5998989"/>
          </a:xfrm>
          <a:prstGeom prst="rect">
            <a:avLst/>
          </a:prstGeom>
        </p:spPr>
      </p:pic>
      <p:sp>
        <p:nvSpPr>
          <p:cNvPr id="30" name="TextBox 29"/>
          <p:cNvSpPr txBox="1"/>
          <p:nvPr/>
        </p:nvSpPr>
        <p:spPr>
          <a:xfrm>
            <a:off x="6385560" y="2864490"/>
            <a:ext cx="3687485" cy="1129665"/>
          </a:xfrm>
          <a:prstGeom prst="rect">
            <a:avLst/>
          </a:prstGeom>
          <a:noFill/>
        </p:spPr>
        <p:txBody>
          <a:bodyPr wrap="square">
            <a:spAutoFit/>
          </a:bodyPr>
          <a:lstStyle/>
          <a:p>
            <a:pPr fontAlgn="auto">
              <a:lnSpc>
                <a:spcPct val="150000"/>
              </a:lnSpc>
              <a:spcBef>
                <a:spcPts val="0"/>
              </a:spcBef>
              <a:spcAft>
                <a:spcPts val="0"/>
              </a:spcAft>
              <a:defRPr/>
            </a:pPr>
            <a:r>
              <a:rPr lang="zh-CN" altLang="en-US" sz="9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en-US" sz="900" dirty="0">
              <a:solidFill>
                <a:schemeClr val="tx1">
                  <a:alpha val="80000"/>
                </a:schemeClr>
              </a:solidFill>
              <a:ea typeface="Source Sans Pro" charset="0"/>
              <a:cs typeface="Source Sans Pro" charset="0"/>
            </a:endParaRPr>
          </a:p>
          <a:p>
            <a:pPr fontAlgn="auto">
              <a:lnSpc>
                <a:spcPct val="150000"/>
              </a:lnSpc>
              <a:spcBef>
                <a:spcPts val="0"/>
              </a:spcBef>
              <a:spcAft>
                <a:spcPts val="0"/>
              </a:spcAft>
              <a:defRPr/>
            </a:pPr>
            <a:r>
              <a:rPr lang="en-US" sz="900" dirty="0">
                <a:solidFill>
                  <a:schemeClr val="bg1"/>
                </a:solidFill>
                <a:latin typeface="+mj-lt"/>
                <a:cs typeface="+mj-lt"/>
              </a:rPr>
              <a:t> a, </a:t>
            </a:r>
            <a:r>
              <a:rPr lang="en-US" sz="900" dirty="0" err="1">
                <a:solidFill>
                  <a:schemeClr val="bg1"/>
                </a:solidFill>
                <a:latin typeface="+mj-lt"/>
                <a:cs typeface="+mj-lt"/>
              </a:rPr>
              <a:t>mollis</a:t>
            </a:r>
            <a:r>
              <a:rPr lang="en-US" sz="900" dirty="0">
                <a:solidFill>
                  <a:schemeClr val="bg1"/>
                </a:solidFill>
                <a:latin typeface="+mj-lt"/>
                <a:cs typeface="+mj-lt"/>
              </a:rPr>
              <a:t> </a:t>
            </a:r>
            <a:r>
              <a:rPr lang="en-US" sz="900" dirty="0" err="1">
                <a:solidFill>
                  <a:schemeClr val="bg1"/>
                </a:solidFill>
                <a:latin typeface="+mj-lt"/>
                <a:cs typeface="+mj-lt"/>
              </a:rPr>
              <a:t>mollis</a:t>
            </a:r>
            <a:r>
              <a:rPr lang="en-US" sz="900" dirty="0">
                <a:solidFill>
                  <a:schemeClr val="bg1"/>
                </a:solidFill>
                <a:latin typeface="+mj-lt"/>
                <a:cs typeface="+mj-lt"/>
              </a:rPr>
              <a:t> </a:t>
            </a:r>
            <a:r>
              <a:rPr lang="en-US" sz="900" dirty="0" err="1">
                <a:solidFill>
                  <a:schemeClr val="bg1"/>
                </a:solidFill>
                <a:latin typeface="+mj-lt"/>
                <a:cs typeface="+mj-lt"/>
              </a:rPr>
              <a:t>tortor</a:t>
            </a:r>
            <a:r>
              <a:rPr lang="en-US" sz="900" dirty="0">
                <a:solidFill>
                  <a:schemeClr val="bg1"/>
                </a:solidFill>
                <a:latin typeface="+mj-lt"/>
                <a:cs typeface="+mj-lt"/>
              </a:rPr>
              <a:t>. Ut </a:t>
            </a:r>
            <a:r>
              <a:rPr lang="en-US" sz="900" dirty="0" err="1">
                <a:solidFill>
                  <a:schemeClr val="bg1"/>
                </a:solidFill>
                <a:latin typeface="+mj-lt"/>
                <a:cs typeface="+mj-lt"/>
              </a:rPr>
              <a:t>sodales</a:t>
            </a:r>
            <a:r>
              <a:rPr lang="en-US" sz="900" dirty="0">
                <a:solidFill>
                  <a:schemeClr val="bg1"/>
                </a:solidFill>
                <a:latin typeface="+mj-lt"/>
                <a:cs typeface="+mj-lt"/>
              </a:rPr>
              <a:t> </a:t>
            </a:r>
            <a:r>
              <a:rPr lang="en-US" sz="900" dirty="0" err="1">
                <a:solidFill>
                  <a:schemeClr val="bg1"/>
                </a:solidFill>
                <a:latin typeface="+mj-lt"/>
                <a:cs typeface="+mj-lt"/>
              </a:rPr>
              <a:t>felis</a:t>
            </a:r>
            <a:r>
              <a:rPr lang="en-US" sz="900" dirty="0">
                <a:solidFill>
                  <a:schemeClr val="bg1"/>
                </a:solidFill>
                <a:latin typeface="+mj-lt"/>
                <a:cs typeface="+mj-lt"/>
              </a:rPr>
              <a:t> id </a:t>
            </a:r>
            <a:r>
              <a:rPr lang="en-US" sz="900" dirty="0" err="1">
                <a:solidFill>
                  <a:schemeClr val="bg1"/>
                </a:solidFill>
                <a:latin typeface="+mj-lt"/>
                <a:cs typeface="+mj-lt"/>
              </a:rPr>
              <a:t>tellus</a:t>
            </a:r>
            <a:r>
              <a:rPr lang="en-US" sz="900" dirty="0">
                <a:solidFill>
                  <a:schemeClr val="bg1"/>
                </a:solidFill>
                <a:latin typeface="+mj-lt"/>
                <a:cs typeface="+mj-lt"/>
              </a:rPr>
              <a:t> </a:t>
            </a:r>
            <a:r>
              <a:rPr lang="en-US" sz="900" dirty="0" err="1">
                <a:solidFill>
                  <a:schemeClr val="bg1"/>
                </a:solidFill>
                <a:latin typeface="+mj-lt"/>
                <a:cs typeface="+mj-lt"/>
              </a:rPr>
              <a:t>porttitor</a:t>
            </a:r>
            <a:r>
              <a:rPr lang="en-US" sz="900" dirty="0">
                <a:solidFill>
                  <a:schemeClr val="bg1"/>
                </a:solidFill>
                <a:latin typeface="+mj-lt"/>
                <a:cs typeface="+mj-lt"/>
              </a:rPr>
              <a:t> </a:t>
            </a:r>
            <a:r>
              <a:rPr lang="en-US" sz="900" dirty="0" err="1">
                <a:solidFill>
                  <a:schemeClr val="bg1"/>
                </a:solidFill>
                <a:latin typeface="+mj-lt"/>
                <a:cs typeface="+mj-lt"/>
              </a:rPr>
              <a:t>sodales</a:t>
            </a:r>
            <a:r>
              <a:rPr lang="en-US" sz="900" dirty="0">
                <a:solidFill>
                  <a:schemeClr val="bg1"/>
                </a:solidFill>
                <a:latin typeface="+mj-lt"/>
                <a:cs typeface="+mj-lt"/>
              </a:rPr>
              <a:t>. </a:t>
            </a:r>
          </a:p>
        </p:txBody>
      </p:sp>
      <p:sp>
        <p:nvSpPr>
          <p:cNvPr id="41" name="TextBox 40"/>
          <p:cNvSpPr txBox="1"/>
          <p:nvPr/>
        </p:nvSpPr>
        <p:spPr>
          <a:xfrm>
            <a:off x="4397102" y="298293"/>
            <a:ext cx="3397795" cy="276999"/>
          </a:xfrm>
          <a:prstGeom prst="rect">
            <a:avLst/>
          </a:prstGeom>
          <a:noFill/>
        </p:spPr>
        <p:txBody>
          <a:bodyPr wrap="square">
            <a:spAutoFit/>
          </a:bodyPr>
          <a:lstStyle/>
          <a:p>
            <a:pPr algn="ctr" eaLnBrk="1" fontAlgn="auto" hangingPunct="1">
              <a:spcBef>
                <a:spcPts val="0"/>
              </a:spcBef>
              <a:spcAft>
                <a:spcPts val="0"/>
              </a:spcAft>
              <a:defRPr/>
            </a:pPr>
            <a:r>
              <a:rPr lang="en-US" sz="1200" b="1" i="1" dirty="0" err="1">
                <a:solidFill>
                  <a:schemeClr val="bg1"/>
                </a:solidFill>
                <a:latin typeface="+mj-lt"/>
                <a:cs typeface="+mj-lt"/>
              </a:rPr>
              <a:t>Melkawey</a:t>
            </a:r>
          </a:p>
        </p:txBody>
      </p:sp>
      <p:sp>
        <p:nvSpPr>
          <p:cNvPr id="3" name="Picture Placeholder 2"/>
          <p:cNvSpPr>
            <a:spLocks noGrp="1"/>
          </p:cNvSpPr>
          <p:nvPr>
            <p:ph type="pic" sz="quarter" idx="10"/>
          </p:nvPr>
        </p:nvSpPr>
        <p:spPr>
          <a:blipFill rotWithShape="1">
            <a:blip r:embed="rId3" cstate="screen">
              <a:extLst>
                <a:ext uri="{28A0092B-C50C-407E-A947-70E740481C1C}">
                  <a14:useLocalDpi xmlns:a14="http://schemas.microsoft.com/office/drawing/2010/main" val="0"/>
                </a:ext>
              </a:extLst>
            </a:blip>
            <a:stretch>
              <a:fillRect/>
            </a:stretch>
          </a:blipFill>
        </p:spPr>
      </p:sp>
      <p:sp>
        <p:nvSpPr>
          <p:cNvPr id="38" name="TextBox 37"/>
          <p:cNvSpPr txBox="1"/>
          <p:nvPr/>
        </p:nvSpPr>
        <p:spPr>
          <a:xfrm>
            <a:off x="6385560" y="1528445"/>
            <a:ext cx="2575560" cy="1476375"/>
          </a:xfrm>
          <a:prstGeom prst="rect">
            <a:avLst/>
          </a:prstGeom>
          <a:noFill/>
        </p:spPr>
        <p:txBody>
          <a:bodyPr wrap="square" lIns="0" rIns="0" rtlCol="0">
            <a:spAutoFit/>
          </a:bodyPr>
          <a:lstStyle/>
          <a:p>
            <a:pPr algn="l">
              <a:lnSpc>
                <a:spcPts val="3600"/>
              </a:lnSpc>
            </a:pPr>
            <a:r>
              <a:rPr lang="zh-CN" altLang="en-US" sz="3000">
                <a:solidFill>
                  <a:schemeClr val="bg1"/>
                </a:solidFill>
                <a:latin typeface="思源黑体 CN Light" panose="020B0300000000000000" charset="-122"/>
                <a:ea typeface="思源黑体 CN Light" panose="020B0300000000000000" charset="-122"/>
                <a:sym typeface="+mn-ea"/>
              </a:rPr>
              <a:t>添加此处原有标题</a:t>
            </a:r>
            <a:endParaRPr lang="en-US" sz="3000" b="1" dirty="0">
              <a:latin typeface="+mj-lt"/>
              <a:ea typeface="Montserrat Black" charset="0"/>
              <a:cs typeface="Montserrat Black" charset="0"/>
            </a:endParaRPr>
          </a:p>
          <a:p>
            <a:pPr algn="l">
              <a:lnSpc>
                <a:spcPts val="3600"/>
              </a:lnSpc>
            </a:pPr>
            <a:endParaRPr lang="en-US" sz="3000" b="1" spc="1000" dirty="0">
              <a:latin typeface="+mj-lt"/>
              <a:ea typeface="Montserrat" charset="0"/>
              <a:cs typeface="Montserrat" charset="0"/>
            </a:endParaRPr>
          </a:p>
        </p:txBody>
      </p:sp>
      <p:grpSp>
        <p:nvGrpSpPr>
          <p:cNvPr id="48" name="组合 47"/>
          <p:cNvGrpSpPr/>
          <p:nvPr/>
        </p:nvGrpSpPr>
        <p:grpSpPr>
          <a:xfrm>
            <a:off x="6385560" y="4202430"/>
            <a:ext cx="4556760" cy="2009140"/>
            <a:chOff x="10109" y="5326"/>
            <a:chExt cx="7176" cy="3164"/>
          </a:xfrm>
        </p:grpSpPr>
        <p:sp>
          <p:nvSpPr>
            <p:cNvPr id="168" name="Google Shape;168;p38"/>
            <p:cNvSpPr/>
            <p:nvPr/>
          </p:nvSpPr>
          <p:spPr>
            <a:xfrm>
              <a:off x="10860" y="5375"/>
              <a:ext cx="3466" cy="481"/>
            </a:xfrm>
            <a:prstGeom prst="rect">
              <a:avLst/>
            </a:prstGeom>
            <a:solidFill>
              <a:srgbClr val="FFC000"/>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lt1"/>
                </a:solidFill>
                <a:latin typeface="+mj-lt"/>
                <a:ea typeface="Calibri" panose="020F0502020204030204"/>
                <a:cs typeface="+mj-lt"/>
                <a:sym typeface="Calibri" panose="020F0502020204030204"/>
              </a:endParaRPr>
            </a:p>
          </p:txBody>
        </p:sp>
        <p:sp>
          <p:nvSpPr>
            <p:cNvPr id="169" name="Google Shape;169;p38"/>
            <p:cNvSpPr/>
            <p:nvPr/>
          </p:nvSpPr>
          <p:spPr>
            <a:xfrm>
              <a:off x="10860" y="6064"/>
              <a:ext cx="4605" cy="481"/>
            </a:xfrm>
            <a:prstGeom prst="rect">
              <a:avLst/>
            </a:prstGeom>
            <a:solidFill>
              <a:schemeClr val="accent4">
                <a:lumMod val="60000"/>
                <a:lumOff val="40000"/>
              </a:schemeClr>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lt1"/>
                </a:solidFill>
                <a:latin typeface="+mj-lt"/>
                <a:ea typeface="Calibri" panose="020F0502020204030204"/>
                <a:cs typeface="+mj-lt"/>
                <a:sym typeface="Calibri" panose="020F0502020204030204"/>
              </a:endParaRPr>
            </a:p>
          </p:txBody>
        </p:sp>
        <p:sp>
          <p:nvSpPr>
            <p:cNvPr id="170" name="Google Shape;170;p38"/>
            <p:cNvSpPr/>
            <p:nvPr/>
          </p:nvSpPr>
          <p:spPr>
            <a:xfrm>
              <a:off x="10830" y="6729"/>
              <a:ext cx="5370" cy="481"/>
            </a:xfrm>
            <a:prstGeom prst="rect">
              <a:avLst/>
            </a:prstGeom>
            <a:solidFill>
              <a:schemeClr val="accent2">
                <a:lumMod val="60000"/>
                <a:lumOff val="40000"/>
              </a:schemeClr>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lt1"/>
                </a:solidFill>
                <a:latin typeface="+mj-lt"/>
                <a:ea typeface="Calibri" panose="020F0502020204030204"/>
                <a:cs typeface="+mj-lt"/>
                <a:sym typeface="Calibri" panose="020F0502020204030204"/>
              </a:endParaRPr>
            </a:p>
          </p:txBody>
        </p:sp>
        <p:sp>
          <p:nvSpPr>
            <p:cNvPr id="171" name="Google Shape;171;p38"/>
            <p:cNvSpPr/>
            <p:nvPr/>
          </p:nvSpPr>
          <p:spPr>
            <a:xfrm>
              <a:off x="10860" y="7348"/>
              <a:ext cx="2624" cy="481"/>
            </a:xfrm>
            <a:prstGeom prst="rect">
              <a:avLst/>
            </a:prstGeom>
            <a:solidFill>
              <a:srgbClr val="E19591"/>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lt1"/>
                </a:solidFill>
                <a:latin typeface="+mj-lt"/>
                <a:ea typeface="Calibri" panose="020F0502020204030204"/>
                <a:cs typeface="+mj-lt"/>
                <a:sym typeface="Calibri" panose="020F0502020204030204"/>
              </a:endParaRPr>
            </a:p>
          </p:txBody>
        </p:sp>
        <p:sp>
          <p:nvSpPr>
            <p:cNvPr id="172" name="Google Shape;172;p38"/>
            <p:cNvSpPr/>
            <p:nvPr/>
          </p:nvSpPr>
          <p:spPr>
            <a:xfrm>
              <a:off x="10860" y="7990"/>
              <a:ext cx="3007" cy="481"/>
            </a:xfrm>
            <a:prstGeom prst="rect">
              <a:avLst/>
            </a:prstGeom>
            <a:solidFill>
              <a:srgbClr val="F7AA32"/>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lt1"/>
                </a:solidFill>
                <a:latin typeface="+mj-lt"/>
                <a:ea typeface="Calibri" panose="020F0502020204030204"/>
                <a:cs typeface="+mj-lt"/>
                <a:sym typeface="Calibri" panose="020F0502020204030204"/>
              </a:endParaRPr>
            </a:p>
          </p:txBody>
        </p:sp>
        <p:sp>
          <p:nvSpPr>
            <p:cNvPr id="175" name="Google Shape;175;p38"/>
            <p:cNvSpPr txBox="1"/>
            <p:nvPr/>
          </p:nvSpPr>
          <p:spPr>
            <a:xfrm>
              <a:off x="14390" y="5326"/>
              <a:ext cx="1017" cy="530"/>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en-GB" sz="1200" b="1">
                  <a:solidFill>
                    <a:srgbClr val="F1D3BF"/>
                  </a:solidFill>
                  <a:latin typeface="+mj-lt"/>
                  <a:ea typeface="Montserrat" panose="00000500000000000000"/>
                  <a:cs typeface="+mj-lt"/>
                  <a:sym typeface="Montserrat" panose="00000500000000000000"/>
                </a:rPr>
                <a:t>70%</a:t>
              </a:r>
            </a:p>
          </p:txBody>
        </p:sp>
        <p:sp>
          <p:nvSpPr>
            <p:cNvPr id="176" name="Google Shape;176;p38"/>
            <p:cNvSpPr txBox="1"/>
            <p:nvPr/>
          </p:nvSpPr>
          <p:spPr>
            <a:xfrm>
              <a:off x="15539" y="5956"/>
              <a:ext cx="1017" cy="530"/>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en-GB" sz="1200" b="1">
                  <a:solidFill>
                    <a:srgbClr val="F1D3BF"/>
                  </a:solidFill>
                  <a:latin typeface="+mj-lt"/>
                  <a:ea typeface="Montserrat" panose="00000500000000000000"/>
                  <a:cs typeface="+mj-lt"/>
                  <a:sym typeface="Montserrat" panose="00000500000000000000"/>
                </a:rPr>
                <a:t>85%</a:t>
              </a:r>
            </a:p>
          </p:txBody>
        </p:sp>
        <p:sp>
          <p:nvSpPr>
            <p:cNvPr id="177" name="Google Shape;177;p38"/>
            <p:cNvSpPr txBox="1"/>
            <p:nvPr/>
          </p:nvSpPr>
          <p:spPr>
            <a:xfrm>
              <a:off x="16269" y="6612"/>
              <a:ext cx="1017" cy="530"/>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en-GB" sz="1200" b="1">
                  <a:solidFill>
                    <a:srgbClr val="F1D3BF"/>
                  </a:solidFill>
                  <a:latin typeface="+mj-lt"/>
                  <a:ea typeface="Montserrat" panose="00000500000000000000"/>
                  <a:cs typeface="+mj-lt"/>
                  <a:sym typeface="Montserrat" panose="00000500000000000000"/>
                </a:rPr>
                <a:t>98%</a:t>
              </a:r>
            </a:p>
          </p:txBody>
        </p:sp>
        <p:sp>
          <p:nvSpPr>
            <p:cNvPr id="178" name="Google Shape;178;p38"/>
            <p:cNvSpPr txBox="1"/>
            <p:nvPr/>
          </p:nvSpPr>
          <p:spPr>
            <a:xfrm>
              <a:off x="13485" y="7293"/>
              <a:ext cx="1017" cy="530"/>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en-GB" sz="1200" b="1">
                  <a:solidFill>
                    <a:srgbClr val="F1D3BF"/>
                  </a:solidFill>
                  <a:latin typeface="+mj-lt"/>
                  <a:ea typeface="Montserrat" panose="00000500000000000000"/>
                  <a:cs typeface="+mj-lt"/>
                  <a:sym typeface="Montserrat" panose="00000500000000000000"/>
                </a:rPr>
                <a:t>45%</a:t>
              </a:r>
            </a:p>
          </p:txBody>
        </p:sp>
        <p:sp>
          <p:nvSpPr>
            <p:cNvPr id="179" name="Google Shape;179;p38"/>
            <p:cNvSpPr txBox="1"/>
            <p:nvPr/>
          </p:nvSpPr>
          <p:spPr>
            <a:xfrm>
              <a:off x="13923" y="7928"/>
              <a:ext cx="1017" cy="530"/>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en-GB" sz="1200" b="1">
                  <a:solidFill>
                    <a:srgbClr val="F1D3BF"/>
                  </a:solidFill>
                  <a:latin typeface="+mj-lt"/>
                  <a:ea typeface="Montserrat" panose="00000500000000000000"/>
                  <a:cs typeface="+mj-lt"/>
                  <a:sym typeface="Montserrat" panose="00000500000000000000"/>
                </a:rPr>
                <a:t>55%</a:t>
              </a:r>
            </a:p>
          </p:txBody>
        </p:sp>
        <p:sp>
          <p:nvSpPr>
            <p:cNvPr id="49" name="矩形 48"/>
            <p:cNvSpPr/>
            <p:nvPr/>
          </p:nvSpPr>
          <p:spPr>
            <a:xfrm>
              <a:off x="10109" y="5326"/>
              <a:ext cx="614" cy="3164"/>
            </a:xfrm>
            <a:prstGeom prst="rect">
              <a:avLst/>
            </a:prstGeom>
            <a:solidFill>
              <a:srgbClr val="F7AA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组合 49"/>
            <p:cNvGrpSpPr/>
            <p:nvPr/>
          </p:nvGrpSpPr>
          <p:grpSpPr>
            <a:xfrm>
              <a:off x="10159" y="5492"/>
              <a:ext cx="499" cy="2832"/>
              <a:chOff x="10096" y="5435"/>
              <a:chExt cx="562" cy="3187"/>
            </a:xfrm>
            <a:solidFill>
              <a:schemeClr val="bg1"/>
            </a:solidFill>
          </p:grpSpPr>
          <p:grpSp>
            <p:nvGrpSpPr>
              <p:cNvPr id="690" name="Group 689"/>
              <p:cNvGrpSpPr/>
              <p:nvPr/>
            </p:nvGrpSpPr>
            <p:grpSpPr>
              <a:xfrm flipH="1">
                <a:off x="10194" y="8054"/>
                <a:ext cx="365" cy="568"/>
                <a:chOff x="2954338" y="3530600"/>
                <a:chExt cx="338137" cy="525462"/>
              </a:xfrm>
              <a:grpFill/>
            </p:grpSpPr>
            <p:sp>
              <p:nvSpPr>
                <p:cNvPr id="662" name="Freeform 457"/>
                <p:cNvSpPr>
                  <a:spLocks noEditPoints="1"/>
                </p:cNvSpPr>
                <p:nvPr/>
              </p:nvSpPr>
              <p:spPr bwMode="auto">
                <a:xfrm>
                  <a:off x="2954338" y="3530600"/>
                  <a:ext cx="338137" cy="525462"/>
                </a:xfrm>
                <a:custGeom>
                  <a:avLst/>
                  <a:gdLst>
                    <a:gd name="T0" fmla="*/ 112 w 2131"/>
                    <a:gd name="T1" fmla="*/ 3035 h 3315"/>
                    <a:gd name="T2" fmla="*/ 123 w 2131"/>
                    <a:gd name="T3" fmla="*/ 3093 h 3315"/>
                    <a:gd name="T4" fmla="*/ 152 w 2131"/>
                    <a:gd name="T5" fmla="*/ 3142 h 3315"/>
                    <a:gd name="T6" fmla="*/ 196 w 2131"/>
                    <a:gd name="T7" fmla="*/ 3180 h 3315"/>
                    <a:gd name="T8" fmla="*/ 250 w 2131"/>
                    <a:gd name="T9" fmla="*/ 3200 h 3315"/>
                    <a:gd name="T10" fmla="*/ 1852 w 2131"/>
                    <a:gd name="T11" fmla="*/ 3202 h 3315"/>
                    <a:gd name="T12" fmla="*/ 1909 w 2131"/>
                    <a:gd name="T13" fmla="*/ 3192 h 3315"/>
                    <a:gd name="T14" fmla="*/ 1959 w 2131"/>
                    <a:gd name="T15" fmla="*/ 3163 h 3315"/>
                    <a:gd name="T16" fmla="*/ 1996 w 2131"/>
                    <a:gd name="T17" fmla="*/ 3119 h 3315"/>
                    <a:gd name="T18" fmla="*/ 2016 w 2131"/>
                    <a:gd name="T19" fmla="*/ 3065 h 3315"/>
                    <a:gd name="T20" fmla="*/ 2019 w 2131"/>
                    <a:gd name="T21" fmla="*/ 2805 h 3315"/>
                    <a:gd name="T22" fmla="*/ 112 w 2131"/>
                    <a:gd name="T23" fmla="*/ 621 h 3315"/>
                    <a:gd name="T24" fmla="*/ 2019 w 2131"/>
                    <a:gd name="T25" fmla="*/ 2693 h 3315"/>
                    <a:gd name="T26" fmla="*/ 112 w 2131"/>
                    <a:gd name="T27" fmla="*/ 621 h 3315"/>
                    <a:gd name="T28" fmla="*/ 250 w 2131"/>
                    <a:gd name="T29" fmla="*/ 114 h 3315"/>
                    <a:gd name="T30" fmla="*/ 196 w 2131"/>
                    <a:gd name="T31" fmla="*/ 134 h 3315"/>
                    <a:gd name="T32" fmla="*/ 152 w 2131"/>
                    <a:gd name="T33" fmla="*/ 172 h 3315"/>
                    <a:gd name="T34" fmla="*/ 123 w 2131"/>
                    <a:gd name="T35" fmla="*/ 221 h 3315"/>
                    <a:gd name="T36" fmla="*/ 112 w 2131"/>
                    <a:gd name="T37" fmla="*/ 280 h 3315"/>
                    <a:gd name="T38" fmla="*/ 2019 w 2131"/>
                    <a:gd name="T39" fmla="*/ 509 h 3315"/>
                    <a:gd name="T40" fmla="*/ 2016 w 2131"/>
                    <a:gd name="T41" fmla="*/ 249 h 3315"/>
                    <a:gd name="T42" fmla="*/ 1996 w 2131"/>
                    <a:gd name="T43" fmla="*/ 195 h 3315"/>
                    <a:gd name="T44" fmla="*/ 1959 w 2131"/>
                    <a:gd name="T45" fmla="*/ 151 h 3315"/>
                    <a:gd name="T46" fmla="*/ 1909 w 2131"/>
                    <a:gd name="T47" fmla="*/ 122 h 3315"/>
                    <a:gd name="T48" fmla="*/ 1852 w 2131"/>
                    <a:gd name="T49" fmla="*/ 112 h 3315"/>
                    <a:gd name="T50" fmla="*/ 279 w 2131"/>
                    <a:gd name="T51" fmla="*/ 0 h 3315"/>
                    <a:gd name="T52" fmla="*/ 1893 w 2131"/>
                    <a:gd name="T53" fmla="*/ 3 h 3315"/>
                    <a:gd name="T54" fmla="*/ 1969 w 2131"/>
                    <a:gd name="T55" fmla="*/ 25 h 3315"/>
                    <a:gd name="T56" fmla="*/ 2034 w 2131"/>
                    <a:gd name="T57" fmla="*/ 69 h 3315"/>
                    <a:gd name="T58" fmla="*/ 2086 w 2131"/>
                    <a:gd name="T59" fmla="*/ 127 h 3315"/>
                    <a:gd name="T60" fmla="*/ 2119 w 2131"/>
                    <a:gd name="T61" fmla="*/ 199 h 3315"/>
                    <a:gd name="T62" fmla="*/ 2131 w 2131"/>
                    <a:gd name="T63" fmla="*/ 280 h 3315"/>
                    <a:gd name="T64" fmla="*/ 2128 w 2131"/>
                    <a:gd name="T65" fmla="*/ 3077 h 3315"/>
                    <a:gd name="T66" fmla="*/ 2105 w 2131"/>
                    <a:gd name="T67" fmla="*/ 3152 h 3315"/>
                    <a:gd name="T68" fmla="*/ 2062 w 2131"/>
                    <a:gd name="T69" fmla="*/ 3218 h 3315"/>
                    <a:gd name="T70" fmla="*/ 2003 w 2131"/>
                    <a:gd name="T71" fmla="*/ 3270 h 3315"/>
                    <a:gd name="T72" fmla="*/ 1932 w 2131"/>
                    <a:gd name="T73" fmla="*/ 3303 h 3315"/>
                    <a:gd name="T74" fmla="*/ 1852 w 2131"/>
                    <a:gd name="T75" fmla="*/ 3315 h 3315"/>
                    <a:gd name="T76" fmla="*/ 238 w 2131"/>
                    <a:gd name="T77" fmla="*/ 3312 h 3315"/>
                    <a:gd name="T78" fmla="*/ 162 w 2131"/>
                    <a:gd name="T79" fmla="*/ 3289 h 3315"/>
                    <a:gd name="T80" fmla="*/ 97 w 2131"/>
                    <a:gd name="T81" fmla="*/ 3246 h 3315"/>
                    <a:gd name="T82" fmla="*/ 45 w 2131"/>
                    <a:gd name="T83" fmla="*/ 3187 h 3315"/>
                    <a:gd name="T84" fmla="*/ 12 w 2131"/>
                    <a:gd name="T85" fmla="*/ 3116 h 3315"/>
                    <a:gd name="T86" fmla="*/ 0 w 2131"/>
                    <a:gd name="T87" fmla="*/ 3035 h 3315"/>
                    <a:gd name="T88" fmla="*/ 3 w 2131"/>
                    <a:gd name="T89" fmla="*/ 238 h 3315"/>
                    <a:gd name="T90" fmla="*/ 26 w 2131"/>
                    <a:gd name="T91" fmla="*/ 162 h 3315"/>
                    <a:gd name="T92" fmla="*/ 69 w 2131"/>
                    <a:gd name="T93" fmla="*/ 96 h 3315"/>
                    <a:gd name="T94" fmla="*/ 128 w 2131"/>
                    <a:gd name="T95" fmla="*/ 44 h 3315"/>
                    <a:gd name="T96" fmla="*/ 199 w 2131"/>
                    <a:gd name="T97" fmla="*/ 11 h 3315"/>
                    <a:gd name="T98" fmla="*/ 279 w 2131"/>
                    <a:gd name="T99" fmla="*/ 0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31" h="3315">
                      <a:moveTo>
                        <a:pt x="112" y="2805"/>
                      </a:moveTo>
                      <a:lnTo>
                        <a:pt x="112" y="3035"/>
                      </a:lnTo>
                      <a:lnTo>
                        <a:pt x="115" y="3065"/>
                      </a:lnTo>
                      <a:lnTo>
                        <a:pt x="123" y="3093"/>
                      </a:lnTo>
                      <a:lnTo>
                        <a:pt x="135" y="3119"/>
                      </a:lnTo>
                      <a:lnTo>
                        <a:pt x="152" y="3142"/>
                      </a:lnTo>
                      <a:lnTo>
                        <a:pt x="172" y="3163"/>
                      </a:lnTo>
                      <a:lnTo>
                        <a:pt x="196" y="3180"/>
                      </a:lnTo>
                      <a:lnTo>
                        <a:pt x="222" y="3192"/>
                      </a:lnTo>
                      <a:lnTo>
                        <a:pt x="250" y="3200"/>
                      </a:lnTo>
                      <a:lnTo>
                        <a:pt x="279" y="3202"/>
                      </a:lnTo>
                      <a:lnTo>
                        <a:pt x="1852" y="3202"/>
                      </a:lnTo>
                      <a:lnTo>
                        <a:pt x="1881" y="3200"/>
                      </a:lnTo>
                      <a:lnTo>
                        <a:pt x="1909" y="3192"/>
                      </a:lnTo>
                      <a:lnTo>
                        <a:pt x="1935" y="3180"/>
                      </a:lnTo>
                      <a:lnTo>
                        <a:pt x="1959" y="3163"/>
                      </a:lnTo>
                      <a:lnTo>
                        <a:pt x="1979" y="3142"/>
                      </a:lnTo>
                      <a:lnTo>
                        <a:pt x="1996" y="3119"/>
                      </a:lnTo>
                      <a:lnTo>
                        <a:pt x="2008" y="3093"/>
                      </a:lnTo>
                      <a:lnTo>
                        <a:pt x="2016" y="3065"/>
                      </a:lnTo>
                      <a:lnTo>
                        <a:pt x="2019" y="3035"/>
                      </a:lnTo>
                      <a:lnTo>
                        <a:pt x="2019" y="2805"/>
                      </a:lnTo>
                      <a:lnTo>
                        <a:pt x="112" y="2805"/>
                      </a:lnTo>
                      <a:close/>
                      <a:moveTo>
                        <a:pt x="112" y="621"/>
                      </a:moveTo>
                      <a:lnTo>
                        <a:pt x="112" y="2693"/>
                      </a:lnTo>
                      <a:lnTo>
                        <a:pt x="2019" y="2693"/>
                      </a:lnTo>
                      <a:lnTo>
                        <a:pt x="2019" y="621"/>
                      </a:lnTo>
                      <a:lnTo>
                        <a:pt x="112" y="621"/>
                      </a:lnTo>
                      <a:close/>
                      <a:moveTo>
                        <a:pt x="279" y="112"/>
                      </a:moveTo>
                      <a:lnTo>
                        <a:pt x="250" y="114"/>
                      </a:lnTo>
                      <a:lnTo>
                        <a:pt x="222" y="122"/>
                      </a:lnTo>
                      <a:lnTo>
                        <a:pt x="196" y="134"/>
                      </a:lnTo>
                      <a:lnTo>
                        <a:pt x="172" y="151"/>
                      </a:lnTo>
                      <a:lnTo>
                        <a:pt x="152" y="172"/>
                      </a:lnTo>
                      <a:lnTo>
                        <a:pt x="135" y="195"/>
                      </a:lnTo>
                      <a:lnTo>
                        <a:pt x="123" y="221"/>
                      </a:lnTo>
                      <a:lnTo>
                        <a:pt x="115" y="249"/>
                      </a:lnTo>
                      <a:lnTo>
                        <a:pt x="112" y="280"/>
                      </a:lnTo>
                      <a:lnTo>
                        <a:pt x="112" y="509"/>
                      </a:lnTo>
                      <a:lnTo>
                        <a:pt x="2019" y="509"/>
                      </a:lnTo>
                      <a:lnTo>
                        <a:pt x="2019" y="280"/>
                      </a:lnTo>
                      <a:lnTo>
                        <a:pt x="2016" y="249"/>
                      </a:lnTo>
                      <a:lnTo>
                        <a:pt x="2008" y="221"/>
                      </a:lnTo>
                      <a:lnTo>
                        <a:pt x="1996" y="195"/>
                      </a:lnTo>
                      <a:lnTo>
                        <a:pt x="1979" y="172"/>
                      </a:lnTo>
                      <a:lnTo>
                        <a:pt x="1959" y="151"/>
                      </a:lnTo>
                      <a:lnTo>
                        <a:pt x="1935" y="134"/>
                      </a:lnTo>
                      <a:lnTo>
                        <a:pt x="1909" y="122"/>
                      </a:lnTo>
                      <a:lnTo>
                        <a:pt x="1881" y="114"/>
                      </a:lnTo>
                      <a:lnTo>
                        <a:pt x="1852" y="112"/>
                      </a:lnTo>
                      <a:lnTo>
                        <a:pt x="279" y="112"/>
                      </a:lnTo>
                      <a:close/>
                      <a:moveTo>
                        <a:pt x="279" y="0"/>
                      </a:moveTo>
                      <a:lnTo>
                        <a:pt x="1852" y="0"/>
                      </a:lnTo>
                      <a:lnTo>
                        <a:pt x="1893" y="3"/>
                      </a:lnTo>
                      <a:lnTo>
                        <a:pt x="1932" y="11"/>
                      </a:lnTo>
                      <a:lnTo>
                        <a:pt x="1969" y="25"/>
                      </a:lnTo>
                      <a:lnTo>
                        <a:pt x="2003" y="44"/>
                      </a:lnTo>
                      <a:lnTo>
                        <a:pt x="2034" y="69"/>
                      </a:lnTo>
                      <a:lnTo>
                        <a:pt x="2062" y="96"/>
                      </a:lnTo>
                      <a:lnTo>
                        <a:pt x="2086" y="127"/>
                      </a:lnTo>
                      <a:lnTo>
                        <a:pt x="2105" y="162"/>
                      </a:lnTo>
                      <a:lnTo>
                        <a:pt x="2119" y="199"/>
                      </a:lnTo>
                      <a:lnTo>
                        <a:pt x="2128" y="238"/>
                      </a:lnTo>
                      <a:lnTo>
                        <a:pt x="2131" y="280"/>
                      </a:lnTo>
                      <a:lnTo>
                        <a:pt x="2131" y="3035"/>
                      </a:lnTo>
                      <a:lnTo>
                        <a:pt x="2128" y="3077"/>
                      </a:lnTo>
                      <a:lnTo>
                        <a:pt x="2119" y="3116"/>
                      </a:lnTo>
                      <a:lnTo>
                        <a:pt x="2105" y="3152"/>
                      </a:lnTo>
                      <a:lnTo>
                        <a:pt x="2086" y="3187"/>
                      </a:lnTo>
                      <a:lnTo>
                        <a:pt x="2062" y="3218"/>
                      </a:lnTo>
                      <a:lnTo>
                        <a:pt x="2034" y="3246"/>
                      </a:lnTo>
                      <a:lnTo>
                        <a:pt x="2003" y="3270"/>
                      </a:lnTo>
                      <a:lnTo>
                        <a:pt x="1969" y="3289"/>
                      </a:lnTo>
                      <a:lnTo>
                        <a:pt x="1932" y="3303"/>
                      </a:lnTo>
                      <a:lnTo>
                        <a:pt x="1893" y="3312"/>
                      </a:lnTo>
                      <a:lnTo>
                        <a:pt x="1852" y="3315"/>
                      </a:lnTo>
                      <a:lnTo>
                        <a:pt x="279" y="3315"/>
                      </a:lnTo>
                      <a:lnTo>
                        <a:pt x="238" y="3312"/>
                      </a:lnTo>
                      <a:lnTo>
                        <a:pt x="199" y="3303"/>
                      </a:lnTo>
                      <a:lnTo>
                        <a:pt x="162" y="3289"/>
                      </a:lnTo>
                      <a:lnTo>
                        <a:pt x="128" y="3270"/>
                      </a:lnTo>
                      <a:lnTo>
                        <a:pt x="97" y="3246"/>
                      </a:lnTo>
                      <a:lnTo>
                        <a:pt x="69" y="3218"/>
                      </a:lnTo>
                      <a:lnTo>
                        <a:pt x="45" y="3187"/>
                      </a:lnTo>
                      <a:lnTo>
                        <a:pt x="26" y="3152"/>
                      </a:lnTo>
                      <a:lnTo>
                        <a:pt x="12" y="3116"/>
                      </a:lnTo>
                      <a:lnTo>
                        <a:pt x="3" y="3077"/>
                      </a:lnTo>
                      <a:lnTo>
                        <a:pt x="0" y="3035"/>
                      </a:lnTo>
                      <a:lnTo>
                        <a:pt x="0" y="280"/>
                      </a:lnTo>
                      <a:lnTo>
                        <a:pt x="3" y="238"/>
                      </a:lnTo>
                      <a:lnTo>
                        <a:pt x="12" y="199"/>
                      </a:lnTo>
                      <a:lnTo>
                        <a:pt x="26" y="162"/>
                      </a:lnTo>
                      <a:lnTo>
                        <a:pt x="45" y="127"/>
                      </a:lnTo>
                      <a:lnTo>
                        <a:pt x="69" y="96"/>
                      </a:lnTo>
                      <a:lnTo>
                        <a:pt x="97" y="69"/>
                      </a:lnTo>
                      <a:lnTo>
                        <a:pt x="128" y="44"/>
                      </a:lnTo>
                      <a:lnTo>
                        <a:pt x="162" y="25"/>
                      </a:lnTo>
                      <a:lnTo>
                        <a:pt x="199" y="11"/>
                      </a:lnTo>
                      <a:lnTo>
                        <a:pt x="238" y="3"/>
                      </a:lnTo>
                      <a:lnTo>
                        <a:pt x="279" y="0"/>
                      </a:lnTo>
                      <a:close/>
                    </a:path>
                  </a:pathLst>
                </a:custGeom>
                <a:grpFill/>
                <a:ln w="0">
                  <a:noFill/>
                  <a:prstDash val="solid"/>
                  <a:round/>
                </a:ln>
              </p:spPr>
              <p:txBody>
                <a:bodyPr vert="horz" wrap="square" lIns="91440" tIns="45720" rIns="91440" bIns="45720" numCol="1" anchor="t" anchorCtr="0" compatLnSpc="1"/>
                <a:lstStyle/>
                <a:p>
                  <a:endParaRPr lang="en-US" baseline="-25000" dirty="0">
                    <a:solidFill>
                      <a:schemeClr val="bg1"/>
                    </a:solidFill>
                  </a:endParaRPr>
                </a:p>
              </p:txBody>
            </p:sp>
            <p:sp>
              <p:nvSpPr>
                <p:cNvPr id="663" name="Freeform 458"/>
                <p:cNvSpPr>
                  <a:spLocks noEditPoints="1"/>
                </p:cNvSpPr>
                <p:nvPr/>
              </p:nvSpPr>
              <p:spPr bwMode="auto">
                <a:xfrm>
                  <a:off x="3055938" y="3725863"/>
                  <a:ext cx="134937" cy="134937"/>
                </a:xfrm>
                <a:custGeom>
                  <a:avLst/>
                  <a:gdLst>
                    <a:gd name="T0" fmla="*/ 384 w 853"/>
                    <a:gd name="T1" fmla="*/ 115 h 854"/>
                    <a:gd name="T2" fmla="*/ 305 w 853"/>
                    <a:gd name="T3" fmla="*/ 137 h 854"/>
                    <a:gd name="T4" fmla="*/ 235 w 853"/>
                    <a:gd name="T5" fmla="*/ 179 h 854"/>
                    <a:gd name="T6" fmla="*/ 178 w 853"/>
                    <a:gd name="T7" fmla="*/ 235 h 854"/>
                    <a:gd name="T8" fmla="*/ 137 w 853"/>
                    <a:gd name="T9" fmla="*/ 305 h 854"/>
                    <a:gd name="T10" fmla="*/ 115 w 853"/>
                    <a:gd name="T11" fmla="*/ 385 h 854"/>
                    <a:gd name="T12" fmla="*/ 115 w 853"/>
                    <a:gd name="T13" fmla="*/ 469 h 854"/>
                    <a:gd name="T14" fmla="*/ 137 w 853"/>
                    <a:gd name="T15" fmla="*/ 549 h 854"/>
                    <a:gd name="T16" fmla="*/ 178 w 853"/>
                    <a:gd name="T17" fmla="*/ 619 h 854"/>
                    <a:gd name="T18" fmla="*/ 235 w 853"/>
                    <a:gd name="T19" fmla="*/ 676 h 854"/>
                    <a:gd name="T20" fmla="*/ 305 w 853"/>
                    <a:gd name="T21" fmla="*/ 717 h 854"/>
                    <a:gd name="T22" fmla="*/ 384 w 853"/>
                    <a:gd name="T23" fmla="*/ 739 h 854"/>
                    <a:gd name="T24" fmla="*/ 469 w 853"/>
                    <a:gd name="T25" fmla="*/ 739 h 854"/>
                    <a:gd name="T26" fmla="*/ 548 w 853"/>
                    <a:gd name="T27" fmla="*/ 717 h 854"/>
                    <a:gd name="T28" fmla="*/ 618 w 853"/>
                    <a:gd name="T29" fmla="*/ 676 h 854"/>
                    <a:gd name="T30" fmla="*/ 675 w 853"/>
                    <a:gd name="T31" fmla="*/ 619 h 854"/>
                    <a:gd name="T32" fmla="*/ 716 w 853"/>
                    <a:gd name="T33" fmla="*/ 549 h 854"/>
                    <a:gd name="T34" fmla="*/ 738 w 853"/>
                    <a:gd name="T35" fmla="*/ 469 h 854"/>
                    <a:gd name="T36" fmla="*/ 738 w 853"/>
                    <a:gd name="T37" fmla="*/ 385 h 854"/>
                    <a:gd name="T38" fmla="*/ 716 w 853"/>
                    <a:gd name="T39" fmla="*/ 305 h 854"/>
                    <a:gd name="T40" fmla="*/ 675 w 853"/>
                    <a:gd name="T41" fmla="*/ 235 h 854"/>
                    <a:gd name="T42" fmla="*/ 618 w 853"/>
                    <a:gd name="T43" fmla="*/ 179 h 854"/>
                    <a:gd name="T44" fmla="*/ 548 w 853"/>
                    <a:gd name="T45" fmla="*/ 137 h 854"/>
                    <a:gd name="T46" fmla="*/ 469 w 853"/>
                    <a:gd name="T47" fmla="*/ 115 h 854"/>
                    <a:gd name="T48" fmla="*/ 426 w 853"/>
                    <a:gd name="T49" fmla="*/ 0 h 854"/>
                    <a:gd name="T50" fmla="*/ 524 w 853"/>
                    <a:gd name="T51" fmla="*/ 12 h 854"/>
                    <a:gd name="T52" fmla="*/ 614 w 853"/>
                    <a:gd name="T53" fmla="*/ 44 h 854"/>
                    <a:gd name="T54" fmla="*/ 693 w 853"/>
                    <a:gd name="T55" fmla="*/ 94 h 854"/>
                    <a:gd name="T56" fmla="*/ 759 w 853"/>
                    <a:gd name="T57" fmla="*/ 161 h 854"/>
                    <a:gd name="T58" fmla="*/ 810 w 853"/>
                    <a:gd name="T59" fmla="*/ 239 h 854"/>
                    <a:gd name="T60" fmla="*/ 842 w 853"/>
                    <a:gd name="T61" fmla="*/ 329 h 854"/>
                    <a:gd name="T62" fmla="*/ 853 w 853"/>
                    <a:gd name="T63" fmla="*/ 427 h 854"/>
                    <a:gd name="T64" fmla="*/ 842 w 853"/>
                    <a:gd name="T65" fmla="*/ 525 h 854"/>
                    <a:gd name="T66" fmla="*/ 810 w 853"/>
                    <a:gd name="T67" fmla="*/ 615 h 854"/>
                    <a:gd name="T68" fmla="*/ 759 w 853"/>
                    <a:gd name="T69" fmla="*/ 693 h 854"/>
                    <a:gd name="T70" fmla="*/ 693 w 853"/>
                    <a:gd name="T71" fmla="*/ 760 h 854"/>
                    <a:gd name="T72" fmla="*/ 614 w 853"/>
                    <a:gd name="T73" fmla="*/ 810 h 854"/>
                    <a:gd name="T74" fmla="*/ 524 w 853"/>
                    <a:gd name="T75" fmla="*/ 843 h 854"/>
                    <a:gd name="T76" fmla="*/ 426 w 853"/>
                    <a:gd name="T77" fmla="*/ 854 h 854"/>
                    <a:gd name="T78" fmla="*/ 329 w 853"/>
                    <a:gd name="T79" fmla="*/ 843 h 854"/>
                    <a:gd name="T80" fmla="*/ 239 w 853"/>
                    <a:gd name="T81" fmla="*/ 810 h 854"/>
                    <a:gd name="T82" fmla="*/ 160 w 853"/>
                    <a:gd name="T83" fmla="*/ 760 h 854"/>
                    <a:gd name="T84" fmla="*/ 94 w 853"/>
                    <a:gd name="T85" fmla="*/ 693 h 854"/>
                    <a:gd name="T86" fmla="*/ 43 w 853"/>
                    <a:gd name="T87" fmla="*/ 615 h 854"/>
                    <a:gd name="T88" fmla="*/ 11 w 853"/>
                    <a:gd name="T89" fmla="*/ 525 h 854"/>
                    <a:gd name="T90" fmla="*/ 0 w 853"/>
                    <a:gd name="T91" fmla="*/ 427 h 854"/>
                    <a:gd name="T92" fmla="*/ 11 w 853"/>
                    <a:gd name="T93" fmla="*/ 329 h 854"/>
                    <a:gd name="T94" fmla="*/ 43 w 853"/>
                    <a:gd name="T95" fmla="*/ 239 h 854"/>
                    <a:gd name="T96" fmla="*/ 94 w 853"/>
                    <a:gd name="T97" fmla="*/ 161 h 854"/>
                    <a:gd name="T98" fmla="*/ 160 w 853"/>
                    <a:gd name="T99" fmla="*/ 94 h 854"/>
                    <a:gd name="T100" fmla="*/ 239 w 853"/>
                    <a:gd name="T101" fmla="*/ 44 h 854"/>
                    <a:gd name="T102" fmla="*/ 329 w 853"/>
                    <a:gd name="T103" fmla="*/ 12 h 854"/>
                    <a:gd name="T104" fmla="*/ 426 w 853"/>
                    <a:gd name="T105" fmla="*/ 0 h 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53" h="854">
                      <a:moveTo>
                        <a:pt x="426" y="113"/>
                      </a:moveTo>
                      <a:lnTo>
                        <a:pt x="384" y="115"/>
                      </a:lnTo>
                      <a:lnTo>
                        <a:pt x="343" y="124"/>
                      </a:lnTo>
                      <a:lnTo>
                        <a:pt x="305" y="137"/>
                      </a:lnTo>
                      <a:lnTo>
                        <a:pt x="268" y="156"/>
                      </a:lnTo>
                      <a:lnTo>
                        <a:pt x="235" y="179"/>
                      </a:lnTo>
                      <a:lnTo>
                        <a:pt x="205" y="205"/>
                      </a:lnTo>
                      <a:lnTo>
                        <a:pt x="178" y="235"/>
                      </a:lnTo>
                      <a:lnTo>
                        <a:pt x="155" y="269"/>
                      </a:lnTo>
                      <a:lnTo>
                        <a:pt x="137" y="305"/>
                      </a:lnTo>
                      <a:lnTo>
                        <a:pt x="124" y="343"/>
                      </a:lnTo>
                      <a:lnTo>
                        <a:pt x="115" y="385"/>
                      </a:lnTo>
                      <a:lnTo>
                        <a:pt x="112" y="427"/>
                      </a:lnTo>
                      <a:lnTo>
                        <a:pt x="115" y="469"/>
                      </a:lnTo>
                      <a:lnTo>
                        <a:pt x="124" y="511"/>
                      </a:lnTo>
                      <a:lnTo>
                        <a:pt x="137" y="549"/>
                      </a:lnTo>
                      <a:lnTo>
                        <a:pt x="155" y="585"/>
                      </a:lnTo>
                      <a:lnTo>
                        <a:pt x="178" y="619"/>
                      </a:lnTo>
                      <a:lnTo>
                        <a:pt x="205" y="649"/>
                      </a:lnTo>
                      <a:lnTo>
                        <a:pt x="235" y="676"/>
                      </a:lnTo>
                      <a:lnTo>
                        <a:pt x="268" y="698"/>
                      </a:lnTo>
                      <a:lnTo>
                        <a:pt x="305" y="717"/>
                      </a:lnTo>
                      <a:lnTo>
                        <a:pt x="343" y="731"/>
                      </a:lnTo>
                      <a:lnTo>
                        <a:pt x="384" y="739"/>
                      </a:lnTo>
                      <a:lnTo>
                        <a:pt x="426" y="742"/>
                      </a:lnTo>
                      <a:lnTo>
                        <a:pt x="469" y="739"/>
                      </a:lnTo>
                      <a:lnTo>
                        <a:pt x="510" y="731"/>
                      </a:lnTo>
                      <a:lnTo>
                        <a:pt x="548" y="717"/>
                      </a:lnTo>
                      <a:lnTo>
                        <a:pt x="585" y="698"/>
                      </a:lnTo>
                      <a:lnTo>
                        <a:pt x="618" y="676"/>
                      </a:lnTo>
                      <a:lnTo>
                        <a:pt x="648" y="649"/>
                      </a:lnTo>
                      <a:lnTo>
                        <a:pt x="675" y="619"/>
                      </a:lnTo>
                      <a:lnTo>
                        <a:pt x="698" y="585"/>
                      </a:lnTo>
                      <a:lnTo>
                        <a:pt x="716" y="549"/>
                      </a:lnTo>
                      <a:lnTo>
                        <a:pt x="729" y="511"/>
                      </a:lnTo>
                      <a:lnTo>
                        <a:pt x="738" y="469"/>
                      </a:lnTo>
                      <a:lnTo>
                        <a:pt x="741" y="427"/>
                      </a:lnTo>
                      <a:lnTo>
                        <a:pt x="738" y="385"/>
                      </a:lnTo>
                      <a:lnTo>
                        <a:pt x="729" y="343"/>
                      </a:lnTo>
                      <a:lnTo>
                        <a:pt x="716" y="305"/>
                      </a:lnTo>
                      <a:lnTo>
                        <a:pt x="698" y="269"/>
                      </a:lnTo>
                      <a:lnTo>
                        <a:pt x="675" y="235"/>
                      </a:lnTo>
                      <a:lnTo>
                        <a:pt x="648" y="205"/>
                      </a:lnTo>
                      <a:lnTo>
                        <a:pt x="618" y="179"/>
                      </a:lnTo>
                      <a:lnTo>
                        <a:pt x="585" y="156"/>
                      </a:lnTo>
                      <a:lnTo>
                        <a:pt x="548" y="137"/>
                      </a:lnTo>
                      <a:lnTo>
                        <a:pt x="510" y="124"/>
                      </a:lnTo>
                      <a:lnTo>
                        <a:pt x="469" y="115"/>
                      </a:lnTo>
                      <a:lnTo>
                        <a:pt x="426" y="113"/>
                      </a:lnTo>
                      <a:close/>
                      <a:moveTo>
                        <a:pt x="426" y="0"/>
                      </a:moveTo>
                      <a:lnTo>
                        <a:pt x="476" y="3"/>
                      </a:lnTo>
                      <a:lnTo>
                        <a:pt x="524" y="12"/>
                      </a:lnTo>
                      <a:lnTo>
                        <a:pt x="570" y="25"/>
                      </a:lnTo>
                      <a:lnTo>
                        <a:pt x="614" y="44"/>
                      </a:lnTo>
                      <a:lnTo>
                        <a:pt x="654" y="67"/>
                      </a:lnTo>
                      <a:lnTo>
                        <a:pt x="693" y="94"/>
                      </a:lnTo>
                      <a:lnTo>
                        <a:pt x="728" y="125"/>
                      </a:lnTo>
                      <a:lnTo>
                        <a:pt x="759" y="161"/>
                      </a:lnTo>
                      <a:lnTo>
                        <a:pt x="786" y="199"/>
                      </a:lnTo>
                      <a:lnTo>
                        <a:pt x="810" y="239"/>
                      </a:lnTo>
                      <a:lnTo>
                        <a:pt x="828" y="284"/>
                      </a:lnTo>
                      <a:lnTo>
                        <a:pt x="842" y="329"/>
                      </a:lnTo>
                      <a:lnTo>
                        <a:pt x="850" y="378"/>
                      </a:lnTo>
                      <a:lnTo>
                        <a:pt x="853" y="427"/>
                      </a:lnTo>
                      <a:lnTo>
                        <a:pt x="850" y="476"/>
                      </a:lnTo>
                      <a:lnTo>
                        <a:pt x="842" y="525"/>
                      </a:lnTo>
                      <a:lnTo>
                        <a:pt x="828" y="571"/>
                      </a:lnTo>
                      <a:lnTo>
                        <a:pt x="810" y="615"/>
                      </a:lnTo>
                      <a:lnTo>
                        <a:pt x="786" y="656"/>
                      </a:lnTo>
                      <a:lnTo>
                        <a:pt x="759" y="693"/>
                      </a:lnTo>
                      <a:lnTo>
                        <a:pt x="728" y="729"/>
                      </a:lnTo>
                      <a:lnTo>
                        <a:pt x="693" y="760"/>
                      </a:lnTo>
                      <a:lnTo>
                        <a:pt x="654" y="787"/>
                      </a:lnTo>
                      <a:lnTo>
                        <a:pt x="614" y="810"/>
                      </a:lnTo>
                      <a:lnTo>
                        <a:pt x="570" y="829"/>
                      </a:lnTo>
                      <a:lnTo>
                        <a:pt x="524" y="843"/>
                      </a:lnTo>
                      <a:lnTo>
                        <a:pt x="476" y="851"/>
                      </a:lnTo>
                      <a:lnTo>
                        <a:pt x="426" y="854"/>
                      </a:lnTo>
                      <a:lnTo>
                        <a:pt x="377" y="851"/>
                      </a:lnTo>
                      <a:lnTo>
                        <a:pt x="329" y="843"/>
                      </a:lnTo>
                      <a:lnTo>
                        <a:pt x="283" y="829"/>
                      </a:lnTo>
                      <a:lnTo>
                        <a:pt x="239" y="810"/>
                      </a:lnTo>
                      <a:lnTo>
                        <a:pt x="199" y="787"/>
                      </a:lnTo>
                      <a:lnTo>
                        <a:pt x="160" y="760"/>
                      </a:lnTo>
                      <a:lnTo>
                        <a:pt x="125" y="729"/>
                      </a:lnTo>
                      <a:lnTo>
                        <a:pt x="94" y="693"/>
                      </a:lnTo>
                      <a:lnTo>
                        <a:pt x="67" y="656"/>
                      </a:lnTo>
                      <a:lnTo>
                        <a:pt x="43" y="615"/>
                      </a:lnTo>
                      <a:lnTo>
                        <a:pt x="25" y="571"/>
                      </a:lnTo>
                      <a:lnTo>
                        <a:pt x="11" y="525"/>
                      </a:lnTo>
                      <a:lnTo>
                        <a:pt x="3" y="476"/>
                      </a:lnTo>
                      <a:lnTo>
                        <a:pt x="0" y="427"/>
                      </a:lnTo>
                      <a:lnTo>
                        <a:pt x="3" y="378"/>
                      </a:lnTo>
                      <a:lnTo>
                        <a:pt x="11" y="329"/>
                      </a:lnTo>
                      <a:lnTo>
                        <a:pt x="25" y="284"/>
                      </a:lnTo>
                      <a:lnTo>
                        <a:pt x="43" y="239"/>
                      </a:lnTo>
                      <a:lnTo>
                        <a:pt x="67" y="199"/>
                      </a:lnTo>
                      <a:lnTo>
                        <a:pt x="94" y="161"/>
                      </a:lnTo>
                      <a:lnTo>
                        <a:pt x="125" y="125"/>
                      </a:lnTo>
                      <a:lnTo>
                        <a:pt x="160" y="94"/>
                      </a:lnTo>
                      <a:lnTo>
                        <a:pt x="199" y="67"/>
                      </a:lnTo>
                      <a:lnTo>
                        <a:pt x="239" y="44"/>
                      </a:lnTo>
                      <a:lnTo>
                        <a:pt x="283" y="25"/>
                      </a:lnTo>
                      <a:lnTo>
                        <a:pt x="329" y="12"/>
                      </a:lnTo>
                      <a:lnTo>
                        <a:pt x="377" y="3"/>
                      </a:lnTo>
                      <a:lnTo>
                        <a:pt x="426"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664" name="Freeform 459"/>
                <p:cNvSpPr>
                  <a:spLocks noEditPoints="1"/>
                </p:cNvSpPr>
                <p:nvPr/>
              </p:nvSpPr>
              <p:spPr bwMode="auto">
                <a:xfrm>
                  <a:off x="3092450" y="3762375"/>
                  <a:ext cx="61912" cy="61912"/>
                </a:xfrm>
                <a:custGeom>
                  <a:avLst/>
                  <a:gdLst>
                    <a:gd name="T0" fmla="*/ 196 w 393"/>
                    <a:gd name="T1" fmla="*/ 112 h 394"/>
                    <a:gd name="T2" fmla="*/ 174 w 393"/>
                    <a:gd name="T3" fmla="*/ 115 h 394"/>
                    <a:gd name="T4" fmla="*/ 154 w 393"/>
                    <a:gd name="T5" fmla="*/ 124 h 394"/>
                    <a:gd name="T6" fmla="*/ 137 w 393"/>
                    <a:gd name="T7" fmla="*/ 137 h 394"/>
                    <a:gd name="T8" fmla="*/ 124 w 393"/>
                    <a:gd name="T9" fmla="*/ 155 h 394"/>
                    <a:gd name="T10" fmla="*/ 115 w 393"/>
                    <a:gd name="T11" fmla="*/ 175 h 394"/>
                    <a:gd name="T12" fmla="*/ 112 w 393"/>
                    <a:gd name="T13" fmla="*/ 197 h 394"/>
                    <a:gd name="T14" fmla="*/ 115 w 393"/>
                    <a:gd name="T15" fmla="*/ 219 h 394"/>
                    <a:gd name="T16" fmla="*/ 124 w 393"/>
                    <a:gd name="T17" fmla="*/ 239 h 394"/>
                    <a:gd name="T18" fmla="*/ 137 w 393"/>
                    <a:gd name="T19" fmla="*/ 257 h 394"/>
                    <a:gd name="T20" fmla="*/ 154 w 393"/>
                    <a:gd name="T21" fmla="*/ 270 h 394"/>
                    <a:gd name="T22" fmla="*/ 174 w 393"/>
                    <a:gd name="T23" fmla="*/ 279 h 394"/>
                    <a:gd name="T24" fmla="*/ 196 w 393"/>
                    <a:gd name="T25" fmla="*/ 282 h 394"/>
                    <a:gd name="T26" fmla="*/ 219 w 393"/>
                    <a:gd name="T27" fmla="*/ 279 h 394"/>
                    <a:gd name="T28" fmla="*/ 239 w 393"/>
                    <a:gd name="T29" fmla="*/ 270 h 394"/>
                    <a:gd name="T30" fmla="*/ 256 w 393"/>
                    <a:gd name="T31" fmla="*/ 257 h 394"/>
                    <a:gd name="T32" fmla="*/ 269 w 393"/>
                    <a:gd name="T33" fmla="*/ 239 h 394"/>
                    <a:gd name="T34" fmla="*/ 278 w 393"/>
                    <a:gd name="T35" fmla="*/ 219 h 394"/>
                    <a:gd name="T36" fmla="*/ 281 w 393"/>
                    <a:gd name="T37" fmla="*/ 197 h 394"/>
                    <a:gd name="T38" fmla="*/ 278 w 393"/>
                    <a:gd name="T39" fmla="*/ 175 h 394"/>
                    <a:gd name="T40" fmla="*/ 269 w 393"/>
                    <a:gd name="T41" fmla="*/ 155 h 394"/>
                    <a:gd name="T42" fmla="*/ 256 w 393"/>
                    <a:gd name="T43" fmla="*/ 137 h 394"/>
                    <a:gd name="T44" fmla="*/ 239 w 393"/>
                    <a:gd name="T45" fmla="*/ 124 h 394"/>
                    <a:gd name="T46" fmla="*/ 219 w 393"/>
                    <a:gd name="T47" fmla="*/ 115 h 394"/>
                    <a:gd name="T48" fmla="*/ 196 w 393"/>
                    <a:gd name="T49" fmla="*/ 112 h 394"/>
                    <a:gd name="T50" fmla="*/ 196 w 393"/>
                    <a:gd name="T51" fmla="*/ 0 h 394"/>
                    <a:gd name="T52" fmla="*/ 232 w 393"/>
                    <a:gd name="T53" fmla="*/ 3 h 394"/>
                    <a:gd name="T54" fmla="*/ 265 w 393"/>
                    <a:gd name="T55" fmla="*/ 12 h 394"/>
                    <a:gd name="T56" fmla="*/ 295 w 393"/>
                    <a:gd name="T57" fmla="*/ 27 h 394"/>
                    <a:gd name="T58" fmla="*/ 324 w 393"/>
                    <a:gd name="T59" fmla="*/ 47 h 394"/>
                    <a:gd name="T60" fmla="*/ 347 w 393"/>
                    <a:gd name="T61" fmla="*/ 71 h 394"/>
                    <a:gd name="T62" fmla="*/ 366 w 393"/>
                    <a:gd name="T63" fmla="*/ 98 h 394"/>
                    <a:gd name="T64" fmla="*/ 381 w 393"/>
                    <a:gd name="T65" fmla="*/ 128 h 394"/>
                    <a:gd name="T66" fmla="*/ 390 w 393"/>
                    <a:gd name="T67" fmla="*/ 162 h 394"/>
                    <a:gd name="T68" fmla="*/ 393 w 393"/>
                    <a:gd name="T69" fmla="*/ 197 h 394"/>
                    <a:gd name="T70" fmla="*/ 390 w 393"/>
                    <a:gd name="T71" fmla="*/ 232 h 394"/>
                    <a:gd name="T72" fmla="*/ 381 w 393"/>
                    <a:gd name="T73" fmla="*/ 266 h 394"/>
                    <a:gd name="T74" fmla="*/ 366 w 393"/>
                    <a:gd name="T75" fmla="*/ 296 h 394"/>
                    <a:gd name="T76" fmla="*/ 347 w 393"/>
                    <a:gd name="T77" fmla="*/ 324 h 394"/>
                    <a:gd name="T78" fmla="*/ 324 w 393"/>
                    <a:gd name="T79" fmla="*/ 347 h 394"/>
                    <a:gd name="T80" fmla="*/ 295 w 393"/>
                    <a:gd name="T81" fmla="*/ 367 h 394"/>
                    <a:gd name="T82" fmla="*/ 265 w 393"/>
                    <a:gd name="T83" fmla="*/ 382 h 394"/>
                    <a:gd name="T84" fmla="*/ 232 w 393"/>
                    <a:gd name="T85" fmla="*/ 391 h 394"/>
                    <a:gd name="T86" fmla="*/ 196 w 393"/>
                    <a:gd name="T87" fmla="*/ 394 h 394"/>
                    <a:gd name="T88" fmla="*/ 161 w 393"/>
                    <a:gd name="T89" fmla="*/ 391 h 394"/>
                    <a:gd name="T90" fmla="*/ 128 w 393"/>
                    <a:gd name="T91" fmla="*/ 382 h 394"/>
                    <a:gd name="T92" fmla="*/ 98 w 393"/>
                    <a:gd name="T93" fmla="*/ 367 h 394"/>
                    <a:gd name="T94" fmla="*/ 69 w 393"/>
                    <a:gd name="T95" fmla="*/ 347 h 394"/>
                    <a:gd name="T96" fmla="*/ 46 w 393"/>
                    <a:gd name="T97" fmla="*/ 324 h 394"/>
                    <a:gd name="T98" fmla="*/ 27 w 393"/>
                    <a:gd name="T99" fmla="*/ 296 h 394"/>
                    <a:gd name="T100" fmla="*/ 12 w 393"/>
                    <a:gd name="T101" fmla="*/ 266 h 394"/>
                    <a:gd name="T102" fmla="*/ 3 w 393"/>
                    <a:gd name="T103" fmla="*/ 232 h 394"/>
                    <a:gd name="T104" fmla="*/ 0 w 393"/>
                    <a:gd name="T105" fmla="*/ 197 h 394"/>
                    <a:gd name="T106" fmla="*/ 3 w 393"/>
                    <a:gd name="T107" fmla="*/ 162 h 394"/>
                    <a:gd name="T108" fmla="*/ 12 w 393"/>
                    <a:gd name="T109" fmla="*/ 128 h 394"/>
                    <a:gd name="T110" fmla="*/ 27 w 393"/>
                    <a:gd name="T111" fmla="*/ 98 h 394"/>
                    <a:gd name="T112" fmla="*/ 46 w 393"/>
                    <a:gd name="T113" fmla="*/ 71 h 394"/>
                    <a:gd name="T114" fmla="*/ 69 w 393"/>
                    <a:gd name="T115" fmla="*/ 47 h 394"/>
                    <a:gd name="T116" fmla="*/ 98 w 393"/>
                    <a:gd name="T117" fmla="*/ 27 h 394"/>
                    <a:gd name="T118" fmla="*/ 128 w 393"/>
                    <a:gd name="T119" fmla="*/ 12 h 394"/>
                    <a:gd name="T120" fmla="*/ 161 w 393"/>
                    <a:gd name="T121" fmla="*/ 3 h 394"/>
                    <a:gd name="T122" fmla="*/ 196 w 393"/>
                    <a:gd name="T12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93" h="394">
                      <a:moveTo>
                        <a:pt x="196" y="112"/>
                      </a:moveTo>
                      <a:lnTo>
                        <a:pt x="174" y="115"/>
                      </a:lnTo>
                      <a:lnTo>
                        <a:pt x="154" y="124"/>
                      </a:lnTo>
                      <a:lnTo>
                        <a:pt x="137" y="137"/>
                      </a:lnTo>
                      <a:lnTo>
                        <a:pt x="124" y="155"/>
                      </a:lnTo>
                      <a:lnTo>
                        <a:pt x="115" y="175"/>
                      </a:lnTo>
                      <a:lnTo>
                        <a:pt x="112" y="197"/>
                      </a:lnTo>
                      <a:lnTo>
                        <a:pt x="115" y="219"/>
                      </a:lnTo>
                      <a:lnTo>
                        <a:pt x="124" y="239"/>
                      </a:lnTo>
                      <a:lnTo>
                        <a:pt x="137" y="257"/>
                      </a:lnTo>
                      <a:lnTo>
                        <a:pt x="154" y="270"/>
                      </a:lnTo>
                      <a:lnTo>
                        <a:pt x="174" y="279"/>
                      </a:lnTo>
                      <a:lnTo>
                        <a:pt x="196" y="282"/>
                      </a:lnTo>
                      <a:lnTo>
                        <a:pt x="219" y="279"/>
                      </a:lnTo>
                      <a:lnTo>
                        <a:pt x="239" y="270"/>
                      </a:lnTo>
                      <a:lnTo>
                        <a:pt x="256" y="257"/>
                      </a:lnTo>
                      <a:lnTo>
                        <a:pt x="269" y="239"/>
                      </a:lnTo>
                      <a:lnTo>
                        <a:pt x="278" y="219"/>
                      </a:lnTo>
                      <a:lnTo>
                        <a:pt x="281" y="197"/>
                      </a:lnTo>
                      <a:lnTo>
                        <a:pt x="278" y="175"/>
                      </a:lnTo>
                      <a:lnTo>
                        <a:pt x="269" y="155"/>
                      </a:lnTo>
                      <a:lnTo>
                        <a:pt x="256" y="137"/>
                      </a:lnTo>
                      <a:lnTo>
                        <a:pt x="239" y="124"/>
                      </a:lnTo>
                      <a:lnTo>
                        <a:pt x="219" y="115"/>
                      </a:lnTo>
                      <a:lnTo>
                        <a:pt x="196" y="112"/>
                      </a:lnTo>
                      <a:close/>
                      <a:moveTo>
                        <a:pt x="196" y="0"/>
                      </a:moveTo>
                      <a:lnTo>
                        <a:pt x="232" y="3"/>
                      </a:lnTo>
                      <a:lnTo>
                        <a:pt x="265" y="12"/>
                      </a:lnTo>
                      <a:lnTo>
                        <a:pt x="295" y="27"/>
                      </a:lnTo>
                      <a:lnTo>
                        <a:pt x="324" y="47"/>
                      </a:lnTo>
                      <a:lnTo>
                        <a:pt x="347" y="71"/>
                      </a:lnTo>
                      <a:lnTo>
                        <a:pt x="366" y="98"/>
                      </a:lnTo>
                      <a:lnTo>
                        <a:pt x="381" y="128"/>
                      </a:lnTo>
                      <a:lnTo>
                        <a:pt x="390" y="162"/>
                      </a:lnTo>
                      <a:lnTo>
                        <a:pt x="393" y="197"/>
                      </a:lnTo>
                      <a:lnTo>
                        <a:pt x="390" y="232"/>
                      </a:lnTo>
                      <a:lnTo>
                        <a:pt x="381" y="266"/>
                      </a:lnTo>
                      <a:lnTo>
                        <a:pt x="366" y="296"/>
                      </a:lnTo>
                      <a:lnTo>
                        <a:pt x="347" y="324"/>
                      </a:lnTo>
                      <a:lnTo>
                        <a:pt x="324" y="347"/>
                      </a:lnTo>
                      <a:lnTo>
                        <a:pt x="295" y="367"/>
                      </a:lnTo>
                      <a:lnTo>
                        <a:pt x="265" y="382"/>
                      </a:lnTo>
                      <a:lnTo>
                        <a:pt x="232" y="391"/>
                      </a:lnTo>
                      <a:lnTo>
                        <a:pt x="196" y="394"/>
                      </a:lnTo>
                      <a:lnTo>
                        <a:pt x="161" y="391"/>
                      </a:lnTo>
                      <a:lnTo>
                        <a:pt x="128" y="382"/>
                      </a:lnTo>
                      <a:lnTo>
                        <a:pt x="98" y="367"/>
                      </a:lnTo>
                      <a:lnTo>
                        <a:pt x="69" y="347"/>
                      </a:lnTo>
                      <a:lnTo>
                        <a:pt x="46" y="324"/>
                      </a:lnTo>
                      <a:lnTo>
                        <a:pt x="27" y="296"/>
                      </a:lnTo>
                      <a:lnTo>
                        <a:pt x="12" y="266"/>
                      </a:lnTo>
                      <a:lnTo>
                        <a:pt x="3" y="232"/>
                      </a:lnTo>
                      <a:lnTo>
                        <a:pt x="0" y="197"/>
                      </a:lnTo>
                      <a:lnTo>
                        <a:pt x="3" y="162"/>
                      </a:lnTo>
                      <a:lnTo>
                        <a:pt x="12" y="128"/>
                      </a:lnTo>
                      <a:lnTo>
                        <a:pt x="27" y="98"/>
                      </a:lnTo>
                      <a:lnTo>
                        <a:pt x="46" y="71"/>
                      </a:lnTo>
                      <a:lnTo>
                        <a:pt x="69" y="47"/>
                      </a:lnTo>
                      <a:lnTo>
                        <a:pt x="98" y="27"/>
                      </a:lnTo>
                      <a:lnTo>
                        <a:pt x="128" y="12"/>
                      </a:lnTo>
                      <a:lnTo>
                        <a:pt x="161" y="3"/>
                      </a:lnTo>
                      <a:lnTo>
                        <a:pt x="196"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665" name="Freeform 460"/>
                <p:cNvSpPr>
                  <a:spLocks noEditPoints="1"/>
                </p:cNvSpPr>
                <p:nvPr/>
              </p:nvSpPr>
              <p:spPr bwMode="auto">
                <a:xfrm>
                  <a:off x="3000375" y="3670300"/>
                  <a:ext cx="246062" cy="246062"/>
                </a:xfrm>
                <a:custGeom>
                  <a:avLst/>
                  <a:gdLst>
                    <a:gd name="T0" fmla="*/ 670 w 1549"/>
                    <a:gd name="T1" fmla="*/ 200 h 1549"/>
                    <a:gd name="T2" fmla="*/ 585 w 1549"/>
                    <a:gd name="T3" fmla="*/ 254 h 1549"/>
                    <a:gd name="T4" fmla="*/ 457 w 1549"/>
                    <a:gd name="T5" fmla="*/ 300 h 1549"/>
                    <a:gd name="T6" fmla="*/ 307 w 1549"/>
                    <a:gd name="T7" fmla="*/ 306 h 1549"/>
                    <a:gd name="T8" fmla="*/ 300 w 1549"/>
                    <a:gd name="T9" fmla="*/ 456 h 1549"/>
                    <a:gd name="T10" fmla="*/ 254 w 1549"/>
                    <a:gd name="T11" fmla="*/ 584 h 1549"/>
                    <a:gd name="T12" fmla="*/ 201 w 1549"/>
                    <a:gd name="T13" fmla="*/ 669 h 1549"/>
                    <a:gd name="T14" fmla="*/ 115 w 1549"/>
                    <a:gd name="T15" fmla="*/ 826 h 1549"/>
                    <a:gd name="T16" fmla="*/ 226 w 1549"/>
                    <a:gd name="T17" fmla="*/ 894 h 1549"/>
                    <a:gd name="T18" fmla="*/ 295 w 1549"/>
                    <a:gd name="T19" fmla="*/ 1049 h 1549"/>
                    <a:gd name="T20" fmla="*/ 286 w 1549"/>
                    <a:gd name="T21" fmla="*/ 1117 h 1549"/>
                    <a:gd name="T22" fmla="*/ 385 w 1549"/>
                    <a:gd name="T23" fmla="*/ 1310 h 1549"/>
                    <a:gd name="T24" fmla="*/ 485 w 1549"/>
                    <a:gd name="T25" fmla="*/ 1249 h 1549"/>
                    <a:gd name="T26" fmla="*/ 643 w 1549"/>
                    <a:gd name="T27" fmla="*/ 1315 h 1549"/>
                    <a:gd name="T28" fmla="*/ 671 w 1549"/>
                    <a:gd name="T29" fmla="*/ 1428 h 1549"/>
                    <a:gd name="T30" fmla="*/ 878 w 1549"/>
                    <a:gd name="T31" fmla="*/ 1363 h 1549"/>
                    <a:gd name="T32" fmla="*/ 920 w 1549"/>
                    <a:gd name="T33" fmla="*/ 1309 h 1549"/>
                    <a:gd name="T34" fmla="*/ 1078 w 1549"/>
                    <a:gd name="T35" fmla="*/ 1247 h 1549"/>
                    <a:gd name="T36" fmla="*/ 1204 w 1549"/>
                    <a:gd name="T37" fmla="*/ 1278 h 1549"/>
                    <a:gd name="T38" fmla="*/ 1254 w 1549"/>
                    <a:gd name="T39" fmla="*/ 1105 h 1549"/>
                    <a:gd name="T40" fmla="*/ 1277 w 1549"/>
                    <a:gd name="T41" fmla="*/ 1007 h 1549"/>
                    <a:gd name="T42" fmla="*/ 1335 w 1549"/>
                    <a:gd name="T43" fmla="*/ 885 h 1549"/>
                    <a:gd name="T44" fmla="*/ 1436 w 1549"/>
                    <a:gd name="T45" fmla="*/ 774 h 1549"/>
                    <a:gd name="T46" fmla="*/ 1335 w 1549"/>
                    <a:gd name="T47" fmla="*/ 663 h 1549"/>
                    <a:gd name="T48" fmla="*/ 1277 w 1549"/>
                    <a:gd name="T49" fmla="*/ 541 h 1549"/>
                    <a:gd name="T50" fmla="*/ 1254 w 1549"/>
                    <a:gd name="T51" fmla="*/ 443 h 1549"/>
                    <a:gd name="T52" fmla="*/ 1204 w 1549"/>
                    <a:gd name="T53" fmla="*/ 270 h 1549"/>
                    <a:gd name="T54" fmla="*/ 1078 w 1549"/>
                    <a:gd name="T55" fmla="*/ 302 h 1549"/>
                    <a:gd name="T56" fmla="*/ 920 w 1549"/>
                    <a:gd name="T57" fmla="*/ 239 h 1549"/>
                    <a:gd name="T58" fmla="*/ 878 w 1549"/>
                    <a:gd name="T59" fmla="*/ 186 h 1549"/>
                    <a:gd name="T60" fmla="*/ 832 w 1549"/>
                    <a:gd name="T61" fmla="*/ 2 h 1549"/>
                    <a:gd name="T62" fmla="*/ 982 w 1549"/>
                    <a:gd name="T63" fmla="*/ 44 h 1549"/>
                    <a:gd name="T64" fmla="*/ 1067 w 1549"/>
                    <a:gd name="T65" fmla="*/ 176 h 1549"/>
                    <a:gd name="T66" fmla="*/ 1173 w 1549"/>
                    <a:gd name="T67" fmla="*/ 112 h 1549"/>
                    <a:gd name="T68" fmla="*/ 1361 w 1549"/>
                    <a:gd name="T69" fmla="*/ 269 h 1549"/>
                    <a:gd name="T70" fmla="*/ 1437 w 1549"/>
                    <a:gd name="T71" fmla="*/ 406 h 1549"/>
                    <a:gd name="T72" fmla="*/ 1404 w 1549"/>
                    <a:gd name="T73" fmla="*/ 558 h 1549"/>
                    <a:gd name="T74" fmla="*/ 1523 w 1549"/>
                    <a:gd name="T75" fmla="*/ 587 h 1549"/>
                    <a:gd name="T76" fmla="*/ 1546 w 1549"/>
                    <a:gd name="T77" fmla="*/ 833 h 1549"/>
                    <a:gd name="T78" fmla="*/ 1503 w 1549"/>
                    <a:gd name="T79" fmla="*/ 982 h 1549"/>
                    <a:gd name="T80" fmla="*/ 1372 w 1549"/>
                    <a:gd name="T81" fmla="*/ 1067 h 1549"/>
                    <a:gd name="T82" fmla="*/ 1436 w 1549"/>
                    <a:gd name="T83" fmla="*/ 1173 h 1549"/>
                    <a:gd name="T84" fmla="*/ 1280 w 1549"/>
                    <a:gd name="T85" fmla="*/ 1361 h 1549"/>
                    <a:gd name="T86" fmla="*/ 1143 w 1549"/>
                    <a:gd name="T87" fmla="*/ 1437 h 1549"/>
                    <a:gd name="T88" fmla="*/ 990 w 1549"/>
                    <a:gd name="T89" fmla="*/ 1405 h 1549"/>
                    <a:gd name="T90" fmla="*/ 961 w 1549"/>
                    <a:gd name="T91" fmla="*/ 1524 h 1549"/>
                    <a:gd name="T92" fmla="*/ 716 w 1549"/>
                    <a:gd name="T93" fmla="*/ 1547 h 1549"/>
                    <a:gd name="T94" fmla="*/ 567 w 1549"/>
                    <a:gd name="T95" fmla="*/ 1504 h 1549"/>
                    <a:gd name="T96" fmla="*/ 482 w 1549"/>
                    <a:gd name="T97" fmla="*/ 1372 h 1549"/>
                    <a:gd name="T98" fmla="*/ 376 w 1549"/>
                    <a:gd name="T99" fmla="*/ 1436 h 1549"/>
                    <a:gd name="T100" fmla="*/ 188 w 1549"/>
                    <a:gd name="T101" fmla="*/ 1280 h 1549"/>
                    <a:gd name="T102" fmla="*/ 112 w 1549"/>
                    <a:gd name="T103" fmla="*/ 1143 h 1549"/>
                    <a:gd name="T104" fmla="*/ 144 w 1549"/>
                    <a:gd name="T105" fmla="*/ 990 h 1549"/>
                    <a:gd name="T106" fmla="*/ 26 w 1549"/>
                    <a:gd name="T107" fmla="*/ 961 h 1549"/>
                    <a:gd name="T108" fmla="*/ 3 w 1549"/>
                    <a:gd name="T109" fmla="*/ 716 h 1549"/>
                    <a:gd name="T110" fmla="*/ 46 w 1549"/>
                    <a:gd name="T111" fmla="*/ 566 h 1549"/>
                    <a:gd name="T112" fmla="*/ 177 w 1549"/>
                    <a:gd name="T113" fmla="*/ 481 h 1549"/>
                    <a:gd name="T114" fmla="*/ 113 w 1549"/>
                    <a:gd name="T115" fmla="*/ 375 h 1549"/>
                    <a:gd name="T116" fmla="*/ 269 w 1549"/>
                    <a:gd name="T117" fmla="*/ 187 h 1549"/>
                    <a:gd name="T118" fmla="*/ 406 w 1549"/>
                    <a:gd name="T119" fmla="*/ 111 h 1549"/>
                    <a:gd name="T120" fmla="*/ 559 w 1549"/>
                    <a:gd name="T121" fmla="*/ 144 h 1549"/>
                    <a:gd name="T122" fmla="*/ 588 w 1549"/>
                    <a:gd name="T123" fmla="*/ 24 h 1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549" h="1549">
                      <a:moveTo>
                        <a:pt x="774" y="112"/>
                      </a:moveTo>
                      <a:lnTo>
                        <a:pt x="722" y="114"/>
                      </a:lnTo>
                      <a:lnTo>
                        <a:pt x="671" y="120"/>
                      </a:lnTo>
                      <a:lnTo>
                        <a:pt x="671" y="186"/>
                      </a:lnTo>
                      <a:lnTo>
                        <a:pt x="670" y="200"/>
                      </a:lnTo>
                      <a:lnTo>
                        <a:pt x="664" y="214"/>
                      </a:lnTo>
                      <a:lnTo>
                        <a:pt x="655" y="225"/>
                      </a:lnTo>
                      <a:lnTo>
                        <a:pt x="643" y="234"/>
                      </a:lnTo>
                      <a:lnTo>
                        <a:pt x="629" y="239"/>
                      </a:lnTo>
                      <a:lnTo>
                        <a:pt x="585" y="254"/>
                      </a:lnTo>
                      <a:lnTo>
                        <a:pt x="542" y="271"/>
                      </a:lnTo>
                      <a:lnTo>
                        <a:pt x="499" y="294"/>
                      </a:lnTo>
                      <a:lnTo>
                        <a:pt x="485" y="300"/>
                      </a:lnTo>
                      <a:lnTo>
                        <a:pt x="471" y="301"/>
                      </a:lnTo>
                      <a:lnTo>
                        <a:pt x="457" y="300"/>
                      </a:lnTo>
                      <a:lnTo>
                        <a:pt x="444" y="294"/>
                      </a:lnTo>
                      <a:lnTo>
                        <a:pt x="432" y="285"/>
                      </a:lnTo>
                      <a:lnTo>
                        <a:pt x="385" y="238"/>
                      </a:lnTo>
                      <a:lnTo>
                        <a:pt x="345" y="270"/>
                      </a:lnTo>
                      <a:lnTo>
                        <a:pt x="307" y="306"/>
                      </a:lnTo>
                      <a:lnTo>
                        <a:pt x="271" y="344"/>
                      </a:lnTo>
                      <a:lnTo>
                        <a:pt x="239" y="384"/>
                      </a:lnTo>
                      <a:lnTo>
                        <a:pt x="286" y="431"/>
                      </a:lnTo>
                      <a:lnTo>
                        <a:pt x="295" y="443"/>
                      </a:lnTo>
                      <a:lnTo>
                        <a:pt x="300" y="456"/>
                      </a:lnTo>
                      <a:lnTo>
                        <a:pt x="302" y="470"/>
                      </a:lnTo>
                      <a:lnTo>
                        <a:pt x="301" y="485"/>
                      </a:lnTo>
                      <a:lnTo>
                        <a:pt x="295" y="498"/>
                      </a:lnTo>
                      <a:lnTo>
                        <a:pt x="272" y="541"/>
                      </a:lnTo>
                      <a:lnTo>
                        <a:pt x="254" y="584"/>
                      </a:lnTo>
                      <a:lnTo>
                        <a:pt x="240" y="630"/>
                      </a:lnTo>
                      <a:lnTo>
                        <a:pt x="235" y="643"/>
                      </a:lnTo>
                      <a:lnTo>
                        <a:pt x="226" y="654"/>
                      </a:lnTo>
                      <a:lnTo>
                        <a:pt x="214" y="663"/>
                      </a:lnTo>
                      <a:lnTo>
                        <a:pt x="201" y="669"/>
                      </a:lnTo>
                      <a:lnTo>
                        <a:pt x="187" y="671"/>
                      </a:lnTo>
                      <a:lnTo>
                        <a:pt x="121" y="671"/>
                      </a:lnTo>
                      <a:lnTo>
                        <a:pt x="115" y="723"/>
                      </a:lnTo>
                      <a:lnTo>
                        <a:pt x="113" y="774"/>
                      </a:lnTo>
                      <a:lnTo>
                        <a:pt x="115" y="826"/>
                      </a:lnTo>
                      <a:lnTo>
                        <a:pt x="121" y="878"/>
                      </a:lnTo>
                      <a:lnTo>
                        <a:pt x="187" y="878"/>
                      </a:lnTo>
                      <a:lnTo>
                        <a:pt x="201" y="880"/>
                      </a:lnTo>
                      <a:lnTo>
                        <a:pt x="214" y="885"/>
                      </a:lnTo>
                      <a:lnTo>
                        <a:pt x="226" y="894"/>
                      </a:lnTo>
                      <a:lnTo>
                        <a:pt x="235" y="905"/>
                      </a:lnTo>
                      <a:lnTo>
                        <a:pt x="240" y="919"/>
                      </a:lnTo>
                      <a:lnTo>
                        <a:pt x="254" y="964"/>
                      </a:lnTo>
                      <a:lnTo>
                        <a:pt x="272" y="1007"/>
                      </a:lnTo>
                      <a:lnTo>
                        <a:pt x="295" y="1049"/>
                      </a:lnTo>
                      <a:lnTo>
                        <a:pt x="301" y="1064"/>
                      </a:lnTo>
                      <a:lnTo>
                        <a:pt x="302" y="1078"/>
                      </a:lnTo>
                      <a:lnTo>
                        <a:pt x="300" y="1092"/>
                      </a:lnTo>
                      <a:lnTo>
                        <a:pt x="295" y="1105"/>
                      </a:lnTo>
                      <a:lnTo>
                        <a:pt x="286" y="1117"/>
                      </a:lnTo>
                      <a:lnTo>
                        <a:pt x="239" y="1163"/>
                      </a:lnTo>
                      <a:lnTo>
                        <a:pt x="271" y="1204"/>
                      </a:lnTo>
                      <a:lnTo>
                        <a:pt x="307" y="1242"/>
                      </a:lnTo>
                      <a:lnTo>
                        <a:pt x="345" y="1278"/>
                      </a:lnTo>
                      <a:lnTo>
                        <a:pt x="385" y="1310"/>
                      </a:lnTo>
                      <a:lnTo>
                        <a:pt x="432" y="1263"/>
                      </a:lnTo>
                      <a:lnTo>
                        <a:pt x="444" y="1254"/>
                      </a:lnTo>
                      <a:lnTo>
                        <a:pt x="457" y="1249"/>
                      </a:lnTo>
                      <a:lnTo>
                        <a:pt x="471" y="1247"/>
                      </a:lnTo>
                      <a:lnTo>
                        <a:pt x="485" y="1249"/>
                      </a:lnTo>
                      <a:lnTo>
                        <a:pt x="499" y="1254"/>
                      </a:lnTo>
                      <a:lnTo>
                        <a:pt x="542" y="1277"/>
                      </a:lnTo>
                      <a:lnTo>
                        <a:pt x="585" y="1295"/>
                      </a:lnTo>
                      <a:lnTo>
                        <a:pt x="629" y="1309"/>
                      </a:lnTo>
                      <a:lnTo>
                        <a:pt x="643" y="1315"/>
                      </a:lnTo>
                      <a:lnTo>
                        <a:pt x="655" y="1323"/>
                      </a:lnTo>
                      <a:lnTo>
                        <a:pt x="664" y="1335"/>
                      </a:lnTo>
                      <a:lnTo>
                        <a:pt x="670" y="1348"/>
                      </a:lnTo>
                      <a:lnTo>
                        <a:pt x="671" y="1363"/>
                      </a:lnTo>
                      <a:lnTo>
                        <a:pt x="671" y="1428"/>
                      </a:lnTo>
                      <a:lnTo>
                        <a:pt x="722" y="1434"/>
                      </a:lnTo>
                      <a:lnTo>
                        <a:pt x="774" y="1436"/>
                      </a:lnTo>
                      <a:lnTo>
                        <a:pt x="827" y="1434"/>
                      </a:lnTo>
                      <a:lnTo>
                        <a:pt x="878" y="1428"/>
                      </a:lnTo>
                      <a:lnTo>
                        <a:pt x="878" y="1363"/>
                      </a:lnTo>
                      <a:lnTo>
                        <a:pt x="879" y="1348"/>
                      </a:lnTo>
                      <a:lnTo>
                        <a:pt x="885" y="1335"/>
                      </a:lnTo>
                      <a:lnTo>
                        <a:pt x="894" y="1323"/>
                      </a:lnTo>
                      <a:lnTo>
                        <a:pt x="906" y="1315"/>
                      </a:lnTo>
                      <a:lnTo>
                        <a:pt x="920" y="1309"/>
                      </a:lnTo>
                      <a:lnTo>
                        <a:pt x="964" y="1295"/>
                      </a:lnTo>
                      <a:lnTo>
                        <a:pt x="1007" y="1277"/>
                      </a:lnTo>
                      <a:lnTo>
                        <a:pt x="1050" y="1254"/>
                      </a:lnTo>
                      <a:lnTo>
                        <a:pt x="1064" y="1249"/>
                      </a:lnTo>
                      <a:lnTo>
                        <a:pt x="1078" y="1247"/>
                      </a:lnTo>
                      <a:lnTo>
                        <a:pt x="1092" y="1249"/>
                      </a:lnTo>
                      <a:lnTo>
                        <a:pt x="1105" y="1254"/>
                      </a:lnTo>
                      <a:lnTo>
                        <a:pt x="1117" y="1263"/>
                      </a:lnTo>
                      <a:lnTo>
                        <a:pt x="1164" y="1310"/>
                      </a:lnTo>
                      <a:lnTo>
                        <a:pt x="1204" y="1278"/>
                      </a:lnTo>
                      <a:lnTo>
                        <a:pt x="1242" y="1242"/>
                      </a:lnTo>
                      <a:lnTo>
                        <a:pt x="1278" y="1204"/>
                      </a:lnTo>
                      <a:lnTo>
                        <a:pt x="1310" y="1163"/>
                      </a:lnTo>
                      <a:lnTo>
                        <a:pt x="1263" y="1117"/>
                      </a:lnTo>
                      <a:lnTo>
                        <a:pt x="1254" y="1105"/>
                      </a:lnTo>
                      <a:lnTo>
                        <a:pt x="1249" y="1092"/>
                      </a:lnTo>
                      <a:lnTo>
                        <a:pt x="1247" y="1078"/>
                      </a:lnTo>
                      <a:lnTo>
                        <a:pt x="1248" y="1064"/>
                      </a:lnTo>
                      <a:lnTo>
                        <a:pt x="1254" y="1049"/>
                      </a:lnTo>
                      <a:lnTo>
                        <a:pt x="1277" y="1007"/>
                      </a:lnTo>
                      <a:lnTo>
                        <a:pt x="1295" y="964"/>
                      </a:lnTo>
                      <a:lnTo>
                        <a:pt x="1309" y="919"/>
                      </a:lnTo>
                      <a:lnTo>
                        <a:pt x="1314" y="905"/>
                      </a:lnTo>
                      <a:lnTo>
                        <a:pt x="1323" y="894"/>
                      </a:lnTo>
                      <a:lnTo>
                        <a:pt x="1335" y="885"/>
                      </a:lnTo>
                      <a:lnTo>
                        <a:pt x="1348" y="880"/>
                      </a:lnTo>
                      <a:lnTo>
                        <a:pt x="1362" y="878"/>
                      </a:lnTo>
                      <a:lnTo>
                        <a:pt x="1428" y="878"/>
                      </a:lnTo>
                      <a:lnTo>
                        <a:pt x="1434" y="826"/>
                      </a:lnTo>
                      <a:lnTo>
                        <a:pt x="1436" y="774"/>
                      </a:lnTo>
                      <a:lnTo>
                        <a:pt x="1434" y="723"/>
                      </a:lnTo>
                      <a:lnTo>
                        <a:pt x="1428" y="671"/>
                      </a:lnTo>
                      <a:lnTo>
                        <a:pt x="1362" y="671"/>
                      </a:lnTo>
                      <a:lnTo>
                        <a:pt x="1348" y="669"/>
                      </a:lnTo>
                      <a:lnTo>
                        <a:pt x="1335" y="663"/>
                      </a:lnTo>
                      <a:lnTo>
                        <a:pt x="1323" y="654"/>
                      </a:lnTo>
                      <a:lnTo>
                        <a:pt x="1314" y="643"/>
                      </a:lnTo>
                      <a:lnTo>
                        <a:pt x="1309" y="630"/>
                      </a:lnTo>
                      <a:lnTo>
                        <a:pt x="1295" y="584"/>
                      </a:lnTo>
                      <a:lnTo>
                        <a:pt x="1277" y="541"/>
                      </a:lnTo>
                      <a:lnTo>
                        <a:pt x="1254" y="498"/>
                      </a:lnTo>
                      <a:lnTo>
                        <a:pt x="1248" y="485"/>
                      </a:lnTo>
                      <a:lnTo>
                        <a:pt x="1247" y="470"/>
                      </a:lnTo>
                      <a:lnTo>
                        <a:pt x="1249" y="456"/>
                      </a:lnTo>
                      <a:lnTo>
                        <a:pt x="1254" y="443"/>
                      </a:lnTo>
                      <a:lnTo>
                        <a:pt x="1263" y="431"/>
                      </a:lnTo>
                      <a:lnTo>
                        <a:pt x="1310" y="384"/>
                      </a:lnTo>
                      <a:lnTo>
                        <a:pt x="1278" y="344"/>
                      </a:lnTo>
                      <a:lnTo>
                        <a:pt x="1242" y="306"/>
                      </a:lnTo>
                      <a:lnTo>
                        <a:pt x="1204" y="270"/>
                      </a:lnTo>
                      <a:lnTo>
                        <a:pt x="1164" y="238"/>
                      </a:lnTo>
                      <a:lnTo>
                        <a:pt x="1117" y="285"/>
                      </a:lnTo>
                      <a:lnTo>
                        <a:pt x="1105" y="294"/>
                      </a:lnTo>
                      <a:lnTo>
                        <a:pt x="1092" y="300"/>
                      </a:lnTo>
                      <a:lnTo>
                        <a:pt x="1078" y="302"/>
                      </a:lnTo>
                      <a:lnTo>
                        <a:pt x="1064" y="300"/>
                      </a:lnTo>
                      <a:lnTo>
                        <a:pt x="1050" y="294"/>
                      </a:lnTo>
                      <a:lnTo>
                        <a:pt x="1007" y="271"/>
                      </a:lnTo>
                      <a:lnTo>
                        <a:pt x="964" y="254"/>
                      </a:lnTo>
                      <a:lnTo>
                        <a:pt x="920" y="239"/>
                      </a:lnTo>
                      <a:lnTo>
                        <a:pt x="906" y="234"/>
                      </a:lnTo>
                      <a:lnTo>
                        <a:pt x="894" y="225"/>
                      </a:lnTo>
                      <a:lnTo>
                        <a:pt x="885" y="214"/>
                      </a:lnTo>
                      <a:lnTo>
                        <a:pt x="879" y="200"/>
                      </a:lnTo>
                      <a:lnTo>
                        <a:pt x="878" y="186"/>
                      </a:lnTo>
                      <a:lnTo>
                        <a:pt x="878" y="120"/>
                      </a:lnTo>
                      <a:lnTo>
                        <a:pt x="827" y="114"/>
                      </a:lnTo>
                      <a:lnTo>
                        <a:pt x="774" y="112"/>
                      </a:lnTo>
                      <a:close/>
                      <a:moveTo>
                        <a:pt x="773" y="0"/>
                      </a:moveTo>
                      <a:lnTo>
                        <a:pt x="832" y="2"/>
                      </a:lnTo>
                      <a:lnTo>
                        <a:pt x="889" y="8"/>
                      </a:lnTo>
                      <a:lnTo>
                        <a:pt x="946" y="19"/>
                      </a:lnTo>
                      <a:lnTo>
                        <a:pt x="961" y="24"/>
                      </a:lnTo>
                      <a:lnTo>
                        <a:pt x="973" y="33"/>
                      </a:lnTo>
                      <a:lnTo>
                        <a:pt x="982" y="44"/>
                      </a:lnTo>
                      <a:lnTo>
                        <a:pt x="988" y="59"/>
                      </a:lnTo>
                      <a:lnTo>
                        <a:pt x="990" y="74"/>
                      </a:lnTo>
                      <a:lnTo>
                        <a:pt x="990" y="144"/>
                      </a:lnTo>
                      <a:lnTo>
                        <a:pt x="1030" y="158"/>
                      </a:lnTo>
                      <a:lnTo>
                        <a:pt x="1067" y="176"/>
                      </a:lnTo>
                      <a:lnTo>
                        <a:pt x="1117" y="126"/>
                      </a:lnTo>
                      <a:lnTo>
                        <a:pt x="1129" y="117"/>
                      </a:lnTo>
                      <a:lnTo>
                        <a:pt x="1143" y="111"/>
                      </a:lnTo>
                      <a:lnTo>
                        <a:pt x="1158" y="110"/>
                      </a:lnTo>
                      <a:lnTo>
                        <a:pt x="1173" y="112"/>
                      </a:lnTo>
                      <a:lnTo>
                        <a:pt x="1187" y="118"/>
                      </a:lnTo>
                      <a:lnTo>
                        <a:pt x="1234" y="151"/>
                      </a:lnTo>
                      <a:lnTo>
                        <a:pt x="1280" y="188"/>
                      </a:lnTo>
                      <a:lnTo>
                        <a:pt x="1322" y="227"/>
                      </a:lnTo>
                      <a:lnTo>
                        <a:pt x="1361" y="269"/>
                      </a:lnTo>
                      <a:lnTo>
                        <a:pt x="1396" y="314"/>
                      </a:lnTo>
                      <a:lnTo>
                        <a:pt x="1430" y="361"/>
                      </a:lnTo>
                      <a:lnTo>
                        <a:pt x="1436" y="375"/>
                      </a:lnTo>
                      <a:lnTo>
                        <a:pt x="1438" y="391"/>
                      </a:lnTo>
                      <a:lnTo>
                        <a:pt x="1437" y="406"/>
                      </a:lnTo>
                      <a:lnTo>
                        <a:pt x="1431" y="419"/>
                      </a:lnTo>
                      <a:lnTo>
                        <a:pt x="1422" y="431"/>
                      </a:lnTo>
                      <a:lnTo>
                        <a:pt x="1372" y="481"/>
                      </a:lnTo>
                      <a:lnTo>
                        <a:pt x="1389" y="520"/>
                      </a:lnTo>
                      <a:lnTo>
                        <a:pt x="1404" y="558"/>
                      </a:lnTo>
                      <a:lnTo>
                        <a:pt x="1474" y="558"/>
                      </a:lnTo>
                      <a:lnTo>
                        <a:pt x="1489" y="560"/>
                      </a:lnTo>
                      <a:lnTo>
                        <a:pt x="1503" y="566"/>
                      </a:lnTo>
                      <a:lnTo>
                        <a:pt x="1514" y="575"/>
                      </a:lnTo>
                      <a:lnTo>
                        <a:pt x="1523" y="587"/>
                      </a:lnTo>
                      <a:lnTo>
                        <a:pt x="1529" y="602"/>
                      </a:lnTo>
                      <a:lnTo>
                        <a:pt x="1540" y="659"/>
                      </a:lnTo>
                      <a:lnTo>
                        <a:pt x="1546" y="716"/>
                      </a:lnTo>
                      <a:lnTo>
                        <a:pt x="1549" y="774"/>
                      </a:lnTo>
                      <a:lnTo>
                        <a:pt x="1546" y="833"/>
                      </a:lnTo>
                      <a:lnTo>
                        <a:pt x="1540" y="890"/>
                      </a:lnTo>
                      <a:lnTo>
                        <a:pt x="1529" y="947"/>
                      </a:lnTo>
                      <a:lnTo>
                        <a:pt x="1523" y="961"/>
                      </a:lnTo>
                      <a:lnTo>
                        <a:pt x="1514" y="973"/>
                      </a:lnTo>
                      <a:lnTo>
                        <a:pt x="1503" y="982"/>
                      </a:lnTo>
                      <a:lnTo>
                        <a:pt x="1489" y="988"/>
                      </a:lnTo>
                      <a:lnTo>
                        <a:pt x="1474" y="990"/>
                      </a:lnTo>
                      <a:lnTo>
                        <a:pt x="1404" y="990"/>
                      </a:lnTo>
                      <a:lnTo>
                        <a:pt x="1389" y="1029"/>
                      </a:lnTo>
                      <a:lnTo>
                        <a:pt x="1372" y="1067"/>
                      </a:lnTo>
                      <a:lnTo>
                        <a:pt x="1422" y="1117"/>
                      </a:lnTo>
                      <a:lnTo>
                        <a:pt x="1431" y="1129"/>
                      </a:lnTo>
                      <a:lnTo>
                        <a:pt x="1437" y="1143"/>
                      </a:lnTo>
                      <a:lnTo>
                        <a:pt x="1438" y="1157"/>
                      </a:lnTo>
                      <a:lnTo>
                        <a:pt x="1436" y="1173"/>
                      </a:lnTo>
                      <a:lnTo>
                        <a:pt x="1430" y="1187"/>
                      </a:lnTo>
                      <a:lnTo>
                        <a:pt x="1396" y="1234"/>
                      </a:lnTo>
                      <a:lnTo>
                        <a:pt x="1361" y="1280"/>
                      </a:lnTo>
                      <a:lnTo>
                        <a:pt x="1322" y="1322"/>
                      </a:lnTo>
                      <a:lnTo>
                        <a:pt x="1280" y="1361"/>
                      </a:lnTo>
                      <a:lnTo>
                        <a:pt x="1234" y="1398"/>
                      </a:lnTo>
                      <a:lnTo>
                        <a:pt x="1187" y="1430"/>
                      </a:lnTo>
                      <a:lnTo>
                        <a:pt x="1173" y="1436"/>
                      </a:lnTo>
                      <a:lnTo>
                        <a:pt x="1158" y="1438"/>
                      </a:lnTo>
                      <a:lnTo>
                        <a:pt x="1143" y="1437"/>
                      </a:lnTo>
                      <a:lnTo>
                        <a:pt x="1129" y="1431"/>
                      </a:lnTo>
                      <a:lnTo>
                        <a:pt x="1117" y="1422"/>
                      </a:lnTo>
                      <a:lnTo>
                        <a:pt x="1067" y="1372"/>
                      </a:lnTo>
                      <a:lnTo>
                        <a:pt x="1030" y="1390"/>
                      </a:lnTo>
                      <a:lnTo>
                        <a:pt x="990" y="1405"/>
                      </a:lnTo>
                      <a:lnTo>
                        <a:pt x="990" y="1474"/>
                      </a:lnTo>
                      <a:lnTo>
                        <a:pt x="988" y="1489"/>
                      </a:lnTo>
                      <a:lnTo>
                        <a:pt x="982" y="1504"/>
                      </a:lnTo>
                      <a:lnTo>
                        <a:pt x="973" y="1516"/>
                      </a:lnTo>
                      <a:lnTo>
                        <a:pt x="961" y="1524"/>
                      </a:lnTo>
                      <a:lnTo>
                        <a:pt x="946" y="1530"/>
                      </a:lnTo>
                      <a:lnTo>
                        <a:pt x="889" y="1540"/>
                      </a:lnTo>
                      <a:lnTo>
                        <a:pt x="832" y="1547"/>
                      </a:lnTo>
                      <a:lnTo>
                        <a:pt x="774" y="1549"/>
                      </a:lnTo>
                      <a:lnTo>
                        <a:pt x="716" y="1547"/>
                      </a:lnTo>
                      <a:lnTo>
                        <a:pt x="660" y="1540"/>
                      </a:lnTo>
                      <a:lnTo>
                        <a:pt x="602" y="1530"/>
                      </a:lnTo>
                      <a:lnTo>
                        <a:pt x="588" y="1524"/>
                      </a:lnTo>
                      <a:lnTo>
                        <a:pt x="576" y="1516"/>
                      </a:lnTo>
                      <a:lnTo>
                        <a:pt x="567" y="1504"/>
                      </a:lnTo>
                      <a:lnTo>
                        <a:pt x="561" y="1489"/>
                      </a:lnTo>
                      <a:lnTo>
                        <a:pt x="559" y="1474"/>
                      </a:lnTo>
                      <a:lnTo>
                        <a:pt x="559" y="1405"/>
                      </a:lnTo>
                      <a:lnTo>
                        <a:pt x="519" y="1390"/>
                      </a:lnTo>
                      <a:lnTo>
                        <a:pt x="482" y="1372"/>
                      </a:lnTo>
                      <a:lnTo>
                        <a:pt x="432" y="1422"/>
                      </a:lnTo>
                      <a:lnTo>
                        <a:pt x="420" y="1431"/>
                      </a:lnTo>
                      <a:lnTo>
                        <a:pt x="406" y="1437"/>
                      </a:lnTo>
                      <a:lnTo>
                        <a:pt x="391" y="1438"/>
                      </a:lnTo>
                      <a:lnTo>
                        <a:pt x="376" y="1436"/>
                      </a:lnTo>
                      <a:lnTo>
                        <a:pt x="362" y="1430"/>
                      </a:lnTo>
                      <a:lnTo>
                        <a:pt x="315" y="1398"/>
                      </a:lnTo>
                      <a:lnTo>
                        <a:pt x="269" y="1361"/>
                      </a:lnTo>
                      <a:lnTo>
                        <a:pt x="227" y="1322"/>
                      </a:lnTo>
                      <a:lnTo>
                        <a:pt x="188" y="1280"/>
                      </a:lnTo>
                      <a:lnTo>
                        <a:pt x="153" y="1234"/>
                      </a:lnTo>
                      <a:lnTo>
                        <a:pt x="119" y="1187"/>
                      </a:lnTo>
                      <a:lnTo>
                        <a:pt x="113" y="1173"/>
                      </a:lnTo>
                      <a:lnTo>
                        <a:pt x="111" y="1157"/>
                      </a:lnTo>
                      <a:lnTo>
                        <a:pt x="112" y="1143"/>
                      </a:lnTo>
                      <a:lnTo>
                        <a:pt x="118" y="1129"/>
                      </a:lnTo>
                      <a:lnTo>
                        <a:pt x="127" y="1117"/>
                      </a:lnTo>
                      <a:lnTo>
                        <a:pt x="177" y="1068"/>
                      </a:lnTo>
                      <a:lnTo>
                        <a:pt x="160" y="1029"/>
                      </a:lnTo>
                      <a:lnTo>
                        <a:pt x="144" y="990"/>
                      </a:lnTo>
                      <a:lnTo>
                        <a:pt x="75" y="990"/>
                      </a:lnTo>
                      <a:lnTo>
                        <a:pt x="60" y="988"/>
                      </a:lnTo>
                      <a:lnTo>
                        <a:pt x="46" y="982"/>
                      </a:lnTo>
                      <a:lnTo>
                        <a:pt x="35" y="973"/>
                      </a:lnTo>
                      <a:lnTo>
                        <a:pt x="26" y="961"/>
                      </a:lnTo>
                      <a:lnTo>
                        <a:pt x="20" y="947"/>
                      </a:lnTo>
                      <a:lnTo>
                        <a:pt x="9" y="890"/>
                      </a:lnTo>
                      <a:lnTo>
                        <a:pt x="3" y="833"/>
                      </a:lnTo>
                      <a:lnTo>
                        <a:pt x="0" y="774"/>
                      </a:lnTo>
                      <a:lnTo>
                        <a:pt x="3" y="716"/>
                      </a:lnTo>
                      <a:lnTo>
                        <a:pt x="9" y="659"/>
                      </a:lnTo>
                      <a:lnTo>
                        <a:pt x="20" y="602"/>
                      </a:lnTo>
                      <a:lnTo>
                        <a:pt x="26" y="587"/>
                      </a:lnTo>
                      <a:lnTo>
                        <a:pt x="35" y="575"/>
                      </a:lnTo>
                      <a:lnTo>
                        <a:pt x="46" y="566"/>
                      </a:lnTo>
                      <a:lnTo>
                        <a:pt x="60" y="560"/>
                      </a:lnTo>
                      <a:lnTo>
                        <a:pt x="75" y="558"/>
                      </a:lnTo>
                      <a:lnTo>
                        <a:pt x="144" y="558"/>
                      </a:lnTo>
                      <a:lnTo>
                        <a:pt x="160" y="520"/>
                      </a:lnTo>
                      <a:lnTo>
                        <a:pt x="177" y="481"/>
                      </a:lnTo>
                      <a:lnTo>
                        <a:pt x="127" y="431"/>
                      </a:lnTo>
                      <a:lnTo>
                        <a:pt x="118" y="419"/>
                      </a:lnTo>
                      <a:lnTo>
                        <a:pt x="112" y="406"/>
                      </a:lnTo>
                      <a:lnTo>
                        <a:pt x="111" y="391"/>
                      </a:lnTo>
                      <a:lnTo>
                        <a:pt x="113" y="375"/>
                      </a:lnTo>
                      <a:lnTo>
                        <a:pt x="119" y="361"/>
                      </a:lnTo>
                      <a:lnTo>
                        <a:pt x="153" y="314"/>
                      </a:lnTo>
                      <a:lnTo>
                        <a:pt x="188" y="269"/>
                      </a:lnTo>
                      <a:lnTo>
                        <a:pt x="227" y="227"/>
                      </a:lnTo>
                      <a:lnTo>
                        <a:pt x="269" y="187"/>
                      </a:lnTo>
                      <a:lnTo>
                        <a:pt x="315" y="151"/>
                      </a:lnTo>
                      <a:lnTo>
                        <a:pt x="362" y="118"/>
                      </a:lnTo>
                      <a:lnTo>
                        <a:pt x="376" y="112"/>
                      </a:lnTo>
                      <a:lnTo>
                        <a:pt x="391" y="110"/>
                      </a:lnTo>
                      <a:lnTo>
                        <a:pt x="406" y="111"/>
                      </a:lnTo>
                      <a:lnTo>
                        <a:pt x="420" y="117"/>
                      </a:lnTo>
                      <a:lnTo>
                        <a:pt x="432" y="126"/>
                      </a:lnTo>
                      <a:lnTo>
                        <a:pt x="482" y="176"/>
                      </a:lnTo>
                      <a:lnTo>
                        <a:pt x="519" y="158"/>
                      </a:lnTo>
                      <a:lnTo>
                        <a:pt x="559" y="144"/>
                      </a:lnTo>
                      <a:lnTo>
                        <a:pt x="559" y="74"/>
                      </a:lnTo>
                      <a:lnTo>
                        <a:pt x="561" y="59"/>
                      </a:lnTo>
                      <a:lnTo>
                        <a:pt x="567" y="44"/>
                      </a:lnTo>
                      <a:lnTo>
                        <a:pt x="576" y="33"/>
                      </a:lnTo>
                      <a:lnTo>
                        <a:pt x="588" y="24"/>
                      </a:lnTo>
                      <a:lnTo>
                        <a:pt x="602" y="19"/>
                      </a:lnTo>
                      <a:lnTo>
                        <a:pt x="660" y="8"/>
                      </a:lnTo>
                      <a:lnTo>
                        <a:pt x="717" y="2"/>
                      </a:lnTo>
                      <a:lnTo>
                        <a:pt x="773"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666" name="Freeform 461"/>
                <p:cNvSpPr/>
                <p:nvPr/>
              </p:nvSpPr>
              <p:spPr bwMode="auto">
                <a:xfrm>
                  <a:off x="3076575" y="3570288"/>
                  <a:ext cx="93662" cy="17462"/>
                </a:xfrm>
                <a:custGeom>
                  <a:avLst/>
                  <a:gdLst>
                    <a:gd name="T0" fmla="*/ 57 w 591"/>
                    <a:gd name="T1" fmla="*/ 0 h 112"/>
                    <a:gd name="T2" fmla="*/ 534 w 591"/>
                    <a:gd name="T3" fmla="*/ 0 h 112"/>
                    <a:gd name="T4" fmla="*/ 553 w 591"/>
                    <a:gd name="T5" fmla="*/ 3 h 112"/>
                    <a:gd name="T6" fmla="*/ 568 w 591"/>
                    <a:gd name="T7" fmla="*/ 10 h 112"/>
                    <a:gd name="T8" fmla="*/ 580 w 591"/>
                    <a:gd name="T9" fmla="*/ 23 h 112"/>
                    <a:gd name="T10" fmla="*/ 588 w 591"/>
                    <a:gd name="T11" fmla="*/ 39 h 112"/>
                    <a:gd name="T12" fmla="*/ 591 w 591"/>
                    <a:gd name="T13" fmla="*/ 56 h 112"/>
                    <a:gd name="T14" fmla="*/ 588 w 591"/>
                    <a:gd name="T15" fmla="*/ 74 h 112"/>
                    <a:gd name="T16" fmla="*/ 580 w 591"/>
                    <a:gd name="T17" fmla="*/ 89 h 112"/>
                    <a:gd name="T18" fmla="*/ 568 w 591"/>
                    <a:gd name="T19" fmla="*/ 101 h 112"/>
                    <a:gd name="T20" fmla="*/ 553 w 591"/>
                    <a:gd name="T21" fmla="*/ 109 h 112"/>
                    <a:gd name="T22" fmla="*/ 534 w 591"/>
                    <a:gd name="T23" fmla="*/ 112 h 112"/>
                    <a:gd name="T24" fmla="*/ 57 w 591"/>
                    <a:gd name="T25" fmla="*/ 112 h 112"/>
                    <a:gd name="T26" fmla="*/ 38 w 591"/>
                    <a:gd name="T27" fmla="*/ 109 h 112"/>
                    <a:gd name="T28" fmla="*/ 23 w 591"/>
                    <a:gd name="T29" fmla="*/ 101 h 112"/>
                    <a:gd name="T30" fmla="*/ 11 w 591"/>
                    <a:gd name="T31" fmla="*/ 89 h 112"/>
                    <a:gd name="T32" fmla="*/ 3 w 591"/>
                    <a:gd name="T33" fmla="*/ 74 h 112"/>
                    <a:gd name="T34" fmla="*/ 0 w 591"/>
                    <a:gd name="T35" fmla="*/ 56 h 112"/>
                    <a:gd name="T36" fmla="*/ 3 w 591"/>
                    <a:gd name="T37" fmla="*/ 39 h 112"/>
                    <a:gd name="T38" fmla="*/ 11 w 591"/>
                    <a:gd name="T39" fmla="*/ 23 h 112"/>
                    <a:gd name="T40" fmla="*/ 23 w 591"/>
                    <a:gd name="T41" fmla="*/ 10 h 112"/>
                    <a:gd name="T42" fmla="*/ 38 w 591"/>
                    <a:gd name="T43" fmla="*/ 3 h 112"/>
                    <a:gd name="T44" fmla="*/ 57 w 591"/>
                    <a:gd name="T45"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91" h="112">
                      <a:moveTo>
                        <a:pt x="57" y="0"/>
                      </a:moveTo>
                      <a:lnTo>
                        <a:pt x="534" y="0"/>
                      </a:lnTo>
                      <a:lnTo>
                        <a:pt x="553" y="3"/>
                      </a:lnTo>
                      <a:lnTo>
                        <a:pt x="568" y="10"/>
                      </a:lnTo>
                      <a:lnTo>
                        <a:pt x="580" y="23"/>
                      </a:lnTo>
                      <a:lnTo>
                        <a:pt x="588" y="39"/>
                      </a:lnTo>
                      <a:lnTo>
                        <a:pt x="591" y="56"/>
                      </a:lnTo>
                      <a:lnTo>
                        <a:pt x="588" y="74"/>
                      </a:lnTo>
                      <a:lnTo>
                        <a:pt x="580" y="89"/>
                      </a:lnTo>
                      <a:lnTo>
                        <a:pt x="568" y="101"/>
                      </a:lnTo>
                      <a:lnTo>
                        <a:pt x="553" y="109"/>
                      </a:lnTo>
                      <a:lnTo>
                        <a:pt x="534" y="112"/>
                      </a:lnTo>
                      <a:lnTo>
                        <a:pt x="57" y="112"/>
                      </a:lnTo>
                      <a:lnTo>
                        <a:pt x="38" y="109"/>
                      </a:lnTo>
                      <a:lnTo>
                        <a:pt x="23" y="101"/>
                      </a:lnTo>
                      <a:lnTo>
                        <a:pt x="11" y="89"/>
                      </a:lnTo>
                      <a:lnTo>
                        <a:pt x="3" y="74"/>
                      </a:lnTo>
                      <a:lnTo>
                        <a:pt x="0" y="56"/>
                      </a:lnTo>
                      <a:lnTo>
                        <a:pt x="3" y="39"/>
                      </a:lnTo>
                      <a:lnTo>
                        <a:pt x="11" y="23"/>
                      </a:lnTo>
                      <a:lnTo>
                        <a:pt x="23" y="10"/>
                      </a:lnTo>
                      <a:lnTo>
                        <a:pt x="38" y="3"/>
                      </a:lnTo>
                      <a:lnTo>
                        <a:pt x="57"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667" name="Freeform 462"/>
                <p:cNvSpPr>
                  <a:spLocks noEditPoints="1"/>
                </p:cNvSpPr>
                <p:nvPr/>
              </p:nvSpPr>
              <p:spPr bwMode="auto">
                <a:xfrm>
                  <a:off x="3097213" y="3979863"/>
                  <a:ext cx="52387" cy="52387"/>
                </a:xfrm>
                <a:custGeom>
                  <a:avLst/>
                  <a:gdLst>
                    <a:gd name="T0" fmla="*/ 168 w 337"/>
                    <a:gd name="T1" fmla="*/ 112 h 337"/>
                    <a:gd name="T2" fmla="*/ 150 w 337"/>
                    <a:gd name="T3" fmla="*/ 115 h 337"/>
                    <a:gd name="T4" fmla="*/ 135 w 337"/>
                    <a:gd name="T5" fmla="*/ 123 h 337"/>
                    <a:gd name="T6" fmla="*/ 123 w 337"/>
                    <a:gd name="T7" fmla="*/ 135 h 337"/>
                    <a:gd name="T8" fmla="*/ 115 w 337"/>
                    <a:gd name="T9" fmla="*/ 150 h 337"/>
                    <a:gd name="T10" fmla="*/ 112 w 337"/>
                    <a:gd name="T11" fmla="*/ 168 h 337"/>
                    <a:gd name="T12" fmla="*/ 115 w 337"/>
                    <a:gd name="T13" fmla="*/ 186 h 337"/>
                    <a:gd name="T14" fmla="*/ 123 w 337"/>
                    <a:gd name="T15" fmla="*/ 201 h 337"/>
                    <a:gd name="T16" fmla="*/ 135 w 337"/>
                    <a:gd name="T17" fmla="*/ 213 h 337"/>
                    <a:gd name="T18" fmla="*/ 150 w 337"/>
                    <a:gd name="T19" fmla="*/ 222 h 337"/>
                    <a:gd name="T20" fmla="*/ 168 w 337"/>
                    <a:gd name="T21" fmla="*/ 225 h 337"/>
                    <a:gd name="T22" fmla="*/ 187 w 337"/>
                    <a:gd name="T23" fmla="*/ 222 h 337"/>
                    <a:gd name="T24" fmla="*/ 202 w 337"/>
                    <a:gd name="T25" fmla="*/ 213 h 337"/>
                    <a:gd name="T26" fmla="*/ 214 w 337"/>
                    <a:gd name="T27" fmla="*/ 201 h 337"/>
                    <a:gd name="T28" fmla="*/ 222 w 337"/>
                    <a:gd name="T29" fmla="*/ 186 h 337"/>
                    <a:gd name="T30" fmla="*/ 225 w 337"/>
                    <a:gd name="T31" fmla="*/ 168 h 337"/>
                    <a:gd name="T32" fmla="*/ 222 w 337"/>
                    <a:gd name="T33" fmla="*/ 150 h 337"/>
                    <a:gd name="T34" fmla="*/ 214 w 337"/>
                    <a:gd name="T35" fmla="*/ 135 h 337"/>
                    <a:gd name="T36" fmla="*/ 202 w 337"/>
                    <a:gd name="T37" fmla="*/ 123 h 337"/>
                    <a:gd name="T38" fmla="*/ 187 w 337"/>
                    <a:gd name="T39" fmla="*/ 115 h 337"/>
                    <a:gd name="T40" fmla="*/ 168 w 337"/>
                    <a:gd name="T41" fmla="*/ 112 h 337"/>
                    <a:gd name="T42" fmla="*/ 168 w 337"/>
                    <a:gd name="T43" fmla="*/ 0 h 337"/>
                    <a:gd name="T44" fmla="*/ 199 w 337"/>
                    <a:gd name="T45" fmla="*/ 3 h 337"/>
                    <a:gd name="T46" fmla="*/ 227 w 337"/>
                    <a:gd name="T47" fmla="*/ 11 h 337"/>
                    <a:gd name="T48" fmla="*/ 253 w 337"/>
                    <a:gd name="T49" fmla="*/ 23 h 337"/>
                    <a:gd name="T50" fmla="*/ 276 w 337"/>
                    <a:gd name="T51" fmla="*/ 39 h 337"/>
                    <a:gd name="T52" fmla="*/ 298 w 337"/>
                    <a:gd name="T53" fmla="*/ 60 h 337"/>
                    <a:gd name="T54" fmla="*/ 314 w 337"/>
                    <a:gd name="T55" fmla="*/ 83 h 337"/>
                    <a:gd name="T56" fmla="*/ 326 w 337"/>
                    <a:gd name="T57" fmla="*/ 110 h 337"/>
                    <a:gd name="T58" fmla="*/ 334 w 337"/>
                    <a:gd name="T59" fmla="*/ 138 h 337"/>
                    <a:gd name="T60" fmla="*/ 337 w 337"/>
                    <a:gd name="T61" fmla="*/ 168 h 337"/>
                    <a:gd name="T62" fmla="*/ 334 w 337"/>
                    <a:gd name="T63" fmla="*/ 198 h 337"/>
                    <a:gd name="T64" fmla="*/ 326 w 337"/>
                    <a:gd name="T65" fmla="*/ 227 h 337"/>
                    <a:gd name="T66" fmla="*/ 314 w 337"/>
                    <a:gd name="T67" fmla="*/ 253 h 337"/>
                    <a:gd name="T68" fmla="*/ 298 w 337"/>
                    <a:gd name="T69" fmla="*/ 276 h 337"/>
                    <a:gd name="T70" fmla="*/ 276 w 337"/>
                    <a:gd name="T71" fmla="*/ 297 h 337"/>
                    <a:gd name="T72" fmla="*/ 253 w 337"/>
                    <a:gd name="T73" fmla="*/ 313 h 337"/>
                    <a:gd name="T74" fmla="*/ 227 w 337"/>
                    <a:gd name="T75" fmla="*/ 326 h 337"/>
                    <a:gd name="T76" fmla="*/ 199 w 337"/>
                    <a:gd name="T77" fmla="*/ 334 h 337"/>
                    <a:gd name="T78" fmla="*/ 168 w 337"/>
                    <a:gd name="T79" fmla="*/ 337 h 337"/>
                    <a:gd name="T80" fmla="*/ 138 w 337"/>
                    <a:gd name="T81" fmla="*/ 334 h 337"/>
                    <a:gd name="T82" fmla="*/ 110 w 337"/>
                    <a:gd name="T83" fmla="*/ 326 h 337"/>
                    <a:gd name="T84" fmla="*/ 84 w 337"/>
                    <a:gd name="T85" fmla="*/ 313 h 337"/>
                    <a:gd name="T86" fmla="*/ 61 w 337"/>
                    <a:gd name="T87" fmla="*/ 297 h 337"/>
                    <a:gd name="T88" fmla="*/ 39 w 337"/>
                    <a:gd name="T89" fmla="*/ 276 h 337"/>
                    <a:gd name="T90" fmla="*/ 23 w 337"/>
                    <a:gd name="T91" fmla="*/ 253 h 337"/>
                    <a:gd name="T92" fmla="*/ 11 w 337"/>
                    <a:gd name="T93" fmla="*/ 227 h 337"/>
                    <a:gd name="T94" fmla="*/ 3 w 337"/>
                    <a:gd name="T95" fmla="*/ 198 h 337"/>
                    <a:gd name="T96" fmla="*/ 0 w 337"/>
                    <a:gd name="T97" fmla="*/ 168 h 337"/>
                    <a:gd name="T98" fmla="*/ 3 w 337"/>
                    <a:gd name="T99" fmla="*/ 138 h 337"/>
                    <a:gd name="T100" fmla="*/ 11 w 337"/>
                    <a:gd name="T101" fmla="*/ 110 h 337"/>
                    <a:gd name="T102" fmla="*/ 23 w 337"/>
                    <a:gd name="T103" fmla="*/ 83 h 337"/>
                    <a:gd name="T104" fmla="*/ 39 w 337"/>
                    <a:gd name="T105" fmla="*/ 60 h 337"/>
                    <a:gd name="T106" fmla="*/ 61 w 337"/>
                    <a:gd name="T107" fmla="*/ 39 h 337"/>
                    <a:gd name="T108" fmla="*/ 84 w 337"/>
                    <a:gd name="T109" fmla="*/ 23 h 337"/>
                    <a:gd name="T110" fmla="*/ 110 w 337"/>
                    <a:gd name="T111" fmla="*/ 11 h 337"/>
                    <a:gd name="T112" fmla="*/ 138 w 337"/>
                    <a:gd name="T113" fmla="*/ 3 h 337"/>
                    <a:gd name="T114" fmla="*/ 168 w 337"/>
                    <a:gd name="T115" fmla="*/ 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37" h="337">
                      <a:moveTo>
                        <a:pt x="168" y="112"/>
                      </a:moveTo>
                      <a:lnTo>
                        <a:pt x="150" y="115"/>
                      </a:lnTo>
                      <a:lnTo>
                        <a:pt x="135" y="123"/>
                      </a:lnTo>
                      <a:lnTo>
                        <a:pt x="123" y="135"/>
                      </a:lnTo>
                      <a:lnTo>
                        <a:pt x="115" y="150"/>
                      </a:lnTo>
                      <a:lnTo>
                        <a:pt x="112" y="168"/>
                      </a:lnTo>
                      <a:lnTo>
                        <a:pt x="115" y="186"/>
                      </a:lnTo>
                      <a:lnTo>
                        <a:pt x="123" y="201"/>
                      </a:lnTo>
                      <a:lnTo>
                        <a:pt x="135" y="213"/>
                      </a:lnTo>
                      <a:lnTo>
                        <a:pt x="150" y="222"/>
                      </a:lnTo>
                      <a:lnTo>
                        <a:pt x="168" y="225"/>
                      </a:lnTo>
                      <a:lnTo>
                        <a:pt x="187" y="222"/>
                      </a:lnTo>
                      <a:lnTo>
                        <a:pt x="202" y="213"/>
                      </a:lnTo>
                      <a:lnTo>
                        <a:pt x="214" y="201"/>
                      </a:lnTo>
                      <a:lnTo>
                        <a:pt x="222" y="186"/>
                      </a:lnTo>
                      <a:lnTo>
                        <a:pt x="225" y="168"/>
                      </a:lnTo>
                      <a:lnTo>
                        <a:pt x="222" y="150"/>
                      </a:lnTo>
                      <a:lnTo>
                        <a:pt x="214" y="135"/>
                      </a:lnTo>
                      <a:lnTo>
                        <a:pt x="202" y="123"/>
                      </a:lnTo>
                      <a:lnTo>
                        <a:pt x="187" y="115"/>
                      </a:lnTo>
                      <a:lnTo>
                        <a:pt x="168" y="112"/>
                      </a:lnTo>
                      <a:close/>
                      <a:moveTo>
                        <a:pt x="168" y="0"/>
                      </a:moveTo>
                      <a:lnTo>
                        <a:pt x="199" y="3"/>
                      </a:lnTo>
                      <a:lnTo>
                        <a:pt x="227" y="11"/>
                      </a:lnTo>
                      <a:lnTo>
                        <a:pt x="253" y="23"/>
                      </a:lnTo>
                      <a:lnTo>
                        <a:pt x="276" y="39"/>
                      </a:lnTo>
                      <a:lnTo>
                        <a:pt x="298" y="60"/>
                      </a:lnTo>
                      <a:lnTo>
                        <a:pt x="314" y="83"/>
                      </a:lnTo>
                      <a:lnTo>
                        <a:pt x="326" y="110"/>
                      </a:lnTo>
                      <a:lnTo>
                        <a:pt x="334" y="138"/>
                      </a:lnTo>
                      <a:lnTo>
                        <a:pt x="337" y="168"/>
                      </a:lnTo>
                      <a:lnTo>
                        <a:pt x="334" y="198"/>
                      </a:lnTo>
                      <a:lnTo>
                        <a:pt x="326" y="227"/>
                      </a:lnTo>
                      <a:lnTo>
                        <a:pt x="314" y="253"/>
                      </a:lnTo>
                      <a:lnTo>
                        <a:pt x="298" y="276"/>
                      </a:lnTo>
                      <a:lnTo>
                        <a:pt x="276" y="297"/>
                      </a:lnTo>
                      <a:lnTo>
                        <a:pt x="253" y="313"/>
                      </a:lnTo>
                      <a:lnTo>
                        <a:pt x="227" y="326"/>
                      </a:lnTo>
                      <a:lnTo>
                        <a:pt x="199" y="334"/>
                      </a:lnTo>
                      <a:lnTo>
                        <a:pt x="168" y="337"/>
                      </a:lnTo>
                      <a:lnTo>
                        <a:pt x="138" y="334"/>
                      </a:lnTo>
                      <a:lnTo>
                        <a:pt x="110" y="326"/>
                      </a:lnTo>
                      <a:lnTo>
                        <a:pt x="84" y="313"/>
                      </a:lnTo>
                      <a:lnTo>
                        <a:pt x="61" y="297"/>
                      </a:lnTo>
                      <a:lnTo>
                        <a:pt x="39" y="276"/>
                      </a:lnTo>
                      <a:lnTo>
                        <a:pt x="23" y="253"/>
                      </a:lnTo>
                      <a:lnTo>
                        <a:pt x="11" y="227"/>
                      </a:lnTo>
                      <a:lnTo>
                        <a:pt x="3" y="198"/>
                      </a:lnTo>
                      <a:lnTo>
                        <a:pt x="0" y="168"/>
                      </a:lnTo>
                      <a:lnTo>
                        <a:pt x="3" y="138"/>
                      </a:lnTo>
                      <a:lnTo>
                        <a:pt x="11" y="110"/>
                      </a:lnTo>
                      <a:lnTo>
                        <a:pt x="23" y="83"/>
                      </a:lnTo>
                      <a:lnTo>
                        <a:pt x="39" y="60"/>
                      </a:lnTo>
                      <a:lnTo>
                        <a:pt x="61" y="39"/>
                      </a:lnTo>
                      <a:lnTo>
                        <a:pt x="84" y="23"/>
                      </a:lnTo>
                      <a:lnTo>
                        <a:pt x="110" y="11"/>
                      </a:lnTo>
                      <a:lnTo>
                        <a:pt x="138" y="3"/>
                      </a:lnTo>
                      <a:lnTo>
                        <a:pt x="168"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grpSp>
          <p:sp>
            <p:nvSpPr>
              <p:cNvPr id="671" name="Freeform 467"/>
              <p:cNvSpPr>
                <a:spLocks noEditPoints="1"/>
              </p:cNvSpPr>
              <p:nvPr/>
            </p:nvSpPr>
            <p:spPr bwMode="auto">
              <a:xfrm flipH="1">
                <a:off x="10126" y="7415"/>
                <a:ext cx="502" cy="513"/>
              </a:xfrm>
              <a:custGeom>
                <a:avLst/>
                <a:gdLst>
                  <a:gd name="T0" fmla="*/ 2500 w 3228"/>
                  <a:gd name="T1" fmla="*/ 3203 h 3586"/>
                  <a:gd name="T2" fmla="*/ 2464 w 3228"/>
                  <a:gd name="T3" fmla="*/ 3335 h 3586"/>
                  <a:gd name="T4" fmla="*/ 2543 w 3228"/>
                  <a:gd name="T5" fmla="*/ 3440 h 3586"/>
                  <a:gd name="T6" fmla="*/ 2669 w 3228"/>
                  <a:gd name="T7" fmla="*/ 3427 h 3586"/>
                  <a:gd name="T8" fmla="*/ 2728 w 3228"/>
                  <a:gd name="T9" fmla="*/ 3306 h 3586"/>
                  <a:gd name="T10" fmla="*/ 2639 w 3228"/>
                  <a:gd name="T11" fmla="*/ 3353 h 3586"/>
                  <a:gd name="T12" fmla="*/ 2565 w 3228"/>
                  <a:gd name="T13" fmla="*/ 3366 h 3586"/>
                  <a:gd name="T14" fmla="*/ 2534 w 3228"/>
                  <a:gd name="T15" fmla="*/ 3291 h 3586"/>
                  <a:gd name="T16" fmla="*/ 1152 w 3228"/>
                  <a:gd name="T17" fmla="*/ 3164 h 3586"/>
                  <a:gd name="T18" fmla="*/ 1056 w 3228"/>
                  <a:gd name="T19" fmla="*/ 3249 h 3586"/>
                  <a:gd name="T20" fmla="*/ 1069 w 3228"/>
                  <a:gd name="T21" fmla="*/ 3387 h 3586"/>
                  <a:gd name="T22" fmla="*/ 1179 w 3228"/>
                  <a:gd name="T23" fmla="*/ 3451 h 3586"/>
                  <a:gd name="T24" fmla="*/ 1290 w 3228"/>
                  <a:gd name="T25" fmla="*/ 3387 h 3586"/>
                  <a:gd name="T26" fmla="*/ 1301 w 3228"/>
                  <a:gd name="T27" fmla="*/ 3249 h 3586"/>
                  <a:gd name="T28" fmla="*/ 1195 w 3228"/>
                  <a:gd name="T29" fmla="*/ 3371 h 3586"/>
                  <a:gd name="T30" fmla="*/ 1127 w 3228"/>
                  <a:gd name="T31" fmla="*/ 3342 h 3586"/>
                  <a:gd name="T32" fmla="*/ 1180 w 3228"/>
                  <a:gd name="T33" fmla="*/ 3161 h 3586"/>
                  <a:gd name="T34" fmla="*/ 3097 w 3228"/>
                  <a:gd name="T35" fmla="*/ 752 h 3586"/>
                  <a:gd name="T36" fmla="*/ 2631 w 3228"/>
                  <a:gd name="T37" fmla="*/ 752 h 3586"/>
                  <a:gd name="T38" fmla="*/ 2085 w 3228"/>
                  <a:gd name="T39" fmla="*/ 752 h 3586"/>
                  <a:gd name="T40" fmla="*/ 1468 w 3228"/>
                  <a:gd name="T41" fmla="*/ 752 h 3586"/>
                  <a:gd name="T42" fmla="*/ 923 w 3228"/>
                  <a:gd name="T43" fmla="*/ 752 h 3586"/>
                  <a:gd name="T44" fmla="*/ 272 w 3228"/>
                  <a:gd name="T45" fmla="*/ 12 h 3586"/>
                  <a:gd name="T46" fmla="*/ 449 w 3228"/>
                  <a:gd name="T47" fmla="*/ 129 h 3586"/>
                  <a:gd name="T48" fmla="*/ 535 w 3228"/>
                  <a:gd name="T49" fmla="*/ 337 h 3586"/>
                  <a:gd name="T50" fmla="*/ 3213 w 3228"/>
                  <a:gd name="T51" fmla="*/ 639 h 3586"/>
                  <a:gd name="T52" fmla="*/ 3052 w 3228"/>
                  <a:gd name="T53" fmla="*/ 2264 h 3586"/>
                  <a:gd name="T54" fmla="*/ 752 w 3228"/>
                  <a:gd name="T55" fmla="*/ 2304 h 3586"/>
                  <a:gd name="T56" fmla="*/ 842 w 3228"/>
                  <a:gd name="T57" fmla="*/ 2753 h 3586"/>
                  <a:gd name="T58" fmla="*/ 991 w 3228"/>
                  <a:gd name="T59" fmla="*/ 2842 h 3586"/>
                  <a:gd name="T60" fmla="*/ 2917 w 3228"/>
                  <a:gd name="T61" fmla="*/ 2865 h 3586"/>
                  <a:gd name="T62" fmla="*/ 2926 w 3228"/>
                  <a:gd name="T63" fmla="*/ 2947 h 3586"/>
                  <a:gd name="T64" fmla="*/ 2822 w 3228"/>
                  <a:gd name="T65" fmla="*/ 2979 h 3586"/>
                  <a:gd name="T66" fmla="*/ 2840 w 3228"/>
                  <a:gd name="T67" fmla="*/ 3226 h 3586"/>
                  <a:gd name="T68" fmla="*/ 2827 w 3228"/>
                  <a:gd name="T69" fmla="*/ 3423 h 3586"/>
                  <a:gd name="T70" fmla="*/ 2702 w 3228"/>
                  <a:gd name="T71" fmla="*/ 3560 h 3586"/>
                  <a:gd name="T72" fmla="*/ 2520 w 3228"/>
                  <a:gd name="T73" fmla="*/ 3574 h 3586"/>
                  <a:gd name="T74" fmla="*/ 2378 w 3228"/>
                  <a:gd name="T75" fmla="*/ 3458 h 3586"/>
                  <a:gd name="T76" fmla="*/ 2339 w 3228"/>
                  <a:gd name="T77" fmla="*/ 3264 h 3586"/>
                  <a:gd name="T78" fmla="*/ 2426 w 3228"/>
                  <a:gd name="T79" fmla="*/ 3095 h 3586"/>
                  <a:gd name="T80" fmla="*/ 2594 w 3228"/>
                  <a:gd name="T81" fmla="*/ 3026 h 3586"/>
                  <a:gd name="T82" fmla="*/ 1351 w 3228"/>
                  <a:gd name="T83" fmla="*/ 3097 h 3586"/>
                  <a:gd name="T84" fmla="*/ 1434 w 3228"/>
                  <a:gd name="T85" fmla="*/ 3265 h 3586"/>
                  <a:gd name="T86" fmla="*/ 1395 w 3228"/>
                  <a:gd name="T87" fmla="*/ 3458 h 3586"/>
                  <a:gd name="T88" fmla="*/ 1253 w 3228"/>
                  <a:gd name="T89" fmla="*/ 3574 h 3586"/>
                  <a:gd name="T90" fmla="*/ 1071 w 3228"/>
                  <a:gd name="T91" fmla="*/ 3560 h 3586"/>
                  <a:gd name="T92" fmla="*/ 946 w 3228"/>
                  <a:gd name="T93" fmla="*/ 3423 h 3586"/>
                  <a:gd name="T94" fmla="*/ 933 w 3228"/>
                  <a:gd name="T95" fmla="*/ 3225 h 3586"/>
                  <a:gd name="T96" fmla="*/ 1040 w 3228"/>
                  <a:gd name="T97" fmla="*/ 3071 h 3586"/>
                  <a:gd name="T98" fmla="*/ 1211 w 3228"/>
                  <a:gd name="T99" fmla="*/ 3029 h 3586"/>
                  <a:gd name="T100" fmla="*/ 937 w 3228"/>
                  <a:gd name="T101" fmla="*/ 2967 h 3586"/>
                  <a:gd name="T102" fmla="*/ 753 w 3228"/>
                  <a:gd name="T103" fmla="*/ 2846 h 3586"/>
                  <a:gd name="T104" fmla="*/ 663 w 3228"/>
                  <a:gd name="T105" fmla="*/ 2629 h 3586"/>
                  <a:gd name="T106" fmla="*/ 360 w 3228"/>
                  <a:gd name="T107" fmla="*/ 223 h 3586"/>
                  <a:gd name="T108" fmla="*/ 219 w 3228"/>
                  <a:gd name="T109" fmla="*/ 138 h 3586"/>
                  <a:gd name="T110" fmla="*/ 18 w 3228"/>
                  <a:gd name="T111" fmla="*/ 116 h 3586"/>
                  <a:gd name="T112" fmla="*/ 8 w 3228"/>
                  <a:gd name="T113" fmla="*/ 34 h 3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228" h="3586">
                    <a:moveTo>
                      <a:pt x="2594" y="3161"/>
                    </a:moveTo>
                    <a:lnTo>
                      <a:pt x="2567" y="3164"/>
                    </a:lnTo>
                    <a:lnTo>
                      <a:pt x="2543" y="3171"/>
                    </a:lnTo>
                    <a:lnTo>
                      <a:pt x="2520" y="3186"/>
                    </a:lnTo>
                    <a:lnTo>
                      <a:pt x="2500" y="3203"/>
                    </a:lnTo>
                    <a:lnTo>
                      <a:pt x="2484" y="3225"/>
                    </a:lnTo>
                    <a:lnTo>
                      <a:pt x="2472" y="3249"/>
                    </a:lnTo>
                    <a:lnTo>
                      <a:pt x="2464" y="3276"/>
                    </a:lnTo>
                    <a:lnTo>
                      <a:pt x="2461" y="3306"/>
                    </a:lnTo>
                    <a:lnTo>
                      <a:pt x="2464" y="3335"/>
                    </a:lnTo>
                    <a:lnTo>
                      <a:pt x="2472" y="3362"/>
                    </a:lnTo>
                    <a:lnTo>
                      <a:pt x="2484" y="3387"/>
                    </a:lnTo>
                    <a:lnTo>
                      <a:pt x="2500" y="3408"/>
                    </a:lnTo>
                    <a:lnTo>
                      <a:pt x="2520" y="3427"/>
                    </a:lnTo>
                    <a:lnTo>
                      <a:pt x="2543" y="3440"/>
                    </a:lnTo>
                    <a:lnTo>
                      <a:pt x="2567" y="3449"/>
                    </a:lnTo>
                    <a:lnTo>
                      <a:pt x="2594" y="3451"/>
                    </a:lnTo>
                    <a:lnTo>
                      <a:pt x="2621" y="3449"/>
                    </a:lnTo>
                    <a:lnTo>
                      <a:pt x="2646" y="3440"/>
                    </a:lnTo>
                    <a:lnTo>
                      <a:pt x="2669" y="3427"/>
                    </a:lnTo>
                    <a:lnTo>
                      <a:pt x="2688" y="3408"/>
                    </a:lnTo>
                    <a:lnTo>
                      <a:pt x="2705" y="3387"/>
                    </a:lnTo>
                    <a:lnTo>
                      <a:pt x="2717" y="3362"/>
                    </a:lnTo>
                    <a:lnTo>
                      <a:pt x="2725" y="3335"/>
                    </a:lnTo>
                    <a:lnTo>
                      <a:pt x="2728" y="3306"/>
                    </a:lnTo>
                    <a:lnTo>
                      <a:pt x="2725" y="3276"/>
                    </a:lnTo>
                    <a:lnTo>
                      <a:pt x="2717" y="3249"/>
                    </a:lnTo>
                    <a:lnTo>
                      <a:pt x="2704" y="3224"/>
                    </a:lnTo>
                    <a:lnTo>
                      <a:pt x="2649" y="3337"/>
                    </a:lnTo>
                    <a:lnTo>
                      <a:pt x="2639" y="3353"/>
                    </a:lnTo>
                    <a:lnTo>
                      <a:pt x="2626" y="3363"/>
                    </a:lnTo>
                    <a:lnTo>
                      <a:pt x="2611" y="3371"/>
                    </a:lnTo>
                    <a:lnTo>
                      <a:pt x="2594" y="3373"/>
                    </a:lnTo>
                    <a:lnTo>
                      <a:pt x="2580" y="3371"/>
                    </a:lnTo>
                    <a:lnTo>
                      <a:pt x="2565" y="3366"/>
                    </a:lnTo>
                    <a:lnTo>
                      <a:pt x="2552" y="3355"/>
                    </a:lnTo>
                    <a:lnTo>
                      <a:pt x="2542" y="3342"/>
                    </a:lnTo>
                    <a:lnTo>
                      <a:pt x="2535" y="3325"/>
                    </a:lnTo>
                    <a:lnTo>
                      <a:pt x="2533" y="3309"/>
                    </a:lnTo>
                    <a:lnTo>
                      <a:pt x="2534" y="3291"/>
                    </a:lnTo>
                    <a:lnTo>
                      <a:pt x="2540" y="3274"/>
                    </a:lnTo>
                    <a:lnTo>
                      <a:pt x="2595" y="3161"/>
                    </a:lnTo>
                    <a:lnTo>
                      <a:pt x="2594" y="3161"/>
                    </a:lnTo>
                    <a:close/>
                    <a:moveTo>
                      <a:pt x="1179" y="3161"/>
                    </a:moveTo>
                    <a:lnTo>
                      <a:pt x="1152" y="3164"/>
                    </a:lnTo>
                    <a:lnTo>
                      <a:pt x="1127" y="3171"/>
                    </a:lnTo>
                    <a:lnTo>
                      <a:pt x="1105" y="3186"/>
                    </a:lnTo>
                    <a:lnTo>
                      <a:pt x="1085" y="3203"/>
                    </a:lnTo>
                    <a:lnTo>
                      <a:pt x="1069" y="3225"/>
                    </a:lnTo>
                    <a:lnTo>
                      <a:pt x="1056" y="3249"/>
                    </a:lnTo>
                    <a:lnTo>
                      <a:pt x="1049" y="3276"/>
                    </a:lnTo>
                    <a:lnTo>
                      <a:pt x="1046" y="3306"/>
                    </a:lnTo>
                    <a:lnTo>
                      <a:pt x="1049" y="3335"/>
                    </a:lnTo>
                    <a:lnTo>
                      <a:pt x="1056" y="3362"/>
                    </a:lnTo>
                    <a:lnTo>
                      <a:pt x="1069" y="3387"/>
                    </a:lnTo>
                    <a:lnTo>
                      <a:pt x="1085" y="3408"/>
                    </a:lnTo>
                    <a:lnTo>
                      <a:pt x="1105" y="3427"/>
                    </a:lnTo>
                    <a:lnTo>
                      <a:pt x="1127" y="3440"/>
                    </a:lnTo>
                    <a:lnTo>
                      <a:pt x="1152" y="3449"/>
                    </a:lnTo>
                    <a:lnTo>
                      <a:pt x="1179" y="3451"/>
                    </a:lnTo>
                    <a:lnTo>
                      <a:pt x="1206" y="3449"/>
                    </a:lnTo>
                    <a:lnTo>
                      <a:pt x="1231" y="3440"/>
                    </a:lnTo>
                    <a:lnTo>
                      <a:pt x="1254" y="3427"/>
                    </a:lnTo>
                    <a:lnTo>
                      <a:pt x="1273" y="3408"/>
                    </a:lnTo>
                    <a:lnTo>
                      <a:pt x="1290" y="3387"/>
                    </a:lnTo>
                    <a:lnTo>
                      <a:pt x="1302" y="3362"/>
                    </a:lnTo>
                    <a:lnTo>
                      <a:pt x="1310" y="3335"/>
                    </a:lnTo>
                    <a:lnTo>
                      <a:pt x="1312" y="3306"/>
                    </a:lnTo>
                    <a:lnTo>
                      <a:pt x="1310" y="3276"/>
                    </a:lnTo>
                    <a:lnTo>
                      <a:pt x="1301" y="3249"/>
                    </a:lnTo>
                    <a:lnTo>
                      <a:pt x="1289" y="3224"/>
                    </a:lnTo>
                    <a:lnTo>
                      <a:pt x="1234" y="3337"/>
                    </a:lnTo>
                    <a:lnTo>
                      <a:pt x="1224" y="3353"/>
                    </a:lnTo>
                    <a:lnTo>
                      <a:pt x="1211" y="3363"/>
                    </a:lnTo>
                    <a:lnTo>
                      <a:pt x="1195" y="3371"/>
                    </a:lnTo>
                    <a:lnTo>
                      <a:pt x="1179" y="3373"/>
                    </a:lnTo>
                    <a:lnTo>
                      <a:pt x="1165" y="3371"/>
                    </a:lnTo>
                    <a:lnTo>
                      <a:pt x="1150" y="3366"/>
                    </a:lnTo>
                    <a:lnTo>
                      <a:pt x="1137" y="3355"/>
                    </a:lnTo>
                    <a:lnTo>
                      <a:pt x="1127" y="3342"/>
                    </a:lnTo>
                    <a:lnTo>
                      <a:pt x="1120" y="3325"/>
                    </a:lnTo>
                    <a:lnTo>
                      <a:pt x="1117" y="3309"/>
                    </a:lnTo>
                    <a:lnTo>
                      <a:pt x="1119" y="3291"/>
                    </a:lnTo>
                    <a:lnTo>
                      <a:pt x="1125" y="3274"/>
                    </a:lnTo>
                    <a:lnTo>
                      <a:pt x="1180" y="3161"/>
                    </a:lnTo>
                    <a:lnTo>
                      <a:pt x="1179" y="3161"/>
                    </a:lnTo>
                    <a:close/>
                    <a:moveTo>
                      <a:pt x="2755" y="752"/>
                    </a:moveTo>
                    <a:lnTo>
                      <a:pt x="2654" y="2169"/>
                    </a:lnTo>
                    <a:lnTo>
                      <a:pt x="2940" y="2169"/>
                    </a:lnTo>
                    <a:lnTo>
                      <a:pt x="3097" y="752"/>
                    </a:lnTo>
                    <a:lnTo>
                      <a:pt x="2755" y="752"/>
                    </a:lnTo>
                    <a:close/>
                    <a:moveTo>
                      <a:pt x="2209" y="752"/>
                    </a:moveTo>
                    <a:lnTo>
                      <a:pt x="2172" y="2169"/>
                    </a:lnTo>
                    <a:lnTo>
                      <a:pt x="2530" y="2169"/>
                    </a:lnTo>
                    <a:lnTo>
                      <a:pt x="2631" y="752"/>
                    </a:lnTo>
                    <a:lnTo>
                      <a:pt x="2209" y="752"/>
                    </a:lnTo>
                    <a:close/>
                    <a:moveTo>
                      <a:pt x="1592" y="752"/>
                    </a:moveTo>
                    <a:lnTo>
                      <a:pt x="1628" y="2169"/>
                    </a:lnTo>
                    <a:lnTo>
                      <a:pt x="2049" y="2169"/>
                    </a:lnTo>
                    <a:lnTo>
                      <a:pt x="2085" y="752"/>
                    </a:lnTo>
                    <a:lnTo>
                      <a:pt x="1592" y="752"/>
                    </a:lnTo>
                    <a:close/>
                    <a:moveTo>
                      <a:pt x="1046" y="752"/>
                    </a:moveTo>
                    <a:lnTo>
                      <a:pt x="1147" y="2169"/>
                    </a:lnTo>
                    <a:lnTo>
                      <a:pt x="1505" y="2169"/>
                    </a:lnTo>
                    <a:lnTo>
                      <a:pt x="1468" y="752"/>
                    </a:lnTo>
                    <a:lnTo>
                      <a:pt x="1046" y="752"/>
                    </a:lnTo>
                    <a:close/>
                    <a:moveTo>
                      <a:pt x="580" y="752"/>
                    </a:moveTo>
                    <a:lnTo>
                      <a:pt x="737" y="2169"/>
                    </a:lnTo>
                    <a:lnTo>
                      <a:pt x="1024" y="2169"/>
                    </a:lnTo>
                    <a:lnTo>
                      <a:pt x="923" y="752"/>
                    </a:lnTo>
                    <a:lnTo>
                      <a:pt x="580" y="752"/>
                    </a:lnTo>
                    <a:close/>
                    <a:moveTo>
                      <a:pt x="62" y="0"/>
                    </a:moveTo>
                    <a:lnTo>
                      <a:pt x="185" y="0"/>
                    </a:lnTo>
                    <a:lnTo>
                      <a:pt x="229" y="3"/>
                    </a:lnTo>
                    <a:lnTo>
                      <a:pt x="272" y="12"/>
                    </a:lnTo>
                    <a:lnTo>
                      <a:pt x="313" y="26"/>
                    </a:lnTo>
                    <a:lnTo>
                      <a:pt x="351" y="45"/>
                    </a:lnTo>
                    <a:lnTo>
                      <a:pt x="387" y="69"/>
                    </a:lnTo>
                    <a:lnTo>
                      <a:pt x="419" y="97"/>
                    </a:lnTo>
                    <a:lnTo>
                      <a:pt x="449" y="129"/>
                    </a:lnTo>
                    <a:lnTo>
                      <a:pt x="474" y="165"/>
                    </a:lnTo>
                    <a:lnTo>
                      <a:pt x="496" y="204"/>
                    </a:lnTo>
                    <a:lnTo>
                      <a:pt x="514" y="246"/>
                    </a:lnTo>
                    <a:lnTo>
                      <a:pt x="527" y="290"/>
                    </a:lnTo>
                    <a:lnTo>
                      <a:pt x="535" y="337"/>
                    </a:lnTo>
                    <a:lnTo>
                      <a:pt x="566" y="617"/>
                    </a:lnTo>
                    <a:lnTo>
                      <a:pt x="3166" y="617"/>
                    </a:lnTo>
                    <a:lnTo>
                      <a:pt x="3184" y="620"/>
                    </a:lnTo>
                    <a:lnTo>
                      <a:pt x="3199" y="627"/>
                    </a:lnTo>
                    <a:lnTo>
                      <a:pt x="3213" y="639"/>
                    </a:lnTo>
                    <a:lnTo>
                      <a:pt x="3222" y="656"/>
                    </a:lnTo>
                    <a:lnTo>
                      <a:pt x="3227" y="673"/>
                    </a:lnTo>
                    <a:lnTo>
                      <a:pt x="3228" y="693"/>
                    </a:lnTo>
                    <a:lnTo>
                      <a:pt x="3056" y="2244"/>
                    </a:lnTo>
                    <a:lnTo>
                      <a:pt x="3052" y="2264"/>
                    </a:lnTo>
                    <a:lnTo>
                      <a:pt x="3042" y="2280"/>
                    </a:lnTo>
                    <a:lnTo>
                      <a:pt x="3029" y="2292"/>
                    </a:lnTo>
                    <a:lnTo>
                      <a:pt x="3013" y="2301"/>
                    </a:lnTo>
                    <a:lnTo>
                      <a:pt x="2995" y="2304"/>
                    </a:lnTo>
                    <a:lnTo>
                      <a:pt x="752" y="2304"/>
                    </a:lnTo>
                    <a:lnTo>
                      <a:pt x="786" y="2613"/>
                    </a:lnTo>
                    <a:lnTo>
                      <a:pt x="793" y="2652"/>
                    </a:lnTo>
                    <a:lnTo>
                      <a:pt x="805" y="2688"/>
                    </a:lnTo>
                    <a:lnTo>
                      <a:pt x="822" y="2722"/>
                    </a:lnTo>
                    <a:lnTo>
                      <a:pt x="842" y="2753"/>
                    </a:lnTo>
                    <a:lnTo>
                      <a:pt x="866" y="2779"/>
                    </a:lnTo>
                    <a:lnTo>
                      <a:pt x="894" y="2802"/>
                    </a:lnTo>
                    <a:lnTo>
                      <a:pt x="924" y="2820"/>
                    </a:lnTo>
                    <a:lnTo>
                      <a:pt x="956" y="2834"/>
                    </a:lnTo>
                    <a:lnTo>
                      <a:pt x="991" y="2842"/>
                    </a:lnTo>
                    <a:lnTo>
                      <a:pt x="1027" y="2845"/>
                    </a:lnTo>
                    <a:lnTo>
                      <a:pt x="2873" y="2845"/>
                    </a:lnTo>
                    <a:lnTo>
                      <a:pt x="2889" y="2847"/>
                    </a:lnTo>
                    <a:lnTo>
                      <a:pt x="2904" y="2854"/>
                    </a:lnTo>
                    <a:lnTo>
                      <a:pt x="2917" y="2865"/>
                    </a:lnTo>
                    <a:lnTo>
                      <a:pt x="2926" y="2879"/>
                    </a:lnTo>
                    <a:lnTo>
                      <a:pt x="2933" y="2894"/>
                    </a:lnTo>
                    <a:lnTo>
                      <a:pt x="2935" y="2913"/>
                    </a:lnTo>
                    <a:lnTo>
                      <a:pt x="2933" y="2930"/>
                    </a:lnTo>
                    <a:lnTo>
                      <a:pt x="2926" y="2947"/>
                    </a:lnTo>
                    <a:lnTo>
                      <a:pt x="2917" y="2960"/>
                    </a:lnTo>
                    <a:lnTo>
                      <a:pt x="2904" y="2971"/>
                    </a:lnTo>
                    <a:lnTo>
                      <a:pt x="2889" y="2977"/>
                    </a:lnTo>
                    <a:lnTo>
                      <a:pt x="2873" y="2979"/>
                    </a:lnTo>
                    <a:lnTo>
                      <a:pt x="2822" y="2979"/>
                    </a:lnTo>
                    <a:lnTo>
                      <a:pt x="2765" y="3097"/>
                    </a:lnTo>
                    <a:lnTo>
                      <a:pt x="2790" y="3125"/>
                    </a:lnTo>
                    <a:lnTo>
                      <a:pt x="2811" y="3155"/>
                    </a:lnTo>
                    <a:lnTo>
                      <a:pt x="2828" y="3190"/>
                    </a:lnTo>
                    <a:lnTo>
                      <a:pt x="2840" y="3226"/>
                    </a:lnTo>
                    <a:lnTo>
                      <a:pt x="2848" y="3265"/>
                    </a:lnTo>
                    <a:lnTo>
                      <a:pt x="2851" y="3306"/>
                    </a:lnTo>
                    <a:lnTo>
                      <a:pt x="2848" y="3347"/>
                    </a:lnTo>
                    <a:lnTo>
                      <a:pt x="2840" y="3386"/>
                    </a:lnTo>
                    <a:lnTo>
                      <a:pt x="2827" y="3423"/>
                    </a:lnTo>
                    <a:lnTo>
                      <a:pt x="2809" y="3458"/>
                    </a:lnTo>
                    <a:lnTo>
                      <a:pt x="2788" y="3489"/>
                    </a:lnTo>
                    <a:lnTo>
                      <a:pt x="2763" y="3517"/>
                    </a:lnTo>
                    <a:lnTo>
                      <a:pt x="2734" y="3540"/>
                    </a:lnTo>
                    <a:lnTo>
                      <a:pt x="2702" y="3560"/>
                    </a:lnTo>
                    <a:lnTo>
                      <a:pt x="2668" y="3574"/>
                    </a:lnTo>
                    <a:lnTo>
                      <a:pt x="2632" y="3583"/>
                    </a:lnTo>
                    <a:lnTo>
                      <a:pt x="2594" y="3586"/>
                    </a:lnTo>
                    <a:lnTo>
                      <a:pt x="2556" y="3583"/>
                    </a:lnTo>
                    <a:lnTo>
                      <a:pt x="2520" y="3574"/>
                    </a:lnTo>
                    <a:lnTo>
                      <a:pt x="2486" y="3560"/>
                    </a:lnTo>
                    <a:lnTo>
                      <a:pt x="2455" y="3540"/>
                    </a:lnTo>
                    <a:lnTo>
                      <a:pt x="2426" y="3517"/>
                    </a:lnTo>
                    <a:lnTo>
                      <a:pt x="2400" y="3489"/>
                    </a:lnTo>
                    <a:lnTo>
                      <a:pt x="2378" y="3458"/>
                    </a:lnTo>
                    <a:lnTo>
                      <a:pt x="2361" y="3423"/>
                    </a:lnTo>
                    <a:lnTo>
                      <a:pt x="2348" y="3386"/>
                    </a:lnTo>
                    <a:lnTo>
                      <a:pt x="2339" y="3347"/>
                    </a:lnTo>
                    <a:lnTo>
                      <a:pt x="2337" y="3306"/>
                    </a:lnTo>
                    <a:lnTo>
                      <a:pt x="2339" y="3264"/>
                    </a:lnTo>
                    <a:lnTo>
                      <a:pt x="2348" y="3225"/>
                    </a:lnTo>
                    <a:lnTo>
                      <a:pt x="2361" y="3188"/>
                    </a:lnTo>
                    <a:lnTo>
                      <a:pt x="2378" y="3154"/>
                    </a:lnTo>
                    <a:lnTo>
                      <a:pt x="2400" y="3122"/>
                    </a:lnTo>
                    <a:lnTo>
                      <a:pt x="2426" y="3095"/>
                    </a:lnTo>
                    <a:lnTo>
                      <a:pt x="2455" y="3071"/>
                    </a:lnTo>
                    <a:lnTo>
                      <a:pt x="2486" y="3051"/>
                    </a:lnTo>
                    <a:lnTo>
                      <a:pt x="2520" y="3037"/>
                    </a:lnTo>
                    <a:lnTo>
                      <a:pt x="2556" y="3029"/>
                    </a:lnTo>
                    <a:lnTo>
                      <a:pt x="2594" y="3026"/>
                    </a:lnTo>
                    <a:lnTo>
                      <a:pt x="2626" y="3029"/>
                    </a:lnTo>
                    <a:lnTo>
                      <a:pt x="2656" y="3034"/>
                    </a:lnTo>
                    <a:lnTo>
                      <a:pt x="2682" y="2979"/>
                    </a:lnTo>
                    <a:lnTo>
                      <a:pt x="1408" y="2979"/>
                    </a:lnTo>
                    <a:lnTo>
                      <a:pt x="1351" y="3097"/>
                    </a:lnTo>
                    <a:lnTo>
                      <a:pt x="1375" y="3125"/>
                    </a:lnTo>
                    <a:lnTo>
                      <a:pt x="1397" y="3155"/>
                    </a:lnTo>
                    <a:lnTo>
                      <a:pt x="1414" y="3190"/>
                    </a:lnTo>
                    <a:lnTo>
                      <a:pt x="1426" y="3226"/>
                    </a:lnTo>
                    <a:lnTo>
                      <a:pt x="1434" y="3265"/>
                    </a:lnTo>
                    <a:lnTo>
                      <a:pt x="1437" y="3306"/>
                    </a:lnTo>
                    <a:lnTo>
                      <a:pt x="1434" y="3347"/>
                    </a:lnTo>
                    <a:lnTo>
                      <a:pt x="1426" y="3386"/>
                    </a:lnTo>
                    <a:lnTo>
                      <a:pt x="1413" y="3423"/>
                    </a:lnTo>
                    <a:lnTo>
                      <a:pt x="1395" y="3458"/>
                    </a:lnTo>
                    <a:lnTo>
                      <a:pt x="1374" y="3489"/>
                    </a:lnTo>
                    <a:lnTo>
                      <a:pt x="1348" y="3517"/>
                    </a:lnTo>
                    <a:lnTo>
                      <a:pt x="1319" y="3540"/>
                    </a:lnTo>
                    <a:lnTo>
                      <a:pt x="1287" y="3560"/>
                    </a:lnTo>
                    <a:lnTo>
                      <a:pt x="1253" y="3574"/>
                    </a:lnTo>
                    <a:lnTo>
                      <a:pt x="1217" y="3583"/>
                    </a:lnTo>
                    <a:lnTo>
                      <a:pt x="1179" y="3586"/>
                    </a:lnTo>
                    <a:lnTo>
                      <a:pt x="1141" y="3583"/>
                    </a:lnTo>
                    <a:lnTo>
                      <a:pt x="1105" y="3574"/>
                    </a:lnTo>
                    <a:lnTo>
                      <a:pt x="1071" y="3560"/>
                    </a:lnTo>
                    <a:lnTo>
                      <a:pt x="1040" y="3540"/>
                    </a:lnTo>
                    <a:lnTo>
                      <a:pt x="1011" y="3517"/>
                    </a:lnTo>
                    <a:lnTo>
                      <a:pt x="986" y="3489"/>
                    </a:lnTo>
                    <a:lnTo>
                      <a:pt x="964" y="3458"/>
                    </a:lnTo>
                    <a:lnTo>
                      <a:pt x="946" y="3423"/>
                    </a:lnTo>
                    <a:lnTo>
                      <a:pt x="933" y="3386"/>
                    </a:lnTo>
                    <a:lnTo>
                      <a:pt x="925" y="3347"/>
                    </a:lnTo>
                    <a:lnTo>
                      <a:pt x="923" y="3306"/>
                    </a:lnTo>
                    <a:lnTo>
                      <a:pt x="925" y="3264"/>
                    </a:lnTo>
                    <a:lnTo>
                      <a:pt x="933" y="3225"/>
                    </a:lnTo>
                    <a:lnTo>
                      <a:pt x="946" y="3188"/>
                    </a:lnTo>
                    <a:lnTo>
                      <a:pt x="964" y="3154"/>
                    </a:lnTo>
                    <a:lnTo>
                      <a:pt x="986" y="3122"/>
                    </a:lnTo>
                    <a:lnTo>
                      <a:pt x="1011" y="3095"/>
                    </a:lnTo>
                    <a:lnTo>
                      <a:pt x="1040" y="3071"/>
                    </a:lnTo>
                    <a:lnTo>
                      <a:pt x="1071" y="3051"/>
                    </a:lnTo>
                    <a:lnTo>
                      <a:pt x="1105" y="3037"/>
                    </a:lnTo>
                    <a:lnTo>
                      <a:pt x="1141" y="3029"/>
                    </a:lnTo>
                    <a:lnTo>
                      <a:pt x="1179" y="3026"/>
                    </a:lnTo>
                    <a:lnTo>
                      <a:pt x="1211" y="3029"/>
                    </a:lnTo>
                    <a:lnTo>
                      <a:pt x="1241" y="3034"/>
                    </a:lnTo>
                    <a:lnTo>
                      <a:pt x="1267" y="2979"/>
                    </a:lnTo>
                    <a:lnTo>
                      <a:pt x="1027" y="2979"/>
                    </a:lnTo>
                    <a:lnTo>
                      <a:pt x="981" y="2977"/>
                    </a:lnTo>
                    <a:lnTo>
                      <a:pt x="937" y="2967"/>
                    </a:lnTo>
                    <a:lnTo>
                      <a:pt x="895" y="2953"/>
                    </a:lnTo>
                    <a:lnTo>
                      <a:pt x="856" y="2934"/>
                    </a:lnTo>
                    <a:lnTo>
                      <a:pt x="819" y="2909"/>
                    </a:lnTo>
                    <a:lnTo>
                      <a:pt x="784" y="2879"/>
                    </a:lnTo>
                    <a:lnTo>
                      <a:pt x="753" y="2846"/>
                    </a:lnTo>
                    <a:lnTo>
                      <a:pt x="726" y="2809"/>
                    </a:lnTo>
                    <a:lnTo>
                      <a:pt x="703" y="2768"/>
                    </a:lnTo>
                    <a:lnTo>
                      <a:pt x="685" y="2724"/>
                    </a:lnTo>
                    <a:lnTo>
                      <a:pt x="672" y="2678"/>
                    </a:lnTo>
                    <a:lnTo>
                      <a:pt x="663" y="2629"/>
                    </a:lnTo>
                    <a:lnTo>
                      <a:pt x="412" y="354"/>
                    </a:lnTo>
                    <a:lnTo>
                      <a:pt x="406" y="318"/>
                    </a:lnTo>
                    <a:lnTo>
                      <a:pt x="395" y="283"/>
                    </a:lnTo>
                    <a:lnTo>
                      <a:pt x="379" y="251"/>
                    </a:lnTo>
                    <a:lnTo>
                      <a:pt x="360" y="223"/>
                    </a:lnTo>
                    <a:lnTo>
                      <a:pt x="337" y="198"/>
                    </a:lnTo>
                    <a:lnTo>
                      <a:pt x="312" y="176"/>
                    </a:lnTo>
                    <a:lnTo>
                      <a:pt x="283" y="158"/>
                    </a:lnTo>
                    <a:lnTo>
                      <a:pt x="252" y="146"/>
                    </a:lnTo>
                    <a:lnTo>
                      <a:pt x="219" y="138"/>
                    </a:lnTo>
                    <a:lnTo>
                      <a:pt x="185" y="135"/>
                    </a:lnTo>
                    <a:lnTo>
                      <a:pt x="62" y="135"/>
                    </a:lnTo>
                    <a:lnTo>
                      <a:pt x="45" y="132"/>
                    </a:lnTo>
                    <a:lnTo>
                      <a:pt x="31" y="126"/>
                    </a:lnTo>
                    <a:lnTo>
                      <a:pt x="18" y="116"/>
                    </a:lnTo>
                    <a:lnTo>
                      <a:pt x="8" y="102"/>
                    </a:lnTo>
                    <a:lnTo>
                      <a:pt x="2" y="85"/>
                    </a:lnTo>
                    <a:lnTo>
                      <a:pt x="0" y="68"/>
                    </a:lnTo>
                    <a:lnTo>
                      <a:pt x="2" y="50"/>
                    </a:lnTo>
                    <a:lnTo>
                      <a:pt x="8" y="34"/>
                    </a:lnTo>
                    <a:lnTo>
                      <a:pt x="18" y="20"/>
                    </a:lnTo>
                    <a:lnTo>
                      <a:pt x="31" y="10"/>
                    </a:lnTo>
                    <a:lnTo>
                      <a:pt x="45" y="2"/>
                    </a:lnTo>
                    <a:lnTo>
                      <a:pt x="62"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grpSp>
            <p:nvGrpSpPr>
              <p:cNvPr id="689" name="Group 688"/>
              <p:cNvGrpSpPr/>
              <p:nvPr/>
            </p:nvGrpSpPr>
            <p:grpSpPr>
              <a:xfrm flipH="1">
                <a:off x="10096" y="6827"/>
                <a:ext cx="562" cy="561"/>
                <a:chOff x="1471613" y="3463925"/>
                <a:chExt cx="520700" cy="519113"/>
              </a:xfrm>
              <a:grpFill/>
            </p:grpSpPr>
            <p:sp>
              <p:nvSpPr>
                <p:cNvPr id="675" name="Freeform 472"/>
                <p:cNvSpPr/>
                <p:nvPr/>
              </p:nvSpPr>
              <p:spPr bwMode="auto">
                <a:xfrm>
                  <a:off x="1658938" y="3602038"/>
                  <a:ext cx="55563" cy="106363"/>
                </a:xfrm>
                <a:custGeom>
                  <a:avLst/>
                  <a:gdLst>
                    <a:gd name="T0" fmla="*/ 326 w 387"/>
                    <a:gd name="T1" fmla="*/ 0 h 731"/>
                    <a:gd name="T2" fmla="*/ 346 w 387"/>
                    <a:gd name="T3" fmla="*/ 3 h 731"/>
                    <a:gd name="T4" fmla="*/ 362 w 387"/>
                    <a:gd name="T5" fmla="*/ 12 h 731"/>
                    <a:gd name="T6" fmla="*/ 375 w 387"/>
                    <a:gd name="T7" fmla="*/ 25 h 731"/>
                    <a:gd name="T8" fmla="*/ 384 w 387"/>
                    <a:gd name="T9" fmla="*/ 42 h 731"/>
                    <a:gd name="T10" fmla="*/ 387 w 387"/>
                    <a:gd name="T11" fmla="*/ 61 h 731"/>
                    <a:gd name="T12" fmla="*/ 387 w 387"/>
                    <a:gd name="T13" fmla="*/ 670 h 731"/>
                    <a:gd name="T14" fmla="*/ 384 w 387"/>
                    <a:gd name="T15" fmla="*/ 689 h 731"/>
                    <a:gd name="T16" fmla="*/ 375 w 387"/>
                    <a:gd name="T17" fmla="*/ 706 h 731"/>
                    <a:gd name="T18" fmla="*/ 362 w 387"/>
                    <a:gd name="T19" fmla="*/ 719 h 731"/>
                    <a:gd name="T20" fmla="*/ 346 w 387"/>
                    <a:gd name="T21" fmla="*/ 728 h 731"/>
                    <a:gd name="T22" fmla="*/ 326 w 387"/>
                    <a:gd name="T23" fmla="*/ 731 h 731"/>
                    <a:gd name="T24" fmla="*/ 61 w 387"/>
                    <a:gd name="T25" fmla="*/ 731 h 731"/>
                    <a:gd name="T26" fmla="*/ 42 w 387"/>
                    <a:gd name="T27" fmla="*/ 728 h 731"/>
                    <a:gd name="T28" fmla="*/ 25 w 387"/>
                    <a:gd name="T29" fmla="*/ 719 h 731"/>
                    <a:gd name="T30" fmla="*/ 12 w 387"/>
                    <a:gd name="T31" fmla="*/ 706 h 731"/>
                    <a:gd name="T32" fmla="*/ 3 w 387"/>
                    <a:gd name="T33" fmla="*/ 689 h 731"/>
                    <a:gd name="T34" fmla="*/ 0 w 387"/>
                    <a:gd name="T35" fmla="*/ 670 h 731"/>
                    <a:gd name="T36" fmla="*/ 3 w 387"/>
                    <a:gd name="T37" fmla="*/ 650 h 731"/>
                    <a:gd name="T38" fmla="*/ 12 w 387"/>
                    <a:gd name="T39" fmla="*/ 633 h 731"/>
                    <a:gd name="T40" fmla="*/ 25 w 387"/>
                    <a:gd name="T41" fmla="*/ 620 h 731"/>
                    <a:gd name="T42" fmla="*/ 42 w 387"/>
                    <a:gd name="T43" fmla="*/ 611 h 731"/>
                    <a:gd name="T44" fmla="*/ 61 w 387"/>
                    <a:gd name="T45" fmla="*/ 608 h 731"/>
                    <a:gd name="T46" fmla="*/ 264 w 387"/>
                    <a:gd name="T47" fmla="*/ 608 h 731"/>
                    <a:gd name="T48" fmla="*/ 264 w 387"/>
                    <a:gd name="T49" fmla="*/ 61 h 731"/>
                    <a:gd name="T50" fmla="*/ 267 w 387"/>
                    <a:gd name="T51" fmla="*/ 42 h 731"/>
                    <a:gd name="T52" fmla="*/ 276 w 387"/>
                    <a:gd name="T53" fmla="*/ 25 h 731"/>
                    <a:gd name="T54" fmla="*/ 289 w 387"/>
                    <a:gd name="T55" fmla="*/ 12 h 731"/>
                    <a:gd name="T56" fmla="*/ 306 w 387"/>
                    <a:gd name="T57" fmla="*/ 3 h 731"/>
                    <a:gd name="T58" fmla="*/ 326 w 387"/>
                    <a:gd name="T59" fmla="*/ 0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7" h="731">
                      <a:moveTo>
                        <a:pt x="326" y="0"/>
                      </a:moveTo>
                      <a:lnTo>
                        <a:pt x="346" y="3"/>
                      </a:lnTo>
                      <a:lnTo>
                        <a:pt x="362" y="12"/>
                      </a:lnTo>
                      <a:lnTo>
                        <a:pt x="375" y="25"/>
                      </a:lnTo>
                      <a:lnTo>
                        <a:pt x="384" y="42"/>
                      </a:lnTo>
                      <a:lnTo>
                        <a:pt x="387" y="61"/>
                      </a:lnTo>
                      <a:lnTo>
                        <a:pt x="387" y="670"/>
                      </a:lnTo>
                      <a:lnTo>
                        <a:pt x="384" y="689"/>
                      </a:lnTo>
                      <a:lnTo>
                        <a:pt x="375" y="706"/>
                      </a:lnTo>
                      <a:lnTo>
                        <a:pt x="362" y="719"/>
                      </a:lnTo>
                      <a:lnTo>
                        <a:pt x="346" y="728"/>
                      </a:lnTo>
                      <a:lnTo>
                        <a:pt x="326" y="731"/>
                      </a:lnTo>
                      <a:lnTo>
                        <a:pt x="61" y="731"/>
                      </a:lnTo>
                      <a:lnTo>
                        <a:pt x="42" y="728"/>
                      </a:lnTo>
                      <a:lnTo>
                        <a:pt x="25" y="719"/>
                      </a:lnTo>
                      <a:lnTo>
                        <a:pt x="12" y="706"/>
                      </a:lnTo>
                      <a:lnTo>
                        <a:pt x="3" y="689"/>
                      </a:lnTo>
                      <a:lnTo>
                        <a:pt x="0" y="670"/>
                      </a:lnTo>
                      <a:lnTo>
                        <a:pt x="3" y="650"/>
                      </a:lnTo>
                      <a:lnTo>
                        <a:pt x="12" y="633"/>
                      </a:lnTo>
                      <a:lnTo>
                        <a:pt x="25" y="620"/>
                      </a:lnTo>
                      <a:lnTo>
                        <a:pt x="42" y="611"/>
                      </a:lnTo>
                      <a:lnTo>
                        <a:pt x="61" y="608"/>
                      </a:lnTo>
                      <a:lnTo>
                        <a:pt x="264" y="608"/>
                      </a:lnTo>
                      <a:lnTo>
                        <a:pt x="264" y="61"/>
                      </a:lnTo>
                      <a:lnTo>
                        <a:pt x="267" y="42"/>
                      </a:lnTo>
                      <a:lnTo>
                        <a:pt x="276" y="25"/>
                      </a:lnTo>
                      <a:lnTo>
                        <a:pt x="289" y="12"/>
                      </a:lnTo>
                      <a:lnTo>
                        <a:pt x="306" y="3"/>
                      </a:lnTo>
                      <a:lnTo>
                        <a:pt x="326"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676" name="Freeform 473"/>
                <p:cNvSpPr/>
                <p:nvPr/>
              </p:nvSpPr>
              <p:spPr bwMode="auto">
                <a:xfrm>
                  <a:off x="1538288" y="3689350"/>
                  <a:ext cx="42863" cy="19050"/>
                </a:xfrm>
                <a:custGeom>
                  <a:avLst/>
                  <a:gdLst>
                    <a:gd name="T0" fmla="*/ 61 w 297"/>
                    <a:gd name="T1" fmla="*/ 0 h 123"/>
                    <a:gd name="T2" fmla="*/ 236 w 297"/>
                    <a:gd name="T3" fmla="*/ 0 h 123"/>
                    <a:gd name="T4" fmla="*/ 254 w 297"/>
                    <a:gd name="T5" fmla="*/ 3 h 123"/>
                    <a:gd name="T6" fmla="*/ 272 w 297"/>
                    <a:gd name="T7" fmla="*/ 12 h 123"/>
                    <a:gd name="T8" fmla="*/ 285 w 297"/>
                    <a:gd name="T9" fmla="*/ 25 h 123"/>
                    <a:gd name="T10" fmla="*/ 294 w 297"/>
                    <a:gd name="T11" fmla="*/ 42 h 123"/>
                    <a:gd name="T12" fmla="*/ 297 w 297"/>
                    <a:gd name="T13" fmla="*/ 62 h 123"/>
                    <a:gd name="T14" fmla="*/ 294 w 297"/>
                    <a:gd name="T15" fmla="*/ 81 h 123"/>
                    <a:gd name="T16" fmla="*/ 285 w 297"/>
                    <a:gd name="T17" fmla="*/ 98 h 123"/>
                    <a:gd name="T18" fmla="*/ 272 w 297"/>
                    <a:gd name="T19" fmla="*/ 111 h 123"/>
                    <a:gd name="T20" fmla="*/ 254 w 297"/>
                    <a:gd name="T21" fmla="*/ 120 h 123"/>
                    <a:gd name="T22" fmla="*/ 236 w 297"/>
                    <a:gd name="T23" fmla="*/ 123 h 123"/>
                    <a:gd name="T24" fmla="*/ 61 w 297"/>
                    <a:gd name="T25" fmla="*/ 123 h 123"/>
                    <a:gd name="T26" fmla="*/ 41 w 297"/>
                    <a:gd name="T27" fmla="*/ 120 h 123"/>
                    <a:gd name="T28" fmla="*/ 25 w 297"/>
                    <a:gd name="T29" fmla="*/ 111 h 123"/>
                    <a:gd name="T30" fmla="*/ 12 w 297"/>
                    <a:gd name="T31" fmla="*/ 98 h 123"/>
                    <a:gd name="T32" fmla="*/ 3 w 297"/>
                    <a:gd name="T33" fmla="*/ 81 h 123"/>
                    <a:gd name="T34" fmla="*/ 0 w 297"/>
                    <a:gd name="T35" fmla="*/ 62 h 123"/>
                    <a:gd name="T36" fmla="*/ 3 w 297"/>
                    <a:gd name="T37" fmla="*/ 42 h 123"/>
                    <a:gd name="T38" fmla="*/ 12 w 297"/>
                    <a:gd name="T39" fmla="*/ 25 h 123"/>
                    <a:gd name="T40" fmla="*/ 25 w 297"/>
                    <a:gd name="T41" fmla="*/ 12 h 123"/>
                    <a:gd name="T42" fmla="*/ 41 w 297"/>
                    <a:gd name="T43" fmla="*/ 3 h 123"/>
                    <a:gd name="T44" fmla="*/ 61 w 297"/>
                    <a:gd name="T4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7" h="123">
                      <a:moveTo>
                        <a:pt x="61" y="0"/>
                      </a:moveTo>
                      <a:lnTo>
                        <a:pt x="236" y="0"/>
                      </a:lnTo>
                      <a:lnTo>
                        <a:pt x="254" y="3"/>
                      </a:lnTo>
                      <a:lnTo>
                        <a:pt x="272" y="12"/>
                      </a:lnTo>
                      <a:lnTo>
                        <a:pt x="285" y="25"/>
                      </a:lnTo>
                      <a:lnTo>
                        <a:pt x="294" y="42"/>
                      </a:lnTo>
                      <a:lnTo>
                        <a:pt x="297" y="62"/>
                      </a:lnTo>
                      <a:lnTo>
                        <a:pt x="294" y="81"/>
                      </a:lnTo>
                      <a:lnTo>
                        <a:pt x="285" y="98"/>
                      </a:lnTo>
                      <a:lnTo>
                        <a:pt x="272" y="111"/>
                      </a:lnTo>
                      <a:lnTo>
                        <a:pt x="254" y="120"/>
                      </a:lnTo>
                      <a:lnTo>
                        <a:pt x="236" y="123"/>
                      </a:lnTo>
                      <a:lnTo>
                        <a:pt x="61" y="123"/>
                      </a:lnTo>
                      <a:lnTo>
                        <a:pt x="41" y="120"/>
                      </a:lnTo>
                      <a:lnTo>
                        <a:pt x="25" y="111"/>
                      </a:lnTo>
                      <a:lnTo>
                        <a:pt x="12" y="98"/>
                      </a:lnTo>
                      <a:lnTo>
                        <a:pt x="3" y="81"/>
                      </a:lnTo>
                      <a:lnTo>
                        <a:pt x="0" y="62"/>
                      </a:lnTo>
                      <a:lnTo>
                        <a:pt x="3" y="42"/>
                      </a:lnTo>
                      <a:lnTo>
                        <a:pt x="12" y="25"/>
                      </a:lnTo>
                      <a:lnTo>
                        <a:pt x="25" y="12"/>
                      </a:lnTo>
                      <a:lnTo>
                        <a:pt x="41" y="3"/>
                      </a:lnTo>
                      <a:lnTo>
                        <a:pt x="61"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677" name="Freeform 474"/>
                <p:cNvSpPr/>
                <p:nvPr/>
              </p:nvSpPr>
              <p:spPr bwMode="auto">
                <a:xfrm>
                  <a:off x="1831976" y="3689350"/>
                  <a:ext cx="42863" cy="19050"/>
                </a:xfrm>
                <a:custGeom>
                  <a:avLst/>
                  <a:gdLst>
                    <a:gd name="T0" fmla="*/ 62 w 298"/>
                    <a:gd name="T1" fmla="*/ 0 h 123"/>
                    <a:gd name="T2" fmla="*/ 236 w 298"/>
                    <a:gd name="T3" fmla="*/ 0 h 123"/>
                    <a:gd name="T4" fmla="*/ 256 w 298"/>
                    <a:gd name="T5" fmla="*/ 3 h 123"/>
                    <a:gd name="T6" fmla="*/ 272 w 298"/>
                    <a:gd name="T7" fmla="*/ 12 h 123"/>
                    <a:gd name="T8" fmla="*/ 286 w 298"/>
                    <a:gd name="T9" fmla="*/ 25 h 123"/>
                    <a:gd name="T10" fmla="*/ 295 w 298"/>
                    <a:gd name="T11" fmla="*/ 42 h 123"/>
                    <a:gd name="T12" fmla="*/ 298 w 298"/>
                    <a:gd name="T13" fmla="*/ 62 h 123"/>
                    <a:gd name="T14" fmla="*/ 295 w 298"/>
                    <a:gd name="T15" fmla="*/ 81 h 123"/>
                    <a:gd name="T16" fmla="*/ 286 w 298"/>
                    <a:gd name="T17" fmla="*/ 98 h 123"/>
                    <a:gd name="T18" fmla="*/ 272 w 298"/>
                    <a:gd name="T19" fmla="*/ 111 h 123"/>
                    <a:gd name="T20" fmla="*/ 256 w 298"/>
                    <a:gd name="T21" fmla="*/ 120 h 123"/>
                    <a:gd name="T22" fmla="*/ 236 w 298"/>
                    <a:gd name="T23" fmla="*/ 123 h 123"/>
                    <a:gd name="T24" fmla="*/ 62 w 298"/>
                    <a:gd name="T25" fmla="*/ 123 h 123"/>
                    <a:gd name="T26" fmla="*/ 42 w 298"/>
                    <a:gd name="T27" fmla="*/ 120 h 123"/>
                    <a:gd name="T28" fmla="*/ 25 w 298"/>
                    <a:gd name="T29" fmla="*/ 111 h 123"/>
                    <a:gd name="T30" fmla="*/ 12 w 298"/>
                    <a:gd name="T31" fmla="*/ 98 h 123"/>
                    <a:gd name="T32" fmla="*/ 3 w 298"/>
                    <a:gd name="T33" fmla="*/ 81 h 123"/>
                    <a:gd name="T34" fmla="*/ 0 w 298"/>
                    <a:gd name="T35" fmla="*/ 62 h 123"/>
                    <a:gd name="T36" fmla="*/ 3 w 298"/>
                    <a:gd name="T37" fmla="*/ 42 h 123"/>
                    <a:gd name="T38" fmla="*/ 12 w 298"/>
                    <a:gd name="T39" fmla="*/ 25 h 123"/>
                    <a:gd name="T40" fmla="*/ 25 w 298"/>
                    <a:gd name="T41" fmla="*/ 12 h 123"/>
                    <a:gd name="T42" fmla="*/ 42 w 298"/>
                    <a:gd name="T43" fmla="*/ 3 h 123"/>
                    <a:gd name="T44" fmla="*/ 62 w 298"/>
                    <a:gd name="T45"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8" h="123">
                      <a:moveTo>
                        <a:pt x="62" y="0"/>
                      </a:moveTo>
                      <a:lnTo>
                        <a:pt x="236" y="0"/>
                      </a:lnTo>
                      <a:lnTo>
                        <a:pt x="256" y="3"/>
                      </a:lnTo>
                      <a:lnTo>
                        <a:pt x="272" y="12"/>
                      </a:lnTo>
                      <a:lnTo>
                        <a:pt x="286" y="25"/>
                      </a:lnTo>
                      <a:lnTo>
                        <a:pt x="295" y="42"/>
                      </a:lnTo>
                      <a:lnTo>
                        <a:pt x="298" y="62"/>
                      </a:lnTo>
                      <a:lnTo>
                        <a:pt x="295" y="81"/>
                      </a:lnTo>
                      <a:lnTo>
                        <a:pt x="286" y="98"/>
                      </a:lnTo>
                      <a:lnTo>
                        <a:pt x="272" y="111"/>
                      </a:lnTo>
                      <a:lnTo>
                        <a:pt x="256" y="120"/>
                      </a:lnTo>
                      <a:lnTo>
                        <a:pt x="236" y="123"/>
                      </a:lnTo>
                      <a:lnTo>
                        <a:pt x="62" y="123"/>
                      </a:lnTo>
                      <a:lnTo>
                        <a:pt x="42" y="120"/>
                      </a:lnTo>
                      <a:lnTo>
                        <a:pt x="25" y="111"/>
                      </a:lnTo>
                      <a:lnTo>
                        <a:pt x="12" y="98"/>
                      </a:lnTo>
                      <a:lnTo>
                        <a:pt x="3" y="81"/>
                      </a:lnTo>
                      <a:lnTo>
                        <a:pt x="0" y="62"/>
                      </a:lnTo>
                      <a:lnTo>
                        <a:pt x="3" y="42"/>
                      </a:lnTo>
                      <a:lnTo>
                        <a:pt x="12" y="25"/>
                      </a:lnTo>
                      <a:lnTo>
                        <a:pt x="25" y="12"/>
                      </a:lnTo>
                      <a:lnTo>
                        <a:pt x="42" y="3"/>
                      </a:lnTo>
                      <a:lnTo>
                        <a:pt x="62"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678" name="Freeform 475"/>
                <p:cNvSpPr/>
                <p:nvPr/>
              </p:nvSpPr>
              <p:spPr bwMode="auto">
                <a:xfrm>
                  <a:off x="1697038" y="3530600"/>
                  <a:ext cx="17463" cy="42863"/>
                </a:xfrm>
                <a:custGeom>
                  <a:avLst/>
                  <a:gdLst>
                    <a:gd name="T0" fmla="*/ 62 w 123"/>
                    <a:gd name="T1" fmla="*/ 0 h 297"/>
                    <a:gd name="T2" fmla="*/ 82 w 123"/>
                    <a:gd name="T3" fmla="*/ 3 h 297"/>
                    <a:gd name="T4" fmla="*/ 98 w 123"/>
                    <a:gd name="T5" fmla="*/ 12 h 297"/>
                    <a:gd name="T6" fmla="*/ 111 w 123"/>
                    <a:gd name="T7" fmla="*/ 25 h 297"/>
                    <a:gd name="T8" fmla="*/ 120 w 123"/>
                    <a:gd name="T9" fmla="*/ 41 h 297"/>
                    <a:gd name="T10" fmla="*/ 123 w 123"/>
                    <a:gd name="T11" fmla="*/ 61 h 297"/>
                    <a:gd name="T12" fmla="*/ 123 w 123"/>
                    <a:gd name="T13" fmla="*/ 235 h 297"/>
                    <a:gd name="T14" fmla="*/ 120 w 123"/>
                    <a:gd name="T15" fmla="*/ 254 h 297"/>
                    <a:gd name="T16" fmla="*/ 111 w 123"/>
                    <a:gd name="T17" fmla="*/ 272 h 297"/>
                    <a:gd name="T18" fmla="*/ 98 w 123"/>
                    <a:gd name="T19" fmla="*/ 285 h 297"/>
                    <a:gd name="T20" fmla="*/ 82 w 123"/>
                    <a:gd name="T21" fmla="*/ 294 h 297"/>
                    <a:gd name="T22" fmla="*/ 62 w 123"/>
                    <a:gd name="T23" fmla="*/ 297 h 297"/>
                    <a:gd name="T24" fmla="*/ 42 w 123"/>
                    <a:gd name="T25" fmla="*/ 294 h 297"/>
                    <a:gd name="T26" fmla="*/ 25 w 123"/>
                    <a:gd name="T27" fmla="*/ 285 h 297"/>
                    <a:gd name="T28" fmla="*/ 12 w 123"/>
                    <a:gd name="T29" fmla="*/ 272 h 297"/>
                    <a:gd name="T30" fmla="*/ 3 w 123"/>
                    <a:gd name="T31" fmla="*/ 254 h 297"/>
                    <a:gd name="T32" fmla="*/ 0 w 123"/>
                    <a:gd name="T33" fmla="*/ 235 h 297"/>
                    <a:gd name="T34" fmla="*/ 0 w 123"/>
                    <a:gd name="T35" fmla="*/ 61 h 297"/>
                    <a:gd name="T36" fmla="*/ 3 w 123"/>
                    <a:gd name="T37" fmla="*/ 41 h 297"/>
                    <a:gd name="T38" fmla="*/ 12 w 123"/>
                    <a:gd name="T39" fmla="*/ 25 h 297"/>
                    <a:gd name="T40" fmla="*/ 25 w 123"/>
                    <a:gd name="T41" fmla="*/ 12 h 297"/>
                    <a:gd name="T42" fmla="*/ 42 w 123"/>
                    <a:gd name="T43" fmla="*/ 3 h 297"/>
                    <a:gd name="T44" fmla="*/ 62 w 123"/>
                    <a:gd name="T45"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297">
                      <a:moveTo>
                        <a:pt x="62" y="0"/>
                      </a:moveTo>
                      <a:lnTo>
                        <a:pt x="82" y="3"/>
                      </a:lnTo>
                      <a:lnTo>
                        <a:pt x="98" y="12"/>
                      </a:lnTo>
                      <a:lnTo>
                        <a:pt x="111" y="25"/>
                      </a:lnTo>
                      <a:lnTo>
                        <a:pt x="120" y="41"/>
                      </a:lnTo>
                      <a:lnTo>
                        <a:pt x="123" y="61"/>
                      </a:lnTo>
                      <a:lnTo>
                        <a:pt x="123" y="235"/>
                      </a:lnTo>
                      <a:lnTo>
                        <a:pt x="120" y="254"/>
                      </a:lnTo>
                      <a:lnTo>
                        <a:pt x="111" y="272"/>
                      </a:lnTo>
                      <a:lnTo>
                        <a:pt x="98" y="285"/>
                      </a:lnTo>
                      <a:lnTo>
                        <a:pt x="82" y="294"/>
                      </a:lnTo>
                      <a:lnTo>
                        <a:pt x="62" y="297"/>
                      </a:lnTo>
                      <a:lnTo>
                        <a:pt x="42" y="294"/>
                      </a:lnTo>
                      <a:lnTo>
                        <a:pt x="25" y="285"/>
                      </a:lnTo>
                      <a:lnTo>
                        <a:pt x="12" y="272"/>
                      </a:lnTo>
                      <a:lnTo>
                        <a:pt x="3" y="254"/>
                      </a:lnTo>
                      <a:lnTo>
                        <a:pt x="0" y="235"/>
                      </a:lnTo>
                      <a:lnTo>
                        <a:pt x="0" y="61"/>
                      </a:lnTo>
                      <a:lnTo>
                        <a:pt x="3" y="41"/>
                      </a:lnTo>
                      <a:lnTo>
                        <a:pt x="12" y="25"/>
                      </a:lnTo>
                      <a:lnTo>
                        <a:pt x="25" y="12"/>
                      </a:lnTo>
                      <a:lnTo>
                        <a:pt x="42" y="3"/>
                      </a:lnTo>
                      <a:lnTo>
                        <a:pt x="62"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679" name="Freeform 476"/>
                <p:cNvSpPr/>
                <p:nvPr/>
              </p:nvSpPr>
              <p:spPr bwMode="auto">
                <a:xfrm>
                  <a:off x="1697038" y="3824288"/>
                  <a:ext cx="17463" cy="42863"/>
                </a:xfrm>
                <a:custGeom>
                  <a:avLst/>
                  <a:gdLst>
                    <a:gd name="T0" fmla="*/ 62 w 123"/>
                    <a:gd name="T1" fmla="*/ 0 h 297"/>
                    <a:gd name="T2" fmla="*/ 82 w 123"/>
                    <a:gd name="T3" fmla="*/ 3 h 297"/>
                    <a:gd name="T4" fmla="*/ 98 w 123"/>
                    <a:gd name="T5" fmla="*/ 12 h 297"/>
                    <a:gd name="T6" fmla="*/ 111 w 123"/>
                    <a:gd name="T7" fmla="*/ 25 h 297"/>
                    <a:gd name="T8" fmla="*/ 120 w 123"/>
                    <a:gd name="T9" fmla="*/ 42 h 297"/>
                    <a:gd name="T10" fmla="*/ 123 w 123"/>
                    <a:gd name="T11" fmla="*/ 62 h 297"/>
                    <a:gd name="T12" fmla="*/ 123 w 123"/>
                    <a:gd name="T13" fmla="*/ 236 h 297"/>
                    <a:gd name="T14" fmla="*/ 120 w 123"/>
                    <a:gd name="T15" fmla="*/ 256 h 297"/>
                    <a:gd name="T16" fmla="*/ 111 w 123"/>
                    <a:gd name="T17" fmla="*/ 272 h 297"/>
                    <a:gd name="T18" fmla="*/ 98 w 123"/>
                    <a:gd name="T19" fmla="*/ 285 h 297"/>
                    <a:gd name="T20" fmla="*/ 82 w 123"/>
                    <a:gd name="T21" fmla="*/ 295 h 297"/>
                    <a:gd name="T22" fmla="*/ 62 w 123"/>
                    <a:gd name="T23" fmla="*/ 297 h 297"/>
                    <a:gd name="T24" fmla="*/ 42 w 123"/>
                    <a:gd name="T25" fmla="*/ 295 h 297"/>
                    <a:gd name="T26" fmla="*/ 25 w 123"/>
                    <a:gd name="T27" fmla="*/ 285 h 297"/>
                    <a:gd name="T28" fmla="*/ 12 w 123"/>
                    <a:gd name="T29" fmla="*/ 272 h 297"/>
                    <a:gd name="T30" fmla="*/ 3 w 123"/>
                    <a:gd name="T31" fmla="*/ 256 h 297"/>
                    <a:gd name="T32" fmla="*/ 0 w 123"/>
                    <a:gd name="T33" fmla="*/ 236 h 297"/>
                    <a:gd name="T34" fmla="*/ 0 w 123"/>
                    <a:gd name="T35" fmla="*/ 62 h 297"/>
                    <a:gd name="T36" fmla="*/ 3 w 123"/>
                    <a:gd name="T37" fmla="*/ 42 h 297"/>
                    <a:gd name="T38" fmla="*/ 12 w 123"/>
                    <a:gd name="T39" fmla="*/ 25 h 297"/>
                    <a:gd name="T40" fmla="*/ 25 w 123"/>
                    <a:gd name="T41" fmla="*/ 12 h 297"/>
                    <a:gd name="T42" fmla="*/ 42 w 123"/>
                    <a:gd name="T43" fmla="*/ 3 h 297"/>
                    <a:gd name="T44" fmla="*/ 62 w 123"/>
                    <a:gd name="T45" fmla="*/ 0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3" h="297">
                      <a:moveTo>
                        <a:pt x="62" y="0"/>
                      </a:moveTo>
                      <a:lnTo>
                        <a:pt x="82" y="3"/>
                      </a:lnTo>
                      <a:lnTo>
                        <a:pt x="98" y="12"/>
                      </a:lnTo>
                      <a:lnTo>
                        <a:pt x="111" y="25"/>
                      </a:lnTo>
                      <a:lnTo>
                        <a:pt x="120" y="42"/>
                      </a:lnTo>
                      <a:lnTo>
                        <a:pt x="123" y="62"/>
                      </a:lnTo>
                      <a:lnTo>
                        <a:pt x="123" y="236"/>
                      </a:lnTo>
                      <a:lnTo>
                        <a:pt x="120" y="256"/>
                      </a:lnTo>
                      <a:lnTo>
                        <a:pt x="111" y="272"/>
                      </a:lnTo>
                      <a:lnTo>
                        <a:pt x="98" y="285"/>
                      </a:lnTo>
                      <a:lnTo>
                        <a:pt x="82" y="295"/>
                      </a:lnTo>
                      <a:lnTo>
                        <a:pt x="62" y="297"/>
                      </a:lnTo>
                      <a:lnTo>
                        <a:pt x="42" y="295"/>
                      </a:lnTo>
                      <a:lnTo>
                        <a:pt x="25" y="285"/>
                      </a:lnTo>
                      <a:lnTo>
                        <a:pt x="12" y="272"/>
                      </a:lnTo>
                      <a:lnTo>
                        <a:pt x="3" y="256"/>
                      </a:lnTo>
                      <a:lnTo>
                        <a:pt x="0" y="236"/>
                      </a:lnTo>
                      <a:lnTo>
                        <a:pt x="0" y="62"/>
                      </a:lnTo>
                      <a:lnTo>
                        <a:pt x="3" y="42"/>
                      </a:lnTo>
                      <a:lnTo>
                        <a:pt x="12" y="25"/>
                      </a:lnTo>
                      <a:lnTo>
                        <a:pt x="25" y="12"/>
                      </a:lnTo>
                      <a:lnTo>
                        <a:pt x="42" y="3"/>
                      </a:lnTo>
                      <a:lnTo>
                        <a:pt x="62"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680" name="Freeform 477"/>
                <p:cNvSpPr/>
                <p:nvPr/>
              </p:nvSpPr>
              <p:spPr bwMode="auto">
                <a:xfrm>
                  <a:off x="1560513" y="3763963"/>
                  <a:ext cx="25400" cy="23813"/>
                </a:xfrm>
                <a:custGeom>
                  <a:avLst/>
                  <a:gdLst>
                    <a:gd name="T0" fmla="*/ 119 w 181"/>
                    <a:gd name="T1" fmla="*/ 0 h 157"/>
                    <a:gd name="T2" fmla="*/ 135 w 181"/>
                    <a:gd name="T3" fmla="*/ 2 h 157"/>
                    <a:gd name="T4" fmla="*/ 150 w 181"/>
                    <a:gd name="T5" fmla="*/ 9 h 157"/>
                    <a:gd name="T6" fmla="*/ 162 w 181"/>
                    <a:gd name="T7" fmla="*/ 18 h 157"/>
                    <a:gd name="T8" fmla="*/ 173 w 181"/>
                    <a:gd name="T9" fmla="*/ 32 h 157"/>
                    <a:gd name="T10" fmla="*/ 178 w 181"/>
                    <a:gd name="T11" fmla="*/ 47 h 157"/>
                    <a:gd name="T12" fmla="*/ 181 w 181"/>
                    <a:gd name="T13" fmla="*/ 62 h 157"/>
                    <a:gd name="T14" fmla="*/ 178 w 181"/>
                    <a:gd name="T15" fmla="*/ 79 h 157"/>
                    <a:gd name="T16" fmla="*/ 173 w 181"/>
                    <a:gd name="T17" fmla="*/ 93 h 157"/>
                    <a:gd name="T18" fmla="*/ 163 w 181"/>
                    <a:gd name="T19" fmla="*/ 106 h 157"/>
                    <a:gd name="T20" fmla="*/ 150 w 181"/>
                    <a:gd name="T21" fmla="*/ 116 h 157"/>
                    <a:gd name="T22" fmla="*/ 93 w 181"/>
                    <a:gd name="T23" fmla="*/ 148 h 157"/>
                    <a:gd name="T24" fmla="*/ 78 w 181"/>
                    <a:gd name="T25" fmla="*/ 155 h 157"/>
                    <a:gd name="T26" fmla="*/ 61 w 181"/>
                    <a:gd name="T27" fmla="*/ 157 h 157"/>
                    <a:gd name="T28" fmla="*/ 46 w 181"/>
                    <a:gd name="T29" fmla="*/ 155 h 157"/>
                    <a:gd name="T30" fmla="*/ 31 w 181"/>
                    <a:gd name="T31" fmla="*/ 148 h 157"/>
                    <a:gd name="T32" fmla="*/ 19 w 181"/>
                    <a:gd name="T33" fmla="*/ 140 h 157"/>
                    <a:gd name="T34" fmla="*/ 8 w 181"/>
                    <a:gd name="T35" fmla="*/ 126 h 157"/>
                    <a:gd name="T36" fmla="*/ 2 w 181"/>
                    <a:gd name="T37" fmla="*/ 110 h 157"/>
                    <a:gd name="T38" fmla="*/ 0 w 181"/>
                    <a:gd name="T39" fmla="*/ 95 h 157"/>
                    <a:gd name="T40" fmla="*/ 2 w 181"/>
                    <a:gd name="T41" fmla="*/ 80 h 157"/>
                    <a:gd name="T42" fmla="*/ 8 w 181"/>
                    <a:gd name="T43" fmla="*/ 64 h 157"/>
                    <a:gd name="T44" fmla="*/ 18 w 181"/>
                    <a:gd name="T45" fmla="*/ 51 h 157"/>
                    <a:gd name="T46" fmla="*/ 31 w 181"/>
                    <a:gd name="T47" fmla="*/ 41 h 157"/>
                    <a:gd name="T48" fmla="*/ 88 w 181"/>
                    <a:gd name="T49" fmla="*/ 9 h 157"/>
                    <a:gd name="T50" fmla="*/ 103 w 181"/>
                    <a:gd name="T51" fmla="*/ 2 h 157"/>
                    <a:gd name="T52" fmla="*/ 119 w 181"/>
                    <a:gd name="T5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1" h="157">
                      <a:moveTo>
                        <a:pt x="119" y="0"/>
                      </a:moveTo>
                      <a:lnTo>
                        <a:pt x="135" y="2"/>
                      </a:lnTo>
                      <a:lnTo>
                        <a:pt x="150" y="9"/>
                      </a:lnTo>
                      <a:lnTo>
                        <a:pt x="162" y="18"/>
                      </a:lnTo>
                      <a:lnTo>
                        <a:pt x="173" y="32"/>
                      </a:lnTo>
                      <a:lnTo>
                        <a:pt x="178" y="47"/>
                      </a:lnTo>
                      <a:lnTo>
                        <a:pt x="181" y="62"/>
                      </a:lnTo>
                      <a:lnTo>
                        <a:pt x="178" y="79"/>
                      </a:lnTo>
                      <a:lnTo>
                        <a:pt x="173" y="93"/>
                      </a:lnTo>
                      <a:lnTo>
                        <a:pt x="163" y="106"/>
                      </a:lnTo>
                      <a:lnTo>
                        <a:pt x="150" y="116"/>
                      </a:lnTo>
                      <a:lnTo>
                        <a:pt x="93" y="148"/>
                      </a:lnTo>
                      <a:lnTo>
                        <a:pt x="78" y="155"/>
                      </a:lnTo>
                      <a:lnTo>
                        <a:pt x="61" y="157"/>
                      </a:lnTo>
                      <a:lnTo>
                        <a:pt x="46" y="155"/>
                      </a:lnTo>
                      <a:lnTo>
                        <a:pt x="31" y="148"/>
                      </a:lnTo>
                      <a:lnTo>
                        <a:pt x="19" y="140"/>
                      </a:lnTo>
                      <a:lnTo>
                        <a:pt x="8" y="126"/>
                      </a:lnTo>
                      <a:lnTo>
                        <a:pt x="2" y="110"/>
                      </a:lnTo>
                      <a:lnTo>
                        <a:pt x="0" y="95"/>
                      </a:lnTo>
                      <a:lnTo>
                        <a:pt x="2" y="80"/>
                      </a:lnTo>
                      <a:lnTo>
                        <a:pt x="8" y="64"/>
                      </a:lnTo>
                      <a:lnTo>
                        <a:pt x="18" y="51"/>
                      </a:lnTo>
                      <a:lnTo>
                        <a:pt x="31" y="41"/>
                      </a:lnTo>
                      <a:lnTo>
                        <a:pt x="88" y="9"/>
                      </a:lnTo>
                      <a:lnTo>
                        <a:pt x="103" y="2"/>
                      </a:lnTo>
                      <a:lnTo>
                        <a:pt x="119"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681" name="Freeform 478"/>
                <p:cNvSpPr/>
                <p:nvPr/>
              </p:nvSpPr>
              <p:spPr bwMode="auto">
                <a:xfrm>
                  <a:off x="1827213" y="3609975"/>
                  <a:ext cx="25400" cy="23813"/>
                </a:xfrm>
                <a:custGeom>
                  <a:avLst/>
                  <a:gdLst>
                    <a:gd name="T0" fmla="*/ 119 w 182"/>
                    <a:gd name="T1" fmla="*/ 0 h 157"/>
                    <a:gd name="T2" fmla="*/ 136 w 182"/>
                    <a:gd name="T3" fmla="*/ 2 h 157"/>
                    <a:gd name="T4" fmla="*/ 150 w 182"/>
                    <a:gd name="T5" fmla="*/ 8 h 157"/>
                    <a:gd name="T6" fmla="*/ 163 w 182"/>
                    <a:gd name="T7" fmla="*/ 18 h 157"/>
                    <a:gd name="T8" fmla="*/ 173 w 182"/>
                    <a:gd name="T9" fmla="*/ 31 h 157"/>
                    <a:gd name="T10" fmla="*/ 179 w 182"/>
                    <a:gd name="T11" fmla="*/ 47 h 157"/>
                    <a:gd name="T12" fmla="*/ 182 w 182"/>
                    <a:gd name="T13" fmla="*/ 62 h 157"/>
                    <a:gd name="T14" fmla="*/ 179 w 182"/>
                    <a:gd name="T15" fmla="*/ 77 h 157"/>
                    <a:gd name="T16" fmla="*/ 173 w 182"/>
                    <a:gd name="T17" fmla="*/ 93 h 157"/>
                    <a:gd name="T18" fmla="*/ 163 w 182"/>
                    <a:gd name="T19" fmla="*/ 106 h 157"/>
                    <a:gd name="T20" fmla="*/ 150 w 182"/>
                    <a:gd name="T21" fmla="*/ 116 h 157"/>
                    <a:gd name="T22" fmla="*/ 93 w 182"/>
                    <a:gd name="T23" fmla="*/ 148 h 157"/>
                    <a:gd name="T24" fmla="*/ 78 w 182"/>
                    <a:gd name="T25" fmla="*/ 155 h 157"/>
                    <a:gd name="T26" fmla="*/ 62 w 182"/>
                    <a:gd name="T27" fmla="*/ 157 h 157"/>
                    <a:gd name="T28" fmla="*/ 46 w 182"/>
                    <a:gd name="T29" fmla="*/ 155 h 157"/>
                    <a:gd name="T30" fmla="*/ 32 w 182"/>
                    <a:gd name="T31" fmla="*/ 148 h 157"/>
                    <a:gd name="T32" fmla="*/ 19 w 182"/>
                    <a:gd name="T33" fmla="*/ 138 h 157"/>
                    <a:gd name="T34" fmla="*/ 9 w 182"/>
                    <a:gd name="T35" fmla="*/ 125 h 157"/>
                    <a:gd name="T36" fmla="*/ 2 w 182"/>
                    <a:gd name="T37" fmla="*/ 110 h 157"/>
                    <a:gd name="T38" fmla="*/ 0 w 182"/>
                    <a:gd name="T39" fmla="*/ 95 h 157"/>
                    <a:gd name="T40" fmla="*/ 2 w 182"/>
                    <a:gd name="T41" fmla="*/ 78 h 157"/>
                    <a:gd name="T42" fmla="*/ 9 w 182"/>
                    <a:gd name="T43" fmla="*/ 64 h 157"/>
                    <a:gd name="T44" fmla="*/ 18 w 182"/>
                    <a:gd name="T45" fmla="*/ 51 h 157"/>
                    <a:gd name="T46" fmla="*/ 31 w 182"/>
                    <a:gd name="T47" fmla="*/ 41 h 157"/>
                    <a:gd name="T48" fmla="*/ 89 w 182"/>
                    <a:gd name="T49" fmla="*/ 8 h 157"/>
                    <a:gd name="T50" fmla="*/ 104 w 182"/>
                    <a:gd name="T51" fmla="*/ 2 h 157"/>
                    <a:gd name="T52" fmla="*/ 119 w 182"/>
                    <a:gd name="T5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2" h="157">
                      <a:moveTo>
                        <a:pt x="119" y="0"/>
                      </a:moveTo>
                      <a:lnTo>
                        <a:pt x="136" y="2"/>
                      </a:lnTo>
                      <a:lnTo>
                        <a:pt x="150" y="8"/>
                      </a:lnTo>
                      <a:lnTo>
                        <a:pt x="163" y="18"/>
                      </a:lnTo>
                      <a:lnTo>
                        <a:pt x="173" y="31"/>
                      </a:lnTo>
                      <a:lnTo>
                        <a:pt x="179" y="47"/>
                      </a:lnTo>
                      <a:lnTo>
                        <a:pt x="182" y="62"/>
                      </a:lnTo>
                      <a:lnTo>
                        <a:pt x="179" y="77"/>
                      </a:lnTo>
                      <a:lnTo>
                        <a:pt x="173" y="93"/>
                      </a:lnTo>
                      <a:lnTo>
                        <a:pt x="163" y="106"/>
                      </a:lnTo>
                      <a:lnTo>
                        <a:pt x="150" y="116"/>
                      </a:lnTo>
                      <a:lnTo>
                        <a:pt x="93" y="148"/>
                      </a:lnTo>
                      <a:lnTo>
                        <a:pt x="78" y="155"/>
                      </a:lnTo>
                      <a:lnTo>
                        <a:pt x="62" y="157"/>
                      </a:lnTo>
                      <a:lnTo>
                        <a:pt x="46" y="155"/>
                      </a:lnTo>
                      <a:lnTo>
                        <a:pt x="32" y="148"/>
                      </a:lnTo>
                      <a:lnTo>
                        <a:pt x="19" y="138"/>
                      </a:lnTo>
                      <a:lnTo>
                        <a:pt x="9" y="125"/>
                      </a:lnTo>
                      <a:lnTo>
                        <a:pt x="2" y="110"/>
                      </a:lnTo>
                      <a:lnTo>
                        <a:pt x="0" y="95"/>
                      </a:lnTo>
                      <a:lnTo>
                        <a:pt x="2" y="78"/>
                      </a:lnTo>
                      <a:lnTo>
                        <a:pt x="9" y="64"/>
                      </a:lnTo>
                      <a:lnTo>
                        <a:pt x="18" y="51"/>
                      </a:lnTo>
                      <a:lnTo>
                        <a:pt x="31" y="41"/>
                      </a:lnTo>
                      <a:lnTo>
                        <a:pt x="89" y="8"/>
                      </a:lnTo>
                      <a:lnTo>
                        <a:pt x="104" y="2"/>
                      </a:lnTo>
                      <a:lnTo>
                        <a:pt x="119"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682" name="Freeform 479"/>
                <p:cNvSpPr/>
                <p:nvPr/>
              </p:nvSpPr>
              <p:spPr bwMode="auto">
                <a:xfrm>
                  <a:off x="1617663" y="3552825"/>
                  <a:ext cx="22225" cy="25400"/>
                </a:xfrm>
                <a:custGeom>
                  <a:avLst/>
                  <a:gdLst>
                    <a:gd name="T0" fmla="*/ 62 w 157"/>
                    <a:gd name="T1" fmla="*/ 0 h 181"/>
                    <a:gd name="T2" fmla="*/ 78 w 157"/>
                    <a:gd name="T3" fmla="*/ 1 h 181"/>
                    <a:gd name="T4" fmla="*/ 92 w 157"/>
                    <a:gd name="T5" fmla="*/ 8 h 181"/>
                    <a:gd name="T6" fmla="*/ 106 w 157"/>
                    <a:gd name="T7" fmla="*/ 18 h 181"/>
                    <a:gd name="T8" fmla="*/ 115 w 157"/>
                    <a:gd name="T9" fmla="*/ 31 h 181"/>
                    <a:gd name="T10" fmla="*/ 148 w 157"/>
                    <a:gd name="T11" fmla="*/ 88 h 181"/>
                    <a:gd name="T12" fmla="*/ 155 w 157"/>
                    <a:gd name="T13" fmla="*/ 103 h 181"/>
                    <a:gd name="T14" fmla="*/ 157 w 157"/>
                    <a:gd name="T15" fmla="*/ 119 h 181"/>
                    <a:gd name="T16" fmla="*/ 155 w 157"/>
                    <a:gd name="T17" fmla="*/ 135 h 181"/>
                    <a:gd name="T18" fmla="*/ 148 w 157"/>
                    <a:gd name="T19" fmla="*/ 150 h 181"/>
                    <a:gd name="T20" fmla="*/ 139 w 157"/>
                    <a:gd name="T21" fmla="*/ 162 h 181"/>
                    <a:gd name="T22" fmla="*/ 126 w 157"/>
                    <a:gd name="T23" fmla="*/ 172 h 181"/>
                    <a:gd name="T24" fmla="*/ 111 w 157"/>
                    <a:gd name="T25" fmla="*/ 178 h 181"/>
                    <a:gd name="T26" fmla="*/ 95 w 157"/>
                    <a:gd name="T27" fmla="*/ 181 h 181"/>
                    <a:gd name="T28" fmla="*/ 79 w 157"/>
                    <a:gd name="T29" fmla="*/ 178 h 181"/>
                    <a:gd name="T30" fmla="*/ 64 w 157"/>
                    <a:gd name="T31" fmla="*/ 173 h 181"/>
                    <a:gd name="T32" fmla="*/ 52 w 157"/>
                    <a:gd name="T33" fmla="*/ 163 h 181"/>
                    <a:gd name="T34" fmla="*/ 41 w 157"/>
                    <a:gd name="T35" fmla="*/ 150 h 181"/>
                    <a:gd name="T36" fmla="*/ 8 w 157"/>
                    <a:gd name="T37" fmla="*/ 92 h 181"/>
                    <a:gd name="T38" fmla="*/ 2 w 157"/>
                    <a:gd name="T39" fmla="*/ 77 h 181"/>
                    <a:gd name="T40" fmla="*/ 0 w 157"/>
                    <a:gd name="T41" fmla="*/ 61 h 181"/>
                    <a:gd name="T42" fmla="*/ 2 w 157"/>
                    <a:gd name="T43" fmla="*/ 46 h 181"/>
                    <a:gd name="T44" fmla="*/ 8 w 157"/>
                    <a:gd name="T45" fmla="*/ 31 h 181"/>
                    <a:gd name="T46" fmla="*/ 18 w 157"/>
                    <a:gd name="T47" fmla="*/ 18 h 181"/>
                    <a:gd name="T48" fmla="*/ 31 w 157"/>
                    <a:gd name="T49" fmla="*/ 8 h 181"/>
                    <a:gd name="T50" fmla="*/ 47 w 157"/>
                    <a:gd name="T51" fmla="*/ 1 h 181"/>
                    <a:gd name="T52" fmla="*/ 62 w 157"/>
                    <a:gd name="T53"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 h="181">
                      <a:moveTo>
                        <a:pt x="62" y="0"/>
                      </a:moveTo>
                      <a:lnTo>
                        <a:pt x="78" y="1"/>
                      </a:lnTo>
                      <a:lnTo>
                        <a:pt x="92" y="8"/>
                      </a:lnTo>
                      <a:lnTo>
                        <a:pt x="106" y="18"/>
                      </a:lnTo>
                      <a:lnTo>
                        <a:pt x="115" y="31"/>
                      </a:lnTo>
                      <a:lnTo>
                        <a:pt x="148" y="88"/>
                      </a:lnTo>
                      <a:lnTo>
                        <a:pt x="155" y="103"/>
                      </a:lnTo>
                      <a:lnTo>
                        <a:pt x="157" y="119"/>
                      </a:lnTo>
                      <a:lnTo>
                        <a:pt x="155" y="135"/>
                      </a:lnTo>
                      <a:lnTo>
                        <a:pt x="148" y="150"/>
                      </a:lnTo>
                      <a:lnTo>
                        <a:pt x="139" y="162"/>
                      </a:lnTo>
                      <a:lnTo>
                        <a:pt x="126" y="172"/>
                      </a:lnTo>
                      <a:lnTo>
                        <a:pt x="111" y="178"/>
                      </a:lnTo>
                      <a:lnTo>
                        <a:pt x="95" y="181"/>
                      </a:lnTo>
                      <a:lnTo>
                        <a:pt x="79" y="178"/>
                      </a:lnTo>
                      <a:lnTo>
                        <a:pt x="64" y="173"/>
                      </a:lnTo>
                      <a:lnTo>
                        <a:pt x="52" y="163"/>
                      </a:lnTo>
                      <a:lnTo>
                        <a:pt x="41" y="150"/>
                      </a:lnTo>
                      <a:lnTo>
                        <a:pt x="8" y="92"/>
                      </a:lnTo>
                      <a:lnTo>
                        <a:pt x="2" y="77"/>
                      </a:lnTo>
                      <a:lnTo>
                        <a:pt x="0" y="61"/>
                      </a:lnTo>
                      <a:lnTo>
                        <a:pt x="2" y="46"/>
                      </a:lnTo>
                      <a:lnTo>
                        <a:pt x="8" y="31"/>
                      </a:lnTo>
                      <a:lnTo>
                        <a:pt x="18" y="18"/>
                      </a:lnTo>
                      <a:lnTo>
                        <a:pt x="31" y="8"/>
                      </a:lnTo>
                      <a:lnTo>
                        <a:pt x="47" y="1"/>
                      </a:lnTo>
                      <a:lnTo>
                        <a:pt x="62"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683" name="Freeform 480"/>
                <p:cNvSpPr/>
                <p:nvPr/>
              </p:nvSpPr>
              <p:spPr bwMode="auto">
                <a:xfrm>
                  <a:off x="1617663" y="3819525"/>
                  <a:ext cx="22225" cy="25400"/>
                </a:xfrm>
                <a:custGeom>
                  <a:avLst/>
                  <a:gdLst>
                    <a:gd name="T0" fmla="*/ 95 w 157"/>
                    <a:gd name="T1" fmla="*/ 0 h 181"/>
                    <a:gd name="T2" fmla="*/ 110 w 157"/>
                    <a:gd name="T3" fmla="*/ 2 h 181"/>
                    <a:gd name="T4" fmla="*/ 126 w 157"/>
                    <a:gd name="T5" fmla="*/ 9 h 181"/>
                    <a:gd name="T6" fmla="*/ 139 w 157"/>
                    <a:gd name="T7" fmla="*/ 19 h 181"/>
                    <a:gd name="T8" fmla="*/ 148 w 157"/>
                    <a:gd name="T9" fmla="*/ 32 h 181"/>
                    <a:gd name="T10" fmla="*/ 155 w 157"/>
                    <a:gd name="T11" fmla="*/ 46 h 181"/>
                    <a:gd name="T12" fmla="*/ 157 w 157"/>
                    <a:gd name="T13" fmla="*/ 61 h 181"/>
                    <a:gd name="T14" fmla="*/ 155 w 157"/>
                    <a:gd name="T15" fmla="*/ 78 h 181"/>
                    <a:gd name="T16" fmla="*/ 148 w 157"/>
                    <a:gd name="T17" fmla="*/ 93 h 181"/>
                    <a:gd name="T18" fmla="*/ 115 w 157"/>
                    <a:gd name="T19" fmla="*/ 150 h 181"/>
                    <a:gd name="T20" fmla="*/ 106 w 157"/>
                    <a:gd name="T21" fmla="*/ 163 h 181"/>
                    <a:gd name="T22" fmla="*/ 92 w 157"/>
                    <a:gd name="T23" fmla="*/ 173 h 181"/>
                    <a:gd name="T24" fmla="*/ 77 w 157"/>
                    <a:gd name="T25" fmla="*/ 179 h 181"/>
                    <a:gd name="T26" fmla="*/ 62 w 157"/>
                    <a:gd name="T27" fmla="*/ 181 h 181"/>
                    <a:gd name="T28" fmla="*/ 47 w 157"/>
                    <a:gd name="T29" fmla="*/ 179 h 181"/>
                    <a:gd name="T30" fmla="*/ 31 w 157"/>
                    <a:gd name="T31" fmla="*/ 173 h 181"/>
                    <a:gd name="T32" fmla="*/ 18 w 157"/>
                    <a:gd name="T33" fmla="*/ 163 h 181"/>
                    <a:gd name="T34" fmla="*/ 8 w 157"/>
                    <a:gd name="T35" fmla="*/ 150 h 181"/>
                    <a:gd name="T36" fmla="*/ 2 w 157"/>
                    <a:gd name="T37" fmla="*/ 136 h 181"/>
                    <a:gd name="T38" fmla="*/ 0 w 157"/>
                    <a:gd name="T39" fmla="*/ 119 h 181"/>
                    <a:gd name="T40" fmla="*/ 2 w 157"/>
                    <a:gd name="T41" fmla="*/ 104 h 181"/>
                    <a:gd name="T42" fmla="*/ 8 w 157"/>
                    <a:gd name="T43" fmla="*/ 89 h 181"/>
                    <a:gd name="T44" fmla="*/ 41 w 157"/>
                    <a:gd name="T45" fmla="*/ 31 h 181"/>
                    <a:gd name="T46" fmla="*/ 52 w 157"/>
                    <a:gd name="T47" fmla="*/ 18 h 181"/>
                    <a:gd name="T48" fmla="*/ 64 w 157"/>
                    <a:gd name="T49" fmla="*/ 8 h 181"/>
                    <a:gd name="T50" fmla="*/ 79 w 157"/>
                    <a:gd name="T51" fmla="*/ 2 h 181"/>
                    <a:gd name="T52" fmla="*/ 95 w 157"/>
                    <a:gd name="T53"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7" h="181">
                      <a:moveTo>
                        <a:pt x="95" y="0"/>
                      </a:moveTo>
                      <a:lnTo>
                        <a:pt x="110" y="2"/>
                      </a:lnTo>
                      <a:lnTo>
                        <a:pt x="126" y="9"/>
                      </a:lnTo>
                      <a:lnTo>
                        <a:pt x="139" y="19"/>
                      </a:lnTo>
                      <a:lnTo>
                        <a:pt x="148" y="32"/>
                      </a:lnTo>
                      <a:lnTo>
                        <a:pt x="155" y="46"/>
                      </a:lnTo>
                      <a:lnTo>
                        <a:pt x="157" y="61"/>
                      </a:lnTo>
                      <a:lnTo>
                        <a:pt x="155" y="78"/>
                      </a:lnTo>
                      <a:lnTo>
                        <a:pt x="148" y="93"/>
                      </a:lnTo>
                      <a:lnTo>
                        <a:pt x="115" y="150"/>
                      </a:lnTo>
                      <a:lnTo>
                        <a:pt x="106" y="163"/>
                      </a:lnTo>
                      <a:lnTo>
                        <a:pt x="92" y="173"/>
                      </a:lnTo>
                      <a:lnTo>
                        <a:pt x="77" y="179"/>
                      </a:lnTo>
                      <a:lnTo>
                        <a:pt x="62" y="181"/>
                      </a:lnTo>
                      <a:lnTo>
                        <a:pt x="47" y="179"/>
                      </a:lnTo>
                      <a:lnTo>
                        <a:pt x="31" y="173"/>
                      </a:lnTo>
                      <a:lnTo>
                        <a:pt x="18" y="163"/>
                      </a:lnTo>
                      <a:lnTo>
                        <a:pt x="8" y="150"/>
                      </a:lnTo>
                      <a:lnTo>
                        <a:pt x="2" y="136"/>
                      </a:lnTo>
                      <a:lnTo>
                        <a:pt x="0" y="119"/>
                      </a:lnTo>
                      <a:lnTo>
                        <a:pt x="2" y="104"/>
                      </a:lnTo>
                      <a:lnTo>
                        <a:pt x="8" y="89"/>
                      </a:lnTo>
                      <a:lnTo>
                        <a:pt x="41" y="31"/>
                      </a:lnTo>
                      <a:lnTo>
                        <a:pt x="52" y="18"/>
                      </a:lnTo>
                      <a:lnTo>
                        <a:pt x="64" y="8"/>
                      </a:lnTo>
                      <a:lnTo>
                        <a:pt x="79" y="2"/>
                      </a:lnTo>
                      <a:lnTo>
                        <a:pt x="95"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684" name="Freeform 481"/>
                <p:cNvSpPr/>
                <p:nvPr/>
              </p:nvSpPr>
              <p:spPr bwMode="auto">
                <a:xfrm>
                  <a:off x="1771651" y="3552825"/>
                  <a:ext cx="23813" cy="25400"/>
                </a:xfrm>
                <a:custGeom>
                  <a:avLst/>
                  <a:gdLst>
                    <a:gd name="T0" fmla="*/ 94 w 156"/>
                    <a:gd name="T1" fmla="*/ 0 h 181"/>
                    <a:gd name="T2" fmla="*/ 110 w 156"/>
                    <a:gd name="T3" fmla="*/ 1 h 181"/>
                    <a:gd name="T4" fmla="*/ 126 w 156"/>
                    <a:gd name="T5" fmla="*/ 8 h 181"/>
                    <a:gd name="T6" fmla="*/ 139 w 156"/>
                    <a:gd name="T7" fmla="*/ 18 h 181"/>
                    <a:gd name="T8" fmla="*/ 147 w 156"/>
                    <a:gd name="T9" fmla="*/ 31 h 181"/>
                    <a:gd name="T10" fmla="*/ 154 w 156"/>
                    <a:gd name="T11" fmla="*/ 46 h 181"/>
                    <a:gd name="T12" fmla="*/ 156 w 156"/>
                    <a:gd name="T13" fmla="*/ 61 h 181"/>
                    <a:gd name="T14" fmla="*/ 154 w 156"/>
                    <a:gd name="T15" fmla="*/ 77 h 181"/>
                    <a:gd name="T16" fmla="*/ 147 w 156"/>
                    <a:gd name="T17" fmla="*/ 92 h 181"/>
                    <a:gd name="T18" fmla="*/ 115 w 156"/>
                    <a:gd name="T19" fmla="*/ 150 h 181"/>
                    <a:gd name="T20" fmla="*/ 105 w 156"/>
                    <a:gd name="T21" fmla="*/ 163 h 181"/>
                    <a:gd name="T22" fmla="*/ 92 w 156"/>
                    <a:gd name="T23" fmla="*/ 173 h 181"/>
                    <a:gd name="T24" fmla="*/ 77 w 156"/>
                    <a:gd name="T25" fmla="*/ 178 h 181"/>
                    <a:gd name="T26" fmla="*/ 61 w 156"/>
                    <a:gd name="T27" fmla="*/ 181 h 181"/>
                    <a:gd name="T28" fmla="*/ 46 w 156"/>
                    <a:gd name="T29" fmla="*/ 178 h 181"/>
                    <a:gd name="T30" fmla="*/ 30 w 156"/>
                    <a:gd name="T31" fmla="*/ 172 h 181"/>
                    <a:gd name="T32" fmla="*/ 17 w 156"/>
                    <a:gd name="T33" fmla="*/ 162 h 181"/>
                    <a:gd name="T34" fmla="*/ 7 w 156"/>
                    <a:gd name="T35" fmla="*/ 150 h 181"/>
                    <a:gd name="T36" fmla="*/ 1 w 156"/>
                    <a:gd name="T37" fmla="*/ 135 h 181"/>
                    <a:gd name="T38" fmla="*/ 0 w 156"/>
                    <a:gd name="T39" fmla="*/ 119 h 181"/>
                    <a:gd name="T40" fmla="*/ 1 w 156"/>
                    <a:gd name="T41" fmla="*/ 103 h 181"/>
                    <a:gd name="T42" fmla="*/ 7 w 156"/>
                    <a:gd name="T43" fmla="*/ 88 h 181"/>
                    <a:gd name="T44" fmla="*/ 40 w 156"/>
                    <a:gd name="T45" fmla="*/ 31 h 181"/>
                    <a:gd name="T46" fmla="*/ 51 w 156"/>
                    <a:gd name="T47" fmla="*/ 18 h 181"/>
                    <a:gd name="T48" fmla="*/ 63 w 156"/>
                    <a:gd name="T49" fmla="*/ 8 h 181"/>
                    <a:gd name="T50" fmla="*/ 79 w 156"/>
                    <a:gd name="T51" fmla="*/ 1 h 181"/>
                    <a:gd name="T52" fmla="*/ 94 w 156"/>
                    <a:gd name="T53" fmla="*/ 0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 h="181">
                      <a:moveTo>
                        <a:pt x="94" y="0"/>
                      </a:moveTo>
                      <a:lnTo>
                        <a:pt x="110" y="1"/>
                      </a:lnTo>
                      <a:lnTo>
                        <a:pt x="126" y="8"/>
                      </a:lnTo>
                      <a:lnTo>
                        <a:pt x="139" y="18"/>
                      </a:lnTo>
                      <a:lnTo>
                        <a:pt x="147" y="31"/>
                      </a:lnTo>
                      <a:lnTo>
                        <a:pt x="154" y="46"/>
                      </a:lnTo>
                      <a:lnTo>
                        <a:pt x="156" y="61"/>
                      </a:lnTo>
                      <a:lnTo>
                        <a:pt x="154" y="77"/>
                      </a:lnTo>
                      <a:lnTo>
                        <a:pt x="147" y="92"/>
                      </a:lnTo>
                      <a:lnTo>
                        <a:pt x="115" y="150"/>
                      </a:lnTo>
                      <a:lnTo>
                        <a:pt x="105" y="163"/>
                      </a:lnTo>
                      <a:lnTo>
                        <a:pt x="92" y="173"/>
                      </a:lnTo>
                      <a:lnTo>
                        <a:pt x="77" y="178"/>
                      </a:lnTo>
                      <a:lnTo>
                        <a:pt x="61" y="181"/>
                      </a:lnTo>
                      <a:lnTo>
                        <a:pt x="46" y="178"/>
                      </a:lnTo>
                      <a:lnTo>
                        <a:pt x="30" y="172"/>
                      </a:lnTo>
                      <a:lnTo>
                        <a:pt x="17" y="162"/>
                      </a:lnTo>
                      <a:lnTo>
                        <a:pt x="7" y="150"/>
                      </a:lnTo>
                      <a:lnTo>
                        <a:pt x="1" y="135"/>
                      </a:lnTo>
                      <a:lnTo>
                        <a:pt x="0" y="119"/>
                      </a:lnTo>
                      <a:lnTo>
                        <a:pt x="1" y="103"/>
                      </a:lnTo>
                      <a:lnTo>
                        <a:pt x="7" y="88"/>
                      </a:lnTo>
                      <a:lnTo>
                        <a:pt x="40" y="31"/>
                      </a:lnTo>
                      <a:lnTo>
                        <a:pt x="51" y="18"/>
                      </a:lnTo>
                      <a:lnTo>
                        <a:pt x="63" y="8"/>
                      </a:lnTo>
                      <a:lnTo>
                        <a:pt x="79" y="1"/>
                      </a:lnTo>
                      <a:lnTo>
                        <a:pt x="94"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685" name="Freeform 482"/>
                <p:cNvSpPr/>
                <p:nvPr/>
              </p:nvSpPr>
              <p:spPr bwMode="auto">
                <a:xfrm>
                  <a:off x="1560513" y="3609975"/>
                  <a:ext cx="25400" cy="23813"/>
                </a:xfrm>
                <a:custGeom>
                  <a:avLst/>
                  <a:gdLst>
                    <a:gd name="T0" fmla="*/ 61 w 181"/>
                    <a:gd name="T1" fmla="*/ 0 h 157"/>
                    <a:gd name="T2" fmla="*/ 78 w 181"/>
                    <a:gd name="T3" fmla="*/ 2 h 157"/>
                    <a:gd name="T4" fmla="*/ 93 w 181"/>
                    <a:gd name="T5" fmla="*/ 8 h 157"/>
                    <a:gd name="T6" fmla="*/ 150 w 181"/>
                    <a:gd name="T7" fmla="*/ 41 h 157"/>
                    <a:gd name="T8" fmla="*/ 163 w 181"/>
                    <a:gd name="T9" fmla="*/ 51 h 157"/>
                    <a:gd name="T10" fmla="*/ 173 w 181"/>
                    <a:gd name="T11" fmla="*/ 64 h 157"/>
                    <a:gd name="T12" fmla="*/ 178 w 181"/>
                    <a:gd name="T13" fmla="*/ 78 h 157"/>
                    <a:gd name="T14" fmla="*/ 181 w 181"/>
                    <a:gd name="T15" fmla="*/ 95 h 157"/>
                    <a:gd name="T16" fmla="*/ 178 w 181"/>
                    <a:gd name="T17" fmla="*/ 110 h 157"/>
                    <a:gd name="T18" fmla="*/ 173 w 181"/>
                    <a:gd name="T19" fmla="*/ 125 h 157"/>
                    <a:gd name="T20" fmla="*/ 162 w 181"/>
                    <a:gd name="T21" fmla="*/ 138 h 157"/>
                    <a:gd name="T22" fmla="*/ 150 w 181"/>
                    <a:gd name="T23" fmla="*/ 148 h 157"/>
                    <a:gd name="T24" fmla="*/ 135 w 181"/>
                    <a:gd name="T25" fmla="*/ 155 h 157"/>
                    <a:gd name="T26" fmla="*/ 119 w 181"/>
                    <a:gd name="T27" fmla="*/ 157 h 157"/>
                    <a:gd name="T28" fmla="*/ 103 w 181"/>
                    <a:gd name="T29" fmla="*/ 155 h 157"/>
                    <a:gd name="T30" fmla="*/ 88 w 181"/>
                    <a:gd name="T31" fmla="*/ 148 h 157"/>
                    <a:gd name="T32" fmla="*/ 31 w 181"/>
                    <a:gd name="T33" fmla="*/ 116 h 157"/>
                    <a:gd name="T34" fmla="*/ 18 w 181"/>
                    <a:gd name="T35" fmla="*/ 106 h 157"/>
                    <a:gd name="T36" fmla="*/ 8 w 181"/>
                    <a:gd name="T37" fmla="*/ 93 h 157"/>
                    <a:gd name="T38" fmla="*/ 2 w 181"/>
                    <a:gd name="T39" fmla="*/ 77 h 157"/>
                    <a:gd name="T40" fmla="*/ 0 w 181"/>
                    <a:gd name="T41" fmla="*/ 62 h 157"/>
                    <a:gd name="T42" fmla="*/ 2 w 181"/>
                    <a:gd name="T43" fmla="*/ 47 h 157"/>
                    <a:gd name="T44" fmla="*/ 8 w 181"/>
                    <a:gd name="T45" fmla="*/ 31 h 157"/>
                    <a:gd name="T46" fmla="*/ 19 w 181"/>
                    <a:gd name="T47" fmla="*/ 18 h 157"/>
                    <a:gd name="T48" fmla="*/ 31 w 181"/>
                    <a:gd name="T49" fmla="*/ 8 h 157"/>
                    <a:gd name="T50" fmla="*/ 46 w 181"/>
                    <a:gd name="T51" fmla="*/ 2 h 157"/>
                    <a:gd name="T52" fmla="*/ 61 w 181"/>
                    <a:gd name="T5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1" h="157">
                      <a:moveTo>
                        <a:pt x="61" y="0"/>
                      </a:moveTo>
                      <a:lnTo>
                        <a:pt x="78" y="2"/>
                      </a:lnTo>
                      <a:lnTo>
                        <a:pt x="93" y="8"/>
                      </a:lnTo>
                      <a:lnTo>
                        <a:pt x="150" y="41"/>
                      </a:lnTo>
                      <a:lnTo>
                        <a:pt x="163" y="51"/>
                      </a:lnTo>
                      <a:lnTo>
                        <a:pt x="173" y="64"/>
                      </a:lnTo>
                      <a:lnTo>
                        <a:pt x="178" y="78"/>
                      </a:lnTo>
                      <a:lnTo>
                        <a:pt x="181" y="95"/>
                      </a:lnTo>
                      <a:lnTo>
                        <a:pt x="178" y="110"/>
                      </a:lnTo>
                      <a:lnTo>
                        <a:pt x="173" y="125"/>
                      </a:lnTo>
                      <a:lnTo>
                        <a:pt x="162" y="138"/>
                      </a:lnTo>
                      <a:lnTo>
                        <a:pt x="150" y="148"/>
                      </a:lnTo>
                      <a:lnTo>
                        <a:pt x="135" y="155"/>
                      </a:lnTo>
                      <a:lnTo>
                        <a:pt x="119" y="157"/>
                      </a:lnTo>
                      <a:lnTo>
                        <a:pt x="103" y="155"/>
                      </a:lnTo>
                      <a:lnTo>
                        <a:pt x="88" y="148"/>
                      </a:lnTo>
                      <a:lnTo>
                        <a:pt x="31" y="116"/>
                      </a:lnTo>
                      <a:lnTo>
                        <a:pt x="18" y="106"/>
                      </a:lnTo>
                      <a:lnTo>
                        <a:pt x="8" y="93"/>
                      </a:lnTo>
                      <a:lnTo>
                        <a:pt x="2" y="77"/>
                      </a:lnTo>
                      <a:lnTo>
                        <a:pt x="0" y="62"/>
                      </a:lnTo>
                      <a:lnTo>
                        <a:pt x="2" y="47"/>
                      </a:lnTo>
                      <a:lnTo>
                        <a:pt x="8" y="31"/>
                      </a:lnTo>
                      <a:lnTo>
                        <a:pt x="19" y="18"/>
                      </a:lnTo>
                      <a:lnTo>
                        <a:pt x="31" y="8"/>
                      </a:lnTo>
                      <a:lnTo>
                        <a:pt x="46" y="2"/>
                      </a:lnTo>
                      <a:lnTo>
                        <a:pt x="61"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686" name="Freeform 483"/>
                <p:cNvSpPr>
                  <a:spLocks noEditPoints="1"/>
                </p:cNvSpPr>
                <p:nvPr/>
              </p:nvSpPr>
              <p:spPr bwMode="auto">
                <a:xfrm>
                  <a:off x="1471613" y="3463925"/>
                  <a:ext cx="520700" cy="519113"/>
                </a:xfrm>
                <a:custGeom>
                  <a:avLst/>
                  <a:gdLst>
                    <a:gd name="T0" fmla="*/ 2262 w 3605"/>
                    <a:gd name="T1" fmla="*/ 2069 h 3597"/>
                    <a:gd name="T2" fmla="*/ 1963 w 3605"/>
                    <a:gd name="T3" fmla="*/ 2495 h 3597"/>
                    <a:gd name="T4" fmla="*/ 2010 w 3605"/>
                    <a:gd name="T5" fmla="*/ 3031 h 3597"/>
                    <a:gd name="T6" fmla="*/ 2377 w 3605"/>
                    <a:gd name="T7" fmla="*/ 3398 h 3597"/>
                    <a:gd name="T8" fmla="*/ 2913 w 3605"/>
                    <a:gd name="T9" fmla="*/ 3445 h 3597"/>
                    <a:gd name="T10" fmla="*/ 3339 w 3605"/>
                    <a:gd name="T11" fmla="*/ 3146 h 3597"/>
                    <a:gd name="T12" fmla="*/ 3478 w 3605"/>
                    <a:gd name="T13" fmla="*/ 2630 h 3597"/>
                    <a:gd name="T14" fmla="*/ 3254 w 3605"/>
                    <a:gd name="T15" fmla="*/ 2154 h 3597"/>
                    <a:gd name="T16" fmla="*/ 2778 w 3605"/>
                    <a:gd name="T17" fmla="*/ 1930 h 3597"/>
                    <a:gd name="T18" fmla="*/ 1088 w 3605"/>
                    <a:gd name="T19" fmla="*/ 467 h 3597"/>
                    <a:gd name="T20" fmla="*/ 554 w 3605"/>
                    <a:gd name="T21" fmla="*/ 931 h 3597"/>
                    <a:gd name="T22" fmla="*/ 349 w 3605"/>
                    <a:gd name="T23" fmla="*/ 1627 h 3597"/>
                    <a:gd name="T24" fmla="*/ 554 w 3605"/>
                    <a:gd name="T25" fmla="*/ 2322 h 3597"/>
                    <a:gd name="T26" fmla="*/ 1088 w 3605"/>
                    <a:gd name="T27" fmla="*/ 2786 h 3597"/>
                    <a:gd name="T28" fmla="*/ 1764 w 3605"/>
                    <a:gd name="T29" fmla="*/ 2897 h 3597"/>
                    <a:gd name="T30" fmla="*/ 1862 w 3605"/>
                    <a:gd name="T31" fmla="*/ 2403 h 3597"/>
                    <a:gd name="T32" fmla="*/ 2214 w 3605"/>
                    <a:gd name="T33" fmla="*/ 1952 h 3597"/>
                    <a:gd name="T34" fmla="*/ 2769 w 3605"/>
                    <a:gd name="T35" fmla="*/ 1805 h 3597"/>
                    <a:gd name="T36" fmla="*/ 2850 w 3605"/>
                    <a:gd name="T37" fmla="*/ 1257 h 3597"/>
                    <a:gd name="T38" fmla="*/ 2464 w 3605"/>
                    <a:gd name="T39" fmla="*/ 663 h 3597"/>
                    <a:gd name="T40" fmla="*/ 1815 w 3605"/>
                    <a:gd name="T41" fmla="*/ 362 h 3597"/>
                    <a:gd name="T42" fmla="*/ 1134 w 3605"/>
                    <a:gd name="T43" fmla="*/ 207 h 3597"/>
                    <a:gd name="T44" fmla="*/ 499 w 3605"/>
                    <a:gd name="T45" fmla="*/ 634 h 3597"/>
                    <a:gd name="T46" fmla="*/ 154 w 3605"/>
                    <a:gd name="T47" fmla="*/ 1324 h 3597"/>
                    <a:gd name="T48" fmla="*/ 207 w 3605"/>
                    <a:gd name="T49" fmla="*/ 2120 h 3597"/>
                    <a:gd name="T50" fmla="*/ 634 w 3605"/>
                    <a:gd name="T51" fmla="*/ 2754 h 3597"/>
                    <a:gd name="T52" fmla="*/ 1324 w 3605"/>
                    <a:gd name="T53" fmla="*/ 3099 h 3597"/>
                    <a:gd name="T54" fmla="*/ 1865 w 3605"/>
                    <a:gd name="T55" fmla="*/ 3008 h 3597"/>
                    <a:gd name="T56" fmla="*/ 1167 w 3605"/>
                    <a:gd name="T57" fmla="*/ 2951 h 3597"/>
                    <a:gd name="T58" fmla="*/ 574 w 3605"/>
                    <a:gd name="T59" fmla="*/ 2552 h 3597"/>
                    <a:gd name="T60" fmla="*/ 254 w 3605"/>
                    <a:gd name="T61" fmla="*/ 1909 h 3597"/>
                    <a:gd name="T62" fmla="*/ 302 w 3605"/>
                    <a:gd name="T63" fmla="*/ 1167 h 3597"/>
                    <a:gd name="T64" fmla="*/ 701 w 3605"/>
                    <a:gd name="T65" fmla="*/ 574 h 3597"/>
                    <a:gd name="T66" fmla="*/ 1345 w 3605"/>
                    <a:gd name="T67" fmla="*/ 254 h 3597"/>
                    <a:gd name="T68" fmla="*/ 2086 w 3605"/>
                    <a:gd name="T69" fmla="*/ 302 h 3597"/>
                    <a:gd name="T70" fmla="*/ 2679 w 3605"/>
                    <a:gd name="T71" fmla="*/ 701 h 3597"/>
                    <a:gd name="T72" fmla="*/ 3000 w 3605"/>
                    <a:gd name="T73" fmla="*/ 1344 h 3597"/>
                    <a:gd name="T74" fmla="*/ 3105 w 3605"/>
                    <a:gd name="T75" fmla="*/ 1896 h 3597"/>
                    <a:gd name="T76" fmla="*/ 3046 w 3605"/>
                    <a:gd name="T77" fmla="*/ 1134 h 3597"/>
                    <a:gd name="T78" fmla="*/ 2619 w 3605"/>
                    <a:gd name="T79" fmla="*/ 499 h 3597"/>
                    <a:gd name="T80" fmla="*/ 1929 w 3605"/>
                    <a:gd name="T81" fmla="*/ 154 h 3597"/>
                    <a:gd name="T82" fmla="*/ 2042 w 3605"/>
                    <a:gd name="T83" fmla="*/ 54 h 3597"/>
                    <a:gd name="T84" fmla="*/ 2740 w 3605"/>
                    <a:gd name="T85" fmla="*/ 442 h 3597"/>
                    <a:gd name="T86" fmla="*/ 3170 w 3605"/>
                    <a:gd name="T87" fmla="*/ 1113 h 3597"/>
                    <a:gd name="T88" fmla="*/ 3233 w 3605"/>
                    <a:gd name="T89" fmla="*/ 1881 h 3597"/>
                    <a:gd name="T90" fmla="*/ 3530 w 3605"/>
                    <a:gd name="T91" fmla="*/ 2342 h 3597"/>
                    <a:gd name="T92" fmla="*/ 3575 w 3605"/>
                    <a:gd name="T93" fmla="*/ 2926 h 3597"/>
                    <a:gd name="T94" fmla="*/ 3260 w 3605"/>
                    <a:gd name="T95" fmla="*/ 3406 h 3597"/>
                    <a:gd name="T96" fmla="*/ 2708 w 3605"/>
                    <a:gd name="T97" fmla="*/ 3597 h 3597"/>
                    <a:gd name="T98" fmla="*/ 2169 w 3605"/>
                    <a:gd name="T99" fmla="*/ 3417 h 3597"/>
                    <a:gd name="T100" fmla="*/ 1627 w 3605"/>
                    <a:gd name="T101" fmla="*/ 3253 h 3597"/>
                    <a:gd name="T102" fmla="*/ 835 w 3605"/>
                    <a:gd name="T103" fmla="*/ 3047 h 3597"/>
                    <a:gd name="T104" fmla="*/ 257 w 3605"/>
                    <a:gd name="T105" fmla="*/ 2504 h 3597"/>
                    <a:gd name="T106" fmla="*/ 3 w 3605"/>
                    <a:gd name="T107" fmla="*/ 1733 h 3597"/>
                    <a:gd name="T108" fmla="*/ 160 w 3605"/>
                    <a:gd name="T109" fmla="*/ 925 h 3597"/>
                    <a:gd name="T110" fmla="*/ 667 w 3605"/>
                    <a:gd name="T111" fmla="*/ 314 h 3597"/>
                    <a:gd name="T112" fmla="*/ 1415 w 3605"/>
                    <a:gd name="T113" fmla="*/ 13 h 35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05" h="3597">
                      <a:moveTo>
                        <a:pt x="2708" y="1928"/>
                      </a:moveTo>
                      <a:lnTo>
                        <a:pt x="2637" y="1930"/>
                      </a:lnTo>
                      <a:lnTo>
                        <a:pt x="2569" y="1940"/>
                      </a:lnTo>
                      <a:lnTo>
                        <a:pt x="2503" y="1955"/>
                      </a:lnTo>
                      <a:lnTo>
                        <a:pt x="2438" y="1976"/>
                      </a:lnTo>
                      <a:lnTo>
                        <a:pt x="2377" y="2002"/>
                      </a:lnTo>
                      <a:lnTo>
                        <a:pt x="2318" y="2033"/>
                      </a:lnTo>
                      <a:lnTo>
                        <a:pt x="2262" y="2069"/>
                      </a:lnTo>
                      <a:lnTo>
                        <a:pt x="2210" y="2109"/>
                      </a:lnTo>
                      <a:lnTo>
                        <a:pt x="2162" y="2154"/>
                      </a:lnTo>
                      <a:lnTo>
                        <a:pt x="2117" y="2202"/>
                      </a:lnTo>
                      <a:lnTo>
                        <a:pt x="2076" y="2255"/>
                      </a:lnTo>
                      <a:lnTo>
                        <a:pt x="2040" y="2310"/>
                      </a:lnTo>
                      <a:lnTo>
                        <a:pt x="2010" y="2369"/>
                      </a:lnTo>
                      <a:lnTo>
                        <a:pt x="1983" y="2431"/>
                      </a:lnTo>
                      <a:lnTo>
                        <a:pt x="1963" y="2495"/>
                      </a:lnTo>
                      <a:lnTo>
                        <a:pt x="1947" y="2562"/>
                      </a:lnTo>
                      <a:lnTo>
                        <a:pt x="1937" y="2630"/>
                      </a:lnTo>
                      <a:lnTo>
                        <a:pt x="1935" y="2700"/>
                      </a:lnTo>
                      <a:lnTo>
                        <a:pt x="1937" y="2771"/>
                      </a:lnTo>
                      <a:lnTo>
                        <a:pt x="1947" y="2838"/>
                      </a:lnTo>
                      <a:lnTo>
                        <a:pt x="1963" y="2905"/>
                      </a:lnTo>
                      <a:lnTo>
                        <a:pt x="1983" y="2970"/>
                      </a:lnTo>
                      <a:lnTo>
                        <a:pt x="2010" y="3031"/>
                      </a:lnTo>
                      <a:lnTo>
                        <a:pt x="2040" y="3090"/>
                      </a:lnTo>
                      <a:lnTo>
                        <a:pt x="2076" y="3146"/>
                      </a:lnTo>
                      <a:lnTo>
                        <a:pt x="2117" y="3198"/>
                      </a:lnTo>
                      <a:lnTo>
                        <a:pt x="2162" y="3246"/>
                      </a:lnTo>
                      <a:lnTo>
                        <a:pt x="2210" y="3291"/>
                      </a:lnTo>
                      <a:lnTo>
                        <a:pt x="2262" y="3331"/>
                      </a:lnTo>
                      <a:lnTo>
                        <a:pt x="2318" y="3368"/>
                      </a:lnTo>
                      <a:lnTo>
                        <a:pt x="2377" y="3398"/>
                      </a:lnTo>
                      <a:lnTo>
                        <a:pt x="2438" y="3424"/>
                      </a:lnTo>
                      <a:lnTo>
                        <a:pt x="2503" y="3445"/>
                      </a:lnTo>
                      <a:lnTo>
                        <a:pt x="2569" y="3460"/>
                      </a:lnTo>
                      <a:lnTo>
                        <a:pt x="2637" y="3470"/>
                      </a:lnTo>
                      <a:lnTo>
                        <a:pt x="2708" y="3473"/>
                      </a:lnTo>
                      <a:lnTo>
                        <a:pt x="2778" y="3470"/>
                      </a:lnTo>
                      <a:lnTo>
                        <a:pt x="2846" y="3460"/>
                      </a:lnTo>
                      <a:lnTo>
                        <a:pt x="2913" y="3445"/>
                      </a:lnTo>
                      <a:lnTo>
                        <a:pt x="2977" y="3424"/>
                      </a:lnTo>
                      <a:lnTo>
                        <a:pt x="3038" y="3398"/>
                      </a:lnTo>
                      <a:lnTo>
                        <a:pt x="3097" y="3368"/>
                      </a:lnTo>
                      <a:lnTo>
                        <a:pt x="3153" y="3331"/>
                      </a:lnTo>
                      <a:lnTo>
                        <a:pt x="3206" y="3291"/>
                      </a:lnTo>
                      <a:lnTo>
                        <a:pt x="3254" y="3246"/>
                      </a:lnTo>
                      <a:lnTo>
                        <a:pt x="3299" y="3198"/>
                      </a:lnTo>
                      <a:lnTo>
                        <a:pt x="3339" y="3146"/>
                      </a:lnTo>
                      <a:lnTo>
                        <a:pt x="3375" y="3090"/>
                      </a:lnTo>
                      <a:lnTo>
                        <a:pt x="3406" y="3031"/>
                      </a:lnTo>
                      <a:lnTo>
                        <a:pt x="3432" y="2970"/>
                      </a:lnTo>
                      <a:lnTo>
                        <a:pt x="3453" y="2905"/>
                      </a:lnTo>
                      <a:lnTo>
                        <a:pt x="3468" y="2838"/>
                      </a:lnTo>
                      <a:lnTo>
                        <a:pt x="3478" y="2771"/>
                      </a:lnTo>
                      <a:lnTo>
                        <a:pt x="3481" y="2700"/>
                      </a:lnTo>
                      <a:lnTo>
                        <a:pt x="3478" y="2630"/>
                      </a:lnTo>
                      <a:lnTo>
                        <a:pt x="3468" y="2562"/>
                      </a:lnTo>
                      <a:lnTo>
                        <a:pt x="3453" y="2495"/>
                      </a:lnTo>
                      <a:lnTo>
                        <a:pt x="3432" y="2431"/>
                      </a:lnTo>
                      <a:lnTo>
                        <a:pt x="3406" y="2369"/>
                      </a:lnTo>
                      <a:lnTo>
                        <a:pt x="3375" y="2310"/>
                      </a:lnTo>
                      <a:lnTo>
                        <a:pt x="3339" y="2255"/>
                      </a:lnTo>
                      <a:lnTo>
                        <a:pt x="3299" y="2202"/>
                      </a:lnTo>
                      <a:lnTo>
                        <a:pt x="3254" y="2154"/>
                      </a:lnTo>
                      <a:lnTo>
                        <a:pt x="3206" y="2109"/>
                      </a:lnTo>
                      <a:lnTo>
                        <a:pt x="3153" y="2069"/>
                      </a:lnTo>
                      <a:lnTo>
                        <a:pt x="3097" y="2033"/>
                      </a:lnTo>
                      <a:lnTo>
                        <a:pt x="3038" y="2002"/>
                      </a:lnTo>
                      <a:lnTo>
                        <a:pt x="2977" y="1976"/>
                      </a:lnTo>
                      <a:lnTo>
                        <a:pt x="2913" y="1955"/>
                      </a:lnTo>
                      <a:lnTo>
                        <a:pt x="2846" y="1940"/>
                      </a:lnTo>
                      <a:lnTo>
                        <a:pt x="2778" y="1930"/>
                      </a:lnTo>
                      <a:lnTo>
                        <a:pt x="2708" y="1928"/>
                      </a:lnTo>
                      <a:close/>
                      <a:moveTo>
                        <a:pt x="1627" y="349"/>
                      </a:moveTo>
                      <a:lnTo>
                        <a:pt x="1532" y="352"/>
                      </a:lnTo>
                      <a:lnTo>
                        <a:pt x="1438" y="362"/>
                      </a:lnTo>
                      <a:lnTo>
                        <a:pt x="1347" y="379"/>
                      </a:lnTo>
                      <a:lnTo>
                        <a:pt x="1257" y="402"/>
                      </a:lnTo>
                      <a:lnTo>
                        <a:pt x="1172" y="432"/>
                      </a:lnTo>
                      <a:lnTo>
                        <a:pt x="1088" y="467"/>
                      </a:lnTo>
                      <a:lnTo>
                        <a:pt x="1008" y="508"/>
                      </a:lnTo>
                      <a:lnTo>
                        <a:pt x="932" y="554"/>
                      </a:lnTo>
                      <a:lnTo>
                        <a:pt x="858" y="606"/>
                      </a:lnTo>
                      <a:lnTo>
                        <a:pt x="788" y="663"/>
                      </a:lnTo>
                      <a:lnTo>
                        <a:pt x="724" y="723"/>
                      </a:lnTo>
                      <a:lnTo>
                        <a:pt x="663" y="788"/>
                      </a:lnTo>
                      <a:lnTo>
                        <a:pt x="606" y="857"/>
                      </a:lnTo>
                      <a:lnTo>
                        <a:pt x="554" y="931"/>
                      </a:lnTo>
                      <a:lnTo>
                        <a:pt x="508" y="1008"/>
                      </a:lnTo>
                      <a:lnTo>
                        <a:pt x="468" y="1088"/>
                      </a:lnTo>
                      <a:lnTo>
                        <a:pt x="432" y="1171"/>
                      </a:lnTo>
                      <a:lnTo>
                        <a:pt x="402" y="1257"/>
                      </a:lnTo>
                      <a:lnTo>
                        <a:pt x="379" y="1347"/>
                      </a:lnTo>
                      <a:lnTo>
                        <a:pt x="362" y="1438"/>
                      </a:lnTo>
                      <a:lnTo>
                        <a:pt x="352" y="1531"/>
                      </a:lnTo>
                      <a:lnTo>
                        <a:pt x="349" y="1627"/>
                      </a:lnTo>
                      <a:lnTo>
                        <a:pt x="352" y="1722"/>
                      </a:lnTo>
                      <a:lnTo>
                        <a:pt x="362" y="1815"/>
                      </a:lnTo>
                      <a:lnTo>
                        <a:pt x="379" y="1906"/>
                      </a:lnTo>
                      <a:lnTo>
                        <a:pt x="402" y="1995"/>
                      </a:lnTo>
                      <a:lnTo>
                        <a:pt x="432" y="2082"/>
                      </a:lnTo>
                      <a:lnTo>
                        <a:pt x="468" y="2165"/>
                      </a:lnTo>
                      <a:lnTo>
                        <a:pt x="508" y="2245"/>
                      </a:lnTo>
                      <a:lnTo>
                        <a:pt x="554" y="2322"/>
                      </a:lnTo>
                      <a:lnTo>
                        <a:pt x="606" y="2396"/>
                      </a:lnTo>
                      <a:lnTo>
                        <a:pt x="663" y="2464"/>
                      </a:lnTo>
                      <a:lnTo>
                        <a:pt x="724" y="2530"/>
                      </a:lnTo>
                      <a:lnTo>
                        <a:pt x="788" y="2590"/>
                      </a:lnTo>
                      <a:lnTo>
                        <a:pt x="858" y="2647"/>
                      </a:lnTo>
                      <a:lnTo>
                        <a:pt x="932" y="2698"/>
                      </a:lnTo>
                      <a:lnTo>
                        <a:pt x="1008" y="2744"/>
                      </a:lnTo>
                      <a:lnTo>
                        <a:pt x="1088" y="2786"/>
                      </a:lnTo>
                      <a:lnTo>
                        <a:pt x="1172" y="2821"/>
                      </a:lnTo>
                      <a:lnTo>
                        <a:pt x="1257" y="2850"/>
                      </a:lnTo>
                      <a:lnTo>
                        <a:pt x="1347" y="2873"/>
                      </a:lnTo>
                      <a:lnTo>
                        <a:pt x="1438" y="2891"/>
                      </a:lnTo>
                      <a:lnTo>
                        <a:pt x="1532" y="2901"/>
                      </a:lnTo>
                      <a:lnTo>
                        <a:pt x="1627" y="2904"/>
                      </a:lnTo>
                      <a:lnTo>
                        <a:pt x="1695" y="2903"/>
                      </a:lnTo>
                      <a:lnTo>
                        <a:pt x="1764" y="2897"/>
                      </a:lnTo>
                      <a:lnTo>
                        <a:pt x="1831" y="2889"/>
                      </a:lnTo>
                      <a:lnTo>
                        <a:pt x="1820" y="2826"/>
                      </a:lnTo>
                      <a:lnTo>
                        <a:pt x="1814" y="2764"/>
                      </a:lnTo>
                      <a:lnTo>
                        <a:pt x="1811" y="2700"/>
                      </a:lnTo>
                      <a:lnTo>
                        <a:pt x="1814" y="2623"/>
                      </a:lnTo>
                      <a:lnTo>
                        <a:pt x="1824" y="2548"/>
                      </a:lnTo>
                      <a:lnTo>
                        <a:pt x="1840" y="2474"/>
                      </a:lnTo>
                      <a:lnTo>
                        <a:pt x="1862" y="2403"/>
                      </a:lnTo>
                      <a:lnTo>
                        <a:pt x="1889" y="2334"/>
                      </a:lnTo>
                      <a:lnTo>
                        <a:pt x="1922" y="2269"/>
                      </a:lnTo>
                      <a:lnTo>
                        <a:pt x="1959" y="2206"/>
                      </a:lnTo>
                      <a:lnTo>
                        <a:pt x="2002" y="2147"/>
                      </a:lnTo>
                      <a:lnTo>
                        <a:pt x="2049" y="2093"/>
                      </a:lnTo>
                      <a:lnTo>
                        <a:pt x="2100" y="2041"/>
                      </a:lnTo>
                      <a:lnTo>
                        <a:pt x="2155" y="1994"/>
                      </a:lnTo>
                      <a:lnTo>
                        <a:pt x="2214" y="1952"/>
                      </a:lnTo>
                      <a:lnTo>
                        <a:pt x="2276" y="1915"/>
                      </a:lnTo>
                      <a:lnTo>
                        <a:pt x="2342" y="1882"/>
                      </a:lnTo>
                      <a:lnTo>
                        <a:pt x="2411" y="1854"/>
                      </a:lnTo>
                      <a:lnTo>
                        <a:pt x="2482" y="1833"/>
                      </a:lnTo>
                      <a:lnTo>
                        <a:pt x="2555" y="1816"/>
                      </a:lnTo>
                      <a:lnTo>
                        <a:pt x="2631" y="1806"/>
                      </a:lnTo>
                      <a:lnTo>
                        <a:pt x="2708" y="1803"/>
                      </a:lnTo>
                      <a:lnTo>
                        <a:pt x="2769" y="1805"/>
                      </a:lnTo>
                      <a:lnTo>
                        <a:pt x="2831" y="1812"/>
                      </a:lnTo>
                      <a:lnTo>
                        <a:pt x="2890" y="1822"/>
                      </a:lnTo>
                      <a:lnTo>
                        <a:pt x="2901" y="1724"/>
                      </a:lnTo>
                      <a:lnTo>
                        <a:pt x="2905" y="1627"/>
                      </a:lnTo>
                      <a:lnTo>
                        <a:pt x="2901" y="1531"/>
                      </a:lnTo>
                      <a:lnTo>
                        <a:pt x="2891" y="1438"/>
                      </a:lnTo>
                      <a:lnTo>
                        <a:pt x="2873" y="1347"/>
                      </a:lnTo>
                      <a:lnTo>
                        <a:pt x="2850" y="1257"/>
                      </a:lnTo>
                      <a:lnTo>
                        <a:pt x="2821" y="1171"/>
                      </a:lnTo>
                      <a:lnTo>
                        <a:pt x="2786" y="1088"/>
                      </a:lnTo>
                      <a:lnTo>
                        <a:pt x="2744" y="1008"/>
                      </a:lnTo>
                      <a:lnTo>
                        <a:pt x="2698" y="931"/>
                      </a:lnTo>
                      <a:lnTo>
                        <a:pt x="2647" y="857"/>
                      </a:lnTo>
                      <a:lnTo>
                        <a:pt x="2591" y="788"/>
                      </a:lnTo>
                      <a:lnTo>
                        <a:pt x="2530" y="723"/>
                      </a:lnTo>
                      <a:lnTo>
                        <a:pt x="2464" y="663"/>
                      </a:lnTo>
                      <a:lnTo>
                        <a:pt x="2395" y="606"/>
                      </a:lnTo>
                      <a:lnTo>
                        <a:pt x="2322" y="554"/>
                      </a:lnTo>
                      <a:lnTo>
                        <a:pt x="2245" y="508"/>
                      </a:lnTo>
                      <a:lnTo>
                        <a:pt x="2165" y="467"/>
                      </a:lnTo>
                      <a:lnTo>
                        <a:pt x="2082" y="432"/>
                      </a:lnTo>
                      <a:lnTo>
                        <a:pt x="1995" y="402"/>
                      </a:lnTo>
                      <a:lnTo>
                        <a:pt x="1907" y="379"/>
                      </a:lnTo>
                      <a:lnTo>
                        <a:pt x="1815" y="362"/>
                      </a:lnTo>
                      <a:lnTo>
                        <a:pt x="1722" y="352"/>
                      </a:lnTo>
                      <a:lnTo>
                        <a:pt x="1627" y="349"/>
                      </a:lnTo>
                      <a:close/>
                      <a:moveTo>
                        <a:pt x="1627" y="124"/>
                      </a:moveTo>
                      <a:lnTo>
                        <a:pt x="1524" y="127"/>
                      </a:lnTo>
                      <a:lnTo>
                        <a:pt x="1422" y="138"/>
                      </a:lnTo>
                      <a:lnTo>
                        <a:pt x="1324" y="154"/>
                      </a:lnTo>
                      <a:lnTo>
                        <a:pt x="1228" y="177"/>
                      </a:lnTo>
                      <a:lnTo>
                        <a:pt x="1134" y="207"/>
                      </a:lnTo>
                      <a:lnTo>
                        <a:pt x="1042" y="242"/>
                      </a:lnTo>
                      <a:lnTo>
                        <a:pt x="953" y="283"/>
                      </a:lnTo>
                      <a:lnTo>
                        <a:pt x="868" y="329"/>
                      </a:lnTo>
                      <a:lnTo>
                        <a:pt x="787" y="381"/>
                      </a:lnTo>
                      <a:lnTo>
                        <a:pt x="708" y="437"/>
                      </a:lnTo>
                      <a:lnTo>
                        <a:pt x="634" y="499"/>
                      </a:lnTo>
                      <a:lnTo>
                        <a:pt x="564" y="564"/>
                      </a:lnTo>
                      <a:lnTo>
                        <a:pt x="499" y="634"/>
                      </a:lnTo>
                      <a:lnTo>
                        <a:pt x="437" y="709"/>
                      </a:lnTo>
                      <a:lnTo>
                        <a:pt x="380" y="787"/>
                      </a:lnTo>
                      <a:lnTo>
                        <a:pt x="329" y="868"/>
                      </a:lnTo>
                      <a:lnTo>
                        <a:pt x="283" y="953"/>
                      </a:lnTo>
                      <a:lnTo>
                        <a:pt x="242" y="1042"/>
                      </a:lnTo>
                      <a:lnTo>
                        <a:pt x="207" y="1134"/>
                      </a:lnTo>
                      <a:lnTo>
                        <a:pt x="177" y="1228"/>
                      </a:lnTo>
                      <a:lnTo>
                        <a:pt x="154" y="1324"/>
                      </a:lnTo>
                      <a:lnTo>
                        <a:pt x="138" y="1423"/>
                      </a:lnTo>
                      <a:lnTo>
                        <a:pt x="127" y="1524"/>
                      </a:lnTo>
                      <a:lnTo>
                        <a:pt x="124" y="1627"/>
                      </a:lnTo>
                      <a:lnTo>
                        <a:pt x="127" y="1730"/>
                      </a:lnTo>
                      <a:lnTo>
                        <a:pt x="138" y="1830"/>
                      </a:lnTo>
                      <a:lnTo>
                        <a:pt x="154" y="1929"/>
                      </a:lnTo>
                      <a:lnTo>
                        <a:pt x="177" y="2026"/>
                      </a:lnTo>
                      <a:lnTo>
                        <a:pt x="207" y="2120"/>
                      </a:lnTo>
                      <a:lnTo>
                        <a:pt x="242" y="2211"/>
                      </a:lnTo>
                      <a:lnTo>
                        <a:pt x="283" y="2299"/>
                      </a:lnTo>
                      <a:lnTo>
                        <a:pt x="329" y="2385"/>
                      </a:lnTo>
                      <a:lnTo>
                        <a:pt x="380" y="2467"/>
                      </a:lnTo>
                      <a:lnTo>
                        <a:pt x="437" y="2544"/>
                      </a:lnTo>
                      <a:lnTo>
                        <a:pt x="499" y="2619"/>
                      </a:lnTo>
                      <a:lnTo>
                        <a:pt x="564" y="2689"/>
                      </a:lnTo>
                      <a:lnTo>
                        <a:pt x="634" y="2754"/>
                      </a:lnTo>
                      <a:lnTo>
                        <a:pt x="708" y="2815"/>
                      </a:lnTo>
                      <a:lnTo>
                        <a:pt x="787" y="2872"/>
                      </a:lnTo>
                      <a:lnTo>
                        <a:pt x="868" y="2924"/>
                      </a:lnTo>
                      <a:lnTo>
                        <a:pt x="953" y="2971"/>
                      </a:lnTo>
                      <a:lnTo>
                        <a:pt x="1042" y="3011"/>
                      </a:lnTo>
                      <a:lnTo>
                        <a:pt x="1134" y="3046"/>
                      </a:lnTo>
                      <a:lnTo>
                        <a:pt x="1228" y="3076"/>
                      </a:lnTo>
                      <a:lnTo>
                        <a:pt x="1324" y="3099"/>
                      </a:lnTo>
                      <a:lnTo>
                        <a:pt x="1422" y="3116"/>
                      </a:lnTo>
                      <a:lnTo>
                        <a:pt x="1524" y="3126"/>
                      </a:lnTo>
                      <a:lnTo>
                        <a:pt x="1627" y="3129"/>
                      </a:lnTo>
                      <a:lnTo>
                        <a:pt x="1721" y="3126"/>
                      </a:lnTo>
                      <a:lnTo>
                        <a:pt x="1814" y="3117"/>
                      </a:lnTo>
                      <a:lnTo>
                        <a:pt x="1907" y="3103"/>
                      </a:lnTo>
                      <a:lnTo>
                        <a:pt x="1885" y="3056"/>
                      </a:lnTo>
                      <a:lnTo>
                        <a:pt x="1865" y="3008"/>
                      </a:lnTo>
                      <a:lnTo>
                        <a:pt x="1787" y="3019"/>
                      </a:lnTo>
                      <a:lnTo>
                        <a:pt x="1707" y="3026"/>
                      </a:lnTo>
                      <a:lnTo>
                        <a:pt x="1627" y="3029"/>
                      </a:lnTo>
                      <a:lnTo>
                        <a:pt x="1531" y="3025"/>
                      </a:lnTo>
                      <a:lnTo>
                        <a:pt x="1437" y="3016"/>
                      </a:lnTo>
                      <a:lnTo>
                        <a:pt x="1345" y="3000"/>
                      </a:lnTo>
                      <a:lnTo>
                        <a:pt x="1254" y="2978"/>
                      </a:lnTo>
                      <a:lnTo>
                        <a:pt x="1167" y="2951"/>
                      </a:lnTo>
                      <a:lnTo>
                        <a:pt x="1081" y="2918"/>
                      </a:lnTo>
                      <a:lnTo>
                        <a:pt x="999" y="2880"/>
                      </a:lnTo>
                      <a:lnTo>
                        <a:pt x="919" y="2836"/>
                      </a:lnTo>
                      <a:lnTo>
                        <a:pt x="843" y="2788"/>
                      </a:lnTo>
                      <a:lnTo>
                        <a:pt x="771" y="2736"/>
                      </a:lnTo>
                      <a:lnTo>
                        <a:pt x="701" y="2679"/>
                      </a:lnTo>
                      <a:lnTo>
                        <a:pt x="636" y="2618"/>
                      </a:lnTo>
                      <a:lnTo>
                        <a:pt x="574" y="2552"/>
                      </a:lnTo>
                      <a:lnTo>
                        <a:pt x="517" y="2483"/>
                      </a:lnTo>
                      <a:lnTo>
                        <a:pt x="465" y="2410"/>
                      </a:lnTo>
                      <a:lnTo>
                        <a:pt x="417" y="2333"/>
                      </a:lnTo>
                      <a:lnTo>
                        <a:pt x="373" y="2253"/>
                      </a:lnTo>
                      <a:lnTo>
                        <a:pt x="336" y="2171"/>
                      </a:lnTo>
                      <a:lnTo>
                        <a:pt x="302" y="2086"/>
                      </a:lnTo>
                      <a:lnTo>
                        <a:pt x="274" y="1999"/>
                      </a:lnTo>
                      <a:lnTo>
                        <a:pt x="254" y="1909"/>
                      </a:lnTo>
                      <a:lnTo>
                        <a:pt x="237" y="1816"/>
                      </a:lnTo>
                      <a:lnTo>
                        <a:pt x="229" y="1722"/>
                      </a:lnTo>
                      <a:lnTo>
                        <a:pt x="225" y="1627"/>
                      </a:lnTo>
                      <a:lnTo>
                        <a:pt x="229" y="1531"/>
                      </a:lnTo>
                      <a:lnTo>
                        <a:pt x="237" y="1437"/>
                      </a:lnTo>
                      <a:lnTo>
                        <a:pt x="254" y="1344"/>
                      </a:lnTo>
                      <a:lnTo>
                        <a:pt x="274" y="1254"/>
                      </a:lnTo>
                      <a:lnTo>
                        <a:pt x="302" y="1167"/>
                      </a:lnTo>
                      <a:lnTo>
                        <a:pt x="336" y="1081"/>
                      </a:lnTo>
                      <a:lnTo>
                        <a:pt x="373" y="999"/>
                      </a:lnTo>
                      <a:lnTo>
                        <a:pt x="417" y="920"/>
                      </a:lnTo>
                      <a:lnTo>
                        <a:pt x="465" y="843"/>
                      </a:lnTo>
                      <a:lnTo>
                        <a:pt x="517" y="771"/>
                      </a:lnTo>
                      <a:lnTo>
                        <a:pt x="574" y="701"/>
                      </a:lnTo>
                      <a:lnTo>
                        <a:pt x="636" y="635"/>
                      </a:lnTo>
                      <a:lnTo>
                        <a:pt x="701" y="574"/>
                      </a:lnTo>
                      <a:lnTo>
                        <a:pt x="771" y="517"/>
                      </a:lnTo>
                      <a:lnTo>
                        <a:pt x="843" y="465"/>
                      </a:lnTo>
                      <a:lnTo>
                        <a:pt x="919" y="417"/>
                      </a:lnTo>
                      <a:lnTo>
                        <a:pt x="999" y="373"/>
                      </a:lnTo>
                      <a:lnTo>
                        <a:pt x="1081" y="335"/>
                      </a:lnTo>
                      <a:lnTo>
                        <a:pt x="1167" y="302"/>
                      </a:lnTo>
                      <a:lnTo>
                        <a:pt x="1254" y="275"/>
                      </a:lnTo>
                      <a:lnTo>
                        <a:pt x="1345" y="254"/>
                      </a:lnTo>
                      <a:lnTo>
                        <a:pt x="1437" y="237"/>
                      </a:lnTo>
                      <a:lnTo>
                        <a:pt x="1531" y="228"/>
                      </a:lnTo>
                      <a:lnTo>
                        <a:pt x="1627" y="224"/>
                      </a:lnTo>
                      <a:lnTo>
                        <a:pt x="1722" y="228"/>
                      </a:lnTo>
                      <a:lnTo>
                        <a:pt x="1816" y="237"/>
                      </a:lnTo>
                      <a:lnTo>
                        <a:pt x="1909" y="254"/>
                      </a:lnTo>
                      <a:lnTo>
                        <a:pt x="1999" y="275"/>
                      </a:lnTo>
                      <a:lnTo>
                        <a:pt x="2086" y="302"/>
                      </a:lnTo>
                      <a:lnTo>
                        <a:pt x="2171" y="335"/>
                      </a:lnTo>
                      <a:lnTo>
                        <a:pt x="2254" y="373"/>
                      </a:lnTo>
                      <a:lnTo>
                        <a:pt x="2333" y="417"/>
                      </a:lnTo>
                      <a:lnTo>
                        <a:pt x="2410" y="465"/>
                      </a:lnTo>
                      <a:lnTo>
                        <a:pt x="2483" y="517"/>
                      </a:lnTo>
                      <a:lnTo>
                        <a:pt x="2552" y="574"/>
                      </a:lnTo>
                      <a:lnTo>
                        <a:pt x="2617" y="635"/>
                      </a:lnTo>
                      <a:lnTo>
                        <a:pt x="2679" y="701"/>
                      </a:lnTo>
                      <a:lnTo>
                        <a:pt x="2736" y="771"/>
                      </a:lnTo>
                      <a:lnTo>
                        <a:pt x="2788" y="843"/>
                      </a:lnTo>
                      <a:lnTo>
                        <a:pt x="2836" y="920"/>
                      </a:lnTo>
                      <a:lnTo>
                        <a:pt x="2880" y="999"/>
                      </a:lnTo>
                      <a:lnTo>
                        <a:pt x="2918" y="1081"/>
                      </a:lnTo>
                      <a:lnTo>
                        <a:pt x="2951" y="1167"/>
                      </a:lnTo>
                      <a:lnTo>
                        <a:pt x="2978" y="1254"/>
                      </a:lnTo>
                      <a:lnTo>
                        <a:pt x="3000" y="1344"/>
                      </a:lnTo>
                      <a:lnTo>
                        <a:pt x="3015" y="1437"/>
                      </a:lnTo>
                      <a:lnTo>
                        <a:pt x="3025" y="1531"/>
                      </a:lnTo>
                      <a:lnTo>
                        <a:pt x="3029" y="1627"/>
                      </a:lnTo>
                      <a:lnTo>
                        <a:pt x="3026" y="1704"/>
                      </a:lnTo>
                      <a:lnTo>
                        <a:pt x="3020" y="1780"/>
                      </a:lnTo>
                      <a:lnTo>
                        <a:pt x="3010" y="1855"/>
                      </a:lnTo>
                      <a:lnTo>
                        <a:pt x="3058" y="1875"/>
                      </a:lnTo>
                      <a:lnTo>
                        <a:pt x="3105" y="1896"/>
                      </a:lnTo>
                      <a:lnTo>
                        <a:pt x="3118" y="1807"/>
                      </a:lnTo>
                      <a:lnTo>
                        <a:pt x="3127" y="1717"/>
                      </a:lnTo>
                      <a:lnTo>
                        <a:pt x="3129" y="1627"/>
                      </a:lnTo>
                      <a:lnTo>
                        <a:pt x="3126" y="1524"/>
                      </a:lnTo>
                      <a:lnTo>
                        <a:pt x="3116" y="1423"/>
                      </a:lnTo>
                      <a:lnTo>
                        <a:pt x="3099" y="1324"/>
                      </a:lnTo>
                      <a:lnTo>
                        <a:pt x="3076" y="1228"/>
                      </a:lnTo>
                      <a:lnTo>
                        <a:pt x="3046" y="1134"/>
                      </a:lnTo>
                      <a:lnTo>
                        <a:pt x="3011" y="1042"/>
                      </a:lnTo>
                      <a:lnTo>
                        <a:pt x="2971" y="953"/>
                      </a:lnTo>
                      <a:lnTo>
                        <a:pt x="2924" y="868"/>
                      </a:lnTo>
                      <a:lnTo>
                        <a:pt x="2872" y="787"/>
                      </a:lnTo>
                      <a:lnTo>
                        <a:pt x="2815" y="709"/>
                      </a:lnTo>
                      <a:lnTo>
                        <a:pt x="2754" y="634"/>
                      </a:lnTo>
                      <a:lnTo>
                        <a:pt x="2689" y="564"/>
                      </a:lnTo>
                      <a:lnTo>
                        <a:pt x="2619" y="499"/>
                      </a:lnTo>
                      <a:lnTo>
                        <a:pt x="2544" y="437"/>
                      </a:lnTo>
                      <a:lnTo>
                        <a:pt x="2467" y="381"/>
                      </a:lnTo>
                      <a:lnTo>
                        <a:pt x="2385" y="329"/>
                      </a:lnTo>
                      <a:lnTo>
                        <a:pt x="2299" y="283"/>
                      </a:lnTo>
                      <a:lnTo>
                        <a:pt x="2211" y="242"/>
                      </a:lnTo>
                      <a:lnTo>
                        <a:pt x="2120" y="207"/>
                      </a:lnTo>
                      <a:lnTo>
                        <a:pt x="2026" y="177"/>
                      </a:lnTo>
                      <a:lnTo>
                        <a:pt x="1929" y="154"/>
                      </a:lnTo>
                      <a:lnTo>
                        <a:pt x="1830" y="138"/>
                      </a:lnTo>
                      <a:lnTo>
                        <a:pt x="1730" y="127"/>
                      </a:lnTo>
                      <a:lnTo>
                        <a:pt x="1627" y="124"/>
                      </a:lnTo>
                      <a:close/>
                      <a:moveTo>
                        <a:pt x="1627" y="0"/>
                      </a:moveTo>
                      <a:lnTo>
                        <a:pt x="1733" y="3"/>
                      </a:lnTo>
                      <a:lnTo>
                        <a:pt x="1838" y="13"/>
                      </a:lnTo>
                      <a:lnTo>
                        <a:pt x="1941" y="31"/>
                      </a:lnTo>
                      <a:lnTo>
                        <a:pt x="2042" y="54"/>
                      </a:lnTo>
                      <a:lnTo>
                        <a:pt x="2140" y="83"/>
                      </a:lnTo>
                      <a:lnTo>
                        <a:pt x="2236" y="118"/>
                      </a:lnTo>
                      <a:lnTo>
                        <a:pt x="2328" y="159"/>
                      </a:lnTo>
                      <a:lnTo>
                        <a:pt x="2417" y="206"/>
                      </a:lnTo>
                      <a:lnTo>
                        <a:pt x="2504" y="257"/>
                      </a:lnTo>
                      <a:lnTo>
                        <a:pt x="2587" y="314"/>
                      </a:lnTo>
                      <a:lnTo>
                        <a:pt x="2666" y="376"/>
                      </a:lnTo>
                      <a:lnTo>
                        <a:pt x="2740" y="442"/>
                      </a:lnTo>
                      <a:lnTo>
                        <a:pt x="2811" y="513"/>
                      </a:lnTo>
                      <a:lnTo>
                        <a:pt x="2878" y="587"/>
                      </a:lnTo>
                      <a:lnTo>
                        <a:pt x="2939" y="666"/>
                      </a:lnTo>
                      <a:lnTo>
                        <a:pt x="2996" y="749"/>
                      </a:lnTo>
                      <a:lnTo>
                        <a:pt x="3047" y="835"/>
                      </a:lnTo>
                      <a:lnTo>
                        <a:pt x="3094" y="925"/>
                      </a:lnTo>
                      <a:lnTo>
                        <a:pt x="3135" y="1017"/>
                      </a:lnTo>
                      <a:lnTo>
                        <a:pt x="3170" y="1113"/>
                      </a:lnTo>
                      <a:lnTo>
                        <a:pt x="3199" y="1212"/>
                      </a:lnTo>
                      <a:lnTo>
                        <a:pt x="3222" y="1312"/>
                      </a:lnTo>
                      <a:lnTo>
                        <a:pt x="3240" y="1415"/>
                      </a:lnTo>
                      <a:lnTo>
                        <a:pt x="3249" y="1520"/>
                      </a:lnTo>
                      <a:lnTo>
                        <a:pt x="3253" y="1627"/>
                      </a:lnTo>
                      <a:lnTo>
                        <a:pt x="3250" y="1711"/>
                      </a:lnTo>
                      <a:lnTo>
                        <a:pt x="3244" y="1796"/>
                      </a:lnTo>
                      <a:lnTo>
                        <a:pt x="3233" y="1881"/>
                      </a:lnTo>
                      <a:lnTo>
                        <a:pt x="3218" y="1964"/>
                      </a:lnTo>
                      <a:lnTo>
                        <a:pt x="3275" y="2006"/>
                      </a:lnTo>
                      <a:lnTo>
                        <a:pt x="3328" y="2053"/>
                      </a:lnTo>
                      <a:lnTo>
                        <a:pt x="3377" y="2104"/>
                      </a:lnTo>
                      <a:lnTo>
                        <a:pt x="3422" y="2158"/>
                      </a:lnTo>
                      <a:lnTo>
                        <a:pt x="3463" y="2216"/>
                      </a:lnTo>
                      <a:lnTo>
                        <a:pt x="3499" y="2279"/>
                      </a:lnTo>
                      <a:lnTo>
                        <a:pt x="3530" y="2342"/>
                      </a:lnTo>
                      <a:lnTo>
                        <a:pt x="3556" y="2410"/>
                      </a:lnTo>
                      <a:lnTo>
                        <a:pt x="3576" y="2479"/>
                      </a:lnTo>
                      <a:lnTo>
                        <a:pt x="3592" y="2551"/>
                      </a:lnTo>
                      <a:lnTo>
                        <a:pt x="3601" y="2624"/>
                      </a:lnTo>
                      <a:lnTo>
                        <a:pt x="3605" y="2700"/>
                      </a:lnTo>
                      <a:lnTo>
                        <a:pt x="3601" y="2777"/>
                      </a:lnTo>
                      <a:lnTo>
                        <a:pt x="3592" y="2853"/>
                      </a:lnTo>
                      <a:lnTo>
                        <a:pt x="3575" y="2926"/>
                      </a:lnTo>
                      <a:lnTo>
                        <a:pt x="3553" y="2997"/>
                      </a:lnTo>
                      <a:lnTo>
                        <a:pt x="3526" y="3066"/>
                      </a:lnTo>
                      <a:lnTo>
                        <a:pt x="3494" y="3131"/>
                      </a:lnTo>
                      <a:lnTo>
                        <a:pt x="3456" y="3194"/>
                      </a:lnTo>
                      <a:lnTo>
                        <a:pt x="3413" y="3253"/>
                      </a:lnTo>
                      <a:lnTo>
                        <a:pt x="3366" y="3307"/>
                      </a:lnTo>
                      <a:lnTo>
                        <a:pt x="3315" y="3359"/>
                      </a:lnTo>
                      <a:lnTo>
                        <a:pt x="3260" y="3406"/>
                      </a:lnTo>
                      <a:lnTo>
                        <a:pt x="3201" y="3448"/>
                      </a:lnTo>
                      <a:lnTo>
                        <a:pt x="3139" y="3486"/>
                      </a:lnTo>
                      <a:lnTo>
                        <a:pt x="3073" y="3518"/>
                      </a:lnTo>
                      <a:lnTo>
                        <a:pt x="3004" y="3546"/>
                      </a:lnTo>
                      <a:lnTo>
                        <a:pt x="2933" y="3568"/>
                      </a:lnTo>
                      <a:lnTo>
                        <a:pt x="2860" y="3584"/>
                      </a:lnTo>
                      <a:lnTo>
                        <a:pt x="2785" y="3594"/>
                      </a:lnTo>
                      <a:lnTo>
                        <a:pt x="2708" y="3597"/>
                      </a:lnTo>
                      <a:lnTo>
                        <a:pt x="2633" y="3594"/>
                      </a:lnTo>
                      <a:lnTo>
                        <a:pt x="2559" y="3584"/>
                      </a:lnTo>
                      <a:lnTo>
                        <a:pt x="2488" y="3570"/>
                      </a:lnTo>
                      <a:lnTo>
                        <a:pt x="2420" y="3549"/>
                      </a:lnTo>
                      <a:lnTo>
                        <a:pt x="2353" y="3523"/>
                      </a:lnTo>
                      <a:lnTo>
                        <a:pt x="2288" y="3492"/>
                      </a:lnTo>
                      <a:lnTo>
                        <a:pt x="2227" y="3457"/>
                      </a:lnTo>
                      <a:lnTo>
                        <a:pt x="2169" y="3417"/>
                      </a:lnTo>
                      <a:lnTo>
                        <a:pt x="2115" y="3372"/>
                      </a:lnTo>
                      <a:lnTo>
                        <a:pt x="2064" y="3324"/>
                      </a:lnTo>
                      <a:lnTo>
                        <a:pt x="2017" y="3271"/>
                      </a:lnTo>
                      <a:lnTo>
                        <a:pt x="1975" y="3216"/>
                      </a:lnTo>
                      <a:lnTo>
                        <a:pt x="1889" y="3232"/>
                      </a:lnTo>
                      <a:lnTo>
                        <a:pt x="1802" y="3244"/>
                      </a:lnTo>
                      <a:lnTo>
                        <a:pt x="1714" y="3251"/>
                      </a:lnTo>
                      <a:lnTo>
                        <a:pt x="1627" y="3253"/>
                      </a:lnTo>
                      <a:lnTo>
                        <a:pt x="1520" y="3249"/>
                      </a:lnTo>
                      <a:lnTo>
                        <a:pt x="1415" y="3240"/>
                      </a:lnTo>
                      <a:lnTo>
                        <a:pt x="1312" y="3222"/>
                      </a:lnTo>
                      <a:lnTo>
                        <a:pt x="1211" y="3199"/>
                      </a:lnTo>
                      <a:lnTo>
                        <a:pt x="1113" y="3170"/>
                      </a:lnTo>
                      <a:lnTo>
                        <a:pt x="1018" y="3135"/>
                      </a:lnTo>
                      <a:lnTo>
                        <a:pt x="925" y="3094"/>
                      </a:lnTo>
                      <a:lnTo>
                        <a:pt x="835" y="3047"/>
                      </a:lnTo>
                      <a:lnTo>
                        <a:pt x="749" y="2996"/>
                      </a:lnTo>
                      <a:lnTo>
                        <a:pt x="667" y="2939"/>
                      </a:lnTo>
                      <a:lnTo>
                        <a:pt x="588" y="2877"/>
                      </a:lnTo>
                      <a:lnTo>
                        <a:pt x="513" y="2811"/>
                      </a:lnTo>
                      <a:lnTo>
                        <a:pt x="442" y="2740"/>
                      </a:lnTo>
                      <a:lnTo>
                        <a:pt x="376" y="2666"/>
                      </a:lnTo>
                      <a:lnTo>
                        <a:pt x="314" y="2587"/>
                      </a:lnTo>
                      <a:lnTo>
                        <a:pt x="257" y="2504"/>
                      </a:lnTo>
                      <a:lnTo>
                        <a:pt x="206" y="2417"/>
                      </a:lnTo>
                      <a:lnTo>
                        <a:pt x="160" y="2328"/>
                      </a:lnTo>
                      <a:lnTo>
                        <a:pt x="118" y="2236"/>
                      </a:lnTo>
                      <a:lnTo>
                        <a:pt x="83" y="2140"/>
                      </a:lnTo>
                      <a:lnTo>
                        <a:pt x="54" y="2041"/>
                      </a:lnTo>
                      <a:lnTo>
                        <a:pt x="31" y="1941"/>
                      </a:lnTo>
                      <a:lnTo>
                        <a:pt x="14" y="1838"/>
                      </a:lnTo>
                      <a:lnTo>
                        <a:pt x="3" y="1733"/>
                      </a:lnTo>
                      <a:lnTo>
                        <a:pt x="0" y="1627"/>
                      </a:lnTo>
                      <a:lnTo>
                        <a:pt x="3" y="1520"/>
                      </a:lnTo>
                      <a:lnTo>
                        <a:pt x="14" y="1415"/>
                      </a:lnTo>
                      <a:lnTo>
                        <a:pt x="31" y="1312"/>
                      </a:lnTo>
                      <a:lnTo>
                        <a:pt x="54" y="1212"/>
                      </a:lnTo>
                      <a:lnTo>
                        <a:pt x="83" y="1113"/>
                      </a:lnTo>
                      <a:lnTo>
                        <a:pt x="118" y="1017"/>
                      </a:lnTo>
                      <a:lnTo>
                        <a:pt x="160" y="925"/>
                      </a:lnTo>
                      <a:lnTo>
                        <a:pt x="206" y="835"/>
                      </a:lnTo>
                      <a:lnTo>
                        <a:pt x="257" y="749"/>
                      </a:lnTo>
                      <a:lnTo>
                        <a:pt x="314" y="666"/>
                      </a:lnTo>
                      <a:lnTo>
                        <a:pt x="376" y="587"/>
                      </a:lnTo>
                      <a:lnTo>
                        <a:pt x="442" y="513"/>
                      </a:lnTo>
                      <a:lnTo>
                        <a:pt x="513" y="442"/>
                      </a:lnTo>
                      <a:lnTo>
                        <a:pt x="588" y="376"/>
                      </a:lnTo>
                      <a:lnTo>
                        <a:pt x="667" y="314"/>
                      </a:lnTo>
                      <a:lnTo>
                        <a:pt x="749" y="257"/>
                      </a:lnTo>
                      <a:lnTo>
                        <a:pt x="835" y="206"/>
                      </a:lnTo>
                      <a:lnTo>
                        <a:pt x="925" y="159"/>
                      </a:lnTo>
                      <a:lnTo>
                        <a:pt x="1018" y="118"/>
                      </a:lnTo>
                      <a:lnTo>
                        <a:pt x="1113" y="83"/>
                      </a:lnTo>
                      <a:lnTo>
                        <a:pt x="1211" y="54"/>
                      </a:lnTo>
                      <a:lnTo>
                        <a:pt x="1312" y="31"/>
                      </a:lnTo>
                      <a:lnTo>
                        <a:pt x="1415" y="13"/>
                      </a:lnTo>
                      <a:lnTo>
                        <a:pt x="1520" y="3"/>
                      </a:lnTo>
                      <a:lnTo>
                        <a:pt x="1627"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687" name="Freeform 484"/>
                <p:cNvSpPr>
                  <a:spLocks noEditPoints="1"/>
                </p:cNvSpPr>
                <p:nvPr/>
              </p:nvSpPr>
              <p:spPr bwMode="auto">
                <a:xfrm>
                  <a:off x="1765301" y="3756025"/>
                  <a:ext cx="195263" cy="195263"/>
                </a:xfrm>
                <a:custGeom>
                  <a:avLst/>
                  <a:gdLst>
                    <a:gd name="T0" fmla="*/ 559 w 1355"/>
                    <a:gd name="T1" fmla="*/ 136 h 1354"/>
                    <a:gd name="T2" fmla="*/ 398 w 1355"/>
                    <a:gd name="T3" fmla="*/ 200 h 1354"/>
                    <a:gd name="T4" fmla="*/ 267 w 1355"/>
                    <a:gd name="T5" fmla="*/ 307 h 1354"/>
                    <a:gd name="T6" fmla="*/ 174 w 1355"/>
                    <a:gd name="T7" fmla="*/ 449 h 1354"/>
                    <a:gd name="T8" fmla="*/ 127 w 1355"/>
                    <a:gd name="T9" fmla="*/ 616 h 1354"/>
                    <a:gd name="T10" fmla="*/ 137 w 1355"/>
                    <a:gd name="T11" fmla="*/ 796 h 1354"/>
                    <a:gd name="T12" fmla="*/ 200 w 1355"/>
                    <a:gd name="T13" fmla="*/ 956 h 1354"/>
                    <a:gd name="T14" fmla="*/ 308 w 1355"/>
                    <a:gd name="T15" fmla="*/ 1088 h 1354"/>
                    <a:gd name="T16" fmla="*/ 450 w 1355"/>
                    <a:gd name="T17" fmla="*/ 1181 h 1354"/>
                    <a:gd name="T18" fmla="*/ 617 w 1355"/>
                    <a:gd name="T19" fmla="*/ 1228 h 1354"/>
                    <a:gd name="T20" fmla="*/ 796 w 1355"/>
                    <a:gd name="T21" fmla="*/ 1218 h 1354"/>
                    <a:gd name="T22" fmla="*/ 957 w 1355"/>
                    <a:gd name="T23" fmla="*/ 1154 h 1354"/>
                    <a:gd name="T24" fmla="*/ 1088 w 1355"/>
                    <a:gd name="T25" fmla="*/ 1047 h 1354"/>
                    <a:gd name="T26" fmla="*/ 1182 w 1355"/>
                    <a:gd name="T27" fmla="*/ 905 h 1354"/>
                    <a:gd name="T28" fmla="*/ 1228 w 1355"/>
                    <a:gd name="T29" fmla="*/ 738 h 1354"/>
                    <a:gd name="T30" fmla="*/ 1218 w 1355"/>
                    <a:gd name="T31" fmla="*/ 558 h 1354"/>
                    <a:gd name="T32" fmla="*/ 1156 w 1355"/>
                    <a:gd name="T33" fmla="*/ 398 h 1354"/>
                    <a:gd name="T34" fmla="*/ 1049 w 1355"/>
                    <a:gd name="T35" fmla="*/ 267 h 1354"/>
                    <a:gd name="T36" fmla="*/ 906 w 1355"/>
                    <a:gd name="T37" fmla="*/ 173 h 1354"/>
                    <a:gd name="T38" fmla="*/ 738 w 1355"/>
                    <a:gd name="T39" fmla="*/ 127 h 1354"/>
                    <a:gd name="T40" fmla="*/ 743 w 1355"/>
                    <a:gd name="T41" fmla="*/ 3 h 1354"/>
                    <a:gd name="T42" fmla="*/ 926 w 1355"/>
                    <a:gd name="T43" fmla="*/ 48 h 1354"/>
                    <a:gd name="T44" fmla="*/ 1087 w 1355"/>
                    <a:gd name="T45" fmla="*/ 139 h 1354"/>
                    <a:gd name="T46" fmla="*/ 1216 w 1355"/>
                    <a:gd name="T47" fmla="*/ 268 h 1354"/>
                    <a:gd name="T48" fmla="*/ 1308 w 1355"/>
                    <a:gd name="T49" fmla="*/ 428 h 1354"/>
                    <a:gd name="T50" fmla="*/ 1352 w 1355"/>
                    <a:gd name="T51" fmla="*/ 612 h 1354"/>
                    <a:gd name="T52" fmla="*/ 1343 w 1355"/>
                    <a:gd name="T53" fmla="*/ 806 h 1354"/>
                    <a:gd name="T54" fmla="*/ 1282 w 1355"/>
                    <a:gd name="T55" fmla="*/ 983 h 1354"/>
                    <a:gd name="T56" fmla="*/ 1178 w 1355"/>
                    <a:gd name="T57" fmla="*/ 1134 h 1354"/>
                    <a:gd name="T58" fmla="*/ 1037 w 1355"/>
                    <a:gd name="T59" fmla="*/ 1251 h 1354"/>
                    <a:gd name="T60" fmla="*/ 867 w 1355"/>
                    <a:gd name="T61" fmla="*/ 1327 h 1354"/>
                    <a:gd name="T62" fmla="*/ 678 w 1355"/>
                    <a:gd name="T63" fmla="*/ 1354 h 1354"/>
                    <a:gd name="T64" fmla="*/ 488 w 1355"/>
                    <a:gd name="T65" fmla="*/ 1327 h 1354"/>
                    <a:gd name="T66" fmla="*/ 318 w 1355"/>
                    <a:gd name="T67" fmla="*/ 1251 h 1354"/>
                    <a:gd name="T68" fmla="*/ 177 w 1355"/>
                    <a:gd name="T69" fmla="*/ 1134 h 1354"/>
                    <a:gd name="T70" fmla="*/ 74 w 1355"/>
                    <a:gd name="T71" fmla="*/ 983 h 1354"/>
                    <a:gd name="T72" fmla="*/ 12 w 1355"/>
                    <a:gd name="T73" fmla="*/ 806 h 1354"/>
                    <a:gd name="T74" fmla="*/ 4 w 1355"/>
                    <a:gd name="T75" fmla="*/ 612 h 1354"/>
                    <a:gd name="T76" fmla="*/ 48 w 1355"/>
                    <a:gd name="T77" fmla="*/ 428 h 1354"/>
                    <a:gd name="T78" fmla="*/ 139 w 1355"/>
                    <a:gd name="T79" fmla="*/ 268 h 1354"/>
                    <a:gd name="T80" fmla="*/ 268 w 1355"/>
                    <a:gd name="T81" fmla="*/ 139 h 1354"/>
                    <a:gd name="T82" fmla="*/ 429 w 1355"/>
                    <a:gd name="T83" fmla="*/ 48 h 1354"/>
                    <a:gd name="T84" fmla="*/ 613 w 1355"/>
                    <a:gd name="T85" fmla="*/ 3 h 13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55" h="1354">
                      <a:moveTo>
                        <a:pt x="678" y="123"/>
                      </a:moveTo>
                      <a:lnTo>
                        <a:pt x="617" y="127"/>
                      </a:lnTo>
                      <a:lnTo>
                        <a:pt x="559" y="136"/>
                      </a:lnTo>
                      <a:lnTo>
                        <a:pt x="503" y="152"/>
                      </a:lnTo>
                      <a:lnTo>
                        <a:pt x="450" y="173"/>
                      </a:lnTo>
                      <a:lnTo>
                        <a:pt x="398" y="200"/>
                      </a:lnTo>
                      <a:lnTo>
                        <a:pt x="351" y="230"/>
                      </a:lnTo>
                      <a:lnTo>
                        <a:pt x="308" y="267"/>
                      </a:lnTo>
                      <a:lnTo>
                        <a:pt x="267" y="307"/>
                      </a:lnTo>
                      <a:lnTo>
                        <a:pt x="231" y="351"/>
                      </a:lnTo>
                      <a:lnTo>
                        <a:pt x="200" y="398"/>
                      </a:lnTo>
                      <a:lnTo>
                        <a:pt x="174" y="449"/>
                      </a:lnTo>
                      <a:lnTo>
                        <a:pt x="152" y="503"/>
                      </a:lnTo>
                      <a:lnTo>
                        <a:pt x="137" y="558"/>
                      </a:lnTo>
                      <a:lnTo>
                        <a:pt x="127" y="616"/>
                      </a:lnTo>
                      <a:lnTo>
                        <a:pt x="124" y="677"/>
                      </a:lnTo>
                      <a:lnTo>
                        <a:pt x="127" y="738"/>
                      </a:lnTo>
                      <a:lnTo>
                        <a:pt x="137" y="796"/>
                      </a:lnTo>
                      <a:lnTo>
                        <a:pt x="152" y="851"/>
                      </a:lnTo>
                      <a:lnTo>
                        <a:pt x="174" y="905"/>
                      </a:lnTo>
                      <a:lnTo>
                        <a:pt x="200" y="956"/>
                      </a:lnTo>
                      <a:lnTo>
                        <a:pt x="231" y="1003"/>
                      </a:lnTo>
                      <a:lnTo>
                        <a:pt x="267" y="1047"/>
                      </a:lnTo>
                      <a:lnTo>
                        <a:pt x="308" y="1088"/>
                      </a:lnTo>
                      <a:lnTo>
                        <a:pt x="351" y="1124"/>
                      </a:lnTo>
                      <a:lnTo>
                        <a:pt x="398" y="1154"/>
                      </a:lnTo>
                      <a:lnTo>
                        <a:pt x="450" y="1181"/>
                      </a:lnTo>
                      <a:lnTo>
                        <a:pt x="503" y="1202"/>
                      </a:lnTo>
                      <a:lnTo>
                        <a:pt x="559" y="1218"/>
                      </a:lnTo>
                      <a:lnTo>
                        <a:pt x="617" y="1228"/>
                      </a:lnTo>
                      <a:lnTo>
                        <a:pt x="678" y="1231"/>
                      </a:lnTo>
                      <a:lnTo>
                        <a:pt x="738" y="1228"/>
                      </a:lnTo>
                      <a:lnTo>
                        <a:pt x="796" y="1218"/>
                      </a:lnTo>
                      <a:lnTo>
                        <a:pt x="852" y="1202"/>
                      </a:lnTo>
                      <a:lnTo>
                        <a:pt x="906" y="1181"/>
                      </a:lnTo>
                      <a:lnTo>
                        <a:pt x="957" y="1154"/>
                      </a:lnTo>
                      <a:lnTo>
                        <a:pt x="1004" y="1124"/>
                      </a:lnTo>
                      <a:lnTo>
                        <a:pt x="1049" y="1088"/>
                      </a:lnTo>
                      <a:lnTo>
                        <a:pt x="1088" y="1047"/>
                      </a:lnTo>
                      <a:lnTo>
                        <a:pt x="1124" y="1003"/>
                      </a:lnTo>
                      <a:lnTo>
                        <a:pt x="1156" y="956"/>
                      </a:lnTo>
                      <a:lnTo>
                        <a:pt x="1182" y="905"/>
                      </a:lnTo>
                      <a:lnTo>
                        <a:pt x="1203" y="851"/>
                      </a:lnTo>
                      <a:lnTo>
                        <a:pt x="1218" y="796"/>
                      </a:lnTo>
                      <a:lnTo>
                        <a:pt x="1228" y="738"/>
                      </a:lnTo>
                      <a:lnTo>
                        <a:pt x="1231" y="677"/>
                      </a:lnTo>
                      <a:lnTo>
                        <a:pt x="1228" y="616"/>
                      </a:lnTo>
                      <a:lnTo>
                        <a:pt x="1218" y="558"/>
                      </a:lnTo>
                      <a:lnTo>
                        <a:pt x="1203" y="503"/>
                      </a:lnTo>
                      <a:lnTo>
                        <a:pt x="1182" y="449"/>
                      </a:lnTo>
                      <a:lnTo>
                        <a:pt x="1156" y="398"/>
                      </a:lnTo>
                      <a:lnTo>
                        <a:pt x="1124" y="351"/>
                      </a:lnTo>
                      <a:lnTo>
                        <a:pt x="1088" y="307"/>
                      </a:lnTo>
                      <a:lnTo>
                        <a:pt x="1049" y="267"/>
                      </a:lnTo>
                      <a:lnTo>
                        <a:pt x="1004" y="230"/>
                      </a:lnTo>
                      <a:lnTo>
                        <a:pt x="957" y="200"/>
                      </a:lnTo>
                      <a:lnTo>
                        <a:pt x="906" y="173"/>
                      </a:lnTo>
                      <a:lnTo>
                        <a:pt x="852" y="152"/>
                      </a:lnTo>
                      <a:lnTo>
                        <a:pt x="796" y="136"/>
                      </a:lnTo>
                      <a:lnTo>
                        <a:pt x="738" y="127"/>
                      </a:lnTo>
                      <a:lnTo>
                        <a:pt x="678" y="123"/>
                      </a:lnTo>
                      <a:close/>
                      <a:moveTo>
                        <a:pt x="678" y="0"/>
                      </a:moveTo>
                      <a:lnTo>
                        <a:pt x="743" y="3"/>
                      </a:lnTo>
                      <a:lnTo>
                        <a:pt x="806" y="12"/>
                      </a:lnTo>
                      <a:lnTo>
                        <a:pt x="867" y="27"/>
                      </a:lnTo>
                      <a:lnTo>
                        <a:pt x="926" y="48"/>
                      </a:lnTo>
                      <a:lnTo>
                        <a:pt x="983" y="73"/>
                      </a:lnTo>
                      <a:lnTo>
                        <a:pt x="1037" y="104"/>
                      </a:lnTo>
                      <a:lnTo>
                        <a:pt x="1087" y="139"/>
                      </a:lnTo>
                      <a:lnTo>
                        <a:pt x="1134" y="177"/>
                      </a:lnTo>
                      <a:lnTo>
                        <a:pt x="1178" y="221"/>
                      </a:lnTo>
                      <a:lnTo>
                        <a:pt x="1216" y="268"/>
                      </a:lnTo>
                      <a:lnTo>
                        <a:pt x="1251" y="318"/>
                      </a:lnTo>
                      <a:lnTo>
                        <a:pt x="1282" y="371"/>
                      </a:lnTo>
                      <a:lnTo>
                        <a:pt x="1308" y="428"/>
                      </a:lnTo>
                      <a:lnTo>
                        <a:pt x="1328" y="487"/>
                      </a:lnTo>
                      <a:lnTo>
                        <a:pt x="1343" y="549"/>
                      </a:lnTo>
                      <a:lnTo>
                        <a:pt x="1352" y="612"/>
                      </a:lnTo>
                      <a:lnTo>
                        <a:pt x="1355" y="677"/>
                      </a:lnTo>
                      <a:lnTo>
                        <a:pt x="1352" y="742"/>
                      </a:lnTo>
                      <a:lnTo>
                        <a:pt x="1343" y="806"/>
                      </a:lnTo>
                      <a:lnTo>
                        <a:pt x="1328" y="867"/>
                      </a:lnTo>
                      <a:lnTo>
                        <a:pt x="1308" y="926"/>
                      </a:lnTo>
                      <a:lnTo>
                        <a:pt x="1282" y="983"/>
                      </a:lnTo>
                      <a:lnTo>
                        <a:pt x="1251" y="1036"/>
                      </a:lnTo>
                      <a:lnTo>
                        <a:pt x="1216" y="1087"/>
                      </a:lnTo>
                      <a:lnTo>
                        <a:pt x="1178" y="1134"/>
                      </a:lnTo>
                      <a:lnTo>
                        <a:pt x="1134" y="1177"/>
                      </a:lnTo>
                      <a:lnTo>
                        <a:pt x="1087" y="1216"/>
                      </a:lnTo>
                      <a:lnTo>
                        <a:pt x="1037" y="1251"/>
                      </a:lnTo>
                      <a:lnTo>
                        <a:pt x="983" y="1281"/>
                      </a:lnTo>
                      <a:lnTo>
                        <a:pt x="926" y="1306"/>
                      </a:lnTo>
                      <a:lnTo>
                        <a:pt x="867" y="1327"/>
                      </a:lnTo>
                      <a:lnTo>
                        <a:pt x="806" y="1342"/>
                      </a:lnTo>
                      <a:lnTo>
                        <a:pt x="743" y="1351"/>
                      </a:lnTo>
                      <a:lnTo>
                        <a:pt x="678" y="1354"/>
                      </a:lnTo>
                      <a:lnTo>
                        <a:pt x="613" y="1351"/>
                      </a:lnTo>
                      <a:lnTo>
                        <a:pt x="549" y="1342"/>
                      </a:lnTo>
                      <a:lnTo>
                        <a:pt x="488" y="1327"/>
                      </a:lnTo>
                      <a:lnTo>
                        <a:pt x="429" y="1306"/>
                      </a:lnTo>
                      <a:lnTo>
                        <a:pt x="372" y="1281"/>
                      </a:lnTo>
                      <a:lnTo>
                        <a:pt x="318" y="1251"/>
                      </a:lnTo>
                      <a:lnTo>
                        <a:pt x="268" y="1216"/>
                      </a:lnTo>
                      <a:lnTo>
                        <a:pt x="221" y="1177"/>
                      </a:lnTo>
                      <a:lnTo>
                        <a:pt x="177" y="1134"/>
                      </a:lnTo>
                      <a:lnTo>
                        <a:pt x="139" y="1087"/>
                      </a:lnTo>
                      <a:lnTo>
                        <a:pt x="104" y="1036"/>
                      </a:lnTo>
                      <a:lnTo>
                        <a:pt x="74" y="983"/>
                      </a:lnTo>
                      <a:lnTo>
                        <a:pt x="48" y="926"/>
                      </a:lnTo>
                      <a:lnTo>
                        <a:pt x="28" y="867"/>
                      </a:lnTo>
                      <a:lnTo>
                        <a:pt x="12" y="806"/>
                      </a:lnTo>
                      <a:lnTo>
                        <a:pt x="4" y="742"/>
                      </a:lnTo>
                      <a:lnTo>
                        <a:pt x="0" y="677"/>
                      </a:lnTo>
                      <a:lnTo>
                        <a:pt x="4" y="612"/>
                      </a:lnTo>
                      <a:lnTo>
                        <a:pt x="12" y="549"/>
                      </a:lnTo>
                      <a:lnTo>
                        <a:pt x="28" y="487"/>
                      </a:lnTo>
                      <a:lnTo>
                        <a:pt x="48" y="428"/>
                      </a:lnTo>
                      <a:lnTo>
                        <a:pt x="74" y="371"/>
                      </a:lnTo>
                      <a:lnTo>
                        <a:pt x="104" y="318"/>
                      </a:lnTo>
                      <a:lnTo>
                        <a:pt x="139" y="268"/>
                      </a:lnTo>
                      <a:lnTo>
                        <a:pt x="177" y="221"/>
                      </a:lnTo>
                      <a:lnTo>
                        <a:pt x="221" y="177"/>
                      </a:lnTo>
                      <a:lnTo>
                        <a:pt x="268" y="139"/>
                      </a:lnTo>
                      <a:lnTo>
                        <a:pt x="318" y="104"/>
                      </a:lnTo>
                      <a:lnTo>
                        <a:pt x="372" y="73"/>
                      </a:lnTo>
                      <a:lnTo>
                        <a:pt x="429" y="48"/>
                      </a:lnTo>
                      <a:lnTo>
                        <a:pt x="488" y="27"/>
                      </a:lnTo>
                      <a:lnTo>
                        <a:pt x="549" y="12"/>
                      </a:lnTo>
                      <a:lnTo>
                        <a:pt x="613" y="3"/>
                      </a:lnTo>
                      <a:lnTo>
                        <a:pt x="678"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688" name="Freeform 485"/>
                <p:cNvSpPr>
                  <a:spLocks noEditPoints="1"/>
                </p:cNvSpPr>
                <p:nvPr/>
              </p:nvSpPr>
              <p:spPr bwMode="auto">
                <a:xfrm>
                  <a:off x="1828801" y="3784600"/>
                  <a:ext cx="66675" cy="138113"/>
                </a:xfrm>
                <a:custGeom>
                  <a:avLst/>
                  <a:gdLst>
                    <a:gd name="T0" fmla="*/ 292 w 461"/>
                    <a:gd name="T1" fmla="*/ 730 h 952"/>
                    <a:gd name="T2" fmla="*/ 325 w 461"/>
                    <a:gd name="T3" fmla="*/ 693 h 952"/>
                    <a:gd name="T4" fmla="*/ 337 w 461"/>
                    <a:gd name="T5" fmla="*/ 644 h 952"/>
                    <a:gd name="T6" fmla="*/ 325 w 461"/>
                    <a:gd name="T7" fmla="*/ 595 h 952"/>
                    <a:gd name="T8" fmla="*/ 292 w 461"/>
                    <a:gd name="T9" fmla="*/ 558 h 952"/>
                    <a:gd name="T10" fmla="*/ 150 w 461"/>
                    <a:gd name="T11" fmla="*/ 238 h 952"/>
                    <a:gd name="T12" fmla="*/ 127 w 461"/>
                    <a:gd name="T13" fmla="*/ 282 h 952"/>
                    <a:gd name="T14" fmla="*/ 127 w 461"/>
                    <a:gd name="T15" fmla="*/ 333 h 952"/>
                    <a:gd name="T16" fmla="*/ 150 w 461"/>
                    <a:gd name="T17" fmla="*/ 377 h 952"/>
                    <a:gd name="T18" fmla="*/ 169 w 461"/>
                    <a:gd name="T19" fmla="*/ 222 h 952"/>
                    <a:gd name="T20" fmla="*/ 250 w 461"/>
                    <a:gd name="T21" fmla="*/ 3 h 952"/>
                    <a:gd name="T22" fmla="*/ 280 w 461"/>
                    <a:gd name="T23" fmla="*/ 25 h 952"/>
                    <a:gd name="T24" fmla="*/ 292 w 461"/>
                    <a:gd name="T25" fmla="*/ 62 h 952"/>
                    <a:gd name="T26" fmla="*/ 327 w 461"/>
                    <a:gd name="T27" fmla="*/ 99 h 952"/>
                    <a:gd name="T28" fmla="*/ 389 w 461"/>
                    <a:gd name="T29" fmla="*/ 141 h 952"/>
                    <a:gd name="T30" fmla="*/ 433 w 461"/>
                    <a:gd name="T31" fmla="*/ 199 h 952"/>
                    <a:gd name="T32" fmla="*/ 458 w 461"/>
                    <a:gd name="T33" fmla="*/ 269 h 952"/>
                    <a:gd name="T34" fmla="*/ 458 w 461"/>
                    <a:gd name="T35" fmla="*/ 328 h 952"/>
                    <a:gd name="T36" fmla="*/ 436 w 461"/>
                    <a:gd name="T37" fmla="*/ 357 h 952"/>
                    <a:gd name="T38" fmla="*/ 398 w 461"/>
                    <a:gd name="T39" fmla="*/ 369 h 952"/>
                    <a:gd name="T40" fmla="*/ 362 w 461"/>
                    <a:gd name="T41" fmla="*/ 357 h 952"/>
                    <a:gd name="T42" fmla="*/ 341 w 461"/>
                    <a:gd name="T43" fmla="*/ 328 h 952"/>
                    <a:gd name="T44" fmla="*/ 334 w 461"/>
                    <a:gd name="T45" fmla="*/ 282 h 952"/>
                    <a:gd name="T46" fmla="*/ 311 w 461"/>
                    <a:gd name="T47" fmla="*/ 238 h 952"/>
                    <a:gd name="T48" fmla="*/ 292 w 461"/>
                    <a:gd name="T49" fmla="*/ 423 h 952"/>
                    <a:gd name="T50" fmla="*/ 360 w 461"/>
                    <a:gd name="T51" fmla="*/ 454 h 952"/>
                    <a:gd name="T52" fmla="*/ 413 w 461"/>
                    <a:gd name="T53" fmla="*/ 504 h 952"/>
                    <a:gd name="T54" fmla="*/ 448 w 461"/>
                    <a:gd name="T55" fmla="*/ 568 h 952"/>
                    <a:gd name="T56" fmla="*/ 461 w 461"/>
                    <a:gd name="T57" fmla="*/ 644 h 952"/>
                    <a:gd name="T58" fmla="*/ 448 w 461"/>
                    <a:gd name="T59" fmla="*/ 719 h 952"/>
                    <a:gd name="T60" fmla="*/ 413 w 461"/>
                    <a:gd name="T61" fmla="*/ 784 h 952"/>
                    <a:gd name="T62" fmla="*/ 360 w 461"/>
                    <a:gd name="T63" fmla="*/ 834 h 952"/>
                    <a:gd name="T64" fmla="*/ 292 w 461"/>
                    <a:gd name="T65" fmla="*/ 866 h 952"/>
                    <a:gd name="T66" fmla="*/ 289 w 461"/>
                    <a:gd name="T67" fmla="*/ 910 h 952"/>
                    <a:gd name="T68" fmla="*/ 267 w 461"/>
                    <a:gd name="T69" fmla="*/ 940 h 952"/>
                    <a:gd name="T70" fmla="*/ 231 w 461"/>
                    <a:gd name="T71" fmla="*/ 952 h 952"/>
                    <a:gd name="T72" fmla="*/ 194 w 461"/>
                    <a:gd name="T73" fmla="*/ 940 h 952"/>
                    <a:gd name="T74" fmla="*/ 172 w 461"/>
                    <a:gd name="T75" fmla="*/ 910 h 952"/>
                    <a:gd name="T76" fmla="*/ 169 w 461"/>
                    <a:gd name="T77" fmla="*/ 866 h 952"/>
                    <a:gd name="T78" fmla="*/ 102 w 461"/>
                    <a:gd name="T79" fmla="*/ 834 h 952"/>
                    <a:gd name="T80" fmla="*/ 49 w 461"/>
                    <a:gd name="T81" fmla="*/ 784 h 952"/>
                    <a:gd name="T82" fmla="*/ 14 w 461"/>
                    <a:gd name="T83" fmla="*/ 719 h 952"/>
                    <a:gd name="T84" fmla="*/ 0 w 461"/>
                    <a:gd name="T85" fmla="*/ 644 h 952"/>
                    <a:gd name="T86" fmla="*/ 13 w 461"/>
                    <a:gd name="T87" fmla="*/ 608 h 952"/>
                    <a:gd name="T88" fmla="*/ 43 w 461"/>
                    <a:gd name="T89" fmla="*/ 586 h 952"/>
                    <a:gd name="T90" fmla="*/ 82 w 461"/>
                    <a:gd name="T91" fmla="*/ 586 h 952"/>
                    <a:gd name="T92" fmla="*/ 112 w 461"/>
                    <a:gd name="T93" fmla="*/ 608 h 952"/>
                    <a:gd name="T94" fmla="*/ 124 w 461"/>
                    <a:gd name="T95" fmla="*/ 644 h 952"/>
                    <a:gd name="T96" fmla="*/ 136 w 461"/>
                    <a:gd name="T97" fmla="*/ 693 h 952"/>
                    <a:gd name="T98" fmla="*/ 169 w 461"/>
                    <a:gd name="T99" fmla="*/ 730 h 952"/>
                    <a:gd name="T100" fmla="*/ 134 w 461"/>
                    <a:gd name="T101" fmla="*/ 516 h 952"/>
                    <a:gd name="T102" fmla="*/ 73 w 461"/>
                    <a:gd name="T103" fmla="*/ 476 h 952"/>
                    <a:gd name="T104" fmla="*/ 28 w 461"/>
                    <a:gd name="T105" fmla="*/ 418 h 952"/>
                    <a:gd name="T106" fmla="*/ 4 w 461"/>
                    <a:gd name="T107" fmla="*/ 347 h 952"/>
                    <a:gd name="T108" fmla="*/ 4 w 461"/>
                    <a:gd name="T109" fmla="*/ 269 h 952"/>
                    <a:gd name="T110" fmla="*/ 28 w 461"/>
                    <a:gd name="T111" fmla="*/ 199 h 952"/>
                    <a:gd name="T112" fmla="*/ 73 w 461"/>
                    <a:gd name="T113" fmla="*/ 141 h 952"/>
                    <a:gd name="T114" fmla="*/ 134 w 461"/>
                    <a:gd name="T115" fmla="*/ 99 h 952"/>
                    <a:gd name="T116" fmla="*/ 169 w 461"/>
                    <a:gd name="T117" fmla="*/ 62 h 952"/>
                    <a:gd name="T118" fmla="*/ 181 w 461"/>
                    <a:gd name="T119" fmla="*/ 25 h 952"/>
                    <a:gd name="T120" fmla="*/ 212 w 461"/>
                    <a:gd name="T121" fmla="*/ 3 h 9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61" h="952">
                      <a:moveTo>
                        <a:pt x="292" y="558"/>
                      </a:moveTo>
                      <a:lnTo>
                        <a:pt x="292" y="730"/>
                      </a:lnTo>
                      <a:lnTo>
                        <a:pt x="311" y="714"/>
                      </a:lnTo>
                      <a:lnTo>
                        <a:pt x="325" y="693"/>
                      </a:lnTo>
                      <a:lnTo>
                        <a:pt x="334" y="670"/>
                      </a:lnTo>
                      <a:lnTo>
                        <a:pt x="337" y="644"/>
                      </a:lnTo>
                      <a:lnTo>
                        <a:pt x="334" y="619"/>
                      </a:lnTo>
                      <a:lnTo>
                        <a:pt x="325" y="595"/>
                      </a:lnTo>
                      <a:lnTo>
                        <a:pt x="311" y="575"/>
                      </a:lnTo>
                      <a:lnTo>
                        <a:pt x="292" y="558"/>
                      </a:lnTo>
                      <a:close/>
                      <a:moveTo>
                        <a:pt x="169" y="222"/>
                      </a:moveTo>
                      <a:lnTo>
                        <a:pt x="150" y="238"/>
                      </a:lnTo>
                      <a:lnTo>
                        <a:pt x="136" y="259"/>
                      </a:lnTo>
                      <a:lnTo>
                        <a:pt x="127" y="282"/>
                      </a:lnTo>
                      <a:lnTo>
                        <a:pt x="124" y="308"/>
                      </a:lnTo>
                      <a:lnTo>
                        <a:pt x="127" y="333"/>
                      </a:lnTo>
                      <a:lnTo>
                        <a:pt x="136" y="357"/>
                      </a:lnTo>
                      <a:lnTo>
                        <a:pt x="150" y="377"/>
                      </a:lnTo>
                      <a:lnTo>
                        <a:pt x="169" y="395"/>
                      </a:lnTo>
                      <a:lnTo>
                        <a:pt x="169" y="222"/>
                      </a:lnTo>
                      <a:close/>
                      <a:moveTo>
                        <a:pt x="231" y="0"/>
                      </a:moveTo>
                      <a:lnTo>
                        <a:pt x="250" y="3"/>
                      </a:lnTo>
                      <a:lnTo>
                        <a:pt x="267" y="12"/>
                      </a:lnTo>
                      <a:lnTo>
                        <a:pt x="280" y="25"/>
                      </a:lnTo>
                      <a:lnTo>
                        <a:pt x="289" y="43"/>
                      </a:lnTo>
                      <a:lnTo>
                        <a:pt x="292" y="62"/>
                      </a:lnTo>
                      <a:lnTo>
                        <a:pt x="292" y="86"/>
                      </a:lnTo>
                      <a:lnTo>
                        <a:pt x="327" y="99"/>
                      </a:lnTo>
                      <a:lnTo>
                        <a:pt x="360" y="118"/>
                      </a:lnTo>
                      <a:lnTo>
                        <a:pt x="389" y="141"/>
                      </a:lnTo>
                      <a:lnTo>
                        <a:pt x="413" y="168"/>
                      </a:lnTo>
                      <a:lnTo>
                        <a:pt x="433" y="199"/>
                      </a:lnTo>
                      <a:lnTo>
                        <a:pt x="448" y="233"/>
                      </a:lnTo>
                      <a:lnTo>
                        <a:pt x="458" y="269"/>
                      </a:lnTo>
                      <a:lnTo>
                        <a:pt x="461" y="308"/>
                      </a:lnTo>
                      <a:lnTo>
                        <a:pt x="458" y="328"/>
                      </a:lnTo>
                      <a:lnTo>
                        <a:pt x="449" y="344"/>
                      </a:lnTo>
                      <a:lnTo>
                        <a:pt x="436" y="357"/>
                      </a:lnTo>
                      <a:lnTo>
                        <a:pt x="418" y="366"/>
                      </a:lnTo>
                      <a:lnTo>
                        <a:pt x="398" y="369"/>
                      </a:lnTo>
                      <a:lnTo>
                        <a:pt x="379" y="366"/>
                      </a:lnTo>
                      <a:lnTo>
                        <a:pt x="362" y="357"/>
                      </a:lnTo>
                      <a:lnTo>
                        <a:pt x="349" y="344"/>
                      </a:lnTo>
                      <a:lnTo>
                        <a:pt x="341" y="328"/>
                      </a:lnTo>
                      <a:lnTo>
                        <a:pt x="337" y="308"/>
                      </a:lnTo>
                      <a:lnTo>
                        <a:pt x="334" y="282"/>
                      </a:lnTo>
                      <a:lnTo>
                        <a:pt x="325" y="259"/>
                      </a:lnTo>
                      <a:lnTo>
                        <a:pt x="311" y="238"/>
                      </a:lnTo>
                      <a:lnTo>
                        <a:pt x="292" y="222"/>
                      </a:lnTo>
                      <a:lnTo>
                        <a:pt x="292" y="423"/>
                      </a:lnTo>
                      <a:lnTo>
                        <a:pt x="327" y="436"/>
                      </a:lnTo>
                      <a:lnTo>
                        <a:pt x="360" y="454"/>
                      </a:lnTo>
                      <a:lnTo>
                        <a:pt x="389" y="477"/>
                      </a:lnTo>
                      <a:lnTo>
                        <a:pt x="413" y="504"/>
                      </a:lnTo>
                      <a:lnTo>
                        <a:pt x="433" y="535"/>
                      </a:lnTo>
                      <a:lnTo>
                        <a:pt x="448" y="568"/>
                      </a:lnTo>
                      <a:lnTo>
                        <a:pt x="458" y="606"/>
                      </a:lnTo>
                      <a:lnTo>
                        <a:pt x="461" y="644"/>
                      </a:lnTo>
                      <a:lnTo>
                        <a:pt x="458" y="683"/>
                      </a:lnTo>
                      <a:lnTo>
                        <a:pt x="448" y="719"/>
                      </a:lnTo>
                      <a:lnTo>
                        <a:pt x="433" y="753"/>
                      </a:lnTo>
                      <a:lnTo>
                        <a:pt x="413" y="784"/>
                      </a:lnTo>
                      <a:lnTo>
                        <a:pt x="389" y="811"/>
                      </a:lnTo>
                      <a:lnTo>
                        <a:pt x="360" y="834"/>
                      </a:lnTo>
                      <a:lnTo>
                        <a:pt x="327" y="853"/>
                      </a:lnTo>
                      <a:lnTo>
                        <a:pt x="292" y="866"/>
                      </a:lnTo>
                      <a:lnTo>
                        <a:pt x="292" y="890"/>
                      </a:lnTo>
                      <a:lnTo>
                        <a:pt x="289" y="910"/>
                      </a:lnTo>
                      <a:lnTo>
                        <a:pt x="280" y="927"/>
                      </a:lnTo>
                      <a:lnTo>
                        <a:pt x="267" y="940"/>
                      </a:lnTo>
                      <a:lnTo>
                        <a:pt x="250" y="949"/>
                      </a:lnTo>
                      <a:lnTo>
                        <a:pt x="231" y="952"/>
                      </a:lnTo>
                      <a:lnTo>
                        <a:pt x="212" y="949"/>
                      </a:lnTo>
                      <a:lnTo>
                        <a:pt x="194" y="940"/>
                      </a:lnTo>
                      <a:lnTo>
                        <a:pt x="181" y="927"/>
                      </a:lnTo>
                      <a:lnTo>
                        <a:pt x="172" y="910"/>
                      </a:lnTo>
                      <a:lnTo>
                        <a:pt x="169" y="890"/>
                      </a:lnTo>
                      <a:lnTo>
                        <a:pt x="169" y="866"/>
                      </a:lnTo>
                      <a:lnTo>
                        <a:pt x="134" y="853"/>
                      </a:lnTo>
                      <a:lnTo>
                        <a:pt x="102" y="834"/>
                      </a:lnTo>
                      <a:lnTo>
                        <a:pt x="73" y="811"/>
                      </a:lnTo>
                      <a:lnTo>
                        <a:pt x="49" y="784"/>
                      </a:lnTo>
                      <a:lnTo>
                        <a:pt x="28" y="753"/>
                      </a:lnTo>
                      <a:lnTo>
                        <a:pt x="14" y="719"/>
                      </a:lnTo>
                      <a:lnTo>
                        <a:pt x="4" y="683"/>
                      </a:lnTo>
                      <a:lnTo>
                        <a:pt x="0" y="644"/>
                      </a:lnTo>
                      <a:lnTo>
                        <a:pt x="4" y="624"/>
                      </a:lnTo>
                      <a:lnTo>
                        <a:pt x="13" y="608"/>
                      </a:lnTo>
                      <a:lnTo>
                        <a:pt x="26" y="595"/>
                      </a:lnTo>
                      <a:lnTo>
                        <a:pt x="43" y="586"/>
                      </a:lnTo>
                      <a:lnTo>
                        <a:pt x="63" y="583"/>
                      </a:lnTo>
                      <a:lnTo>
                        <a:pt x="82" y="586"/>
                      </a:lnTo>
                      <a:lnTo>
                        <a:pt x="99" y="595"/>
                      </a:lnTo>
                      <a:lnTo>
                        <a:pt x="112" y="608"/>
                      </a:lnTo>
                      <a:lnTo>
                        <a:pt x="121" y="624"/>
                      </a:lnTo>
                      <a:lnTo>
                        <a:pt x="124" y="644"/>
                      </a:lnTo>
                      <a:lnTo>
                        <a:pt x="127" y="670"/>
                      </a:lnTo>
                      <a:lnTo>
                        <a:pt x="136" y="693"/>
                      </a:lnTo>
                      <a:lnTo>
                        <a:pt x="150" y="714"/>
                      </a:lnTo>
                      <a:lnTo>
                        <a:pt x="169" y="730"/>
                      </a:lnTo>
                      <a:lnTo>
                        <a:pt x="169" y="529"/>
                      </a:lnTo>
                      <a:lnTo>
                        <a:pt x="134" y="516"/>
                      </a:lnTo>
                      <a:lnTo>
                        <a:pt x="102" y="498"/>
                      </a:lnTo>
                      <a:lnTo>
                        <a:pt x="73" y="476"/>
                      </a:lnTo>
                      <a:lnTo>
                        <a:pt x="49" y="448"/>
                      </a:lnTo>
                      <a:lnTo>
                        <a:pt x="28" y="418"/>
                      </a:lnTo>
                      <a:lnTo>
                        <a:pt x="14" y="384"/>
                      </a:lnTo>
                      <a:lnTo>
                        <a:pt x="4" y="347"/>
                      </a:lnTo>
                      <a:lnTo>
                        <a:pt x="0" y="308"/>
                      </a:lnTo>
                      <a:lnTo>
                        <a:pt x="4" y="269"/>
                      </a:lnTo>
                      <a:lnTo>
                        <a:pt x="14" y="233"/>
                      </a:lnTo>
                      <a:lnTo>
                        <a:pt x="28" y="199"/>
                      </a:lnTo>
                      <a:lnTo>
                        <a:pt x="49" y="168"/>
                      </a:lnTo>
                      <a:lnTo>
                        <a:pt x="73" y="141"/>
                      </a:lnTo>
                      <a:lnTo>
                        <a:pt x="102" y="118"/>
                      </a:lnTo>
                      <a:lnTo>
                        <a:pt x="134" y="99"/>
                      </a:lnTo>
                      <a:lnTo>
                        <a:pt x="169" y="86"/>
                      </a:lnTo>
                      <a:lnTo>
                        <a:pt x="169" y="62"/>
                      </a:lnTo>
                      <a:lnTo>
                        <a:pt x="172" y="43"/>
                      </a:lnTo>
                      <a:lnTo>
                        <a:pt x="181" y="25"/>
                      </a:lnTo>
                      <a:lnTo>
                        <a:pt x="194" y="12"/>
                      </a:lnTo>
                      <a:lnTo>
                        <a:pt x="212" y="3"/>
                      </a:lnTo>
                      <a:lnTo>
                        <a:pt x="231"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grpSp>
          <p:grpSp>
            <p:nvGrpSpPr>
              <p:cNvPr id="750" name="Group 749"/>
              <p:cNvGrpSpPr/>
              <p:nvPr/>
            </p:nvGrpSpPr>
            <p:grpSpPr>
              <a:xfrm flipH="1">
                <a:off x="10117" y="6087"/>
                <a:ext cx="520" cy="326"/>
                <a:chOff x="6799263" y="5102225"/>
                <a:chExt cx="481012" cy="301625"/>
              </a:xfrm>
              <a:grpFill/>
            </p:grpSpPr>
            <p:sp>
              <p:nvSpPr>
                <p:cNvPr id="747" name="Freeform 544"/>
                <p:cNvSpPr/>
                <p:nvPr/>
              </p:nvSpPr>
              <p:spPr bwMode="auto">
                <a:xfrm>
                  <a:off x="6840538" y="5360988"/>
                  <a:ext cx="398462" cy="15875"/>
                </a:xfrm>
                <a:custGeom>
                  <a:avLst/>
                  <a:gdLst>
                    <a:gd name="T0" fmla="*/ 55 w 2764"/>
                    <a:gd name="T1" fmla="*/ 0 h 110"/>
                    <a:gd name="T2" fmla="*/ 2709 w 2764"/>
                    <a:gd name="T3" fmla="*/ 0 h 110"/>
                    <a:gd name="T4" fmla="*/ 2726 w 2764"/>
                    <a:gd name="T5" fmla="*/ 2 h 110"/>
                    <a:gd name="T6" fmla="*/ 2741 w 2764"/>
                    <a:gd name="T7" fmla="*/ 10 h 110"/>
                    <a:gd name="T8" fmla="*/ 2753 w 2764"/>
                    <a:gd name="T9" fmla="*/ 22 h 110"/>
                    <a:gd name="T10" fmla="*/ 2761 w 2764"/>
                    <a:gd name="T11" fmla="*/ 38 h 110"/>
                    <a:gd name="T12" fmla="*/ 2764 w 2764"/>
                    <a:gd name="T13" fmla="*/ 55 h 110"/>
                    <a:gd name="T14" fmla="*/ 2761 w 2764"/>
                    <a:gd name="T15" fmla="*/ 72 h 110"/>
                    <a:gd name="T16" fmla="*/ 2753 w 2764"/>
                    <a:gd name="T17" fmla="*/ 88 h 110"/>
                    <a:gd name="T18" fmla="*/ 2741 w 2764"/>
                    <a:gd name="T19" fmla="*/ 99 h 110"/>
                    <a:gd name="T20" fmla="*/ 2726 w 2764"/>
                    <a:gd name="T21" fmla="*/ 107 h 110"/>
                    <a:gd name="T22" fmla="*/ 2709 w 2764"/>
                    <a:gd name="T23" fmla="*/ 110 h 110"/>
                    <a:gd name="T24" fmla="*/ 55 w 2764"/>
                    <a:gd name="T25" fmla="*/ 110 h 110"/>
                    <a:gd name="T26" fmla="*/ 37 w 2764"/>
                    <a:gd name="T27" fmla="*/ 107 h 110"/>
                    <a:gd name="T28" fmla="*/ 22 w 2764"/>
                    <a:gd name="T29" fmla="*/ 99 h 110"/>
                    <a:gd name="T30" fmla="*/ 11 w 2764"/>
                    <a:gd name="T31" fmla="*/ 88 h 110"/>
                    <a:gd name="T32" fmla="*/ 3 w 2764"/>
                    <a:gd name="T33" fmla="*/ 72 h 110"/>
                    <a:gd name="T34" fmla="*/ 0 w 2764"/>
                    <a:gd name="T35" fmla="*/ 55 h 110"/>
                    <a:gd name="T36" fmla="*/ 3 w 2764"/>
                    <a:gd name="T37" fmla="*/ 38 h 110"/>
                    <a:gd name="T38" fmla="*/ 11 w 2764"/>
                    <a:gd name="T39" fmla="*/ 22 h 110"/>
                    <a:gd name="T40" fmla="*/ 22 w 2764"/>
                    <a:gd name="T41" fmla="*/ 10 h 110"/>
                    <a:gd name="T42" fmla="*/ 37 w 2764"/>
                    <a:gd name="T43" fmla="*/ 2 h 110"/>
                    <a:gd name="T44" fmla="*/ 55 w 2764"/>
                    <a:gd name="T4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764" h="110">
                      <a:moveTo>
                        <a:pt x="55" y="0"/>
                      </a:moveTo>
                      <a:lnTo>
                        <a:pt x="2709" y="0"/>
                      </a:lnTo>
                      <a:lnTo>
                        <a:pt x="2726" y="2"/>
                      </a:lnTo>
                      <a:lnTo>
                        <a:pt x="2741" y="10"/>
                      </a:lnTo>
                      <a:lnTo>
                        <a:pt x="2753" y="22"/>
                      </a:lnTo>
                      <a:lnTo>
                        <a:pt x="2761" y="38"/>
                      </a:lnTo>
                      <a:lnTo>
                        <a:pt x="2764" y="55"/>
                      </a:lnTo>
                      <a:lnTo>
                        <a:pt x="2761" y="72"/>
                      </a:lnTo>
                      <a:lnTo>
                        <a:pt x="2753" y="88"/>
                      </a:lnTo>
                      <a:lnTo>
                        <a:pt x="2741" y="99"/>
                      </a:lnTo>
                      <a:lnTo>
                        <a:pt x="2726" y="107"/>
                      </a:lnTo>
                      <a:lnTo>
                        <a:pt x="2709" y="110"/>
                      </a:lnTo>
                      <a:lnTo>
                        <a:pt x="55" y="110"/>
                      </a:lnTo>
                      <a:lnTo>
                        <a:pt x="37" y="107"/>
                      </a:lnTo>
                      <a:lnTo>
                        <a:pt x="22" y="99"/>
                      </a:lnTo>
                      <a:lnTo>
                        <a:pt x="11" y="88"/>
                      </a:lnTo>
                      <a:lnTo>
                        <a:pt x="3" y="72"/>
                      </a:lnTo>
                      <a:lnTo>
                        <a:pt x="0" y="55"/>
                      </a:lnTo>
                      <a:lnTo>
                        <a:pt x="3" y="38"/>
                      </a:lnTo>
                      <a:lnTo>
                        <a:pt x="11" y="22"/>
                      </a:lnTo>
                      <a:lnTo>
                        <a:pt x="22" y="10"/>
                      </a:lnTo>
                      <a:lnTo>
                        <a:pt x="37" y="2"/>
                      </a:lnTo>
                      <a:lnTo>
                        <a:pt x="55"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748" name="Freeform 545"/>
                <p:cNvSpPr/>
                <p:nvPr/>
              </p:nvSpPr>
              <p:spPr bwMode="auto">
                <a:xfrm>
                  <a:off x="6904038" y="5387975"/>
                  <a:ext cx="271462" cy="15875"/>
                </a:xfrm>
                <a:custGeom>
                  <a:avLst/>
                  <a:gdLst>
                    <a:gd name="T0" fmla="*/ 55 w 1878"/>
                    <a:gd name="T1" fmla="*/ 0 h 110"/>
                    <a:gd name="T2" fmla="*/ 1823 w 1878"/>
                    <a:gd name="T3" fmla="*/ 0 h 110"/>
                    <a:gd name="T4" fmla="*/ 1840 w 1878"/>
                    <a:gd name="T5" fmla="*/ 3 h 110"/>
                    <a:gd name="T6" fmla="*/ 1856 w 1878"/>
                    <a:gd name="T7" fmla="*/ 10 h 110"/>
                    <a:gd name="T8" fmla="*/ 1868 w 1878"/>
                    <a:gd name="T9" fmla="*/ 22 h 110"/>
                    <a:gd name="T10" fmla="*/ 1875 w 1878"/>
                    <a:gd name="T11" fmla="*/ 38 h 110"/>
                    <a:gd name="T12" fmla="*/ 1878 w 1878"/>
                    <a:gd name="T13" fmla="*/ 56 h 110"/>
                    <a:gd name="T14" fmla="*/ 1875 w 1878"/>
                    <a:gd name="T15" fmla="*/ 73 h 110"/>
                    <a:gd name="T16" fmla="*/ 1868 w 1878"/>
                    <a:gd name="T17" fmla="*/ 88 h 110"/>
                    <a:gd name="T18" fmla="*/ 1856 w 1878"/>
                    <a:gd name="T19" fmla="*/ 100 h 110"/>
                    <a:gd name="T20" fmla="*/ 1840 w 1878"/>
                    <a:gd name="T21" fmla="*/ 107 h 110"/>
                    <a:gd name="T22" fmla="*/ 1823 w 1878"/>
                    <a:gd name="T23" fmla="*/ 110 h 110"/>
                    <a:gd name="T24" fmla="*/ 55 w 1878"/>
                    <a:gd name="T25" fmla="*/ 110 h 110"/>
                    <a:gd name="T26" fmla="*/ 38 w 1878"/>
                    <a:gd name="T27" fmla="*/ 107 h 110"/>
                    <a:gd name="T28" fmla="*/ 22 w 1878"/>
                    <a:gd name="T29" fmla="*/ 100 h 110"/>
                    <a:gd name="T30" fmla="*/ 10 w 1878"/>
                    <a:gd name="T31" fmla="*/ 88 h 110"/>
                    <a:gd name="T32" fmla="*/ 2 w 1878"/>
                    <a:gd name="T33" fmla="*/ 73 h 110"/>
                    <a:gd name="T34" fmla="*/ 0 w 1878"/>
                    <a:gd name="T35" fmla="*/ 56 h 110"/>
                    <a:gd name="T36" fmla="*/ 2 w 1878"/>
                    <a:gd name="T37" fmla="*/ 38 h 110"/>
                    <a:gd name="T38" fmla="*/ 10 w 1878"/>
                    <a:gd name="T39" fmla="*/ 22 h 110"/>
                    <a:gd name="T40" fmla="*/ 22 w 1878"/>
                    <a:gd name="T41" fmla="*/ 10 h 110"/>
                    <a:gd name="T42" fmla="*/ 38 w 1878"/>
                    <a:gd name="T43" fmla="*/ 3 h 110"/>
                    <a:gd name="T44" fmla="*/ 55 w 1878"/>
                    <a:gd name="T45"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78" h="110">
                      <a:moveTo>
                        <a:pt x="55" y="0"/>
                      </a:moveTo>
                      <a:lnTo>
                        <a:pt x="1823" y="0"/>
                      </a:lnTo>
                      <a:lnTo>
                        <a:pt x="1840" y="3"/>
                      </a:lnTo>
                      <a:lnTo>
                        <a:pt x="1856" y="10"/>
                      </a:lnTo>
                      <a:lnTo>
                        <a:pt x="1868" y="22"/>
                      </a:lnTo>
                      <a:lnTo>
                        <a:pt x="1875" y="38"/>
                      </a:lnTo>
                      <a:lnTo>
                        <a:pt x="1878" y="56"/>
                      </a:lnTo>
                      <a:lnTo>
                        <a:pt x="1875" y="73"/>
                      </a:lnTo>
                      <a:lnTo>
                        <a:pt x="1868" y="88"/>
                      </a:lnTo>
                      <a:lnTo>
                        <a:pt x="1856" y="100"/>
                      </a:lnTo>
                      <a:lnTo>
                        <a:pt x="1840" y="107"/>
                      </a:lnTo>
                      <a:lnTo>
                        <a:pt x="1823" y="110"/>
                      </a:lnTo>
                      <a:lnTo>
                        <a:pt x="55" y="110"/>
                      </a:lnTo>
                      <a:lnTo>
                        <a:pt x="38" y="107"/>
                      </a:lnTo>
                      <a:lnTo>
                        <a:pt x="22" y="100"/>
                      </a:lnTo>
                      <a:lnTo>
                        <a:pt x="10" y="88"/>
                      </a:lnTo>
                      <a:lnTo>
                        <a:pt x="2" y="73"/>
                      </a:lnTo>
                      <a:lnTo>
                        <a:pt x="0" y="56"/>
                      </a:lnTo>
                      <a:lnTo>
                        <a:pt x="2" y="38"/>
                      </a:lnTo>
                      <a:lnTo>
                        <a:pt x="10" y="22"/>
                      </a:lnTo>
                      <a:lnTo>
                        <a:pt x="22" y="10"/>
                      </a:lnTo>
                      <a:lnTo>
                        <a:pt x="38" y="3"/>
                      </a:lnTo>
                      <a:lnTo>
                        <a:pt x="55"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749" name="Freeform 546"/>
                <p:cNvSpPr>
                  <a:spLocks noEditPoints="1"/>
                </p:cNvSpPr>
                <p:nvPr/>
              </p:nvSpPr>
              <p:spPr bwMode="auto">
                <a:xfrm>
                  <a:off x="6799263" y="5102225"/>
                  <a:ext cx="481012" cy="247650"/>
                </a:xfrm>
                <a:custGeom>
                  <a:avLst/>
                  <a:gdLst>
                    <a:gd name="T0" fmla="*/ 2234 w 3332"/>
                    <a:gd name="T1" fmla="*/ 1329 h 1714"/>
                    <a:gd name="T2" fmla="*/ 1368 w 3332"/>
                    <a:gd name="T3" fmla="*/ 1075 h 1714"/>
                    <a:gd name="T4" fmla="*/ 1052 w 3332"/>
                    <a:gd name="T5" fmla="*/ 1424 h 1714"/>
                    <a:gd name="T6" fmla="*/ 1948 w 3332"/>
                    <a:gd name="T7" fmla="*/ 1067 h 1714"/>
                    <a:gd name="T8" fmla="*/ 1441 w 3332"/>
                    <a:gd name="T9" fmla="*/ 289 h 1714"/>
                    <a:gd name="T10" fmla="*/ 1366 w 3332"/>
                    <a:gd name="T11" fmla="*/ 543 h 1714"/>
                    <a:gd name="T12" fmla="*/ 1252 w 3332"/>
                    <a:gd name="T13" fmla="*/ 333 h 1714"/>
                    <a:gd name="T14" fmla="*/ 1107 w 3332"/>
                    <a:gd name="T15" fmla="*/ 639 h 1714"/>
                    <a:gd name="T16" fmla="*/ 1011 w 3332"/>
                    <a:gd name="T17" fmla="*/ 639 h 1714"/>
                    <a:gd name="T18" fmla="*/ 863 w 3332"/>
                    <a:gd name="T19" fmla="*/ 804 h 1714"/>
                    <a:gd name="T20" fmla="*/ 780 w 3332"/>
                    <a:gd name="T21" fmla="*/ 851 h 1714"/>
                    <a:gd name="T22" fmla="*/ 662 w 3332"/>
                    <a:gd name="T23" fmla="*/ 1027 h 1714"/>
                    <a:gd name="T24" fmla="*/ 614 w 3332"/>
                    <a:gd name="T25" fmla="*/ 1109 h 1714"/>
                    <a:gd name="T26" fmla="*/ 520 w 3332"/>
                    <a:gd name="T27" fmla="*/ 1298 h 1714"/>
                    <a:gd name="T28" fmla="*/ 520 w 3332"/>
                    <a:gd name="T29" fmla="*/ 1393 h 1714"/>
                    <a:gd name="T30" fmla="*/ 273 w 3332"/>
                    <a:gd name="T31" fmla="*/ 1603 h 1714"/>
                    <a:gd name="T32" fmla="*/ 1074 w 3332"/>
                    <a:gd name="T33" fmla="*/ 1173 h 1714"/>
                    <a:gd name="T34" fmla="*/ 1526 w 3332"/>
                    <a:gd name="T35" fmla="*/ 906 h 1714"/>
                    <a:gd name="T36" fmla="*/ 2021 w 3332"/>
                    <a:gd name="T37" fmla="*/ 981 h 1714"/>
                    <a:gd name="T38" fmla="*/ 2366 w 3332"/>
                    <a:gd name="T39" fmla="*/ 922 h 1714"/>
                    <a:gd name="T40" fmla="*/ 2392 w 3332"/>
                    <a:gd name="T41" fmla="*/ 1014 h 1714"/>
                    <a:gd name="T42" fmla="*/ 2425 w 3332"/>
                    <a:gd name="T43" fmla="*/ 1541 h 1714"/>
                    <a:gd name="T44" fmla="*/ 2846 w 3332"/>
                    <a:gd name="T45" fmla="*/ 1400 h 1714"/>
                    <a:gd name="T46" fmla="*/ 2787 w 3332"/>
                    <a:gd name="T47" fmla="*/ 1331 h 1714"/>
                    <a:gd name="T48" fmla="*/ 2900 w 3332"/>
                    <a:gd name="T49" fmla="*/ 1013 h 1714"/>
                    <a:gd name="T50" fmla="*/ 2664 w 3332"/>
                    <a:gd name="T51" fmla="*/ 1068 h 1714"/>
                    <a:gd name="T52" fmla="*/ 2745 w 3332"/>
                    <a:gd name="T53" fmla="*/ 780 h 1714"/>
                    <a:gd name="T54" fmla="*/ 2486 w 3332"/>
                    <a:gd name="T55" fmla="*/ 842 h 1714"/>
                    <a:gd name="T56" fmla="*/ 2547 w 3332"/>
                    <a:gd name="T57" fmla="*/ 584 h 1714"/>
                    <a:gd name="T58" fmla="*/ 2259 w 3332"/>
                    <a:gd name="T59" fmla="*/ 664 h 1714"/>
                    <a:gd name="T60" fmla="*/ 2314 w 3332"/>
                    <a:gd name="T61" fmla="*/ 430 h 1714"/>
                    <a:gd name="T62" fmla="*/ 1995 w 3332"/>
                    <a:gd name="T63" fmla="*/ 543 h 1714"/>
                    <a:gd name="T64" fmla="*/ 1925 w 3332"/>
                    <a:gd name="T65" fmla="*/ 491 h 1714"/>
                    <a:gd name="T66" fmla="*/ 1711 w 3332"/>
                    <a:gd name="T67" fmla="*/ 482 h 1714"/>
                    <a:gd name="T68" fmla="*/ 1611 w 3332"/>
                    <a:gd name="T69" fmla="*/ 450 h 1714"/>
                    <a:gd name="T70" fmla="*/ 1095 w 3332"/>
                    <a:gd name="T71" fmla="*/ 218 h 1714"/>
                    <a:gd name="T72" fmla="*/ 489 w 3332"/>
                    <a:gd name="T73" fmla="*/ 648 h 1714"/>
                    <a:gd name="T74" fmla="*/ 149 w 3332"/>
                    <a:gd name="T75" fmla="*/ 1314 h 1714"/>
                    <a:gd name="T76" fmla="*/ 223 w 3332"/>
                    <a:gd name="T77" fmla="*/ 1233 h 1714"/>
                    <a:gd name="T78" fmla="*/ 589 w 3332"/>
                    <a:gd name="T79" fmla="*/ 614 h 1714"/>
                    <a:gd name="T80" fmla="*/ 1201 w 3332"/>
                    <a:gd name="T81" fmla="*/ 234 h 1714"/>
                    <a:gd name="T82" fmla="*/ 1950 w 3332"/>
                    <a:gd name="T83" fmla="*/ 187 h 1714"/>
                    <a:gd name="T84" fmla="*/ 2609 w 3332"/>
                    <a:gd name="T85" fmla="*/ 493 h 1714"/>
                    <a:gd name="T86" fmla="*/ 3045 w 3332"/>
                    <a:gd name="T87" fmla="*/ 1061 h 1714"/>
                    <a:gd name="T88" fmla="*/ 3214 w 3332"/>
                    <a:gd name="T89" fmla="*/ 1505 h 1714"/>
                    <a:gd name="T90" fmla="*/ 2957 w 3332"/>
                    <a:gd name="T91" fmla="*/ 796 h 1714"/>
                    <a:gd name="T92" fmla="*/ 2408 w 3332"/>
                    <a:gd name="T93" fmla="*/ 298 h 1714"/>
                    <a:gd name="T94" fmla="*/ 1665 w 3332"/>
                    <a:gd name="T95" fmla="*/ 110 h 1714"/>
                    <a:gd name="T96" fmla="*/ 2217 w 3332"/>
                    <a:gd name="T97" fmla="*/ 93 h 1714"/>
                    <a:gd name="T98" fmla="*/ 2844 w 3332"/>
                    <a:gd name="T99" fmla="*/ 486 h 1714"/>
                    <a:gd name="T100" fmla="*/ 3239 w 3332"/>
                    <a:gd name="T101" fmla="*/ 1109 h 1714"/>
                    <a:gd name="T102" fmla="*/ 3321 w 3332"/>
                    <a:gd name="T103" fmla="*/ 1691 h 1714"/>
                    <a:gd name="T104" fmla="*/ 3 w 3332"/>
                    <a:gd name="T105" fmla="*/ 1676 h 1714"/>
                    <a:gd name="T106" fmla="*/ 126 w 3332"/>
                    <a:gd name="T107" fmla="*/ 1024 h 1714"/>
                    <a:gd name="T108" fmla="*/ 557 w 3332"/>
                    <a:gd name="T109" fmla="*/ 420 h 1714"/>
                    <a:gd name="T110" fmla="*/ 1203 w 3332"/>
                    <a:gd name="T111" fmla="*/ 64 h 17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32" h="1714">
                      <a:moveTo>
                        <a:pt x="2168" y="1236"/>
                      </a:moveTo>
                      <a:lnTo>
                        <a:pt x="1799" y="1603"/>
                      </a:lnTo>
                      <a:lnTo>
                        <a:pt x="2321" y="1603"/>
                      </a:lnTo>
                      <a:lnTo>
                        <a:pt x="2314" y="1545"/>
                      </a:lnTo>
                      <a:lnTo>
                        <a:pt x="2301" y="1488"/>
                      </a:lnTo>
                      <a:lnTo>
                        <a:pt x="2283" y="1432"/>
                      </a:lnTo>
                      <a:lnTo>
                        <a:pt x="2260" y="1380"/>
                      </a:lnTo>
                      <a:lnTo>
                        <a:pt x="2234" y="1329"/>
                      </a:lnTo>
                      <a:lnTo>
                        <a:pt x="2203" y="1281"/>
                      </a:lnTo>
                      <a:lnTo>
                        <a:pt x="2168" y="1236"/>
                      </a:lnTo>
                      <a:close/>
                      <a:moveTo>
                        <a:pt x="1665" y="1004"/>
                      </a:moveTo>
                      <a:lnTo>
                        <a:pt x="1602" y="1007"/>
                      </a:lnTo>
                      <a:lnTo>
                        <a:pt x="1540" y="1016"/>
                      </a:lnTo>
                      <a:lnTo>
                        <a:pt x="1480" y="1030"/>
                      </a:lnTo>
                      <a:lnTo>
                        <a:pt x="1422" y="1050"/>
                      </a:lnTo>
                      <a:lnTo>
                        <a:pt x="1368" y="1075"/>
                      </a:lnTo>
                      <a:lnTo>
                        <a:pt x="1315" y="1105"/>
                      </a:lnTo>
                      <a:lnTo>
                        <a:pt x="1266" y="1140"/>
                      </a:lnTo>
                      <a:lnTo>
                        <a:pt x="1220" y="1178"/>
                      </a:lnTo>
                      <a:lnTo>
                        <a:pt x="1178" y="1220"/>
                      </a:lnTo>
                      <a:lnTo>
                        <a:pt x="1139" y="1266"/>
                      </a:lnTo>
                      <a:lnTo>
                        <a:pt x="1106" y="1316"/>
                      </a:lnTo>
                      <a:lnTo>
                        <a:pt x="1077" y="1369"/>
                      </a:lnTo>
                      <a:lnTo>
                        <a:pt x="1052" y="1424"/>
                      </a:lnTo>
                      <a:lnTo>
                        <a:pt x="1032" y="1482"/>
                      </a:lnTo>
                      <a:lnTo>
                        <a:pt x="1019" y="1542"/>
                      </a:lnTo>
                      <a:lnTo>
                        <a:pt x="1011" y="1603"/>
                      </a:lnTo>
                      <a:lnTo>
                        <a:pt x="1643" y="1603"/>
                      </a:lnTo>
                      <a:lnTo>
                        <a:pt x="2090" y="1159"/>
                      </a:lnTo>
                      <a:lnTo>
                        <a:pt x="2045" y="1124"/>
                      </a:lnTo>
                      <a:lnTo>
                        <a:pt x="1998" y="1093"/>
                      </a:lnTo>
                      <a:lnTo>
                        <a:pt x="1948" y="1067"/>
                      </a:lnTo>
                      <a:lnTo>
                        <a:pt x="1896" y="1044"/>
                      </a:lnTo>
                      <a:lnTo>
                        <a:pt x="1841" y="1027"/>
                      </a:lnTo>
                      <a:lnTo>
                        <a:pt x="1785" y="1015"/>
                      </a:lnTo>
                      <a:lnTo>
                        <a:pt x="1726" y="1007"/>
                      </a:lnTo>
                      <a:lnTo>
                        <a:pt x="1665" y="1004"/>
                      </a:lnTo>
                      <a:close/>
                      <a:moveTo>
                        <a:pt x="1611" y="272"/>
                      </a:moveTo>
                      <a:lnTo>
                        <a:pt x="1525" y="278"/>
                      </a:lnTo>
                      <a:lnTo>
                        <a:pt x="1441" y="289"/>
                      </a:lnTo>
                      <a:lnTo>
                        <a:pt x="1358" y="305"/>
                      </a:lnTo>
                      <a:lnTo>
                        <a:pt x="1405" y="476"/>
                      </a:lnTo>
                      <a:lnTo>
                        <a:pt x="1407" y="491"/>
                      </a:lnTo>
                      <a:lnTo>
                        <a:pt x="1405" y="505"/>
                      </a:lnTo>
                      <a:lnTo>
                        <a:pt x="1400" y="518"/>
                      </a:lnTo>
                      <a:lnTo>
                        <a:pt x="1391" y="529"/>
                      </a:lnTo>
                      <a:lnTo>
                        <a:pt x="1380" y="538"/>
                      </a:lnTo>
                      <a:lnTo>
                        <a:pt x="1366" y="543"/>
                      </a:lnTo>
                      <a:lnTo>
                        <a:pt x="1358" y="545"/>
                      </a:lnTo>
                      <a:lnTo>
                        <a:pt x="1351" y="545"/>
                      </a:lnTo>
                      <a:lnTo>
                        <a:pt x="1337" y="543"/>
                      </a:lnTo>
                      <a:lnTo>
                        <a:pt x="1324" y="538"/>
                      </a:lnTo>
                      <a:lnTo>
                        <a:pt x="1313" y="529"/>
                      </a:lnTo>
                      <a:lnTo>
                        <a:pt x="1304" y="518"/>
                      </a:lnTo>
                      <a:lnTo>
                        <a:pt x="1298" y="504"/>
                      </a:lnTo>
                      <a:lnTo>
                        <a:pt x="1252" y="333"/>
                      </a:lnTo>
                      <a:lnTo>
                        <a:pt x="1172" y="361"/>
                      </a:lnTo>
                      <a:lnTo>
                        <a:pt x="1093" y="393"/>
                      </a:lnTo>
                      <a:lnTo>
                        <a:pt x="1017" y="430"/>
                      </a:lnTo>
                      <a:lnTo>
                        <a:pt x="1106" y="583"/>
                      </a:lnTo>
                      <a:lnTo>
                        <a:pt x="1112" y="597"/>
                      </a:lnTo>
                      <a:lnTo>
                        <a:pt x="1114" y="612"/>
                      </a:lnTo>
                      <a:lnTo>
                        <a:pt x="1112" y="626"/>
                      </a:lnTo>
                      <a:lnTo>
                        <a:pt x="1107" y="639"/>
                      </a:lnTo>
                      <a:lnTo>
                        <a:pt x="1098" y="650"/>
                      </a:lnTo>
                      <a:lnTo>
                        <a:pt x="1086" y="659"/>
                      </a:lnTo>
                      <a:lnTo>
                        <a:pt x="1073" y="664"/>
                      </a:lnTo>
                      <a:lnTo>
                        <a:pt x="1058" y="666"/>
                      </a:lnTo>
                      <a:lnTo>
                        <a:pt x="1044" y="664"/>
                      </a:lnTo>
                      <a:lnTo>
                        <a:pt x="1031" y="659"/>
                      </a:lnTo>
                      <a:lnTo>
                        <a:pt x="1020" y="651"/>
                      </a:lnTo>
                      <a:lnTo>
                        <a:pt x="1011" y="639"/>
                      </a:lnTo>
                      <a:lnTo>
                        <a:pt x="922" y="486"/>
                      </a:lnTo>
                      <a:lnTo>
                        <a:pt x="851" y="533"/>
                      </a:lnTo>
                      <a:lnTo>
                        <a:pt x="785" y="584"/>
                      </a:lnTo>
                      <a:lnTo>
                        <a:pt x="720" y="640"/>
                      </a:lnTo>
                      <a:lnTo>
                        <a:pt x="846" y="764"/>
                      </a:lnTo>
                      <a:lnTo>
                        <a:pt x="855" y="776"/>
                      </a:lnTo>
                      <a:lnTo>
                        <a:pt x="861" y="790"/>
                      </a:lnTo>
                      <a:lnTo>
                        <a:pt x="863" y="804"/>
                      </a:lnTo>
                      <a:lnTo>
                        <a:pt x="861" y="818"/>
                      </a:lnTo>
                      <a:lnTo>
                        <a:pt x="855" y="831"/>
                      </a:lnTo>
                      <a:lnTo>
                        <a:pt x="846" y="842"/>
                      </a:lnTo>
                      <a:lnTo>
                        <a:pt x="834" y="851"/>
                      </a:lnTo>
                      <a:lnTo>
                        <a:pt x="821" y="857"/>
                      </a:lnTo>
                      <a:lnTo>
                        <a:pt x="807" y="859"/>
                      </a:lnTo>
                      <a:lnTo>
                        <a:pt x="793" y="857"/>
                      </a:lnTo>
                      <a:lnTo>
                        <a:pt x="780" y="851"/>
                      </a:lnTo>
                      <a:lnTo>
                        <a:pt x="768" y="843"/>
                      </a:lnTo>
                      <a:lnTo>
                        <a:pt x="642" y="717"/>
                      </a:lnTo>
                      <a:lnTo>
                        <a:pt x="587" y="781"/>
                      </a:lnTo>
                      <a:lnTo>
                        <a:pt x="535" y="848"/>
                      </a:lnTo>
                      <a:lnTo>
                        <a:pt x="488" y="918"/>
                      </a:lnTo>
                      <a:lnTo>
                        <a:pt x="641" y="1006"/>
                      </a:lnTo>
                      <a:lnTo>
                        <a:pt x="653" y="1015"/>
                      </a:lnTo>
                      <a:lnTo>
                        <a:pt x="662" y="1027"/>
                      </a:lnTo>
                      <a:lnTo>
                        <a:pt x="668" y="1040"/>
                      </a:lnTo>
                      <a:lnTo>
                        <a:pt x="670" y="1054"/>
                      </a:lnTo>
                      <a:lnTo>
                        <a:pt x="668" y="1068"/>
                      </a:lnTo>
                      <a:lnTo>
                        <a:pt x="662" y="1081"/>
                      </a:lnTo>
                      <a:lnTo>
                        <a:pt x="652" y="1093"/>
                      </a:lnTo>
                      <a:lnTo>
                        <a:pt x="641" y="1101"/>
                      </a:lnTo>
                      <a:lnTo>
                        <a:pt x="628" y="1107"/>
                      </a:lnTo>
                      <a:lnTo>
                        <a:pt x="614" y="1109"/>
                      </a:lnTo>
                      <a:lnTo>
                        <a:pt x="600" y="1107"/>
                      </a:lnTo>
                      <a:lnTo>
                        <a:pt x="586" y="1101"/>
                      </a:lnTo>
                      <a:lnTo>
                        <a:pt x="432" y="1013"/>
                      </a:lnTo>
                      <a:lnTo>
                        <a:pt x="395" y="1088"/>
                      </a:lnTo>
                      <a:lnTo>
                        <a:pt x="363" y="1167"/>
                      </a:lnTo>
                      <a:lnTo>
                        <a:pt x="335" y="1246"/>
                      </a:lnTo>
                      <a:lnTo>
                        <a:pt x="507" y="1292"/>
                      </a:lnTo>
                      <a:lnTo>
                        <a:pt x="520" y="1298"/>
                      </a:lnTo>
                      <a:lnTo>
                        <a:pt x="531" y="1307"/>
                      </a:lnTo>
                      <a:lnTo>
                        <a:pt x="540" y="1319"/>
                      </a:lnTo>
                      <a:lnTo>
                        <a:pt x="545" y="1331"/>
                      </a:lnTo>
                      <a:lnTo>
                        <a:pt x="547" y="1345"/>
                      </a:lnTo>
                      <a:lnTo>
                        <a:pt x="545" y="1360"/>
                      </a:lnTo>
                      <a:lnTo>
                        <a:pt x="540" y="1374"/>
                      </a:lnTo>
                      <a:lnTo>
                        <a:pt x="531" y="1385"/>
                      </a:lnTo>
                      <a:lnTo>
                        <a:pt x="520" y="1393"/>
                      </a:lnTo>
                      <a:lnTo>
                        <a:pt x="507" y="1399"/>
                      </a:lnTo>
                      <a:lnTo>
                        <a:pt x="493" y="1401"/>
                      </a:lnTo>
                      <a:lnTo>
                        <a:pt x="486" y="1400"/>
                      </a:lnTo>
                      <a:lnTo>
                        <a:pt x="478" y="1399"/>
                      </a:lnTo>
                      <a:lnTo>
                        <a:pt x="306" y="1353"/>
                      </a:lnTo>
                      <a:lnTo>
                        <a:pt x="290" y="1435"/>
                      </a:lnTo>
                      <a:lnTo>
                        <a:pt x="279" y="1519"/>
                      </a:lnTo>
                      <a:lnTo>
                        <a:pt x="273" y="1603"/>
                      </a:lnTo>
                      <a:lnTo>
                        <a:pt x="900" y="1603"/>
                      </a:lnTo>
                      <a:lnTo>
                        <a:pt x="908" y="1535"/>
                      </a:lnTo>
                      <a:lnTo>
                        <a:pt x="922" y="1467"/>
                      </a:lnTo>
                      <a:lnTo>
                        <a:pt x="942" y="1403"/>
                      </a:lnTo>
                      <a:lnTo>
                        <a:pt x="968" y="1341"/>
                      </a:lnTo>
                      <a:lnTo>
                        <a:pt x="998" y="1281"/>
                      </a:lnTo>
                      <a:lnTo>
                        <a:pt x="1033" y="1225"/>
                      </a:lnTo>
                      <a:lnTo>
                        <a:pt x="1074" y="1173"/>
                      </a:lnTo>
                      <a:lnTo>
                        <a:pt x="1118" y="1123"/>
                      </a:lnTo>
                      <a:lnTo>
                        <a:pt x="1167" y="1078"/>
                      </a:lnTo>
                      <a:lnTo>
                        <a:pt x="1219" y="1037"/>
                      </a:lnTo>
                      <a:lnTo>
                        <a:pt x="1275" y="1001"/>
                      </a:lnTo>
                      <a:lnTo>
                        <a:pt x="1333" y="970"/>
                      </a:lnTo>
                      <a:lnTo>
                        <a:pt x="1395" y="942"/>
                      </a:lnTo>
                      <a:lnTo>
                        <a:pt x="1459" y="922"/>
                      </a:lnTo>
                      <a:lnTo>
                        <a:pt x="1526" y="906"/>
                      </a:lnTo>
                      <a:lnTo>
                        <a:pt x="1595" y="897"/>
                      </a:lnTo>
                      <a:lnTo>
                        <a:pt x="1665" y="894"/>
                      </a:lnTo>
                      <a:lnTo>
                        <a:pt x="1729" y="896"/>
                      </a:lnTo>
                      <a:lnTo>
                        <a:pt x="1791" y="904"/>
                      </a:lnTo>
                      <a:lnTo>
                        <a:pt x="1851" y="916"/>
                      </a:lnTo>
                      <a:lnTo>
                        <a:pt x="1910" y="933"/>
                      </a:lnTo>
                      <a:lnTo>
                        <a:pt x="1966" y="954"/>
                      </a:lnTo>
                      <a:lnTo>
                        <a:pt x="2021" y="981"/>
                      </a:lnTo>
                      <a:lnTo>
                        <a:pt x="2073" y="1010"/>
                      </a:lnTo>
                      <a:lnTo>
                        <a:pt x="2122" y="1044"/>
                      </a:lnTo>
                      <a:lnTo>
                        <a:pt x="2168" y="1080"/>
                      </a:lnTo>
                      <a:lnTo>
                        <a:pt x="2313" y="936"/>
                      </a:lnTo>
                      <a:lnTo>
                        <a:pt x="2325" y="927"/>
                      </a:lnTo>
                      <a:lnTo>
                        <a:pt x="2338" y="922"/>
                      </a:lnTo>
                      <a:lnTo>
                        <a:pt x="2352" y="920"/>
                      </a:lnTo>
                      <a:lnTo>
                        <a:pt x="2366" y="922"/>
                      </a:lnTo>
                      <a:lnTo>
                        <a:pt x="2380" y="927"/>
                      </a:lnTo>
                      <a:lnTo>
                        <a:pt x="2392" y="936"/>
                      </a:lnTo>
                      <a:lnTo>
                        <a:pt x="2401" y="947"/>
                      </a:lnTo>
                      <a:lnTo>
                        <a:pt x="2406" y="962"/>
                      </a:lnTo>
                      <a:lnTo>
                        <a:pt x="2408" y="975"/>
                      </a:lnTo>
                      <a:lnTo>
                        <a:pt x="2406" y="989"/>
                      </a:lnTo>
                      <a:lnTo>
                        <a:pt x="2401" y="1002"/>
                      </a:lnTo>
                      <a:lnTo>
                        <a:pt x="2392" y="1014"/>
                      </a:lnTo>
                      <a:lnTo>
                        <a:pt x="2246" y="1159"/>
                      </a:lnTo>
                      <a:lnTo>
                        <a:pt x="2285" y="1205"/>
                      </a:lnTo>
                      <a:lnTo>
                        <a:pt x="2318" y="1255"/>
                      </a:lnTo>
                      <a:lnTo>
                        <a:pt x="2348" y="1308"/>
                      </a:lnTo>
                      <a:lnTo>
                        <a:pt x="2375" y="1363"/>
                      </a:lnTo>
                      <a:lnTo>
                        <a:pt x="2396" y="1420"/>
                      </a:lnTo>
                      <a:lnTo>
                        <a:pt x="2413" y="1479"/>
                      </a:lnTo>
                      <a:lnTo>
                        <a:pt x="2425" y="1541"/>
                      </a:lnTo>
                      <a:lnTo>
                        <a:pt x="2432" y="1603"/>
                      </a:lnTo>
                      <a:lnTo>
                        <a:pt x="2432" y="1604"/>
                      </a:lnTo>
                      <a:lnTo>
                        <a:pt x="3058" y="1604"/>
                      </a:lnTo>
                      <a:lnTo>
                        <a:pt x="3052" y="1519"/>
                      </a:lnTo>
                      <a:lnTo>
                        <a:pt x="3041" y="1435"/>
                      </a:lnTo>
                      <a:lnTo>
                        <a:pt x="3026" y="1353"/>
                      </a:lnTo>
                      <a:lnTo>
                        <a:pt x="2853" y="1399"/>
                      </a:lnTo>
                      <a:lnTo>
                        <a:pt x="2846" y="1400"/>
                      </a:lnTo>
                      <a:lnTo>
                        <a:pt x="2839" y="1401"/>
                      </a:lnTo>
                      <a:lnTo>
                        <a:pt x="2825" y="1399"/>
                      </a:lnTo>
                      <a:lnTo>
                        <a:pt x="2812" y="1393"/>
                      </a:lnTo>
                      <a:lnTo>
                        <a:pt x="2801" y="1385"/>
                      </a:lnTo>
                      <a:lnTo>
                        <a:pt x="2792" y="1374"/>
                      </a:lnTo>
                      <a:lnTo>
                        <a:pt x="2786" y="1360"/>
                      </a:lnTo>
                      <a:lnTo>
                        <a:pt x="2785" y="1345"/>
                      </a:lnTo>
                      <a:lnTo>
                        <a:pt x="2787" y="1331"/>
                      </a:lnTo>
                      <a:lnTo>
                        <a:pt x="2792" y="1319"/>
                      </a:lnTo>
                      <a:lnTo>
                        <a:pt x="2800" y="1307"/>
                      </a:lnTo>
                      <a:lnTo>
                        <a:pt x="2812" y="1298"/>
                      </a:lnTo>
                      <a:lnTo>
                        <a:pt x="2825" y="1292"/>
                      </a:lnTo>
                      <a:lnTo>
                        <a:pt x="2997" y="1246"/>
                      </a:lnTo>
                      <a:lnTo>
                        <a:pt x="2969" y="1167"/>
                      </a:lnTo>
                      <a:lnTo>
                        <a:pt x="2936" y="1088"/>
                      </a:lnTo>
                      <a:lnTo>
                        <a:pt x="2900" y="1013"/>
                      </a:lnTo>
                      <a:lnTo>
                        <a:pt x="2745" y="1101"/>
                      </a:lnTo>
                      <a:lnTo>
                        <a:pt x="2732" y="1107"/>
                      </a:lnTo>
                      <a:lnTo>
                        <a:pt x="2718" y="1108"/>
                      </a:lnTo>
                      <a:lnTo>
                        <a:pt x="2704" y="1107"/>
                      </a:lnTo>
                      <a:lnTo>
                        <a:pt x="2691" y="1101"/>
                      </a:lnTo>
                      <a:lnTo>
                        <a:pt x="2680" y="1093"/>
                      </a:lnTo>
                      <a:lnTo>
                        <a:pt x="2670" y="1081"/>
                      </a:lnTo>
                      <a:lnTo>
                        <a:pt x="2664" y="1068"/>
                      </a:lnTo>
                      <a:lnTo>
                        <a:pt x="2662" y="1053"/>
                      </a:lnTo>
                      <a:lnTo>
                        <a:pt x="2664" y="1040"/>
                      </a:lnTo>
                      <a:lnTo>
                        <a:pt x="2670" y="1027"/>
                      </a:lnTo>
                      <a:lnTo>
                        <a:pt x="2679" y="1015"/>
                      </a:lnTo>
                      <a:lnTo>
                        <a:pt x="2691" y="1006"/>
                      </a:lnTo>
                      <a:lnTo>
                        <a:pt x="2844" y="918"/>
                      </a:lnTo>
                      <a:lnTo>
                        <a:pt x="2797" y="848"/>
                      </a:lnTo>
                      <a:lnTo>
                        <a:pt x="2745" y="780"/>
                      </a:lnTo>
                      <a:lnTo>
                        <a:pt x="2690" y="717"/>
                      </a:lnTo>
                      <a:lnTo>
                        <a:pt x="2563" y="842"/>
                      </a:lnTo>
                      <a:lnTo>
                        <a:pt x="2552" y="851"/>
                      </a:lnTo>
                      <a:lnTo>
                        <a:pt x="2539" y="857"/>
                      </a:lnTo>
                      <a:lnTo>
                        <a:pt x="2525" y="859"/>
                      </a:lnTo>
                      <a:lnTo>
                        <a:pt x="2511" y="857"/>
                      </a:lnTo>
                      <a:lnTo>
                        <a:pt x="2498" y="851"/>
                      </a:lnTo>
                      <a:lnTo>
                        <a:pt x="2486" y="842"/>
                      </a:lnTo>
                      <a:lnTo>
                        <a:pt x="2477" y="831"/>
                      </a:lnTo>
                      <a:lnTo>
                        <a:pt x="2471" y="818"/>
                      </a:lnTo>
                      <a:lnTo>
                        <a:pt x="2469" y="804"/>
                      </a:lnTo>
                      <a:lnTo>
                        <a:pt x="2471" y="790"/>
                      </a:lnTo>
                      <a:lnTo>
                        <a:pt x="2477" y="776"/>
                      </a:lnTo>
                      <a:lnTo>
                        <a:pt x="2486" y="764"/>
                      </a:lnTo>
                      <a:lnTo>
                        <a:pt x="2611" y="640"/>
                      </a:lnTo>
                      <a:lnTo>
                        <a:pt x="2547" y="584"/>
                      </a:lnTo>
                      <a:lnTo>
                        <a:pt x="2481" y="533"/>
                      </a:lnTo>
                      <a:lnTo>
                        <a:pt x="2410" y="486"/>
                      </a:lnTo>
                      <a:lnTo>
                        <a:pt x="2321" y="639"/>
                      </a:lnTo>
                      <a:lnTo>
                        <a:pt x="2312" y="651"/>
                      </a:lnTo>
                      <a:lnTo>
                        <a:pt x="2301" y="659"/>
                      </a:lnTo>
                      <a:lnTo>
                        <a:pt x="2288" y="664"/>
                      </a:lnTo>
                      <a:lnTo>
                        <a:pt x="2274" y="666"/>
                      </a:lnTo>
                      <a:lnTo>
                        <a:pt x="2259" y="664"/>
                      </a:lnTo>
                      <a:lnTo>
                        <a:pt x="2245" y="659"/>
                      </a:lnTo>
                      <a:lnTo>
                        <a:pt x="2234" y="650"/>
                      </a:lnTo>
                      <a:lnTo>
                        <a:pt x="2225" y="639"/>
                      </a:lnTo>
                      <a:lnTo>
                        <a:pt x="2220" y="626"/>
                      </a:lnTo>
                      <a:lnTo>
                        <a:pt x="2218" y="612"/>
                      </a:lnTo>
                      <a:lnTo>
                        <a:pt x="2220" y="597"/>
                      </a:lnTo>
                      <a:lnTo>
                        <a:pt x="2225" y="583"/>
                      </a:lnTo>
                      <a:lnTo>
                        <a:pt x="2314" y="430"/>
                      </a:lnTo>
                      <a:lnTo>
                        <a:pt x="2238" y="393"/>
                      </a:lnTo>
                      <a:lnTo>
                        <a:pt x="2160" y="361"/>
                      </a:lnTo>
                      <a:lnTo>
                        <a:pt x="2080" y="333"/>
                      </a:lnTo>
                      <a:lnTo>
                        <a:pt x="2034" y="505"/>
                      </a:lnTo>
                      <a:lnTo>
                        <a:pt x="2028" y="518"/>
                      </a:lnTo>
                      <a:lnTo>
                        <a:pt x="2019" y="529"/>
                      </a:lnTo>
                      <a:lnTo>
                        <a:pt x="2008" y="538"/>
                      </a:lnTo>
                      <a:lnTo>
                        <a:pt x="1995" y="543"/>
                      </a:lnTo>
                      <a:lnTo>
                        <a:pt x="1981" y="545"/>
                      </a:lnTo>
                      <a:lnTo>
                        <a:pt x="1974" y="545"/>
                      </a:lnTo>
                      <a:lnTo>
                        <a:pt x="1966" y="543"/>
                      </a:lnTo>
                      <a:lnTo>
                        <a:pt x="1952" y="538"/>
                      </a:lnTo>
                      <a:lnTo>
                        <a:pt x="1941" y="529"/>
                      </a:lnTo>
                      <a:lnTo>
                        <a:pt x="1932" y="518"/>
                      </a:lnTo>
                      <a:lnTo>
                        <a:pt x="1927" y="505"/>
                      </a:lnTo>
                      <a:lnTo>
                        <a:pt x="1925" y="491"/>
                      </a:lnTo>
                      <a:lnTo>
                        <a:pt x="1927" y="476"/>
                      </a:lnTo>
                      <a:lnTo>
                        <a:pt x="1974" y="305"/>
                      </a:lnTo>
                      <a:lnTo>
                        <a:pt x="1891" y="289"/>
                      </a:lnTo>
                      <a:lnTo>
                        <a:pt x="1807" y="278"/>
                      </a:lnTo>
                      <a:lnTo>
                        <a:pt x="1721" y="272"/>
                      </a:lnTo>
                      <a:lnTo>
                        <a:pt x="1721" y="450"/>
                      </a:lnTo>
                      <a:lnTo>
                        <a:pt x="1718" y="467"/>
                      </a:lnTo>
                      <a:lnTo>
                        <a:pt x="1711" y="482"/>
                      </a:lnTo>
                      <a:lnTo>
                        <a:pt x="1699" y="494"/>
                      </a:lnTo>
                      <a:lnTo>
                        <a:pt x="1684" y="502"/>
                      </a:lnTo>
                      <a:lnTo>
                        <a:pt x="1665" y="504"/>
                      </a:lnTo>
                      <a:lnTo>
                        <a:pt x="1648" y="502"/>
                      </a:lnTo>
                      <a:lnTo>
                        <a:pt x="1633" y="494"/>
                      </a:lnTo>
                      <a:lnTo>
                        <a:pt x="1621" y="482"/>
                      </a:lnTo>
                      <a:lnTo>
                        <a:pt x="1614" y="467"/>
                      </a:lnTo>
                      <a:lnTo>
                        <a:pt x="1611" y="450"/>
                      </a:lnTo>
                      <a:lnTo>
                        <a:pt x="1611" y="272"/>
                      </a:lnTo>
                      <a:close/>
                      <a:moveTo>
                        <a:pt x="1665" y="110"/>
                      </a:moveTo>
                      <a:lnTo>
                        <a:pt x="1566" y="113"/>
                      </a:lnTo>
                      <a:lnTo>
                        <a:pt x="1468" y="123"/>
                      </a:lnTo>
                      <a:lnTo>
                        <a:pt x="1372" y="138"/>
                      </a:lnTo>
                      <a:lnTo>
                        <a:pt x="1277" y="159"/>
                      </a:lnTo>
                      <a:lnTo>
                        <a:pt x="1185" y="186"/>
                      </a:lnTo>
                      <a:lnTo>
                        <a:pt x="1095" y="218"/>
                      </a:lnTo>
                      <a:lnTo>
                        <a:pt x="1008" y="255"/>
                      </a:lnTo>
                      <a:lnTo>
                        <a:pt x="924" y="298"/>
                      </a:lnTo>
                      <a:lnTo>
                        <a:pt x="842" y="345"/>
                      </a:lnTo>
                      <a:lnTo>
                        <a:pt x="765" y="397"/>
                      </a:lnTo>
                      <a:lnTo>
                        <a:pt x="690" y="454"/>
                      </a:lnTo>
                      <a:lnTo>
                        <a:pt x="619" y="514"/>
                      </a:lnTo>
                      <a:lnTo>
                        <a:pt x="551" y="579"/>
                      </a:lnTo>
                      <a:lnTo>
                        <a:pt x="489" y="648"/>
                      </a:lnTo>
                      <a:lnTo>
                        <a:pt x="429" y="720"/>
                      </a:lnTo>
                      <a:lnTo>
                        <a:pt x="375" y="796"/>
                      </a:lnTo>
                      <a:lnTo>
                        <a:pt x="325" y="875"/>
                      </a:lnTo>
                      <a:lnTo>
                        <a:pt x="280" y="957"/>
                      </a:lnTo>
                      <a:lnTo>
                        <a:pt x="239" y="1042"/>
                      </a:lnTo>
                      <a:lnTo>
                        <a:pt x="204" y="1130"/>
                      </a:lnTo>
                      <a:lnTo>
                        <a:pt x="174" y="1221"/>
                      </a:lnTo>
                      <a:lnTo>
                        <a:pt x="149" y="1314"/>
                      </a:lnTo>
                      <a:lnTo>
                        <a:pt x="131" y="1408"/>
                      </a:lnTo>
                      <a:lnTo>
                        <a:pt x="118" y="1505"/>
                      </a:lnTo>
                      <a:lnTo>
                        <a:pt x="111" y="1603"/>
                      </a:lnTo>
                      <a:lnTo>
                        <a:pt x="163" y="1603"/>
                      </a:lnTo>
                      <a:lnTo>
                        <a:pt x="170" y="1509"/>
                      </a:lnTo>
                      <a:lnTo>
                        <a:pt x="182" y="1415"/>
                      </a:lnTo>
                      <a:lnTo>
                        <a:pt x="200" y="1324"/>
                      </a:lnTo>
                      <a:lnTo>
                        <a:pt x="223" y="1233"/>
                      </a:lnTo>
                      <a:lnTo>
                        <a:pt x="253" y="1147"/>
                      </a:lnTo>
                      <a:lnTo>
                        <a:pt x="287" y="1061"/>
                      </a:lnTo>
                      <a:lnTo>
                        <a:pt x="325" y="979"/>
                      </a:lnTo>
                      <a:lnTo>
                        <a:pt x="370" y="899"/>
                      </a:lnTo>
                      <a:lnTo>
                        <a:pt x="418" y="823"/>
                      </a:lnTo>
                      <a:lnTo>
                        <a:pt x="471" y="750"/>
                      </a:lnTo>
                      <a:lnTo>
                        <a:pt x="528" y="680"/>
                      </a:lnTo>
                      <a:lnTo>
                        <a:pt x="589" y="614"/>
                      </a:lnTo>
                      <a:lnTo>
                        <a:pt x="654" y="551"/>
                      </a:lnTo>
                      <a:lnTo>
                        <a:pt x="723" y="493"/>
                      </a:lnTo>
                      <a:lnTo>
                        <a:pt x="795" y="439"/>
                      </a:lnTo>
                      <a:lnTo>
                        <a:pt x="871" y="388"/>
                      </a:lnTo>
                      <a:lnTo>
                        <a:pt x="948" y="342"/>
                      </a:lnTo>
                      <a:lnTo>
                        <a:pt x="1030" y="301"/>
                      </a:lnTo>
                      <a:lnTo>
                        <a:pt x="1114" y="265"/>
                      </a:lnTo>
                      <a:lnTo>
                        <a:pt x="1201" y="234"/>
                      </a:lnTo>
                      <a:lnTo>
                        <a:pt x="1290" y="208"/>
                      </a:lnTo>
                      <a:lnTo>
                        <a:pt x="1381" y="187"/>
                      </a:lnTo>
                      <a:lnTo>
                        <a:pt x="1475" y="173"/>
                      </a:lnTo>
                      <a:lnTo>
                        <a:pt x="1570" y="164"/>
                      </a:lnTo>
                      <a:lnTo>
                        <a:pt x="1665" y="161"/>
                      </a:lnTo>
                      <a:lnTo>
                        <a:pt x="1762" y="164"/>
                      </a:lnTo>
                      <a:lnTo>
                        <a:pt x="1857" y="173"/>
                      </a:lnTo>
                      <a:lnTo>
                        <a:pt x="1950" y="187"/>
                      </a:lnTo>
                      <a:lnTo>
                        <a:pt x="2042" y="208"/>
                      </a:lnTo>
                      <a:lnTo>
                        <a:pt x="2131" y="234"/>
                      </a:lnTo>
                      <a:lnTo>
                        <a:pt x="2218" y="265"/>
                      </a:lnTo>
                      <a:lnTo>
                        <a:pt x="2302" y="301"/>
                      </a:lnTo>
                      <a:lnTo>
                        <a:pt x="2383" y="342"/>
                      </a:lnTo>
                      <a:lnTo>
                        <a:pt x="2461" y="388"/>
                      </a:lnTo>
                      <a:lnTo>
                        <a:pt x="2537" y="438"/>
                      </a:lnTo>
                      <a:lnTo>
                        <a:pt x="2609" y="493"/>
                      </a:lnTo>
                      <a:lnTo>
                        <a:pt x="2678" y="551"/>
                      </a:lnTo>
                      <a:lnTo>
                        <a:pt x="2743" y="614"/>
                      </a:lnTo>
                      <a:lnTo>
                        <a:pt x="2804" y="680"/>
                      </a:lnTo>
                      <a:lnTo>
                        <a:pt x="2861" y="750"/>
                      </a:lnTo>
                      <a:lnTo>
                        <a:pt x="2914" y="823"/>
                      </a:lnTo>
                      <a:lnTo>
                        <a:pt x="2962" y="899"/>
                      </a:lnTo>
                      <a:lnTo>
                        <a:pt x="3006" y="979"/>
                      </a:lnTo>
                      <a:lnTo>
                        <a:pt x="3045" y="1061"/>
                      </a:lnTo>
                      <a:lnTo>
                        <a:pt x="3079" y="1147"/>
                      </a:lnTo>
                      <a:lnTo>
                        <a:pt x="3109" y="1233"/>
                      </a:lnTo>
                      <a:lnTo>
                        <a:pt x="3132" y="1324"/>
                      </a:lnTo>
                      <a:lnTo>
                        <a:pt x="3150" y="1415"/>
                      </a:lnTo>
                      <a:lnTo>
                        <a:pt x="3162" y="1509"/>
                      </a:lnTo>
                      <a:lnTo>
                        <a:pt x="3169" y="1603"/>
                      </a:lnTo>
                      <a:lnTo>
                        <a:pt x="3220" y="1603"/>
                      </a:lnTo>
                      <a:lnTo>
                        <a:pt x="3214" y="1505"/>
                      </a:lnTo>
                      <a:lnTo>
                        <a:pt x="3201" y="1408"/>
                      </a:lnTo>
                      <a:lnTo>
                        <a:pt x="3183" y="1314"/>
                      </a:lnTo>
                      <a:lnTo>
                        <a:pt x="3158" y="1221"/>
                      </a:lnTo>
                      <a:lnTo>
                        <a:pt x="3128" y="1130"/>
                      </a:lnTo>
                      <a:lnTo>
                        <a:pt x="3093" y="1042"/>
                      </a:lnTo>
                      <a:lnTo>
                        <a:pt x="3052" y="957"/>
                      </a:lnTo>
                      <a:lnTo>
                        <a:pt x="3007" y="875"/>
                      </a:lnTo>
                      <a:lnTo>
                        <a:pt x="2957" y="796"/>
                      </a:lnTo>
                      <a:lnTo>
                        <a:pt x="2903" y="720"/>
                      </a:lnTo>
                      <a:lnTo>
                        <a:pt x="2843" y="648"/>
                      </a:lnTo>
                      <a:lnTo>
                        <a:pt x="2780" y="579"/>
                      </a:lnTo>
                      <a:lnTo>
                        <a:pt x="2713" y="514"/>
                      </a:lnTo>
                      <a:lnTo>
                        <a:pt x="2642" y="454"/>
                      </a:lnTo>
                      <a:lnTo>
                        <a:pt x="2567" y="397"/>
                      </a:lnTo>
                      <a:lnTo>
                        <a:pt x="2490" y="345"/>
                      </a:lnTo>
                      <a:lnTo>
                        <a:pt x="2408" y="298"/>
                      </a:lnTo>
                      <a:lnTo>
                        <a:pt x="2324" y="255"/>
                      </a:lnTo>
                      <a:lnTo>
                        <a:pt x="2237" y="218"/>
                      </a:lnTo>
                      <a:lnTo>
                        <a:pt x="2147" y="186"/>
                      </a:lnTo>
                      <a:lnTo>
                        <a:pt x="2055" y="159"/>
                      </a:lnTo>
                      <a:lnTo>
                        <a:pt x="1960" y="138"/>
                      </a:lnTo>
                      <a:lnTo>
                        <a:pt x="1864" y="123"/>
                      </a:lnTo>
                      <a:lnTo>
                        <a:pt x="1765" y="113"/>
                      </a:lnTo>
                      <a:lnTo>
                        <a:pt x="1665" y="110"/>
                      </a:lnTo>
                      <a:close/>
                      <a:moveTo>
                        <a:pt x="1665" y="0"/>
                      </a:moveTo>
                      <a:lnTo>
                        <a:pt x="1665" y="0"/>
                      </a:lnTo>
                      <a:lnTo>
                        <a:pt x="1760" y="2"/>
                      </a:lnTo>
                      <a:lnTo>
                        <a:pt x="1854" y="10"/>
                      </a:lnTo>
                      <a:lnTo>
                        <a:pt x="1947" y="23"/>
                      </a:lnTo>
                      <a:lnTo>
                        <a:pt x="2039" y="41"/>
                      </a:lnTo>
                      <a:lnTo>
                        <a:pt x="2129" y="64"/>
                      </a:lnTo>
                      <a:lnTo>
                        <a:pt x="2217" y="93"/>
                      </a:lnTo>
                      <a:lnTo>
                        <a:pt x="2304" y="125"/>
                      </a:lnTo>
                      <a:lnTo>
                        <a:pt x="2389" y="163"/>
                      </a:lnTo>
                      <a:lnTo>
                        <a:pt x="2470" y="205"/>
                      </a:lnTo>
                      <a:lnTo>
                        <a:pt x="2550" y="252"/>
                      </a:lnTo>
                      <a:lnTo>
                        <a:pt x="2628" y="304"/>
                      </a:lnTo>
                      <a:lnTo>
                        <a:pt x="2703" y="360"/>
                      </a:lnTo>
                      <a:lnTo>
                        <a:pt x="2774" y="420"/>
                      </a:lnTo>
                      <a:lnTo>
                        <a:pt x="2844" y="486"/>
                      </a:lnTo>
                      <a:lnTo>
                        <a:pt x="2909" y="554"/>
                      </a:lnTo>
                      <a:lnTo>
                        <a:pt x="2970" y="626"/>
                      </a:lnTo>
                      <a:lnTo>
                        <a:pt x="3026" y="701"/>
                      </a:lnTo>
                      <a:lnTo>
                        <a:pt x="3078" y="777"/>
                      </a:lnTo>
                      <a:lnTo>
                        <a:pt x="3125" y="857"/>
                      </a:lnTo>
                      <a:lnTo>
                        <a:pt x="3168" y="939"/>
                      </a:lnTo>
                      <a:lnTo>
                        <a:pt x="3206" y="1024"/>
                      </a:lnTo>
                      <a:lnTo>
                        <a:pt x="3239" y="1109"/>
                      </a:lnTo>
                      <a:lnTo>
                        <a:pt x="3267" y="1198"/>
                      </a:lnTo>
                      <a:lnTo>
                        <a:pt x="3291" y="1287"/>
                      </a:lnTo>
                      <a:lnTo>
                        <a:pt x="3308" y="1378"/>
                      </a:lnTo>
                      <a:lnTo>
                        <a:pt x="3321" y="1470"/>
                      </a:lnTo>
                      <a:lnTo>
                        <a:pt x="3329" y="1564"/>
                      </a:lnTo>
                      <a:lnTo>
                        <a:pt x="3332" y="1659"/>
                      </a:lnTo>
                      <a:lnTo>
                        <a:pt x="3329" y="1676"/>
                      </a:lnTo>
                      <a:lnTo>
                        <a:pt x="3321" y="1691"/>
                      </a:lnTo>
                      <a:lnTo>
                        <a:pt x="3309" y="1703"/>
                      </a:lnTo>
                      <a:lnTo>
                        <a:pt x="3294" y="1711"/>
                      </a:lnTo>
                      <a:lnTo>
                        <a:pt x="3276" y="1714"/>
                      </a:lnTo>
                      <a:lnTo>
                        <a:pt x="56" y="1714"/>
                      </a:lnTo>
                      <a:lnTo>
                        <a:pt x="37" y="1711"/>
                      </a:lnTo>
                      <a:lnTo>
                        <a:pt x="22" y="1703"/>
                      </a:lnTo>
                      <a:lnTo>
                        <a:pt x="11" y="1691"/>
                      </a:lnTo>
                      <a:lnTo>
                        <a:pt x="3" y="1676"/>
                      </a:lnTo>
                      <a:lnTo>
                        <a:pt x="0" y="1659"/>
                      </a:lnTo>
                      <a:lnTo>
                        <a:pt x="3" y="1564"/>
                      </a:lnTo>
                      <a:lnTo>
                        <a:pt x="10" y="1470"/>
                      </a:lnTo>
                      <a:lnTo>
                        <a:pt x="23" y="1378"/>
                      </a:lnTo>
                      <a:lnTo>
                        <a:pt x="41" y="1287"/>
                      </a:lnTo>
                      <a:lnTo>
                        <a:pt x="65" y="1198"/>
                      </a:lnTo>
                      <a:lnTo>
                        <a:pt x="93" y="1109"/>
                      </a:lnTo>
                      <a:lnTo>
                        <a:pt x="126" y="1024"/>
                      </a:lnTo>
                      <a:lnTo>
                        <a:pt x="164" y="939"/>
                      </a:lnTo>
                      <a:lnTo>
                        <a:pt x="206" y="857"/>
                      </a:lnTo>
                      <a:lnTo>
                        <a:pt x="254" y="777"/>
                      </a:lnTo>
                      <a:lnTo>
                        <a:pt x="305" y="701"/>
                      </a:lnTo>
                      <a:lnTo>
                        <a:pt x="362" y="626"/>
                      </a:lnTo>
                      <a:lnTo>
                        <a:pt x="423" y="554"/>
                      </a:lnTo>
                      <a:lnTo>
                        <a:pt x="488" y="486"/>
                      </a:lnTo>
                      <a:lnTo>
                        <a:pt x="557" y="420"/>
                      </a:lnTo>
                      <a:lnTo>
                        <a:pt x="629" y="360"/>
                      </a:lnTo>
                      <a:lnTo>
                        <a:pt x="704" y="304"/>
                      </a:lnTo>
                      <a:lnTo>
                        <a:pt x="781" y="252"/>
                      </a:lnTo>
                      <a:lnTo>
                        <a:pt x="862" y="205"/>
                      </a:lnTo>
                      <a:lnTo>
                        <a:pt x="943" y="163"/>
                      </a:lnTo>
                      <a:lnTo>
                        <a:pt x="1028" y="125"/>
                      </a:lnTo>
                      <a:lnTo>
                        <a:pt x="1114" y="93"/>
                      </a:lnTo>
                      <a:lnTo>
                        <a:pt x="1203" y="64"/>
                      </a:lnTo>
                      <a:lnTo>
                        <a:pt x="1293" y="41"/>
                      </a:lnTo>
                      <a:lnTo>
                        <a:pt x="1385" y="23"/>
                      </a:lnTo>
                      <a:lnTo>
                        <a:pt x="1477" y="10"/>
                      </a:lnTo>
                      <a:lnTo>
                        <a:pt x="1571" y="2"/>
                      </a:lnTo>
                      <a:lnTo>
                        <a:pt x="1665"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grpSp>
          <p:grpSp>
            <p:nvGrpSpPr>
              <p:cNvPr id="768" name="Group 767"/>
              <p:cNvGrpSpPr/>
              <p:nvPr/>
            </p:nvGrpSpPr>
            <p:grpSpPr>
              <a:xfrm flipH="1">
                <a:off x="10120" y="5435"/>
                <a:ext cx="514" cy="374"/>
                <a:chOff x="5319713" y="5146676"/>
                <a:chExt cx="476250" cy="346075"/>
              </a:xfrm>
              <a:grpFill/>
            </p:grpSpPr>
            <p:sp>
              <p:nvSpPr>
                <p:cNvPr id="762" name="Freeform 560"/>
                <p:cNvSpPr>
                  <a:spLocks noEditPoints="1"/>
                </p:cNvSpPr>
                <p:nvPr/>
              </p:nvSpPr>
              <p:spPr bwMode="auto">
                <a:xfrm>
                  <a:off x="5470526" y="5249863"/>
                  <a:ext cx="173038" cy="171450"/>
                </a:xfrm>
                <a:custGeom>
                  <a:avLst/>
                  <a:gdLst>
                    <a:gd name="T0" fmla="*/ 596 w 1307"/>
                    <a:gd name="T1" fmla="*/ 125 h 1305"/>
                    <a:gd name="T2" fmla="*/ 486 w 1307"/>
                    <a:gd name="T3" fmla="*/ 149 h 1305"/>
                    <a:gd name="T4" fmla="*/ 385 w 1307"/>
                    <a:gd name="T5" fmla="*/ 193 h 1305"/>
                    <a:gd name="T6" fmla="*/ 297 w 1307"/>
                    <a:gd name="T7" fmla="*/ 259 h 1305"/>
                    <a:gd name="T8" fmla="*/ 224 w 1307"/>
                    <a:gd name="T9" fmla="*/ 339 h 1305"/>
                    <a:gd name="T10" fmla="*/ 169 w 1307"/>
                    <a:gd name="T11" fmla="*/ 433 h 1305"/>
                    <a:gd name="T12" fmla="*/ 133 w 1307"/>
                    <a:gd name="T13" fmla="*/ 538 h 1305"/>
                    <a:gd name="T14" fmla="*/ 121 w 1307"/>
                    <a:gd name="T15" fmla="*/ 653 h 1305"/>
                    <a:gd name="T16" fmla="*/ 133 w 1307"/>
                    <a:gd name="T17" fmla="*/ 766 h 1305"/>
                    <a:gd name="T18" fmla="*/ 169 w 1307"/>
                    <a:gd name="T19" fmla="*/ 872 h 1305"/>
                    <a:gd name="T20" fmla="*/ 224 w 1307"/>
                    <a:gd name="T21" fmla="*/ 966 h 1305"/>
                    <a:gd name="T22" fmla="*/ 297 w 1307"/>
                    <a:gd name="T23" fmla="*/ 1047 h 1305"/>
                    <a:gd name="T24" fmla="*/ 385 w 1307"/>
                    <a:gd name="T25" fmla="*/ 1111 h 1305"/>
                    <a:gd name="T26" fmla="*/ 486 w 1307"/>
                    <a:gd name="T27" fmla="*/ 1157 h 1305"/>
                    <a:gd name="T28" fmla="*/ 596 w 1307"/>
                    <a:gd name="T29" fmla="*/ 1181 h 1305"/>
                    <a:gd name="T30" fmla="*/ 712 w 1307"/>
                    <a:gd name="T31" fmla="*/ 1181 h 1305"/>
                    <a:gd name="T32" fmla="*/ 822 w 1307"/>
                    <a:gd name="T33" fmla="*/ 1157 h 1305"/>
                    <a:gd name="T34" fmla="*/ 922 w 1307"/>
                    <a:gd name="T35" fmla="*/ 1111 h 1305"/>
                    <a:gd name="T36" fmla="*/ 1011 w 1307"/>
                    <a:gd name="T37" fmla="*/ 1047 h 1305"/>
                    <a:gd name="T38" fmla="*/ 1084 w 1307"/>
                    <a:gd name="T39" fmla="*/ 966 h 1305"/>
                    <a:gd name="T40" fmla="*/ 1139 w 1307"/>
                    <a:gd name="T41" fmla="*/ 872 h 1305"/>
                    <a:gd name="T42" fmla="*/ 1174 w 1307"/>
                    <a:gd name="T43" fmla="*/ 766 h 1305"/>
                    <a:gd name="T44" fmla="*/ 1186 w 1307"/>
                    <a:gd name="T45" fmla="*/ 653 h 1305"/>
                    <a:gd name="T46" fmla="*/ 1174 w 1307"/>
                    <a:gd name="T47" fmla="*/ 538 h 1305"/>
                    <a:gd name="T48" fmla="*/ 1139 w 1307"/>
                    <a:gd name="T49" fmla="*/ 433 h 1305"/>
                    <a:gd name="T50" fmla="*/ 1084 w 1307"/>
                    <a:gd name="T51" fmla="*/ 339 h 1305"/>
                    <a:gd name="T52" fmla="*/ 1011 w 1307"/>
                    <a:gd name="T53" fmla="*/ 259 h 1305"/>
                    <a:gd name="T54" fmla="*/ 922 w 1307"/>
                    <a:gd name="T55" fmla="*/ 193 h 1305"/>
                    <a:gd name="T56" fmla="*/ 822 w 1307"/>
                    <a:gd name="T57" fmla="*/ 149 h 1305"/>
                    <a:gd name="T58" fmla="*/ 712 w 1307"/>
                    <a:gd name="T59" fmla="*/ 125 h 1305"/>
                    <a:gd name="T60" fmla="*/ 654 w 1307"/>
                    <a:gd name="T61" fmla="*/ 0 h 1305"/>
                    <a:gd name="T62" fmla="*/ 786 w 1307"/>
                    <a:gd name="T63" fmla="*/ 13 h 1305"/>
                    <a:gd name="T64" fmla="*/ 908 w 1307"/>
                    <a:gd name="T65" fmla="*/ 52 h 1305"/>
                    <a:gd name="T66" fmla="*/ 1019 w 1307"/>
                    <a:gd name="T67" fmla="*/ 112 h 1305"/>
                    <a:gd name="T68" fmla="*/ 1115 w 1307"/>
                    <a:gd name="T69" fmla="*/ 192 h 1305"/>
                    <a:gd name="T70" fmla="*/ 1196 w 1307"/>
                    <a:gd name="T71" fmla="*/ 288 h 1305"/>
                    <a:gd name="T72" fmla="*/ 1256 w 1307"/>
                    <a:gd name="T73" fmla="*/ 399 h 1305"/>
                    <a:gd name="T74" fmla="*/ 1294 w 1307"/>
                    <a:gd name="T75" fmla="*/ 521 h 1305"/>
                    <a:gd name="T76" fmla="*/ 1307 w 1307"/>
                    <a:gd name="T77" fmla="*/ 653 h 1305"/>
                    <a:gd name="T78" fmla="*/ 1294 w 1307"/>
                    <a:gd name="T79" fmla="*/ 783 h 1305"/>
                    <a:gd name="T80" fmla="*/ 1256 w 1307"/>
                    <a:gd name="T81" fmla="*/ 907 h 1305"/>
                    <a:gd name="T82" fmla="*/ 1196 w 1307"/>
                    <a:gd name="T83" fmla="*/ 1017 h 1305"/>
                    <a:gd name="T84" fmla="*/ 1115 w 1307"/>
                    <a:gd name="T85" fmla="*/ 1113 h 1305"/>
                    <a:gd name="T86" fmla="*/ 1019 w 1307"/>
                    <a:gd name="T87" fmla="*/ 1193 h 1305"/>
                    <a:gd name="T88" fmla="*/ 908 w 1307"/>
                    <a:gd name="T89" fmla="*/ 1254 h 1305"/>
                    <a:gd name="T90" fmla="*/ 786 w 1307"/>
                    <a:gd name="T91" fmla="*/ 1291 h 1305"/>
                    <a:gd name="T92" fmla="*/ 654 w 1307"/>
                    <a:gd name="T93" fmla="*/ 1305 h 1305"/>
                    <a:gd name="T94" fmla="*/ 523 w 1307"/>
                    <a:gd name="T95" fmla="*/ 1291 h 1305"/>
                    <a:gd name="T96" fmla="*/ 400 w 1307"/>
                    <a:gd name="T97" fmla="*/ 1254 h 1305"/>
                    <a:gd name="T98" fmla="*/ 289 w 1307"/>
                    <a:gd name="T99" fmla="*/ 1193 h 1305"/>
                    <a:gd name="T100" fmla="*/ 192 w 1307"/>
                    <a:gd name="T101" fmla="*/ 1113 h 1305"/>
                    <a:gd name="T102" fmla="*/ 113 w 1307"/>
                    <a:gd name="T103" fmla="*/ 1017 h 1305"/>
                    <a:gd name="T104" fmla="*/ 53 w 1307"/>
                    <a:gd name="T105" fmla="*/ 907 h 1305"/>
                    <a:gd name="T106" fmla="*/ 15 w 1307"/>
                    <a:gd name="T107" fmla="*/ 783 h 1305"/>
                    <a:gd name="T108" fmla="*/ 0 w 1307"/>
                    <a:gd name="T109" fmla="*/ 653 h 1305"/>
                    <a:gd name="T110" fmla="*/ 15 w 1307"/>
                    <a:gd name="T111" fmla="*/ 521 h 1305"/>
                    <a:gd name="T112" fmla="*/ 53 w 1307"/>
                    <a:gd name="T113" fmla="*/ 399 h 1305"/>
                    <a:gd name="T114" fmla="*/ 113 w 1307"/>
                    <a:gd name="T115" fmla="*/ 288 h 1305"/>
                    <a:gd name="T116" fmla="*/ 192 w 1307"/>
                    <a:gd name="T117" fmla="*/ 192 h 1305"/>
                    <a:gd name="T118" fmla="*/ 289 w 1307"/>
                    <a:gd name="T119" fmla="*/ 112 h 1305"/>
                    <a:gd name="T120" fmla="*/ 400 w 1307"/>
                    <a:gd name="T121" fmla="*/ 52 h 1305"/>
                    <a:gd name="T122" fmla="*/ 523 w 1307"/>
                    <a:gd name="T123" fmla="*/ 13 h 1305"/>
                    <a:gd name="T124" fmla="*/ 654 w 1307"/>
                    <a:gd name="T125" fmla="*/ 0 h 1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07" h="1305">
                      <a:moveTo>
                        <a:pt x="654" y="121"/>
                      </a:moveTo>
                      <a:lnTo>
                        <a:pt x="596" y="125"/>
                      </a:lnTo>
                      <a:lnTo>
                        <a:pt x="540" y="133"/>
                      </a:lnTo>
                      <a:lnTo>
                        <a:pt x="486" y="149"/>
                      </a:lnTo>
                      <a:lnTo>
                        <a:pt x="435" y="168"/>
                      </a:lnTo>
                      <a:lnTo>
                        <a:pt x="385" y="193"/>
                      </a:lnTo>
                      <a:lnTo>
                        <a:pt x="340" y="224"/>
                      </a:lnTo>
                      <a:lnTo>
                        <a:pt x="297" y="259"/>
                      </a:lnTo>
                      <a:lnTo>
                        <a:pt x="259" y="297"/>
                      </a:lnTo>
                      <a:lnTo>
                        <a:pt x="224" y="339"/>
                      </a:lnTo>
                      <a:lnTo>
                        <a:pt x="195" y="385"/>
                      </a:lnTo>
                      <a:lnTo>
                        <a:pt x="169" y="433"/>
                      </a:lnTo>
                      <a:lnTo>
                        <a:pt x="149" y="485"/>
                      </a:lnTo>
                      <a:lnTo>
                        <a:pt x="133" y="538"/>
                      </a:lnTo>
                      <a:lnTo>
                        <a:pt x="125" y="595"/>
                      </a:lnTo>
                      <a:lnTo>
                        <a:pt x="121" y="653"/>
                      </a:lnTo>
                      <a:lnTo>
                        <a:pt x="125" y="711"/>
                      </a:lnTo>
                      <a:lnTo>
                        <a:pt x="133" y="766"/>
                      </a:lnTo>
                      <a:lnTo>
                        <a:pt x="149" y="821"/>
                      </a:lnTo>
                      <a:lnTo>
                        <a:pt x="169" y="872"/>
                      </a:lnTo>
                      <a:lnTo>
                        <a:pt x="195" y="921"/>
                      </a:lnTo>
                      <a:lnTo>
                        <a:pt x="224" y="966"/>
                      </a:lnTo>
                      <a:lnTo>
                        <a:pt x="259" y="1009"/>
                      </a:lnTo>
                      <a:lnTo>
                        <a:pt x="297" y="1047"/>
                      </a:lnTo>
                      <a:lnTo>
                        <a:pt x="340" y="1082"/>
                      </a:lnTo>
                      <a:lnTo>
                        <a:pt x="385" y="1111"/>
                      </a:lnTo>
                      <a:lnTo>
                        <a:pt x="435" y="1137"/>
                      </a:lnTo>
                      <a:lnTo>
                        <a:pt x="486" y="1157"/>
                      </a:lnTo>
                      <a:lnTo>
                        <a:pt x="540" y="1172"/>
                      </a:lnTo>
                      <a:lnTo>
                        <a:pt x="596" y="1181"/>
                      </a:lnTo>
                      <a:lnTo>
                        <a:pt x="654" y="1184"/>
                      </a:lnTo>
                      <a:lnTo>
                        <a:pt x="712" y="1181"/>
                      </a:lnTo>
                      <a:lnTo>
                        <a:pt x="768" y="1172"/>
                      </a:lnTo>
                      <a:lnTo>
                        <a:pt x="822" y="1157"/>
                      </a:lnTo>
                      <a:lnTo>
                        <a:pt x="874" y="1137"/>
                      </a:lnTo>
                      <a:lnTo>
                        <a:pt x="922" y="1111"/>
                      </a:lnTo>
                      <a:lnTo>
                        <a:pt x="968" y="1082"/>
                      </a:lnTo>
                      <a:lnTo>
                        <a:pt x="1011" y="1047"/>
                      </a:lnTo>
                      <a:lnTo>
                        <a:pt x="1049" y="1009"/>
                      </a:lnTo>
                      <a:lnTo>
                        <a:pt x="1084" y="966"/>
                      </a:lnTo>
                      <a:lnTo>
                        <a:pt x="1114" y="921"/>
                      </a:lnTo>
                      <a:lnTo>
                        <a:pt x="1139" y="872"/>
                      </a:lnTo>
                      <a:lnTo>
                        <a:pt x="1159" y="821"/>
                      </a:lnTo>
                      <a:lnTo>
                        <a:pt x="1174" y="766"/>
                      </a:lnTo>
                      <a:lnTo>
                        <a:pt x="1183" y="711"/>
                      </a:lnTo>
                      <a:lnTo>
                        <a:pt x="1186" y="653"/>
                      </a:lnTo>
                      <a:lnTo>
                        <a:pt x="1183" y="595"/>
                      </a:lnTo>
                      <a:lnTo>
                        <a:pt x="1174" y="538"/>
                      </a:lnTo>
                      <a:lnTo>
                        <a:pt x="1159" y="485"/>
                      </a:lnTo>
                      <a:lnTo>
                        <a:pt x="1139" y="433"/>
                      </a:lnTo>
                      <a:lnTo>
                        <a:pt x="1114" y="385"/>
                      </a:lnTo>
                      <a:lnTo>
                        <a:pt x="1084" y="339"/>
                      </a:lnTo>
                      <a:lnTo>
                        <a:pt x="1049" y="297"/>
                      </a:lnTo>
                      <a:lnTo>
                        <a:pt x="1011" y="259"/>
                      </a:lnTo>
                      <a:lnTo>
                        <a:pt x="968" y="224"/>
                      </a:lnTo>
                      <a:lnTo>
                        <a:pt x="922" y="193"/>
                      </a:lnTo>
                      <a:lnTo>
                        <a:pt x="874" y="168"/>
                      </a:lnTo>
                      <a:lnTo>
                        <a:pt x="822" y="149"/>
                      </a:lnTo>
                      <a:lnTo>
                        <a:pt x="768" y="133"/>
                      </a:lnTo>
                      <a:lnTo>
                        <a:pt x="712" y="125"/>
                      </a:lnTo>
                      <a:lnTo>
                        <a:pt x="654" y="121"/>
                      </a:lnTo>
                      <a:close/>
                      <a:moveTo>
                        <a:pt x="654" y="0"/>
                      </a:moveTo>
                      <a:lnTo>
                        <a:pt x="720" y="4"/>
                      </a:lnTo>
                      <a:lnTo>
                        <a:pt x="786" y="13"/>
                      </a:lnTo>
                      <a:lnTo>
                        <a:pt x="848" y="30"/>
                      </a:lnTo>
                      <a:lnTo>
                        <a:pt x="908" y="52"/>
                      </a:lnTo>
                      <a:lnTo>
                        <a:pt x="965" y="79"/>
                      </a:lnTo>
                      <a:lnTo>
                        <a:pt x="1019" y="112"/>
                      </a:lnTo>
                      <a:lnTo>
                        <a:pt x="1069" y="150"/>
                      </a:lnTo>
                      <a:lnTo>
                        <a:pt x="1115" y="192"/>
                      </a:lnTo>
                      <a:lnTo>
                        <a:pt x="1158" y="238"/>
                      </a:lnTo>
                      <a:lnTo>
                        <a:pt x="1196" y="288"/>
                      </a:lnTo>
                      <a:lnTo>
                        <a:pt x="1229" y="342"/>
                      </a:lnTo>
                      <a:lnTo>
                        <a:pt x="1256" y="399"/>
                      </a:lnTo>
                      <a:lnTo>
                        <a:pt x="1278" y="459"/>
                      </a:lnTo>
                      <a:lnTo>
                        <a:pt x="1294" y="521"/>
                      </a:lnTo>
                      <a:lnTo>
                        <a:pt x="1304" y="586"/>
                      </a:lnTo>
                      <a:lnTo>
                        <a:pt x="1307" y="653"/>
                      </a:lnTo>
                      <a:lnTo>
                        <a:pt x="1304" y="719"/>
                      </a:lnTo>
                      <a:lnTo>
                        <a:pt x="1294" y="783"/>
                      </a:lnTo>
                      <a:lnTo>
                        <a:pt x="1278" y="847"/>
                      </a:lnTo>
                      <a:lnTo>
                        <a:pt x="1256" y="907"/>
                      </a:lnTo>
                      <a:lnTo>
                        <a:pt x="1229" y="963"/>
                      </a:lnTo>
                      <a:lnTo>
                        <a:pt x="1196" y="1017"/>
                      </a:lnTo>
                      <a:lnTo>
                        <a:pt x="1158" y="1068"/>
                      </a:lnTo>
                      <a:lnTo>
                        <a:pt x="1115" y="1113"/>
                      </a:lnTo>
                      <a:lnTo>
                        <a:pt x="1069" y="1156"/>
                      </a:lnTo>
                      <a:lnTo>
                        <a:pt x="1019" y="1193"/>
                      </a:lnTo>
                      <a:lnTo>
                        <a:pt x="965" y="1226"/>
                      </a:lnTo>
                      <a:lnTo>
                        <a:pt x="908" y="1254"/>
                      </a:lnTo>
                      <a:lnTo>
                        <a:pt x="848" y="1276"/>
                      </a:lnTo>
                      <a:lnTo>
                        <a:pt x="786" y="1291"/>
                      </a:lnTo>
                      <a:lnTo>
                        <a:pt x="720" y="1302"/>
                      </a:lnTo>
                      <a:lnTo>
                        <a:pt x="654" y="1305"/>
                      </a:lnTo>
                      <a:lnTo>
                        <a:pt x="587" y="1302"/>
                      </a:lnTo>
                      <a:lnTo>
                        <a:pt x="523" y="1291"/>
                      </a:lnTo>
                      <a:lnTo>
                        <a:pt x="460" y="1276"/>
                      </a:lnTo>
                      <a:lnTo>
                        <a:pt x="400" y="1254"/>
                      </a:lnTo>
                      <a:lnTo>
                        <a:pt x="343" y="1226"/>
                      </a:lnTo>
                      <a:lnTo>
                        <a:pt x="289" y="1193"/>
                      </a:lnTo>
                      <a:lnTo>
                        <a:pt x="239" y="1156"/>
                      </a:lnTo>
                      <a:lnTo>
                        <a:pt x="192" y="1113"/>
                      </a:lnTo>
                      <a:lnTo>
                        <a:pt x="150" y="1068"/>
                      </a:lnTo>
                      <a:lnTo>
                        <a:pt x="113" y="1017"/>
                      </a:lnTo>
                      <a:lnTo>
                        <a:pt x="80" y="963"/>
                      </a:lnTo>
                      <a:lnTo>
                        <a:pt x="53" y="907"/>
                      </a:lnTo>
                      <a:lnTo>
                        <a:pt x="30" y="847"/>
                      </a:lnTo>
                      <a:lnTo>
                        <a:pt x="15" y="783"/>
                      </a:lnTo>
                      <a:lnTo>
                        <a:pt x="4" y="719"/>
                      </a:lnTo>
                      <a:lnTo>
                        <a:pt x="0" y="653"/>
                      </a:lnTo>
                      <a:lnTo>
                        <a:pt x="4" y="586"/>
                      </a:lnTo>
                      <a:lnTo>
                        <a:pt x="15" y="521"/>
                      </a:lnTo>
                      <a:lnTo>
                        <a:pt x="30" y="459"/>
                      </a:lnTo>
                      <a:lnTo>
                        <a:pt x="53" y="399"/>
                      </a:lnTo>
                      <a:lnTo>
                        <a:pt x="80" y="342"/>
                      </a:lnTo>
                      <a:lnTo>
                        <a:pt x="113" y="288"/>
                      </a:lnTo>
                      <a:lnTo>
                        <a:pt x="150" y="238"/>
                      </a:lnTo>
                      <a:lnTo>
                        <a:pt x="192" y="192"/>
                      </a:lnTo>
                      <a:lnTo>
                        <a:pt x="239" y="150"/>
                      </a:lnTo>
                      <a:lnTo>
                        <a:pt x="289" y="112"/>
                      </a:lnTo>
                      <a:lnTo>
                        <a:pt x="343" y="79"/>
                      </a:lnTo>
                      <a:lnTo>
                        <a:pt x="400" y="52"/>
                      </a:lnTo>
                      <a:lnTo>
                        <a:pt x="460" y="30"/>
                      </a:lnTo>
                      <a:lnTo>
                        <a:pt x="523" y="13"/>
                      </a:lnTo>
                      <a:lnTo>
                        <a:pt x="587" y="4"/>
                      </a:lnTo>
                      <a:lnTo>
                        <a:pt x="654"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763" name="Freeform 561"/>
                <p:cNvSpPr/>
                <p:nvPr/>
              </p:nvSpPr>
              <p:spPr bwMode="auto">
                <a:xfrm>
                  <a:off x="5500688" y="5327651"/>
                  <a:ext cx="65088" cy="65088"/>
                </a:xfrm>
                <a:custGeom>
                  <a:avLst/>
                  <a:gdLst>
                    <a:gd name="T0" fmla="*/ 61 w 492"/>
                    <a:gd name="T1" fmla="*/ 0 h 491"/>
                    <a:gd name="T2" fmla="*/ 79 w 492"/>
                    <a:gd name="T3" fmla="*/ 2 h 491"/>
                    <a:gd name="T4" fmla="*/ 96 w 492"/>
                    <a:gd name="T5" fmla="*/ 11 h 491"/>
                    <a:gd name="T6" fmla="*/ 109 w 492"/>
                    <a:gd name="T7" fmla="*/ 24 h 491"/>
                    <a:gd name="T8" fmla="*/ 118 w 492"/>
                    <a:gd name="T9" fmla="*/ 40 h 491"/>
                    <a:gd name="T10" fmla="*/ 121 w 492"/>
                    <a:gd name="T11" fmla="*/ 60 h 491"/>
                    <a:gd name="T12" fmla="*/ 124 w 492"/>
                    <a:gd name="T13" fmla="*/ 106 h 491"/>
                    <a:gd name="T14" fmla="*/ 134 w 492"/>
                    <a:gd name="T15" fmla="*/ 149 h 491"/>
                    <a:gd name="T16" fmla="*/ 150 w 492"/>
                    <a:gd name="T17" fmla="*/ 190 h 491"/>
                    <a:gd name="T18" fmla="*/ 171 w 492"/>
                    <a:gd name="T19" fmla="*/ 229 h 491"/>
                    <a:gd name="T20" fmla="*/ 197 w 492"/>
                    <a:gd name="T21" fmla="*/ 263 h 491"/>
                    <a:gd name="T22" fmla="*/ 228 w 492"/>
                    <a:gd name="T23" fmla="*/ 294 h 491"/>
                    <a:gd name="T24" fmla="*/ 263 w 492"/>
                    <a:gd name="T25" fmla="*/ 320 h 491"/>
                    <a:gd name="T26" fmla="*/ 301 w 492"/>
                    <a:gd name="T27" fmla="*/ 341 h 491"/>
                    <a:gd name="T28" fmla="*/ 342 w 492"/>
                    <a:gd name="T29" fmla="*/ 357 h 491"/>
                    <a:gd name="T30" fmla="*/ 386 w 492"/>
                    <a:gd name="T31" fmla="*/ 367 h 491"/>
                    <a:gd name="T32" fmla="*/ 432 w 492"/>
                    <a:gd name="T33" fmla="*/ 370 h 491"/>
                    <a:gd name="T34" fmla="*/ 451 w 492"/>
                    <a:gd name="T35" fmla="*/ 373 h 491"/>
                    <a:gd name="T36" fmla="*/ 468 w 492"/>
                    <a:gd name="T37" fmla="*/ 382 h 491"/>
                    <a:gd name="T38" fmla="*/ 481 w 492"/>
                    <a:gd name="T39" fmla="*/ 395 h 491"/>
                    <a:gd name="T40" fmla="*/ 490 w 492"/>
                    <a:gd name="T41" fmla="*/ 412 h 491"/>
                    <a:gd name="T42" fmla="*/ 492 w 492"/>
                    <a:gd name="T43" fmla="*/ 430 h 491"/>
                    <a:gd name="T44" fmla="*/ 490 w 492"/>
                    <a:gd name="T45" fmla="*/ 450 h 491"/>
                    <a:gd name="T46" fmla="*/ 481 w 492"/>
                    <a:gd name="T47" fmla="*/ 466 h 491"/>
                    <a:gd name="T48" fmla="*/ 468 w 492"/>
                    <a:gd name="T49" fmla="*/ 479 h 491"/>
                    <a:gd name="T50" fmla="*/ 451 w 492"/>
                    <a:gd name="T51" fmla="*/ 488 h 491"/>
                    <a:gd name="T52" fmla="*/ 432 w 492"/>
                    <a:gd name="T53" fmla="*/ 491 h 491"/>
                    <a:gd name="T54" fmla="*/ 378 w 492"/>
                    <a:gd name="T55" fmla="*/ 487 h 491"/>
                    <a:gd name="T56" fmla="*/ 326 w 492"/>
                    <a:gd name="T57" fmla="*/ 477 h 491"/>
                    <a:gd name="T58" fmla="*/ 276 w 492"/>
                    <a:gd name="T59" fmla="*/ 462 h 491"/>
                    <a:gd name="T60" fmla="*/ 229 w 492"/>
                    <a:gd name="T61" fmla="*/ 440 h 491"/>
                    <a:gd name="T62" fmla="*/ 185 w 492"/>
                    <a:gd name="T63" fmla="*/ 414 h 491"/>
                    <a:gd name="T64" fmla="*/ 146 w 492"/>
                    <a:gd name="T65" fmla="*/ 382 h 491"/>
                    <a:gd name="T66" fmla="*/ 109 w 492"/>
                    <a:gd name="T67" fmla="*/ 346 h 491"/>
                    <a:gd name="T68" fmla="*/ 77 w 492"/>
                    <a:gd name="T69" fmla="*/ 306 h 491"/>
                    <a:gd name="T70" fmla="*/ 51 w 492"/>
                    <a:gd name="T71" fmla="*/ 262 h 491"/>
                    <a:gd name="T72" fmla="*/ 29 w 492"/>
                    <a:gd name="T73" fmla="*/ 216 h 491"/>
                    <a:gd name="T74" fmla="*/ 14 w 492"/>
                    <a:gd name="T75" fmla="*/ 165 h 491"/>
                    <a:gd name="T76" fmla="*/ 4 w 492"/>
                    <a:gd name="T77" fmla="*/ 113 h 491"/>
                    <a:gd name="T78" fmla="*/ 0 w 492"/>
                    <a:gd name="T79" fmla="*/ 60 h 491"/>
                    <a:gd name="T80" fmla="*/ 3 w 492"/>
                    <a:gd name="T81" fmla="*/ 40 h 491"/>
                    <a:gd name="T82" fmla="*/ 12 w 492"/>
                    <a:gd name="T83" fmla="*/ 24 h 491"/>
                    <a:gd name="T84" fmla="*/ 25 w 492"/>
                    <a:gd name="T85" fmla="*/ 11 h 491"/>
                    <a:gd name="T86" fmla="*/ 41 w 492"/>
                    <a:gd name="T87" fmla="*/ 2 h 491"/>
                    <a:gd name="T88" fmla="*/ 61 w 492"/>
                    <a:gd name="T89"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2" h="491">
                      <a:moveTo>
                        <a:pt x="61" y="0"/>
                      </a:moveTo>
                      <a:lnTo>
                        <a:pt x="79" y="2"/>
                      </a:lnTo>
                      <a:lnTo>
                        <a:pt x="96" y="11"/>
                      </a:lnTo>
                      <a:lnTo>
                        <a:pt x="109" y="24"/>
                      </a:lnTo>
                      <a:lnTo>
                        <a:pt x="118" y="40"/>
                      </a:lnTo>
                      <a:lnTo>
                        <a:pt x="121" y="60"/>
                      </a:lnTo>
                      <a:lnTo>
                        <a:pt x="124" y="106"/>
                      </a:lnTo>
                      <a:lnTo>
                        <a:pt x="134" y="149"/>
                      </a:lnTo>
                      <a:lnTo>
                        <a:pt x="150" y="190"/>
                      </a:lnTo>
                      <a:lnTo>
                        <a:pt x="171" y="229"/>
                      </a:lnTo>
                      <a:lnTo>
                        <a:pt x="197" y="263"/>
                      </a:lnTo>
                      <a:lnTo>
                        <a:pt x="228" y="294"/>
                      </a:lnTo>
                      <a:lnTo>
                        <a:pt x="263" y="320"/>
                      </a:lnTo>
                      <a:lnTo>
                        <a:pt x="301" y="341"/>
                      </a:lnTo>
                      <a:lnTo>
                        <a:pt x="342" y="357"/>
                      </a:lnTo>
                      <a:lnTo>
                        <a:pt x="386" y="367"/>
                      </a:lnTo>
                      <a:lnTo>
                        <a:pt x="432" y="370"/>
                      </a:lnTo>
                      <a:lnTo>
                        <a:pt x="451" y="373"/>
                      </a:lnTo>
                      <a:lnTo>
                        <a:pt x="468" y="382"/>
                      </a:lnTo>
                      <a:lnTo>
                        <a:pt x="481" y="395"/>
                      </a:lnTo>
                      <a:lnTo>
                        <a:pt x="490" y="412"/>
                      </a:lnTo>
                      <a:lnTo>
                        <a:pt x="492" y="430"/>
                      </a:lnTo>
                      <a:lnTo>
                        <a:pt x="490" y="450"/>
                      </a:lnTo>
                      <a:lnTo>
                        <a:pt x="481" y="466"/>
                      </a:lnTo>
                      <a:lnTo>
                        <a:pt x="468" y="479"/>
                      </a:lnTo>
                      <a:lnTo>
                        <a:pt x="451" y="488"/>
                      </a:lnTo>
                      <a:lnTo>
                        <a:pt x="432" y="491"/>
                      </a:lnTo>
                      <a:lnTo>
                        <a:pt x="378" y="487"/>
                      </a:lnTo>
                      <a:lnTo>
                        <a:pt x="326" y="477"/>
                      </a:lnTo>
                      <a:lnTo>
                        <a:pt x="276" y="462"/>
                      </a:lnTo>
                      <a:lnTo>
                        <a:pt x="229" y="440"/>
                      </a:lnTo>
                      <a:lnTo>
                        <a:pt x="185" y="414"/>
                      </a:lnTo>
                      <a:lnTo>
                        <a:pt x="146" y="382"/>
                      </a:lnTo>
                      <a:lnTo>
                        <a:pt x="109" y="346"/>
                      </a:lnTo>
                      <a:lnTo>
                        <a:pt x="77" y="306"/>
                      </a:lnTo>
                      <a:lnTo>
                        <a:pt x="51" y="262"/>
                      </a:lnTo>
                      <a:lnTo>
                        <a:pt x="29" y="216"/>
                      </a:lnTo>
                      <a:lnTo>
                        <a:pt x="14" y="165"/>
                      </a:lnTo>
                      <a:lnTo>
                        <a:pt x="4" y="113"/>
                      </a:lnTo>
                      <a:lnTo>
                        <a:pt x="0" y="60"/>
                      </a:lnTo>
                      <a:lnTo>
                        <a:pt x="3" y="40"/>
                      </a:lnTo>
                      <a:lnTo>
                        <a:pt x="12" y="24"/>
                      </a:lnTo>
                      <a:lnTo>
                        <a:pt x="25" y="11"/>
                      </a:lnTo>
                      <a:lnTo>
                        <a:pt x="41" y="2"/>
                      </a:lnTo>
                      <a:lnTo>
                        <a:pt x="61"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764" name="Freeform 562"/>
                <p:cNvSpPr/>
                <p:nvPr/>
              </p:nvSpPr>
              <p:spPr bwMode="auto">
                <a:xfrm>
                  <a:off x="5549901" y="5278438"/>
                  <a:ext cx="65088" cy="65088"/>
                </a:xfrm>
                <a:custGeom>
                  <a:avLst/>
                  <a:gdLst>
                    <a:gd name="T0" fmla="*/ 60 w 492"/>
                    <a:gd name="T1" fmla="*/ 0 h 491"/>
                    <a:gd name="T2" fmla="*/ 114 w 492"/>
                    <a:gd name="T3" fmla="*/ 3 h 491"/>
                    <a:gd name="T4" fmla="*/ 166 w 492"/>
                    <a:gd name="T5" fmla="*/ 13 h 491"/>
                    <a:gd name="T6" fmla="*/ 216 w 492"/>
                    <a:gd name="T7" fmla="*/ 29 h 491"/>
                    <a:gd name="T8" fmla="*/ 263 w 492"/>
                    <a:gd name="T9" fmla="*/ 51 h 491"/>
                    <a:gd name="T10" fmla="*/ 306 w 492"/>
                    <a:gd name="T11" fmla="*/ 77 h 491"/>
                    <a:gd name="T12" fmla="*/ 347 w 492"/>
                    <a:gd name="T13" fmla="*/ 108 h 491"/>
                    <a:gd name="T14" fmla="*/ 383 w 492"/>
                    <a:gd name="T15" fmla="*/ 144 h 491"/>
                    <a:gd name="T16" fmla="*/ 414 w 492"/>
                    <a:gd name="T17" fmla="*/ 185 h 491"/>
                    <a:gd name="T18" fmla="*/ 441 w 492"/>
                    <a:gd name="T19" fmla="*/ 228 h 491"/>
                    <a:gd name="T20" fmla="*/ 462 w 492"/>
                    <a:gd name="T21" fmla="*/ 275 h 491"/>
                    <a:gd name="T22" fmla="*/ 479 w 492"/>
                    <a:gd name="T23" fmla="*/ 325 h 491"/>
                    <a:gd name="T24" fmla="*/ 489 w 492"/>
                    <a:gd name="T25" fmla="*/ 376 h 491"/>
                    <a:gd name="T26" fmla="*/ 492 w 492"/>
                    <a:gd name="T27" fmla="*/ 431 h 491"/>
                    <a:gd name="T28" fmla="*/ 489 w 492"/>
                    <a:gd name="T29" fmla="*/ 449 h 491"/>
                    <a:gd name="T30" fmla="*/ 480 w 492"/>
                    <a:gd name="T31" fmla="*/ 467 h 491"/>
                    <a:gd name="T32" fmla="*/ 467 w 492"/>
                    <a:gd name="T33" fmla="*/ 480 h 491"/>
                    <a:gd name="T34" fmla="*/ 450 w 492"/>
                    <a:gd name="T35" fmla="*/ 487 h 491"/>
                    <a:gd name="T36" fmla="*/ 432 w 492"/>
                    <a:gd name="T37" fmla="*/ 491 h 491"/>
                    <a:gd name="T38" fmla="*/ 412 w 492"/>
                    <a:gd name="T39" fmla="*/ 487 h 491"/>
                    <a:gd name="T40" fmla="*/ 396 w 492"/>
                    <a:gd name="T41" fmla="*/ 480 h 491"/>
                    <a:gd name="T42" fmla="*/ 383 w 492"/>
                    <a:gd name="T43" fmla="*/ 467 h 491"/>
                    <a:gd name="T44" fmla="*/ 374 w 492"/>
                    <a:gd name="T45" fmla="*/ 449 h 491"/>
                    <a:gd name="T46" fmla="*/ 371 w 492"/>
                    <a:gd name="T47" fmla="*/ 431 h 491"/>
                    <a:gd name="T48" fmla="*/ 367 w 492"/>
                    <a:gd name="T49" fmla="*/ 385 h 491"/>
                    <a:gd name="T50" fmla="*/ 358 w 492"/>
                    <a:gd name="T51" fmla="*/ 341 h 491"/>
                    <a:gd name="T52" fmla="*/ 342 w 492"/>
                    <a:gd name="T53" fmla="*/ 300 h 491"/>
                    <a:gd name="T54" fmla="*/ 321 w 492"/>
                    <a:gd name="T55" fmla="*/ 262 h 491"/>
                    <a:gd name="T56" fmla="*/ 294 w 492"/>
                    <a:gd name="T57" fmla="*/ 227 h 491"/>
                    <a:gd name="T58" fmla="*/ 264 w 492"/>
                    <a:gd name="T59" fmla="*/ 197 h 491"/>
                    <a:gd name="T60" fmla="*/ 229 w 492"/>
                    <a:gd name="T61" fmla="*/ 171 h 491"/>
                    <a:gd name="T62" fmla="*/ 191 w 492"/>
                    <a:gd name="T63" fmla="*/ 149 h 491"/>
                    <a:gd name="T64" fmla="*/ 149 w 492"/>
                    <a:gd name="T65" fmla="*/ 133 h 491"/>
                    <a:gd name="T66" fmla="*/ 106 w 492"/>
                    <a:gd name="T67" fmla="*/ 124 h 491"/>
                    <a:gd name="T68" fmla="*/ 60 w 492"/>
                    <a:gd name="T69" fmla="*/ 120 h 491"/>
                    <a:gd name="T70" fmla="*/ 41 w 492"/>
                    <a:gd name="T71" fmla="*/ 117 h 491"/>
                    <a:gd name="T72" fmla="*/ 25 w 492"/>
                    <a:gd name="T73" fmla="*/ 108 h 491"/>
                    <a:gd name="T74" fmla="*/ 12 w 492"/>
                    <a:gd name="T75" fmla="*/ 95 h 491"/>
                    <a:gd name="T76" fmla="*/ 3 w 492"/>
                    <a:gd name="T77" fmla="*/ 79 h 491"/>
                    <a:gd name="T78" fmla="*/ 0 w 492"/>
                    <a:gd name="T79" fmla="*/ 59 h 491"/>
                    <a:gd name="T80" fmla="*/ 3 w 492"/>
                    <a:gd name="T81" fmla="*/ 41 h 491"/>
                    <a:gd name="T82" fmla="*/ 12 w 492"/>
                    <a:gd name="T83" fmla="*/ 25 h 491"/>
                    <a:gd name="T84" fmla="*/ 25 w 492"/>
                    <a:gd name="T85" fmla="*/ 11 h 491"/>
                    <a:gd name="T86" fmla="*/ 41 w 492"/>
                    <a:gd name="T87" fmla="*/ 3 h 491"/>
                    <a:gd name="T88" fmla="*/ 60 w 492"/>
                    <a:gd name="T89" fmla="*/ 0 h 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92" h="491">
                      <a:moveTo>
                        <a:pt x="60" y="0"/>
                      </a:moveTo>
                      <a:lnTo>
                        <a:pt x="114" y="3"/>
                      </a:lnTo>
                      <a:lnTo>
                        <a:pt x="166" y="13"/>
                      </a:lnTo>
                      <a:lnTo>
                        <a:pt x="216" y="29"/>
                      </a:lnTo>
                      <a:lnTo>
                        <a:pt x="263" y="51"/>
                      </a:lnTo>
                      <a:lnTo>
                        <a:pt x="306" y="77"/>
                      </a:lnTo>
                      <a:lnTo>
                        <a:pt x="347" y="108"/>
                      </a:lnTo>
                      <a:lnTo>
                        <a:pt x="383" y="144"/>
                      </a:lnTo>
                      <a:lnTo>
                        <a:pt x="414" y="185"/>
                      </a:lnTo>
                      <a:lnTo>
                        <a:pt x="441" y="228"/>
                      </a:lnTo>
                      <a:lnTo>
                        <a:pt x="462" y="275"/>
                      </a:lnTo>
                      <a:lnTo>
                        <a:pt x="479" y="325"/>
                      </a:lnTo>
                      <a:lnTo>
                        <a:pt x="489" y="376"/>
                      </a:lnTo>
                      <a:lnTo>
                        <a:pt x="492" y="431"/>
                      </a:lnTo>
                      <a:lnTo>
                        <a:pt x="489" y="449"/>
                      </a:lnTo>
                      <a:lnTo>
                        <a:pt x="480" y="467"/>
                      </a:lnTo>
                      <a:lnTo>
                        <a:pt x="467" y="480"/>
                      </a:lnTo>
                      <a:lnTo>
                        <a:pt x="450" y="487"/>
                      </a:lnTo>
                      <a:lnTo>
                        <a:pt x="432" y="491"/>
                      </a:lnTo>
                      <a:lnTo>
                        <a:pt x="412" y="487"/>
                      </a:lnTo>
                      <a:lnTo>
                        <a:pt x="396" y="480"/>
                      </a:lnTo>
                      <a:lnTo>
                        <a:pt x="383" y="467"/>
                      </a:lnTo>
                      <a:lnTo>
                        <a:pt x="374" y="449"/>
                      </a:lnTo>
                      <a:lnTo>
                        <a:pt x="371" y="431"/>
                      </a:lnTo>
                      <a:lnTo>
                        <a:pt x="367" y="385"/>
                      </a:lnTo>
                      <a:lnTo>
                        <a:pt x="358" y="341"/>
                      </a:lnTo>
                      <a:lnTo>
                        <a:pt x="342" y="300"/>
                      </a:lnTo>
                      <a:lnTo>
                        <a:pt x="321" y="262"/>
                      </a:lnTo>
                      <a:lnTo>
                        <a:pt x="294" y="227"/>
                      </a:lnTo>
                      <a:lnTo>
                        <a:pt x="264" y="197"/>
                      </a:lnTo>
                      <a:lnTo>
                        <a:pt x="229" y="171"/>
                      </a:lnTo>
                      <a:lnTo>
                        <a:pt x="191" y="149"/>
                      </a:lnTo>
                      <a:lnTo>
                        <a:pt x="149" y="133"/>
                      </a:lnTo>
                      <a:lnTo>
                        <a:pt x="106" y="124"/>
                      </a:lnTo>
                      <a:lnTo>
                        <a:pt x="60" y="120"/>
                      </a:lnTo>
                      <a:lnTo>
                        <a:pt x="41" y="117"/>
                      </a:lnTo>
                      <a:lnTo>
                        <a:pt x="25" y="108"/>
                      </a:lnTo>
                      <a:lnTo>
                        <a:pt x="12" y="95"/>
                      </a:lnTo>
                      <a:lnTo>
                        <a:pt x="3" y="79"/>
                      </a:lnTo>
                      <a:lnTo>
                        <a:pt x="0" y="59"/>
                      </a:lnTo>
                      <a:lnTo>
                        <a:pt x="3" y="41"/>
                      </a:lnTo>
                      <a:lnTo>
                        <a:pt x="12" y="25"/>
                      </a:lnTo>
                      <a:lnTo>
                        <a:pt x="25" y="11"/>
                      </a:lnTo>
                      <a:lnTo>
                        <a:pt x="41" y="3"/>
                      </a:lnTo>
                      <a:lnTo>
                        <a:pt x="60"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765" name="Freeform 563"/>
                <p:cNvSpPr>
                  <a:spLocks noEditPoints="1"/>
                </p:cNvSpPr>
                <p:nvPr/>
              </p:nvSpPr>
              <p:spPr bwMode="auto">
                <a:xfrm>
                  <a:off x="5319713" y="5146676"/>
                  <a:ext cx="476250" cy="346075"/>
                </a:xfrm>
                <a:custGeom>
                  <a:avLst/>
                  <a:gdLst>
                    <a:gd name="T0" fmla="*/ 3476 w 3596"/>
                    <a:gd name="T1" fmla="*/ 2316 h 2623"/>
                    <a:gd name="T2" fmla="*/ 1879 w 3596"/>
                    <a:gd name="T3" fmla="*/ 2365 h 2623"/>
                    <a:gd name="T4" fmla="*/ 1562 w 3596"/>
                    <a:gd name="T5" fmla="*/ 2339 h 2623"/>
                    <a:gd name="T6" fmla="*/ 2399 w 3596"/>
                    <a:gd name="T7" fmla="*/ 714 h 2623"/>
                    <a:gd name="T8" fmla="*/ 2591 w 3596"/>
                    <a:gd name="T9" fmla="*/ 933 h 2623"/>
                    <a:gd name="T10" fmla="*/ 2708 w 3596"/>
                    <a:gd name="T11" fmla="*/ 1204 h 2623"/>
                    <a:gd name="T12" fmla="*/ 2733 w 3596"/>
                    <a:gd name="T13" fmla="*/ 1510 h 2623"/>
                    <a:gd name="T14" fmla="*/ 2660 w 3596"/>
                    <a:gd name="T15" fmla="*/ 1802 h 2623"/>
                    <a:gd name="T16" fmla="*/ 2504 w 3596"/>
                    <a:gd name="T17" fmla="*/ 2049 h 2623"/>
                    <a:gd name="T18" fmla="*/ 3476 w 3596"/>
                    <a:gd name="T19" fmla="*/ 2196 h 2623"/>
                    <a:gd name="T20" fmla="*/ 3313 w 3596"/>
                    <a:gd name="T21" fmla="*/ 937 h 2623"/>
                    <a:gd name="T22" fmla="*/ 3256 w 3596"/>
                    <a:gd name="T23" fmla="*/ 979 h 2623"/>
                    <a:gd name="T24" fmla="*/ 2663 w 3596"/>
                    <a:gd name="T25" fmla="*/ 954 h 2623"/>
                    <a:gd name="T26" fmla="*/ 2341 w 3596"/>
                    <a:gd name="T27" fmla="*/ 669 h 2623"/>
                    <a:gd name="T28" fmla="*/ 1198 w 3596"/>
                    <a:gd name="T29" fmla="*/ 2152 h 2623"/>
                    <a:gd name="T30" fmla="*/ 1005 w 3596"/>
                    <a:gd name="T31" fmla="*/ 1933 h 2623"/>
                    <a:gd name="T32" fmla="*/ 888 w 3596"/>
                    <a:gd name="T33" fmla="*/ 1660 h 2623"/>
                    <a:gd name="T34" fmla="*/ 863 w 3596"/>
                    <a:gd name="T35" fmla="*/ 1354 h 2623"/>
                    <a:gd name="T36" fmla="*/ 936 w 3596"/>
                    <a:gd name="T37" fmla="*/ 1064 h 2623"/>
                    <a:gd name="T38" fmla="*/ 1093 w 3596"/>
                    <a:gd name="T39" fmla="*/ 816 h 2623"/>
                    <a:gd name="T40" fmla="*/ 121 w 3596"/>
                    <a:gd name="T41" fmla="*/ 669 h 2623"/>
                    <a:gd name="T42" fmla="*/ 1581 w 3596"/>
                    <a:gd name="T43" fmla="*/ 646 h 2623"/>
                    <a:gd name="T44" fmla="*/ 1327 w 3596"/>
                    <a:gd name="T45" fmla="*/ 766 h 2623"/>
                    <a:gd name="T46" fmla="*/ 1130 w 3596"/>
                    <a:gd name="T47" fmla="*/ 962 h 2623"/>
                    <a:gd name="T48" fmla="*/ 1010 w 3596"/>
                    <a:gd name="T49" fmla="*/ 1216 h 2623"/>
                    <a:gd name="T50" fmla="*/ 984 w 3596"/>
                    <a:gd name="T51" fmla="*/ 1507 h 2623"/>
                    <a:gd name="T52" fmla="*/ 1059 w 3596"/>
                    <a:gd name="T53" fmla="*/ 1782 h 2623"/>
                    <a:gd name="T54" fmla="*/ 1221 w 3596"/>
                    <a:gd name="T55" fmla="*/ 2009 h 2623"/>
                    <a:gd name="T56" fmla="*/ 1448 w 3596"/>
                    <a:gd name="T57" fmla="*/ 2170 h 2623"/>
                    <a:gd name="T58" fmla="*/ 1724 w 3596"/>
                    <a:gd name="T59" fmla="*/ 2245 h 2623"/>
                    <a:gd name="T60" fmla="*/ 2015 w 3596"/>
                    <a:gd name="T61" fmla="*/ 2219 h 2623"/>
                    <a:gd name="T62" fmla="*/ 2269 w 3596"/>
                    <a:gd name="T63" fmla="*/ 2099 h 2623"/>
                    <a:gd name="T64" fmla="*/ 2465 w 3596"/>
                    <a:gd name="T65" fmla="*/ 1903 h 2623"/>
                    <a:gd name="T66" fmla="*/ 2587 w 3596"/>
                    <a:gd name="T67" fmla="*/ 1650 h 2623"/>
                    <a:gd name="T68" fmla="*/ 2612 w 3596"/>
                    <a:gd name="T69" fmla="*/ 1359 h 2623"/>
                    <a:gd name="T70" fmla="*/ 2536 w 3596"/>
                    <a:gd name="T71" fmla="*/ 1083 h 2623"/>
                    <a:gd name="T72" fmla="*/ 2376 w 3596"/>
                    <a:gd name="T73" fmla="*/ 856 h 2623"/>
                    <a:gd name="T74" fmla="*/ 2148 w 3596"/>
                    <a:gd name="T75" fmla="*/ 695 h 2623"/>
                    <a:gd name="T76" fmla="*/ 1872 w 3596"/>
                    <a:gd name="T77" fmla="*/ 620 h 2623"/>
                    <a:gd name="T78" fmla="*/ 3195 w 3596"/>
                    <a:gd name="T79" fmla="*/ 858 h 2623"/>
                    <a:gd name="T80" fmla="*/ 121 w 3596"/>
                    <a:gd name="T81" fmla="*/ 548 h 2623"/>
                    <a:gd name="T82" fmla="*/ 1717 w 3596"/>
                    <a:gd name="T83" fmla="*/ 499 h 2623"/>
                    <a:gd name="T84" fmla="*/ 2033 w 3596"/>
                    <a:gd name="T85" fmla="*/ 527 h 2623"/>
                    <a:gd name="T86" fmla="*/ 2654 w 3596"/>
                    <a:gd name="T87" fmla="*/ 461 h 2623"/>
                    <a:gd name="T88" fmla="*/ 2712 w 3596"/>
                    <a:gd name="T89" fmla="*/ 420 h 2623"/>
                    <a:gd name="T90" fmla="*/ 3304 w 3596"/>
                    <a:gd name="T91" fmla="*/ 445 h 2623"/>
                    <a:gd name="T92" fmla="*/ 3476 w 3596"/>
                    <a:gd name="T93" fmla="*/ 548 h 2623"/>
                    <a:gd name="T94" fmla="*/ 385 w 3596"/>
                    <a:gd name="T95" fmla="*/ 242 h 2623"/>
                    <a:gd name="T96" fmla="*/ 325 w 3596"/>
                    <a:gd name="T97" fmla="*/ 0 h 2623"/>
                    <a:gd name="T98" fmla="*/ 1041 w 3596"/>
                    <a:gd name="T99" fmla="*/ 23 h 2623"/>
                    <a:gd name="T100" fmla="*/ 3536 w 3596"/>
                    <a:gd name="T101" fmla="*/ 242 h 2623"/>
                    <a:gd name="T102" fmla="*/ 3593 w 3596"/>
                    <a:gd name="T103" fmla="*/ 284 h 2623"/>
                    <a:gd name="T104" fmla="*/ 3585 w 3596"/>
                    <a:gd name="T105" fmla="*/ 2598 h 2623"/>
                    <a:gd name="T106" fmla="*/ 60 w 3596"/>
                    <a:gd name="T107" fmla="*/ 2623 h 2623"/>
                    <a:gd name="T108" fmla="*/ 3 w 3596"/>
                    <a:gd name="T109" fmla="*/ 2582 h 2623"/>
                    <a:gd name="T110" fmla="*/ 12 w 3596"/>
                    <a:gd name="T111" fmla="*/ 266 h 2623"/>
                    <a:gd name="T112" fmla="*/ 264 w 3596"/>
                    <a:gd name="T113" fmla="*/ 242 h 2623"/>
                    <a:gd name="T114" fmla="*/ 289 w 3596"/>
                    <a:gd name="T115" fmla="*/ 10 h 2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596" h="2623">
                      <a:moveTo>
                        <a:pt x="121" y="2316"/>
                      </a:moveTo>
                      <a:lnTo>
                        <a:pt x="121" y="2502"/>
                      </a:lnTo>
                      <a:lnTo>
                        <a:pt x="3476" y="2502"/>
                      </a:lnTo>
                      <a:lnTo>
                        <a:pt x="3476" y="2316"/>
                      </a:lnTo>
                      <a:lnTo>
                        <a:pt x="2108" y="2316"/>
                      </a:lnTo>
                      <a:lnTo>
                        <a:pt x="2033" y="2339"/>
                      </a:lnTo>
                      <a:lnTo>
                        <a:pt x="1957" y="2355"/>
                      </a:lnTo>
                      <a:lnTo>
                        <a:pt x="1879" y="2365"/>
                      </a:lnTo>
                      <a:lnTo>
                        <a:pt x="1798" y="2369"/>
                      </a:lnTo>
                      <a:lnTo>
                        <a:pt x="1717" y="2365"/>
                      </a:lnTo>
                      <a:lnTo>
                        <a:pt x="1639" y="2355"/>
                      </a:lnTo>
                      <a:lnTo>
                        <a:pt x="1562" y="2339"/>
                      </a:lnTo>
                      <a:lnTo>
                        <a:pt x="1488" y="2316"/>
                      </a:lnTo>
                      <a:lnTo>
                        <a:pt x="121" y="2316"/>
                      </a:lnTo>
                      <a:close/>
                      <a:moveTo>
                        <a:pt x="2341" y="669"/>
                      </a:moveTo>
                      <a:lnTo>
                        <a:pt x="2399" y="714"/>
                      </a:lnTo>
                      <a:lnTo>
                        <a:pt x="2453" y="763"/>
                      </a:lnTo>
                      <a:lnTo>
                        <a:pt x="2504" y="816"/>
                      </a:lnTo>
                      <a:lnTo>
                        <a:pt x="2549" y="873"/>
                      </a:lnTo>
                      <a:lnTo>
                        <a:pt x="2591" y="933"/>
                      </a:lnTo>
                      <a:lnTo>
                        <a:pt x="2628" y="997"/>
                      </a:lnTo>
                      <a:lnTo>
                        <a:pt x="2660" y="1064"/>
                      </a:lnTo>
                      <a:lnTo>
                        <a:pt x="2687" y="1132"/>
                      </a:lnTo>
                      <a:lnTo>
                        <a:pt x="2708" y="1204"/>
                      </a:lnTo>
                      <a:lnTo>
                        <a:pt x="2723" y="1278"/>
                      </a:lnTo>
                      <a:lnTo>
                        <a:pt x="2733" y="1354"/>
                      </a:lnTo>
                      <a:lnTo>
                        <a:pt x="2736" y="1433"/>
                      </a:lnTo>
                      <a:lnTo>
                        <a:pt x="2733" y="1510"/>
                      </a:lnTo>
                      <a:lnTo>
                        <a:pt x="2723" y="1586"/>
                      </a:lnTo>
                      <a:lnTo>
                        <a:pt x="2708" y="1660"/>
                      </a:lnTo>
                      <a:lnTo>
                        <a:pt x="2687" y="1732"/>
                      </a:lnTo>
                      <a:lnTo>
                        <a:pt x="2660" y="1802"/>
                      </a:lnTo>
                      <a:lnTo>
                        <a:pt x="2628" y="1868"/>
                      </a:lnTo>
                      <a:lnTo>
                        <a:pt x="2591" y="1933"/>
                      </a:lnTo>
                      <a:lnTo>
                        <a:pt x="2549" y="1993"/>
                      </a:lnTo>
                      <a:lnTo>
                        <a:pt x="2504" y="2049"/>
                      </a:lnTo>
                      <a:lnTo>
                        <a:pt x="2453" y="2103"/>
                      </a:lnTo>
                      <a:lnTo>
                        <a:pt x="2399" y="2152"/>
                      </a:lnTo>
                      <a:lnTo>
                        <a:pt x="2341" y="2196"/>
                      </a:lnTo>
                      <a:lnTo>
                        <a:pt x="3476" y="2196"/>
                      </a:lnTo>
                      <a:lnTo>
                        <a:pt x="3476" y="669"/>
                      </a:lnTo>
                      <a:lnTo>
                        <a:pt x="3316" y="669"/>
                      </a:lnTo>
                      <a:lnTo>
                        <a:pt x="3316" y="918"/>
                      </a:lnTo>
                      <a:lnTo>
                        <a:pt x="3313" y="937"/>
                      </a:lnTo>
                      <a:lnTo>
                        <a:pt x="3304" y="954"/>
                      </a:lnTo>
                      <a:lnTo>
                        <a:pt x="3291" y="967"/>
                      </a:lnTo>
                      <a:lnTo>
                        <a:pt x="3275" y="975"/>
                      </a:lnTo>
                      <a:lnTo>
                        <a:pt x="3256" y="979"/>
                      </a:lnTo>
                      <a:lnTo>
                        <a:pt x="2712" y="979"/>
                      </a:lnTo>
                      <a:lnTo>
                        <a:pt x="2692" y="975"/>
                      </a:lnTo>
                      <a:lnTo>
                        <a:pt x="2676" y="967"/>
                      </a:lnTo>
                      <a:lnTo>
                        <a:pt x="2663" y="954"/>
                      </a:lnTo>
                      <a:lnTo>
                        <a:pt x="2654" y="937"/>
                      </a:lnTo>
                      <a:lnTo>
                        <a:pt x="2651" y="918"/>
                      </a:lnTo>
                      <a:lnTo>
                        <a:pt x="2651" y="669"/>
                      </a:lnTo>
                      <a:lnTo>
                        <a:pt x="2341" y="669"/>
                      </a:lnTo>
                      <a:close/>
                      <a:moveTo>
                        <a:pt x="121" y="669"/>
                      </a:moveTo>
                      <a:lnTo>
                        <a:pt x="121" y="2196"/>
                      </a:lnTo>
                      <a:lnTo>
                        <a:pt x="1256" y="2196"/>
                      </a:lnTo>
                      <a:lnTo>
                        <a:pt x="1198" y="2152"/>
                      </a:lnTo>
                      <a:lnTo>
                        <a:pt x="1143" y="2103"/>
                      </a:lnTo>
                      <a:lnTo>
                        <a:pt x="1093" y="2049"/>
                      </a:lnTo>
                      <a:lnTo>
                        <a:pt x="1046" y="1993"/>
                      </a:lnTo>
                      <a:lnTo>
                        <a:pt x="1005" y="1933"/>
                      </a:lnTo>
                      <a:lnTo>
                        <a:pt x="968" y="1868"/>
                      </a:lnTo>
                      <a:lnTo>
                        <a:pt x="936" y="1802"/>
                      </a:lnTo>
                      <a:lnTo>
                        <a:pt x="910" y="1732"/>
                      </a:lnTo>
                      <a:lnTo>
                        <a:pt x="888" y="1660"/>
                      </a:lnTo>
                      <a:lnTo>
                        <a:pt x="873" y="1586"/>
                      </a:lnTo>
                      <a:lnTo>
                        <a:pt x="863" y="1510"/>
                      </a:lnTo>
                      <a:lnTo>
                        <a:pt x="860" y="1433"/>
                      </a:lnTo>
                      <a:lnTo>
                        <a:pt x="863" y="1354"/>
                      </a:lnTo>
                      <a:lnTo>
                        <a:pt x="873" y="1278"/>
                      </a:lnTo>
                      <a:lnTo>
                        <a:pt x="888" y="1204"/>
                      </a:lnTo>
                      <a:lnTo>
                        <a:pt x="910" y="1132"/>
                      </a:lnTo>
                      <a:lnTo>
                        <a:pt x="936" y="1064"/>
                      </a:lnTo>
                      <a:lnTo>
                        <a:pt x="968" y="997"/>
                      </a:lnTo>
                      <a:lnTo>
                        <a:pt x="1005" y="933"/>
                      </a:lnTo>
                      <a:lnTo>
                        <a:pt x="1046" y="873"/>
                      </a:lnTo>
                      <a:lnTo>
                        <a:pt x="1093" y="816"/>
                      </a:lnTo>
                      <a:lnTo>
                        <a:pt x="1143" y="763"/>
                      </a:lnTo>
                      <a:lnTo>
                        <a:pt x="1198" y="714"/>
                      </a:lnTo>
                      <a:lnTo>
                        <a:pt x="1256" y="669"/>
                      </a:lnTo>
                      <a:lnTo>
                        <a:pt x="121" y="669"/>
                      </a:lnTo>
                      <a:close/>
                      <a:moveTo>
                        <a:pt x="1798" y="617"/>
                      </a:moveTo>
                      <a:lnTo>
                        <a:pt x="1724" y="620"/>
                      </a:lnTo>
                      <a:lnTo>
                        <a:pt x="1652" y="630"/>
                      </a:lnTo>
                      <a:lnTo>
                        <a:pt x="1581" y="646"/>
                      </a:lnTo>
                      <a:lnTo>
                        <a:pt x="1513" y="668"/>
                      </a:lnTo>
                      <a:lnTo>
                        <a:pt x="1448" y="695"/>
                      </a:lnTo>
                      <a:lnTo>
                        <a:pt x="1385" y="728"/>
                      </a:lnTo>
                      <a:lnTo>
                        <a:pt x="1327" y="766"/>
                      </a:lnTo>
                      <a:lnTo>
                        <a:pt x="1272" y="809"/>
                      </a:lnTo>
                      <a:lnTo>
                        <a:pt x="1221" y="856"/>
                      </a:lnTo>
                      <a:lnTo>
                        <a:pt x="1173" y="907"/>
                      </a:lnTo>
                      <a:lnTo>
                        <a:pt x="1130" y="962"/>
                      </a:lnTo>
                      <a:lnTo>
                        <a:pt x="1092" y="1021"/>
                      </a:lnTo>
                      <a:lnTo>
                        <a:pt x="1059" y="1083"/>
                      </a:lnTo>
                      <a:lnTo>
                        <a:pt x="1032" y="1149"/>
                      </a:lnTo>
                      <a:lnTo>
                        <a:pt x="1010" y="1216"/>
                      </a:lnTo>
                      <a:lnTo>
                        <a:pt x="994" y="1286"/>
                      </a:lnTo>
                      <a:lnTo>
                        <a:pt x="984" y="1359"/>
                      </a:lnTo>
                      <a:lnTo>
                        <a:pt x="981" y="1433"/>
                      </a:lnTo>
                      <a:lnTo>
                        <a:pt x="984" y="1507"/>
                      </a:lnTo>
                      <a:lnTo>
                        <a:pt x="994" y="1579"/>
                      </a:lnTo>
                      <a:lnTo>
                        <a:pt x="1010" y="1650"/>
                      </a:lnTo>
                      <a:lnTo>
                        <a:pt x="1032" y="1717"/>
                      </a:lnTo>
                      <a:lnTo>
                        <a:pt x="1059" y="1782"/>
                      </a:lnTo>
                      <a:lnTo>
                        <a:pt x="1092" y="1844"/>
                      </a:lnTo>
                      <a:lnTo>
                        <a:pt x="1130" y="1903"/>
                      </a:lnTo>
                      <a:lnTo>
                        <a:pt x="1173" y="1958"/>
                      </a:lnTo>
                      <a:lnTo>
                        <a:pt x="1221" y="2009"/>
                      </a:lnTo>
                      <a:lnTo>
                        <a:pt x="1272" y="2057"/>
                      </a:lnTo>
                      <a:lnTo>
                        <a:pt x="1327" y="2099"/>
                      </a:lnTo>
                      <a:lnTo>
                        <a:pt x="1385" y="2137"/>
                      </a:lnTo>
                      <a:lnTo>
                        <a:pt x="1448" y="2170"/>
                      </a:lnTo>
                      <a:lnTo>
                        <a:pt x="1513" y="2197"/>
                      </a:lnTo>
                      <a:lnTo>
                        <a:pt x="1581" y="2219"/>
                      </a:lnTo>
                      <a:lnTo>
                        <a:pt x="1652" y="2235"/>
                      </a:lnTo>
                      <a:lnTo>
                        <a:pt x="1724" y="2245"/>
                      </a:lnTo>
                      <a:lnTo>
                        <a:pt x="1798" y="2249"/>
                      </a:lnTo>
                      <a:lnTo>
                        <a:pt x="1872" y="2245"/>
                      </a:lnTo>
                      <a:lnTo>
                        <a:pt x="1945" y="2235"/>
                      </a:lnTo>
                      <a:lnTo>
                        <a:pt x="2015" y="2219"/>
                      </a:lnTo>
                      <a:lnTo>
                        <a:pt x="2083" y="2197"/>
                      </a:lnTo>
                      <a:lnTo>
                        <a:pt x="2148" y="2170"/>
                      </a:lnTo>
                      <a:lnTo>
                        <a:pt x="2210" y="2137"/>
                      </a:lnTo>
                      <a:lnTo>
                        <a:pt x="2269" y="2099"/>
                      </a:lnTo>
                      <a:lnTo>
                        <a:pt x="2325" y="2057"/>
                      </a:lnTo>
                      <a:lnTo>
                        <a:pt x="2376" y="2009"/>
                      </a:lnTo>
                      <a:lnTo>
                        <a:pt x="2423" y="1958"/>
                      </a:lnTo>
                      <a:lnTo>
                        <a:pt x="2465" y="1903"/>
                      </a:lnTo>
                      <a:lnTo>
                        <a:pt x="2504" y="1844"/>
                      </a:lnTo>
                      <a:lnTo>
                        <a:pt x="2536" y="1782"/>
                      </a:lnTo>
                      <a:lnTo>
                        <a:pt x="2564" y="1717"/>
                      </a:lnTo>
                      <a:lnTo>
                        <a:pt x="2587" y="1650"/>
                      </a:lnTo>
                      <a:lnTo>
                        <a:pt x="2602" y="1579"/>
                      </a:lnTo>
                      <a:lnTo>
                        <a:pt x="2612" y="1507"/>
                      </a:lnTo>
                      <a:lnTo>
                        <a:pt x="2615" y="1433"/>
                      </a:lnTo>
                      <a:lnTo>
                        <a:pt x="2612" y="1359"/>
                      </a:lnTo>
                      <a:lnTo>
                        <a:pt x="2602" y="1286"/>
                      </a:lnTo>
                      <a:lnTo>
                        <a:pt x="2587" y="1216"/>
                      </a:lnTo>
                      <a:lnTo>
                        <a:pt x="2564" y="1149"/>
                      </a:lnTo>
                      <a:lnTo>
                        <a:pt x="2536" y="1083"/>
                      </a:lnTo>
                      <a:lnTo>
                        <a:pt x="2504" y="1021"/>
                      </a:lnTo>
                      <a:lnTo>
                        <a:pt x="2465" y="962"/>
                      </a:lnTo>
                      <a:lnTo>
                        <a:pt x="2423" y="907"/>
                      </a:lnTo>
                      <a:lnTo>
                        <a:pt x="2376" y="856"/>
                      </a:lnTo>
                      <a:lnTo>
                        <a:pt x="2325" y="809"/>
                      </a:lnTo>
                      <a:lnTo>
                        <a:pt x="2269" y="766"/>
                      </a:lnTo>
                      <a:lnTo>
                        <a:pt x="2210" y="728"/>
                      </a:lnTo>
                      <a:lnTo>
                        <a:pt x="2148" y="695"/>
                      </a:lnTo>
                      <a:lnTo>
                        <a:pt x="2083" y="668"/>
                      </a:lnTo>
                      <a:lnTo>
                        <a:pt x="2015" y="646"/>
                      </a:lnTo>
                      <a:lnTo>
                        <a:pt x="1945" y="630"/>
                      </a:lnTo>
                      <a:lnTo>
                        <a:pt x="1872" y="620"/>
                      </a:lnTo>
                      <a:lnTo>
                        <a:pt x="1798" y="617"/>
                      </a:lnTo>
                      <a:close/>
                      <a:moveTo>
                        <a:pt x="2772" y="541"/>
                      </a:moveTo>
                      <a:lnTo>
                        <a:pt x="2772" y="858"/>
                      </a:lnTo>
                      <a:lnTo>
                        <a:pt x="3195" y="858"/>
                      </a:lnTo>
                      <a:lnTo>
                        <a:pt x="3195" y="541"/>
                      </a:lnTo>
                      <a:lnTo>
                        <a:pt x="2772" y="541"/>
                      </a:lnTo>
                      <a:close/>
                      <a:moveTo>
                        <a:pt x="121" y="362"/>
                      </a:moveTo>
                      <a:lnTo>
                        <a:pt x="121" y="548"/>
                      </a:lnTo>
                      <a:lnTo>
                        <a:pt x="1488" y="548"/>
                      </a:lnTo>
                      <a:lnTo>
                        <a:pt x="1562" y="527"/>
                      </a:lnTo>
                      <a:lnTo>
                        <a:pt x="1639" y="510"/>
                      </a:lnTo>
                      <a:lnTo>
                        <a:pt x="1717" y="499"/>
                      </a:lnTo>
                      <a:lnTo>
                        <a:pt x="1798" y="496"/>
                      </a:lnTo>
                      <a:lnTo>
                        <a:pt x="1879" y="499"/>
                      </a:lnTo>
                      <a:lnTo>
                        <a:pt x="1957" y="510"/>
                      </a:lnTo>
                      <a:lnTo>
                        <a:pt x="2033" y="527"/>
                      </a:lnTo>
                      <a:lnTo>
                        <a:pt x="2108" y="548"/>
                      </a:lnTo>
                      <a:lnTo>
                        <a:pt x="2651" y="548"/>
                      </a:lnTo>
                      <a:lnTo>
                        <a:pt x="2651" y="480"/>
                      </a:lnTo>
                      <a:lnTo>
                        <a:pt x="2654" y="461"/>
                      </a:lnTo>
                      <a:lnTo>
                        <a:pt x="2663" y="445"/>
                      </a:lnTo>
                      <a:lnTo>
                        <a:pt x="2676" y="432"/>
                      </a:lnTo>
                      <a:lnTo>
                        <a:pt x="2692" y="423"/>
                      </a:lnTo>
                      <a:lnTo>
                        <a:pt x="2712" y="420"/>
                      </a:lnTo>
                      <a:lnTo>
                        <a:pt x="3256" y="420"/>
                      </a:lnTo>
                      <a:lnTo>
                        <a:pt x="3275" y="423"/>
                      </a:lnTo>
                      <a:lnTo>
                        <a:pt x="3291" y="432"/>
                      </a:lnTo>
                      <a:lnTo>
                        <a:pt x="3304" y="445"/>
                      </a:lnTo>
                      <a:lnTo>
                        <a:pt x="3313" y="461"/>
                      </a:lnTo>
                      <a:lnTo>
                        <a:pt x="3316" y="480"/>
                      </a:lnTo>
                      <a:lnTo>
                        <a:pt x="3316" y="548"/>
                      </a:lnTo>
                      <a:lnTo>
                        <a:pt x="3476" y="548"/>
                      </a:lnTo>
                      <a:lnTo>
                        <a:pt x="3476" y="362"/>
                      </a:lnTo>
                      <a:lnTo>
                        <a:pt x="121" y="362"/>
                      </a:lnTo>
                      <a:close/>
                      <a:moveTo>
                        <a:pt x="385" y="119"/>
                      </a:moveTo>
                      <a:lnTo>
                        <a:pt x="385" y="242"/>
                      </a:lnTo>
                      <a:lnTo>
                        <a:pt x="932" y="242"/>
                      </a:lnTo>
                      <a:lnTo>
                        <a:pt x="932" y="119"/>
                      </a:lnTo>
                      <a:lnTo>
                        <a:pt x="385" y="119"/>
                      </a:lnTo>
                      <a:close/>
                      <a:moveTo>
                        <a:pt x="325" y="0"/>
                      </a:moveTo>
                      <a:lnTo>
                        <a:pt x="992" y="0"/>
                      </a:lnTo>
                      <a:lnTo>
                        <a:pt x="1011" y="3"/>
                      </a:lnTo>
                      <a:lnTo>
                        <a:pt x="1028" y="10"/>
                      </a:lnTo>
                      <a:lnTo>
                        <a:pt x="1041" y="23"/>
                      </a:lnTo>
                      <a:lnTo>
                        <a:pt x="1049" y="41"/>
                      </a:lnTo>
                      <a:lnTo>
                        <a:pt x="1052" y="59"/>
                      </a:lnTo>
                      <a:lnTo>
                        <a:pt x="1052" y="242"/>
                      </a:lnTo>
                      <a:lnTo>
                        <a:pt x="3536" y="242"/>
                      </a:lnTo>
                      <a:lnTo>
                        <a:pt x="3554" y="246"/>
                      </a:lnTo>
                      <a:lnTo>
                        <a:pt x="3572" y="253"/>
                      </a:lnTo>
                      <a:lnTo>
                        <a:pt x="3585" y="266"/>
                      </a:lnTo>
                      <a:lnTo>
                        <a:pt x="3593" y="284"/>
                      </a:lnTo>
                      <a:lnTo>
                        <a:pt x="3596" y="302"/>
                      </a:lnTo>
                      <a:lnTo>
                        <a:pt x="3596" y="2563"/>
                      </a:lnTo>
                      <a:lnTo>
                        <a:pt x="3593" y="2582"/>
                      </a:lnTo>
                      <a:lnTo>
                        <a:pt x="3585" y="2598"/>
                      </a:lnTo>
                      <a:lnTo>
                        <a:pt x="3572" y="2611"/>
                      </a:lnTo>
                      <a:lnTo>
                        <a:pt x="3554" y="2620"/>
                      </a:lnTo>
                      <a:lnTo>
                        <a:pt x="3536" y="2623"/>
                      </a:lnTo>
                      <a:lnTo>
                        <a:pt x="60" y="2623"/>
                      </a:lnTo>
                      <a:lnTo>
                        <a:pt x="41" y="2620"/>
                      </a:lnTo>
                      <a:lnTo>
                        <a:pt x="25" y="2611"/>
                      </a:lnTo>
                      <a:lnTo>
                        <a:pt x="12" y="2598"/>
                      </a:lnTo>
                      <a:lnTo>
                        <a:pt x="3" y="2582"/>
                      </a:lnTo>
                      <a:lnTo>
                        <a:pt x="0" y="2563"/>
                      </a:lnTo>
                      <a:lnTo>
                        <a:pt x="0" y="302"/>
                      </a:lnTo>
                      <a:lnTo>
                        <a:pt x="3" y="284"/>
                      </a:lnTo>
                      <a:lnTo>
                        <a:pt x="12" y="266"/>
                      </a:lnTo>
                      <a:lnTo>
                        <a:pt x="25" y="253"/>
                      </a:lnTo>
                      <a:lnTo>
                        <a:pt x="41" y="246"/>
                      </a:lnTo>
                      <a:lnTo>
                        <a:pt x="60" y="242"/>
                      </a:lnTo>
                      <a:lnTo>
                        <a:pt x="264" y="242"/>
                      </a:lnTo>
                      <a:lnTo>
                        <a:pt x="264" y="59"/>
                      </a:lnTo>
                      <a:lnTo>
                        <a:pt x="267" y="41"/>
                      </a:lnTo>
                      <a:lnTo>
                        <a:pt x="276" y="23"/>
                      </a:lnTo>
                      <a:lnTo>
                        <a:pt x="289" y="10"/>
                      </a:lnTo>
                      <a:lnTo>
                        <a:pt x="305" y="3"/>
                      </a:lnTo>
                      <a:lnTo>
                        <a:pt x="325"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sp>
              <p:nvSpPr>
                <p:cNvPr id="766" name="Freeform 564"/>
                <p:cNvSpPr>
                  <a:spLocks noEditPoints="1"/>
                </p:cNvSpPr>
                <p:nvPr/>
              </p:nvSpPr>
              <p:spPr bwMode="auto">
                <a:xfrm>
                  <a:off x="5365751" y="5264151"/>
                  <a:ext cx="52388" cy="52388"/>
                </a:xfrm>
                <a:custGeom>
                  <a:avLst/>
                  <a:gdLst>
                    <a:gd name="T0" fmla="*/ 201 w 401"/>
                    <a:gd name="T1" fmla="*/ 120 h 400"/>
                    <a:gd name="T2" fmla="*/ 179 w 401"/>
                    <a:gd name="T3" fmla="*/ 124 h 400"/>
                    <a:gd name="T4" fmla="*/ 160 w 401"/>
                    <a:gd name="T5" fmla="*/ 131 h 400"/>
                    <a:gd name="T6" fmla="*/ 144 w 401"/>
                    <a:gd name="T7" fmla="*/ 143 h 400"/>
                    <a:gd name="T8" fmla="*/ 131 w 401"/>
                    <a:gd name="T9" fmla="*/ 160 h 400"/>
                    <a:gd name="T10" fmla="*/ 123 w 401"/>
                    <a:gd name="T11" fmla="*/ 179 h 400"/>
                    <a:gd name="T12" fmla="*/ 120 w 401"/>
                    <a:gd name="T13" fmla="*/ 200 h 400"/>
                    <a:gd name="T14" fmla="*/ 123 w 401"/>
                    <a:gd name="T15" fmla="*/ 222 h 400"/>
                    <a:gd name="T16" fmla="*/ 131 w 401"/>
                    <a:gd name="T17" fmla="*/ 240 h 400"/>
                    <a:gd name="T18" fmla="*/ 144 w 401"/>
                    <a:gd name="T19" fmla="*/ 257 h 400"/>
                    <a:gd name="T20" fmla="*/ 160 w 401"/>
                    <a:gd name="T21" fmla="*/ 270 h 400"/>
                    <a:gd name="T22" fmla="*/ 179 w 401"/>
                    <a:gd name="T23" fmla="*/ 277 h 400"/>
                    <a:gd name="T24" fmla="*/ 201 w 401"/>
                    <a:gd name="T25" fmla="*/ 281 h 400"/>
                    <a:gd name="T26" fmla="*/ 221 w 401"/>
                    <a:gd name="T27" fmla="*/ 277 h 400"/>
                    <a:gd name="T28" fmla="*/ 241 w 401"/>
                    <a:gd name="T29" fmla="*/ 270 h 400"/>
                    <a:gd name="T30" fmla="*/ 257 w 401"/>
                    <a:gd name="T31" fmla="*/ 257 h 400"/>
                    <a:gd name="T32" fmla="*/ 269 w 401"/>
                    <a:gd name="T33" fmla="*/ 240 h 400"/>
                    <a:gd name="T34" fmla="*/ 277 w 401"/>
                    <a:gd name="T35" fmla="*/ 222 h 400"/>
                    <a:gd name="T36" fmla="*/ 280 w 401"/>
                    <a:gd name="T37" fmla="*/ 200 h 400"/>
                    <a:gd name="T38" fmla="*/ 277 w 401"/>
                    <a:gd name="T39" fmla="*/ 179 h 400"/>
                    <a:gd name="T40" fmla="*/ 269 w 401"/>
                    <a:gd name="T41" fmla="*/ 160 h 400"/>
                    <a:gd name="T42" fmla="*/ 257 w 401"/>
                    <a:gd name="T43" fmla="*/ 143 h 400"/>
                    <a:gd name="T44" fmla="*/ 241 w 401"/>
                    <a:gd name="T45" fmla="*/ 131 h 400"/>
                    <a:gd name="T46" fmla="*/ 221 w 401"/>
                    <a:gd name="T47" fmla="*/ 124 h 400"/>
                    <a:gd name="T48" fmla="*/ 201 w 401"/>
                    <a:gd name="T49" fmla="*/ 120 h 400"/>
                    <a:gd name="T50" fmla="*/ 201 w 401"/>
                    <a:gd name="T51" fmla="*/ 0 h 400"/>
                    <a:gd name="T52" fmla="*/ 237 w 401"/>
                    <a:gd name="T53" fmla="*/ 3 h 400"/>
                    <a:gd name="T54" fmla="*/ 271 w 401"/>
                    <a:gd name="T55" fmla="*/ 13 h 400"/>
                    <a:gd name="T56" fmla="*/ 302 w 401"/>
                    <a:gd name="T57" fmla="*/ 28 h 400"/>
                    <a:gd name="T58" fmla="*/ 329 w 401"/>
                    <a:gd name="T59" fmla="*/ 48 h 400"/>
                    <a:gd name="T60" fmla="*/ 353 w 401"/>
                    <a:gd name="T61" fmla="*/ 71 h 400"/>
                    <a:gd name="T62" fmla="*/ 374 w 401"/>
                    <a:gd name="T63" fmla="*/ 100 h 400"/>
                    <a:gd name="T64" fmla="*/ 388 w 401"/>
                    <a:gd name="T65" fmla="*/ 130 h 400"/>
                    <a:gd name="T66" fmla="*/ 398 w 401"/>
                    <a:gd name="T67" fmla="*/ 164 h 400"/>
                    <a:gd name="T68" fmla="*/ 401 w 401"/>
                    <a:gd name="T69" fmla="*/ 200 h 400"/>
                    <a:gd name="T70" fmla="*/ 398 w 401"/>
                    <a:gd name="T71" fmla="*/ 236 h 400"/>
                    <a:gd name="T72" fmla="*/ 388 w 401"/>
                    <a:gd name="T73" fmla="*/ 271 h 400"/>
                    <a:gd name="T74" fmla="*/ 374 w 401"/>
                    <a:gd name="T75" fmla="*/ 301 h 400"/>
                    <a:gd name="T76" fmla="*/ 353 w 401"/>
                    <a:gd name="T77" fmla="*/ 330 h 400"/>
                    <a:gd name="T78" fmla="*/ 329 w 401"/>
                    <a:gd name="T79" fmla="*/ 354 h 400"/>
                    <a:gd name="T80" fmla="*/ 302 w 401"/>
                    <a:gd name="T81" fmla="*/ 373 h 400"/>
                    <a:gd name="T82" fmla="*/ 271 w 401"/>
                    <a:gd name="T83" fmla="*/ 388 h 400"/>
                    <a:gd name="T84" fmla="*/ 237 w 401"/>
                    <a:gd name="T85" fmla="*/ 397 h 400"/>
                    <a:gd name="T86" fmla="*/ 201 w 401"/>
                    <a:gd name="T87" fmla="*/ 400 h 400"/>
                    <a:gd name="T88" fmla="*/ 165 w 401"/>
                    <a:gd name="T89" fmla="*/ 397 h 400"/>
                    <a:gd name="T90" fmla="*/ 131 w 401"/>
                    <a:gd name="T91" fmla="*/ 388 h 400"/>
                    <a:gd name="T92" fmla="*/ 99 w 401"/>
                    <a:gd name="T93" fmla="*/ 373 h 400"/>
                    <a:gd name="T94" fmla="*/ 71 w 401"/>
                    <a:gd name="T95" fmla="*/ 354 h 400"/>
                    <a:gd name="T96" fmla="*/ 47 w 401"/>
                    <a:gd name="T97" fmla="*/ 330 h 400"/>
                    <a:gd name="T98" fmla="*/ 27 w 401"/>
                    <a:gd name="T99" fmla="*/ 301 h 400"/>
                    <a:gd name="T100" fmla="*/ 12 w 401"/>
                    <a:gd name="T101" fmla="*/ 271 h 400"/>
                    <a:gd name="T102" fmla="*/ 3 w 401"/>
                    <a:gd name="T103" fmla="*/ 236 h 400"/>
                    <a:gd name="T104" fmla="*/ 0 w 401"/>
                    <a:gd name="T105" fmla="*/ 200 h 400"/>
                    <a:gd name="T106" fmla="*/ 3 w 401"/>
                    <a:gd name="T107" fmla="*/ 164 h 400"/>
                    <a:gd name="T108" fmla="*/ 12 w 401"/>
                    <a:gd name="T109" fmla="*/ 130 h 400"/>
                    <a:gd name="T110" fmla="*/ 27 w 401"/>
                    <a:gd name="T111" fmla="*/ 100 h 400"/>
                    <a:gd name="T112" fmla="*/ 47 w 401"/>
                    <a:gd name="T113" fmla="*/ 71 h 400"/>
                    <a:gd name="T114" fmla="*/ 71 w 401"/>
                    <a:gd name="T115" fmla="*/ 48 h 400"/>
                    <a:gd name="T116" fmla="*/ 99 w 401"/>
                    <a:gd name="T117" fmla="*/ 28 h 400"/>
                    <a:gd name="T118" fmla="*/ 131 w 401"/>
                    <a:gd name="T119" fmla="*/ 13 h 400"/>
                    <a:gd name="T120" fmla="*/ 165 w 401"/>
                    <a:gd name="T121" fmla="*/ 3 h 400"/>
                    <a:gd name="T122" fmla="*/ 201 w 401"/>
                    <a:gd name="T12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01" h="400">
                      <a:moveTo>
                        <a:pt x="201" y="120"/>
                      </a:moveTo>
                      <a:lnTo>
                        <a:pt x="179" y="124"/>
                      </a:lnTo>
                      <a:lnTo>
                        <a:pt x="160" y="131"/>
                      </a:lnTo>
                      <a:lnTo>
                        <a:pt x="144" y="143"/>
                      </a:lnTo>
                      <a:lnTo>
                        <a:pt x="131" y="160"/>
                      </a:lnTo>
                      <a:lnTo>
                        <a:pt x="123" y="179"/>
                      </a:lnTo>
                      <a:lnTo>
                        <a:pt x="120" y="200"/>
                      </a:lnTo>
                      <a:lnTo>
                        <a:pt x="123" y="222"/>
                      </a:lnTo>
                      <a:lnTo>
                        <a:pt x="131" y="240"/>
                      </a:lnTo>
                      <a:lnTo>
                        <a:pt x="144" y="257"/>
                      </a:lnTo>
                      <a:lnTo>
                        <a:pt x="160" y="270"/>
                      </a:lnTo>
                      <a:lnTo>
                        <a:pt x="179" y="277"/>
                      </a:lnTo>
                      <a:lnTo>
                        <a:pt x="201" y="281"/>
                      </a:lnTo>
                      <a:lnTo>
                        <a:pt x="221" y="277"/>
                      </a:lnTo>
                      <a:lnTo>
                        <a:pt x="241" y="270"/>
                      </a:lnTo>
                      <a:lnTo>
                        <a:pt x="257" y="257"/>
                      </a:lnTo>
                      <a:lnTo>
                        <a:pt x="269" y="240"/>
                      </a:lnTo>
                      <a:lnTo>
                        <a:pt x="277" y="222"/>
                      </a:lnTo>
                      <a:lnTo>
                        <a:pt x="280" y="200"/>
                      </a:lnTo>
                      <a:lnTo>
                        <a:pt x="277" y="179"/>
                      </a:lnTo>
                      <a:lnTo>
                        <a:pt x="269" y="160"/>
                      </a:lnTo>
                      <a:lnTo>
                        <a:pt x="257" y="143"/>
                      </a:lnTo>
                      <a:lnTo>
                        <a:pt x="241" y="131"/>
                      </a:lnTo>
                      <a:lnTo>
                        <a:pt x="221" y="124"/>
                      </a:lnTo>
                      <a:lnTo>
                        <a:pt x="201" y="120"/>
                      </a:lnTo>
                      <a:close/>
                      <a:moveTo>
                        <a:pt x="201" y="0"/>
                      </a:moveTo>
                      <a:lnTo>
                        <a:pt x="237" y="3"/>
                      </a:lnTo>
                      <a:lnTo>
                        <a:pt x="271" y="13"/>
                      </a:lnTo>
                      <a:lnTo>
                        <a:pt x="302" y="28"/>
                      </a:lnTo>
                      <a:lnTo>
                        <a:pt x="329" y="48"/>
                      </a:lnTo>
                      <a:lnTo>
                        <a:pt x="353" y="71"/>
                      </a:lnTo>
                      <a:lnTo>
                        <a:pt x="374" y="100"/>
                      </a:lnTo>
                      <a:lnTo>
                        <a:pt x="388" y="130"/>
                      </a:lnTo>
                      <a:lnTo>
                        <a:pt x="398" y="164"/>
                      </a:lnTo>
                      <a:lnTo>
                        <a:pt x="401" y="200"/>
                      </a:lnTo>
                      <a:lnTo>
                        <a:pt x="398" y="236"/>
                      </a:lnTo>
                      <a:lnTo>
                        <a:pt x="388" y="271"/>
                      </a:lnTo>
                      <a:lnTo>
                        <a:pt x="374" y="301"/>
                      </a:lnTo>
                      <a:lnTo>
                        <a:pt x="353" y="330"/>
                      </a:lnTo>
                      <a:lnTo>
                        <a:pt x="329" y="354"/>
                      </a:lnTo>
                      <a:lnTo>
                        <a:pt x="302" y="373"/>
                      </a:lnTo>
                      <a:lnTo>
                        <a:pt x="271" y="388"/>
                      </a:lnTo>
                      <a:lnTo>
                        <a:pt x="237" y="397"/>
                      </a:lnTo>
                      <a:lnTo>
                        <a:pt x="201" y="400"/>
                      </a:lnTo>
                      <a:lnTo>
                        <a:pt x="165" y="397"/>
                      </a:lnTo>
                      <a:lnTo>
                        <a:pt x="131" y="388"/>
                      </a:lnTo>
                      <a:lnTo>
                        <a:pt x="99" y="373"/>
                      </a:lnTo>
                      <a:lnTo>
                        <a:pt x="71" y="354"/>
                      </a:lnTo>
                      <a:lnTo>
                        <a:pt x="47" y="330"/>
                      </a:lnTo>
                      <a:lnTo>
                        <a:pt x="27" y="301"/>
                      </a:lnTo>
                      <a:lnTo>
                        <a:pt x="12" y="271"/>
                      </a:lnTo>
                      <a:lnTo>
                        <a:pt x="3" y="236"/>
                      </a:lnTo>
                      <a:lnTo>
                        <a:pt x="0" y="200"/>
                      </a:lnTo>
                      <a:lnTo>
                        <a:pt x="3" y="164"/>
                      </a:lnTo>
                      <a:lnTo>
                        <a:pt x="12" y="130"/>
                      </a:lnTo>
                      <a:lnTo>
                        <a:pt x="27" y="100"/>
                      </a:lnTo>
                      <a:lnTo>
                        <a:pt x="47" y="71"/>
                      </a:lnTo>
                      <a:lnTo>
                        <a:pt x="71" y="48"/>
                      </a:lnTo>
                      <a:lnTo>
                        <a:pt x="99" y="28"/>
                      </a:lnTo>
                      <a:lnTo>
                        <a:pt x="131" y="13"/>
                      </a:lnTo>
                      <a:lnTo>
                        <a:pt x="165" y="3"/>
                      </a:lnTo>
                      <a:lnTo>
                        <a:pt x="201" y="0"/>
                      </a:lnTo>
                      <a:close/>
                    </a:path>
                  </a:pathLst>
                </a:custGeom>
                <a:grpFill/>
                <a:ln w="0">
                  <a:noFill/>
                  <a:prstDash val="solid"/>
                  <a:round/>
                </a:ln>
              </p:spPr>
              <p:txBody>
                <a:bodyPr vert="horz" wrap="square" lIns="91440" tIns="45720" rIns="91440" bIns="45720" numCol="1" anchor="t" anchorCtr="0" compatLnSpc="1"/>
                <a:lstStyle/>
                <a:p>
                  <a:endParaRPr lang="en-US">
                    <a:solidFill>
                      <a:schemeClr val="bg1"/>
                    </a:solidFill>
                  </a:endParaRPr>
                </a:p>
              </p:txBody>
            </p:sp>
          </p:grp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B4334"/>
        </a:solidFill>
        <a:effectLst/>
      </p:bgPr>
    </p:bg>
    <p:spTree>
      <p:nvGrpSpPr>
        <p:cNvPr id="1" name=""/>
        <p:cNvGrpSpPr/>
        <p:nvPr/>
      </p:nvGrpSpPr>
      <p:grpSpPr>
        <a:xfrm>
          <a:off x="0" y="0"/>
          <a:ext cx="0" cy="0"/>
          <a:chOff x="0" y="0"/>
          <a:chExt cx="0" cy="0"/>
        </a:xfrm>
      </p:grpSpPr>
      <p:sp>
        <p:nvSpPr>
          <p:cNvPr id="5" name="矩形 4"/>
          <p:cNvSpPr/>
          <p:nvPr/>
        </p:nvSpPr>
        <p:spPr>
          <a:xfrm>
            <a:off x="591056" y="499745"/>
            <a:ext cx="8702040" cy="6811645"/>
          </a:xfrm>
          <a:prstGeom prst="rect">
            <a:avLst/>
          </a:prstGeom>
          <a:blipFill rotWithShape="1">
            <a:blip r:embed="rId2" cstate="screen">
              <a:extLst>
                <a:ext uri="{28A0092B-C50C-407E-A947-70E740481C1C}">
                  <a14:useLocalDpi xmlns:a14="http://schemas.microsoft.com/office/drawing/2010/main" val="0"/>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6" name="Rectangle 5"/>
          <p:cNvSpPr/>
          <p:nvPr/>
        </p:nvSpPr>
        <p:spPr>
          <a:xfrm>
            <a:off x="0" y="2171701"/>
            <a:ext cx="1276350" cy="4686299"/>
          </a:xfrm>
          <a:prstGeom prst="rect">
            <a:avLst/>
          </a:prstGeom>
          <a:solidFill>
            <a:srgbClr val="DE88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cs typeface="+mj-lt"/>
            </a:endParaRPr>
          </a:p>
        </p:txBody>
      </p:sp>
      <p:sp>
        <p:nvSpPr>
          <p:cNvPr id="8" name="Shape 9168"/>
          <p:cNvSpPr/>
          <p:nvPr/>
        </p:nvSpPr>
        <p:spPr>
          <a:xfrm>
            <a:off x="7138594" y="2860774"/>
            <a:ext cx="4309005" cy="3512820"/>
          </a:xfrm>
          <a:prstGeom prst="rect">
            <a:avLst/>
          </a:prstGeom>
          <a:ln w="12700">
            <a:miter lim="400000"/>
          </a:ln>
        </p:spPr>
        <p:txBody>
          <a:bodyPr wrap="square" lIns="25400" tIns="25400" rIns="25400" bIns="25400">
            <a:spAutoFit/>
          </a:bodyPr>
          <a:lstStyle>
            <a:lvl1pPr algn="l">
              <a:lnSpc>
                <a:spcPct val="120000"/>
              </a:lnSpc>
              <a:defRPr sz="2000">
                <a:solidFill>
                  <a:srgbClr val="4C6077"/>
                </a:solidFill>
                <a:latin typeface="Helvetica"/>
                <a:ea typeface="Helvetica"/>
                <a:cs typeface="Helvetica"/>
                <a:sym typeface="Helvetica"/>
              </a:defRPr>
            </a:lvl1pPr>
          </a:lstStyle>
          <a:p>
            <a:pPr algn="l" fontAlgn="auto">
              <a:lnSpc>
                <a:spcPct val="150000"/>
              </a:lnSpc>
            </a:pPr>
            <a:r>
              <a:rPr lang="zh-CN" altLang="en-US" sz="10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I walked through many mountains, walked through many waters, and knew many people. The only thing that really makes me tempted is that you see me at the moment. </a:t>
            </a:r>
            <a:endParaRPr lang="zh-CN" altLang="en-US" sz="1000">
              <a:solidFill>
                <a:schemeClr val="bg1"/>
              </a:solidFill>
              <a:latin typeface="+mj-lt"/>
              <a:ea typeface="思源黑体 CN Light" panose="020B0300000000000000" charset="-122"/>
              <a:cs typeface="+mj-lt"/>
            </a:endParaRPr>
          </a:p>
          <a:p>
            <a:pPr algn="l" fontAlgn="auto">
              <a:lnSpc>
                <a:spcPct val="150000"/>
              </a:lnSpc>
            </a:pPr>
            <a:r>
              <a:rPr lang="zh-CN" altLang="en-US" sz="10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I walked through many mountains, walked through many waters, and knew many people. The only thing that really makes me tempted is that you see me at the moment. </a:t>
            </a:r>
          </a:p>
          <a:p>
            <a:pPr algn="l" fontAlgn="auto">
              <a:lnSpc>
                <a:spcPct val="150000"/>
              </a:lnSpc>
            </a:pPr>
            <a:r>
              <a:rPr lang="zh-CN" altLang="en-US" sz="10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I walked through many mountains, walked through many waters, and knew many people. The only thing that really makes me tempted is that you see me at the moment. </a:t>
            </a:r>
            <a:endParaRPr lang="zh-CN" altLang="en-US" sz="1000" dirty="0">
              <a:solidFill>
                <a:schemeClr val="bg1"/>
              </a:solidFill>
              <a:latin typeface="+mj-lt"/>
              <a:ea typeface="思源黑体 CN Light" panose="020B0300000000000000" charset="-122"/>
              <a:cs typeface="+mj-lt"/>
              <a:sym typeface="+mn-ea"/>
            </a:endParaRPr>
          </a:p>
        </p:txBody>
      </p:sp>
      <p:sp>
        <p:nvSpPr>
          <p:cNvPr id="16" name="Rectangle 15"/>
          <p:cNvSpPr/>
          <p:nvPr/>
        </p:nvSpPr>
        <p:spPr>
          <a:xfrm>
            <a:off x="10769600" y="438785"/>
            <a:ext cx="1355725" cy="307975"/>
          </a:xfrm>
          <a:prstGeom prst="rect">
            <a:avLst/>
          </a:prstGeom>
        </p:spPr>
        <p:txBody>
          <a:bodyPr wrap="square">
            <a:spAutoFit/>
          </a:bodyPr>
          <a:lstStyle/>
          <a:p>
            <a:pPr>
              <a:buClr>
                <a:srgbClr val="E24848"/>
              </a:buClr>
              <a:defRPr/>
            </a:pPr>
            <a:r>
              <a:rPr lang="en-US" sz="700" noProof="1">
                <a:solidFill>
                  <a:schemeClr val="bg1"/>
                </a:solidFill>
                <a:latin typeface="+mj-lt"/>
                <a:ea typeface="Open Sans Light" panose="020B0306030504020204" pitchFamily="34" charset="0"/>
                <a:cs typeface="+mj-lt"/>
              </a:rPr>
              <a:t>Lorem ipsum dolor sit amet, consectetur adipiscing elit. </a:t>
            </a:r>
          </a:p>
        </p:txBody>
      </p:sp>
      <p:sp>
        <p:nvSpPr>
          <p:cNvPr id="10" name="Rectangle 9"/>
          <p:cNvSpPr/>
          <p:nvPr/>
        </p:nvSpPr>
        <p:spPr>
          <a:xfrm>
            <a:off x="6865834" y="1567543"/>
            <a:ext cx="5326166" cy="856344"/>
          </a:xfrm>
          <a:prstGeom prst="rect">
            <a:avLst/>
          </a:prstGeom>
          <a:solidFill>
            <a:srgbClr val="DE88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mj-lt"/>
              <a:cs typeface="+mj-lt"/>
            </a:endParaRPr>
          </a:p>
        </p:txBody>
      </p:sp>
      <p:sp>
        <p:nvSpPr>
          <p:cNvPr id="2" name="Picture Placeholder 1"/>
          <p:cNvSpPr>
            <a:spLocks noGrp="1"/>
          </p:cNvSpPr>
          <p:nvPr>
            <p:ph type="pic" sz="quarter" idx="10"/>
          </p:nvPr>
        </p:nvSpPr>
        <p:spPr>
          <a:xfrm>
            <a:off x="0" y="2520315"/>
            <a:ext cx="6438900" cy="4337685"/>
          </a:xfrm>
          <a:blipFill rotWithShape="1">
            <a:blip r:embed="rId3" cstate="screen">
              <a:extLst>
                <a:ext uri="{28A0092B-C50C-407E-A947-70E740481C1C}">
                  <a14:useLocalDpi xmlns:a14="http://schemas.microsoft.com/office/drawing/2010/main" val="0"/>
                </a:ext>
              </a:extLst>
            </a:blip>
            <a:stretch>
              <a:fillRect/>
            </a:stretch>
          </a:blipFill>
        </p:spPr>
      </p:sp>
      <p:sp>
        <p:nvSpPr>
          <p:cNvPr id="4" name="文本框 3"/>
          <p:cNvSpPr txBox="1"/>
          <p:nvPr/>
        </p:nvSpPr>
        <p:spPr>
          <a:xfrm>
            <a:off x="5598795" y="1719580"/>
            <a:ext cx="3434080" cy="553085"/>
          </a:xfrm>
          <a:prstGeom prst="rect">
            <a:avLst/>
          </a:prstGeom>
          <a:noFill/>
        </p:spPr>
        <p:txBody>
          <a:bodyPr wrap="none" rtlCol="0" anchor="t">
            <a:spAutoFit/>
          </a:bodyPr>
          <a:lstStyle/>
          <a:p>
            <a:pPr algn="r">
              <a:lnSpc>
                <a:spcPts val="3600"/>
              </a:lnSpc>
            </a:pPr>
            <a:r>
              <a:rPr lang="zh-CN" altLang="en-US" sz="3200">
                <a:solidFill>
                  <a:schemeClr val="bg1"/>
                </a:solidFill>
                <a:latin typeface="思源黑体 CN Light" panose="020B0300000000000000" charset="-122"/>
                <a:ea typeface="思源黑体 CN Light" panose="020B0300000000000000" charset="-122"/>
                <a:sym typeface="+mn-ea"/>
              </a:rPr>
              <a:t>添加此处原有标题</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B4334"/>
        </a:solidFill>
        <a:effectLst/>
      </p:bgPr>
    </p:bg>
    <p:spTree>
      <p:nvGrpSpPr>
        <p:cNvPr id="1" name=""/>
        <p:cNvGrpSpPr/>
        <p:nvPr/>
      </p:nvGrpSpPr>
      <p:grpSpPr>
        <a:xfrm>
          <a:off x="0" y="0"/>
          <a:ext cx="0" cy="0"/>
          <a:chOff x="0" y="0"/>
          <a:chExt cx="0" cy="0"/>
        </a:xfrm>
      </p:grpSpPr>
      <p:graphicFrame>
        <p:nvGraphicFramePr>
          <p:cNvPr id="33" name="Chart 63"/>
          <p:cNvGraphicFramePr/>
          <p:nvPr/>
        </p:nvGraphicFramePr>
        <p:xfrm>
          <a:off x="660104" y="1761428"/>
          <a:ext cx="10619797" cy="2419994"/>
        </p:xfrm>
        <a:graphic>
          <a:graphicData uri="http://schemas.openxmlformats.org/drawingml/2006/chart">
            <c:chart xmlns:c="http://schemas.openxmlformats.org/drawingml/2006/chart" xmlns:r="http://schemas.openxmlformats.org/officeDocument/2006/relationships" r:id="rId2"/>
          </a:graphicData>
        </a:graphic>
      </p:graphicFrame>
      <p:grpSp>
        <p:nvGrpSpPr>
          <p:cNvPr id="54" name="组合 53"/>
          <p:cNvGrpSpPr/>
          <p:nvPr/>
        </p:nvGrpSpPr>
        <p:grpSpPr>
          <a:xfrm>
            <a:off x="3291205" y="230505"/>
            <a:ext cx="5358130" cy="1111885"/>
            <a:chOff x="5380" y="840"/>
            <a:chExt cx="8438" cy="1751"/>
          </a:xfrm>
        </p:grpSpPr>
        <p:sp>
          <p:nvSpPr>
            <p:cNvPr id="182" name="Google Shape;182;p34"/>
            <p:cNvSpPr txBox="1"/>
            <p:nvPr/>
          </p:nvSpPr>
          <p:spPr>
            <a:xfrm>
              <a:off x="5380" y="1437"/>
              <a:ext cx="8439" cy="812"/>
            </a:xfrm>
            <a:prstGeom prst="rect">
              <a:avLst/>
            </a:prstGeom>
            <a:noFill/>
            <a:ln>
              <a:noFill/>
            </a:ln>
          </p:spPr>
          <p:txBody>
            <a:bodyPr spcFirstLastPara="1" wrap="square" lIns="91433" tIns="45700" rIns="91433" bIns="45700" anchor="t" anchorCtr="0">
              <a:noAutofit/>
            </a:bodyPr>
            <a:lstStyle/>
            <a:p>
              <a:pPr marL="0" marR="0" lvl="0" indent="0" algn="ctr" rtl="0">
                <a:lnSpc>
                  <a:spcPct val="110000"/>
                </a:lnSpc>
                <a:spcBef>
                  <a:spcPts val="0"/>
                </a:spcBef>
                <a:spcAft>
                  <a:spcPts val="0"/>
                </a:spcAft>
                <a:buNone/>
              </a:pPr>
              <a:r>
                <a:rPr lang="zh-CN" altLang="en-US" sz="3060">
                  <a:solidFill>
                    <a:schemeClr val="bg1"/>
                  </a:solidFill>
                  <a:latin typeface="思源黑体 CN Light" panose="020B0300000000000000" charset="-122"/>
                  <a:ea typeface="思源黑体 CN Light" panose="020B0300000000000000" charset="-122"/>
                  <a:sym typeface="+mn-ea"/>
                </a:rPr>
                <a:t>添加此处原有标题</a:t>
              </a:r>
              <a:endParaRPr lang="zh-CN" altLang="en-US" sz="3060" b="1">
                <a:solidFill>
                  <a:schemeClr val="bg1"/>
                </a:solidFill>
                <a:latin typeface="思源黑体 CN Light" panose="020B0300000000000000" charset="-122"/>
                <a:ea typeface="思源黑体 CN Light" panose="020B0300000000000000" charset="-122"/>
                <a:cs typeface="+mj-lt"/>
                <a:sym typeface="+mn-ea"/>
              </a:endParaRPr>
            </a:p>
          </p:txBody>
        </p:sp>
        <p:sp>
          <p:nvSpPr>
            <p:cNvPr id="183" name="Google Shape;183;p34"/>
            <p:cNvSpPr txBox="1"/>
            <p:nvPr/>
          </p:nvSpPr>
          <p:spPr>
            <a:xfrm>
              <a:off x="6326" y="840"/>
              <a:ext cx="6548" cy="460"/>
            </a:xfrm>
            <a:prstGeom prst="rect">
              <a:avLst/>
            </a:prstGeom>
            <a:noFill/>
            <a:ln>
              <a:noFill/>
            </a:ln>
          </p:spPr>
          <p:txBody>
            <a:bodyPr spcFirstLastPara="1" wrap="square" lIns="91433" tIns="45700" rIns="91433" bIns="45700" anchor="t" anchorCtr="0">
              <a:noAutofit/>
            </a:bodyPr>
            <a:lstStyle/>
            <a:p>
              <a:pPr marL="0" marR="0" lvl="0" indent="0" algn="ctr" rtl="0">
                <a:spcBef>
                  <a:spcPts val="0"/>
                </a:spcBef>
                <a:spcAft>
                  <a:spcPts val="0"/>
                </a:spcAft>
                <a:buNone/>
              </a:pPr>
              <a:r>
                <a:rPr lang="en-US" altLang="en-GB" sz="1335" b="1">
                  <a:solidFill>
                    <a:schemeClr val="bg1"/>
                  </a:solidFill>
                  <a:latin typeface="+mj-lt"/>
                  <a:ea typeface="Montserrat" panose="00000500000000000000"/>
                  <a:cs typeface="+mj-lt"/>
                  <a:sym typeface="Montserrat" panose="00000500000000000000"/>
                </a:rPr>
                <a:t>TEXT HERE</a:t>
              </a:r>
            </a:p>
          </p:txBody>
        </p:sp>
        <p:sp>
          <p:nvSpPr>
            <p:cNvPr id="185" name="Google Shape;185;p34"/>
            <p:cNvSpPr/>
            <p:nvPr/>
          </p:nvSpPr>
          <p:spPr>
            <a:xfrm>
              <a:off x="9000" y="2487"/>
              <a:ext cx="1200" cy="105"/>
            </a:xfrm>
            <a:prstGeom prst="rect">
              <a:avLst/>
            </a:prstGeom>
            <a:solidFill>
              <a:srgbClr val="FFFFFF"/>
            </a:solidFill>
            <a:ln>
              <a:noFill/>
            </a:ln>
          </p:spPr>
          <p:txBody>
            <a:bodyPr spcFirstLastPara="1" wrap="square" lIns="91433" tIns="45700" rIns="91433" bIns="45700" anchor="ctr" anchorCtr="0">
              <a:noAutofit/>
            </a:bodyPr>
            <a:lstStyle/>
            <a:p>
              <a:pPr marL="0" marR="0" lvl="0" indent="0" algn="ctr" rtl="0">
                <a:spcBef>
                  <a:spcPts val="0"/>
                </a:spcBef>
                <a:spcAft>
                  <a:spcPts val="0"/>
                </a:spcAft>
                <a:buNone/>
              </a:pPr>
              <a:endParaRPr sz="1865">
                <a:solidFill>
                  <a:schemeClr val="bg1"/>
                </a:solidFill>
                <a:latin typeface="+mj-lt"/>
                <a:ea typeface="Montserrat" panose="00000500000000000000"/>
                <a:cs typeface="+mj-lt"/>
                <a:sym typeface="Montserrat" panose="00000500000000000000"/>
              </a:endParaRPr>
            </a:p>
          </p:txBody>
        </p:sp>
      </p:grpSp>
      <p:grpSp>
        <p:nvGrpSpPr>
          <p:cNvPr id="31" name="组合 30"/>
          <p:cNvGrpSpPr/>
          <p:nvPr/>
        </p:nvGrpSpPr>
        <p:grpSpPr>
          <a:xfrm>
            <a:off x="660400" y="4613910"/>
            <a:ext cx="2273935" cy="1141095"/>
            <a:chOff x="11445" y="554"/>
            <a:chExt cx="3581" cy="1797"/>
          </a:xfrm>
        </p:grpSpPr>
        <p:sp>
          <p:nvSpPr>
            <p:cNvPr id="32" name="文本框 31"/>
            <p:cNvSpPr txBox="1"/>
            <p:nvPr/>
          </p:nvSpPr>
          <p:spPr>
            <a:xfrm>
              <a:off x="11445" y="1202"/>
              <a:ext cx="3581" cy="1149"/>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3" name="文本框 2"/>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简短的绪论</a:t>
              </a:r>
            </a:p>
          </p:txBody>
        </p:sp>
      </p:grpSp>
      <p:grpSp>
        <p:nvGrpSpPr>
          <p:cNvPr id="4" name="组合 3"/>
          <p:cNvGrpSpPr/>
          <p:nvPr/>
        </p:nvGrpSpPr>
        <p:grpSpPr>
          <a:xfrm>
            <a:off x="3442335" y="4613910"/>
            <a:ext cx="2273935" cy="1141095"/>
            <a:chOff x="11445" y="554"/>
            <a:chExt cx="3581" cy="1797"/>
          </a:xfrm>
        </p:grpSpPr>
        <p:sp>
          <p:nvSpPr>
            <p:cNvPr id="5" name="文本框 4"/>
            <p:cNvSpPr txBox="1"/>
            <p:nvPr/>
          </p:nvSpPr>
          <p:spPr>
            <a:xfrm>
              <a:off x="11445" y="1202"/>
              <a:ext cx="3581" cy="1149"/>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6" name="文本框 5"/>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简短的绪论</a:t>
              </a:r>
            </a:p>
          </p:txBody>
        </p:sp>
      </p:grpSp>
      <p:grpSp>
        <p:nvGrpSpPr>
          <p:cNvPr id="7" name="组合 6"/>
          <p:cNvGrpSpPr/>
          <p:nvPr/>
        </p:nvGrpSpPr>
        <p:grpSpPr>
          <a:xfrm>
            <a:off x="6224270" y="4613910"/>
            <a:ext cx="2273935" cy="1141095"/>
            <a:chOff x="11445" y="554"/>
            <a:chExt cx="3581" cy="1797"/>
          </a:xfrm>
        </p:grpSpPr>
        <p:sp>
          <p:nvSpPr>
            <p:cNvPr id="9" name="文本框 8"/>
            <p:cNvSpPr txBox="1"/>
            <p:nvPr/>
          </p:nvSpPr>
          <p:spPr>
            <a:xfrm>
              <a:off x="11445" y="1202"/>
              <a:ext cx="3581" cy="1149"/>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0" name="文本框 9"/>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简短的绪论</a:t>
              </a:r>
            </a:p>
          </p:txBody>
        </p:sp>
      </p:grpSp>
      <p:grpSp>
        <p:nvGrpSpPr>
          <p:cNvPr id="11" name="组合 10"/>
          <p:cNvGrpSpPr/>
          <p:nvPr/>
        </p:nvGrpSpPr>
        <p:grpSpPr>
          <a:xfrm>
            <a:off x="9006205" y="4613910"/>
            <a:ext cx="2273935" cy="1141095"/>
            <a:chOff x="11445" y="554"/>
            <a:chExt cx="3581" cy="1797"/>
          </a:xfrm>
        </p:grpSpPr>
        <p:sp>
          <p:nvSpPr>
            <p:cNvPr id="16" name="文本框 15"/>
            <p:cNvSpPr txBox="1"/>
            <p:nvPr/>
          </p:nvSpPr>
          <p:spPr>
            <a:xfrm>
              <a:off x="11445" y="1202"/>
              <a:ext cx="3581" cy="1149"/>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7" name="文本框 16"/>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简短的绪论</a:t>
              </a:r>
            </a:p>
          </p:txBody>
        </p:sp>
      </p:gr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heme/theme1.xml><?xml version="1.0" encoding="utf-8"?>
<a:theme xmlns:a="http://schemas.openxmlformats.org/drawingml/2006/main" name="木月的小店">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1679</Words>
  <Application>Microsoft Office PowerPoint</Application>
  <PresentationFormat>宽屏</PresentationFormat>
  <Paragraphs>109</Paragraphs>
  <Slides>15</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Aller Light</vt:lpstr>
      <vt:lpstr>Isabella Script</vt:lpstr>
      <vt:lpstr>Lato</vt:lpstr>
      <vt:lpstr>Lato Medium</vt:lpstr>
      <vt:lpstr>Montserrat Light</vt:lpstr>
      <vt:lpstr>思源黑体 CN Bold</vt:lpstr>
      <vt:lpstr>思源黑体 CN Light</vt:lpstr>
      <vt:lpstr>思源黑体旧字形 Light</vt:lpstr>
      <vt:lpstr>站酷文艺体</vt:lpstr>
      <vt:lpstr>Arial</vt:lpstr>
      <vt:lpstr>Calibri</vt:lpstr>
      <vt:lpstr>Tahoma</vt:lpstr>
      <vt:lpstr>Wingdings</vt:lpstr>
      <vt:lpstr>微软雅黑</vt:lpstr>
      <vt:lpstr>木月的小店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31</cp:revision>
  <dcterms:created xsi:type="dcterms:W3CDTF">2019-06-19T02:08:00Z</dcterms:created>
  <dcterms:modified xsi:type="dcterms:W3CDTF">2021-01-12T07:54:37Z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2052-11.1.0.9208</vt:lpwstr>
  </property>
</Properties>
</file>