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269" r:id="rId3"/>
    <p:sldId id="272" r:id="rId4"/>
    <p:sldId id="275" r:id="rId5"/>
    <p:sldId id="273" r:id="rId6"/>
    <p:sldId id="274" r:id="rId7"/>
    <p:sldId id="276" r:id="rId8"/>
    <p:sldId id="263" r:id="rId9"/>
    <p:sldId id="267" r:id="rId10"/>
    <p:sldId id="268" r:id="rId11"/>
    <p:sldId id="257" r:id="rId12"/>
    <p:sldId id="27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4848"/>
    <a:srgbClr val="6A5A75"/>
    <a:srgbClr val="B97663"/>
    <a:srgbClr val="AB6161"/>
    <a:srgbClr val="C99943"/>
    <a:srgbClr val="F6F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1" d="100"/>
          <a:sy n="101" d="100"/>
        </p:scale>
        <p:origin x="13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05A1F-4DD2-4278-B0EE-4BD3322EB756}"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8FC5B-B478-4B89-ADF9-1C9C787180F0}" type="slidenum">
              <a:rPr lang="zh-CN" altLang="en-US" smtClean="0"/>
              <a:t>‹#›</a:t>
            </a:fld>
            <a:endParaRPr lang="zh-CN" altLang="en-US"/>
          </a:p>
        </p:txBody>
      </p:sp>
    </p:spTree>
    <p:extLst>
      <p:ext uri="{BB962C8B-B14F-4D97-AF65-F5344CB8AC3E}">
        <p14:creationId xmlns:p14="http://schemas.microsoft.com/office/powerpoint/2010/main" val="334666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C2ECA956-B6C9-4099-9FFC-1C1541DF72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A250B23F-0557-4121-8BA3-6BBDC875F3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15364" name="Header Placeholder 3">
            <a:extLst>
              <a:ext uri="{FF2B5EF4-FFF2-40B4-BE49-F238E27FC236}">
                <a16:creationId xmlns:a16="http://schemas.microsoft.com/office/drawing/2014/main" id="{42EAEA83-5B5C-4D18-B96C-F1B9030BB3F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fontAlgn="base">
              <a:spcBef>
                <a:spcPct val="0"/>
              </a:spcBef>
              <a:spcAft>
                <a:spcPct val="0"/>
              </a:spcAft>
              <a:defRPr>
                <a:solidFill>
                  <a:schemeClr val="tx1"/>
                </a:solidFill>
                <a:latin typeface="Lato" pitchFamily="34" charset="0"/>
              </a:defRPr>
            </a:lvl6pPr>
            <a:lvl7pPr marL="2971800" indent="-228600" fontAlgn="base">
              <a:spcBef>
                <a:spcPct val="0"/>
              </a:spcBef>
              <a:spcAft>
                <a:spcPct val="0"/>
              </a:spcAft>
              <a:defRPr>
                <a:solidFill>
                  <a:schemeClr val="tx1"/>
                </a:solidFill>
                <a:latin typeface="Lato" pitchFamily="34" charset="0"/>
              </a:defRPr>
            </a:lvl7pPr>
            <a:lvl8pPr marL="3429000" indent="-228600" fontAlgn="base">
              <a:spcBef>
                <a:spcPct val="0"/>
              </a:spcBef>
              <a:spcAft>
                <a:spcPct val="0"/>
              </a:spcAft>
              <a:defRPr>
                <a:solidFill>
                  <a:schemeClr val="tx1"/>
                </a:solidFill>
                <a:latin typeface="Lato" pitchFamily="34" charset="0"/>
              </a:defRPr>
            </a:lvl8pPr>
            <a:lvl9pPr marL="3886200" indent="-228600" fontAlgn="base">
              <a:spcBef>
                <a:spcPct val="0"/>
              </a:spcBef>
              <a:spcAft>
                <a:spcPct val="0"/>
              </a:spcAft>
              <a:defRPr>
                <a:solidFill>
                  <a:schemeClr val="tx1"/>
                </a:solidFill>
                <a:latin typeface="Lato" pitchFamily="34" charset="0"/>
              </a:defRPr>
            </a:lvl9pPr>
          </a:lstStyle>
          <a:p>
            <a:pPr fontAlgn="base">
              <a:spcBef>
                <a:spcPct val="0"/>
              </a:spcBef>
              <a:spcAft>
                <a:spcPct val="0"/>
              </a:spcAft>
            </a:pPr>
            <a:endParaRPr lang="zh-CN" altLang="zh-CN">
              <a:latin typeface="Calibri" panose="020F0502020204030204" pitchFamily="34" charset="0"/>
            </a:endParaRPr>
          </a:p>
        </p:txBody>
      </p:sp>
      <p:sp>
        <p:nvSpPr>
          <p:cNvPr id="15365" name="Slide Number Placeholder 4">
            <a:extLst>
              <a:ext uri="{FF2B5EF4-FFF2-40B4-BE49-F238E27FC236}">
                <a16:creationId xmlns:a16="http://schemas.microsoft.com/office/drawing/2014/main" id="{BDD98173-757E-4F19-BE61-A93F40B41F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fontAlgn="base">
              <a:spcBef>
                <a:spcPct val="0"/>
              </a:spcBef>
              <a:spcAft>
                <a:spcPct val="0"/>
              </a:spcAft>
              <a:defRPr>
                <a:solidFill>
                  <a:schemeClr val="tx1"/>
                </a:solidFill>
                <a:latin typeface="Lato" pitchFamily="34" charset="0"/>
              </a:defRPr>
            </a:lvl6pPr>
            <a:lvl7pPr marL="2971800" indent="-228600" fontAlgn="base">
              <a:spcBef>
                <a:spcPct val="0"/>
              </a:spcBef>
              <a:spcAft>
                <a:spcPct val="0"/>
              </a:spcAft>
              <a:defRPr>
                <a:solidFill>
                  <a:schemeClr val="tx1"/>
                </a:solidFill>
                <a:latin typeface="Lato" pitchFamily="34" charset="0"/>
              </a:defRPr>
            </a:lvl7pPr>
            <a:lvl8pPr marL="3429000" indent="-228600" fontAlgn="base">
              <a:spcBef>
                <a:spcPct val="0"/>
              </a:spcBef>
              <a:spcAft>
                <a:spcPct val="0"/>
              </a:spcAft>
              <a:defRPr>
                <a:solidFill>
                  <a:schemeClr val="tx1"/>
                </a:solidFill>
                <a:latin typeface="Lato" pitchFamily="34" charset="0"/>
              </a:defRPr>
            </a:lvl8pPr>
            <a:lvl9pPr marL="3886200" indent="-228600" fontAlgn="base">
              <a:spcBef>
                <a:spcPct val="0"/>
              </a:spcBef>
              <a:spcAft>
                <a:spcPct val="0"/>
              </a:spcAft>
              <a:defRPr>
                <a:solidFill>
                  <a:schemeClr val="tx1"/>
                </a:solidFill>
                <a:latin typeface="Lato" pitchFamily="34" charset="0"/>
              </a:defRPr>
            </a:lvl9pPr>
          </a:lstStyle>
          <a:p>
            <a:pPr fontAlgn="base">
              <a:spcBef>
                <a:spcPct val="0"/>
              </a:spcBef>
              <a:spcAft>
                <a:spcPct val="0"/>
              </a:spcAft>
            </a:pPr>
            <a:fld id="{82A5C023-67EA-4F79-A519-B1B448DD3140}" type="slidenum">
              <a:rPr lang="en-US" altLang="zh-CN">
                <a:latin typeface="Calibri" panose="020F0502020204030204" pitchFamily="34" charset="0"/>
              </a:rPr>
              <a:pPr fontAlgn="base">
                <a:spcBef>
                  <a:spcPct val="0"/>
                </a:spcBef>
                <a:spcAft>
                  <a:spcPct val="0"/>
                </a:spcAft>
              </a:p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3199E27-D5B8-4EEA-9254-D85252FEAC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388DB2D4-BAB3-4153-A6C9-0063706238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27652" name="Header Placeholder 3">
            <a:extLst>
              <a:ext uri="{FF2B5EF4-FFF2-40B4-BE49-F238E27FC236}">
                <a16:creationId xmlns:a16="http://schemas.microsoft.com/office/drawing/2014/main" id="{1370CECF-6D66-40A9-8251-3E3E6106F42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fontAlgn="base">
              <a:spcBef>
                <a:spcPct val="0"/>
              </a:spcBef>
              <a:spcAft>
                <a:spcPct val="0"/>
              </a:spcAft>
              <a:defRPr>
                <a:solidFill>
                  <a:schemeClr val="tx1"/>
                </a:solidFill>
                <a:latin typeface="Lato" pitchFamily="34" charset="0"/>
              </a:defRPr>
            </a:lvl6pPr>
            <a:lvl7pPr marL="2971800" indent="-228600" fontAlgn="base">
              <a:spcBef>
                <a:spcPct val="0"/>
              </a:spcBef>
              <a:spcAft>
                <a:spcPct val="0"/>
              </a:spcAft>
              <a:defRPr>
                <a:solidFill>
                  <a:schemeClr val="tx1"/>
                </a:solidFill>
                <a:latin typeface="Lato" pitchFamily="34" charset="0"/>
              </a:defRPr>
            </a:lvl7pPr>
            <a:lvl8pPr marL="3429000" indent="-228600" fontAlgn="base">
              <a:spcBef>
                <a:spcPct val="0"/>
              </a:spcBef>
              <a:spcAft>
                <a:spcPct val="0"/>
              </a:spcAft>
              <a:defRPr>
                <a:solidFill>
                  <a:schemeClr val="tx1"/>
                </a:solidFill>
                <a:latin typeface="Lato" pitchFamily="34" charset="0"/>
              </a:defRPr>
            </a:lvl8pPr>
            <a:lvl9pPr marL="3886200" indent="-228600" fontAlgn="base">
              <a:spcBef>
                <a:spcPct val="0"/>
              </a:spcBef>
              <a:spcAft>
                <a:spcPct val="0"/>
              </a:spcAft>
              <a:defRPr>
                <a:solidFill>
                  <a:schemeClr val="tx1"/>
                </a:solidFill>
                <a:latin typeface="Lato" pitchFamily="34" charset="0"/>
              </a:defRPr>
            </a:lvl9pPr>
          </a:lstStyle>
          <a:p>
            <a:pPr fontAlgn="base">
              <a:spcBef>
                <a:spcPct val="0"/>
              </a:spcBef>
              <a:spcAft>
                <a:spcPct val="0"/>
              </a:spcAft>
            </a:pPr>
            <a:endParaRPr lang="zh-CN" altLang="zh-CN">
              <a:latin typeface="Calibri" panose="020F0502020204030204" pitchFamily="34" charset="0"/>
            </a:endParaRPr>
          </a:p>
        </p:txBody>
      </p:sp>
      <p:sp>
        <p:nvSpPr>
          <p:cNvPr id="27653" name="Slide Number Placeholder 4">
            <a:extLst>
              <a:ext uri="{FF2B5EF4-FFF2-40B4-BE49-F238E27FC236}">
                <a16:creationId xmlns:a16="http://schemas.microsoft.com/office/drawing/2014/main" id="{C5273B34-2C98-4D3A-A4FF-7689F7804F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itchFamily="34" charset="0"/>
              </a:defRPr>
            </a:lvl1pPr>
            <a:lvl2pPr marL="742950" indent="-285750">
              <a:defRPr>
                <a:solidFill>
                  <a:schemeClr val="tx1"/>
                </a:solidFill>
                <a:latin typeface="Lato" pitchFamily="34" charset="0"/>
              </a:defRPr>
            </a:lvl2pPr>
            <a:lvl3pPr marL="1143000" indent="-228600">
              <a:defRPr>
                <a:solidFill>
                  <a:schemeClr val="tx1"/>
                </a:solidFill>
                <a:latin typeface="Lato" pitchFamily="34" charset="0"/>
              </a:defRPr>
            </a:lvl3pPr>
            <a:lvl4pPr marL="1600200" indent="-228600">
              <a:defRPr>
                <a:solidFill>
                  <a:schemeClr val="tx1"/>
                </a:solidFill>
                <a:latin typeface="Lato" pitchFamily="34" charset="0"/>
              </a:defRPr>
            </a:lvl4pPr>
            <a:lvl5pPr marL="2057400" indent="-228600">
              <a:defRPr>
                <a:solidFill>
                  <a:schemeClr val="tx1"/>
                </a:solidFill>
                <a:latin typeface="Lato" pitchFamily="34" charset="0"/>
              </a:defRPr>
            </a:lvl5pPr>
            <a:lvl6pPr marL="2514600" indent="-228600" fontAlgn="base">
              <a:spcBef>
                <a:spcPct val="0"/>
              </a:spcBef>
              <a:spcAft>
                <a:spcPct val="0"/>
              </a:spcAft>
              <a:defRPr>
                <a:solidFill>
                  <a:schemeClr val="tx1"/>
                </a:solidFill>
                <a:latin typeface="Lato" pitchFamily="34" charset="0"/>
              </a:defRPr>
            </a:lvl6pPr>
            <a:lvl7pPr marL="2971800" indent="-228600" fontAlgn="base">
              <a:spcBef>
                <a:spcPct val="0"/>
              </a:spcBef>
              <a:spcAft>
                <a:spcPct val="0"/>
              </a:spcAft>
              <a:defRPr>
                <a:solidFill>
                  <a:schemeClr val="tx1"/>
                </a:solidFill>
                <a:latin typeface="Lato" pitchFamily="34" charset="0"/>
              </a:defRPr>
            </a:lvl7pPr>
            <a:lvl8pPr marL="3429000" indent="-228600" fontAlgn="base">
              <a:spcBef>
                <a:spcPct val="0"/>
              </a:spcBef>
              <a:spcAft>
                <a:spcPct val="0"/>
              </a:spcAft>
              <a:defRPr>
                <a:solidFill>
                  <a:schemeClr val="tx1"/>
                </a:solidFill>
                <a:latin typeface="Lato" pitchFamily="34" charset="0"/>
              </a:defRPr>
            </a:lvl8pPr>
            <a:lvl9pPr marL="3886200" indent="-228600" fontAlgn="base">
              <a:spcBef>
                <a:spcPct val="0"/>
              </a:spcBef>
              <a:spcAft>
                <a:spcPct val="0"/>
              </a:spcAft>
              <a:defRPr>
                <a:solidFill>
                  <a:schemeClr val="tx1"/>
                </a:solidFill>
                <a:latin typeface="Lato" pitchFamily="34" charset="0"/>
              </a:defRPr>
            </a:lvl9pPr>
          </a:lstStyle>
          <a:p>
            <a:pPr fontAlgn="base">
              <a:spcBef>
                <a:spcPct val="0"/>
              </a:spcBef>
              <a:spcAft>
                <a:spcPct val="0"/>
              </a:spcAft>
            </a:pPr>
            <a:fld id="{8CF45355-B270-4B82-80CC-844FA97C68C6}" type="slidenum">
              <a:rPr lang="en-US" altLang="zh-CN">
                <a:latin typeface="Calibri" panose="020F0502020204030204" pitchFamily="34" charset="0"/>
              </a:rPr>
              <a:pPr fontAlgn="base">
                <a:spcBef>
                  <a:spcPct val="0"/>
                </a:spcBef>
                <a:spcAft>
                  <a:spcPct val="0"/>
                </a:spcAft>
              </a:pPr>
              <a:t>8</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7753B-8637-4223-B959-C574A19E22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F8E3AA-D094-4116-BC89-60AC1608E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1CC36E-02CC-4156-815A-4E3330474CC7}"/>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F6908440-5E19-46B7-8371-3A55BAD9AE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4C3CA-F1A9-41CD-84DC-64721D1D4622}"/>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122070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80ED8-67D7-43C4-AAED-230B66EF2E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4723E0-1C91-4A7B-91E2-04DA7D82C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A8B0C7-7676-420C-9A86-584A7364A8CF}"/>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067622EB-7E62-4720-871D-08136B0FDC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5D299-EB31-4952-A88B-6E764BC703A1}"/>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40259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EC2E71-D157-4FAB-93F8-3586FA33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FCECB-80F7-403E-A2CE-508B54CA8C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E9591-D612-4B32-BB2C-CDF01F8D3407}"/>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A92F16D3-EB56-4D8F-A07C-E87128BC8E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FAA4C5-5165-4FCF-B36E-C26CA0BB576A}"/>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3200916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CE1825F8-9061-4136-B0AA-259B084B5A6C}"/>
              </a:ext>
            </a:extLst>
          </p:cNvPr>
          <p:cNvSpPr/>
          <p:nvPr userDrawn="1"/>
        </p:nvSpPr>
        <p:spPr>
          <a:xfrm>
            <a:off x="4368800" y="0"/>
            <a:ext cx="782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9"/>
          <p:cNvSpPr>
            <a:spLocks noGrp="1"/>
          </p:cNvSpPr>
          <p:nvPr>
            <p:ph type="pic" sz="quarter" idx="12"/>
          </p:nvPr>
        </p:nvSpPr>
        <p:spPr>
          <a:xfrm>
            <a:off x="558801" y="2852058"/>
            <a:ext cx="3809999" cy="4005942"/>
          </a:xfrm>
          <a:custGeom>
            <a:avLst/>
            <a:gdLst>
              <a:gd name="connsiteX0" fmla="*/ 0 w 3809999"/>
              <a:gd name="connsiteY0" fmla="*/ 0 h 4005942"/>
              <a:gd name="connsiteX1" fmla="*/ 3809999 w 3809999"/>
              <a:gd name="connsiteY1" fmla="*/ 0 h 4005942"/>
              <a:gd name="connsiteX2" fmla="*/ 3809999 w 3809999"/>
              <a:gd name="connsiteY2" fmla="*/ 4005942 h 4005942"/>
              <a:gd name="connsiteX3" fmla="*/ 0 w 3809999"/>
              <a:gd name="connsiteY3" fmla="*/ 4005942 h 4005942"/>
            </a:gdLst>
            <a:ahLst/>
            <a:cxnLst>
              <a:cxn ang="0">
                <a:pos x="connsiteX0" y="connsiteY0"/>
              </a:cxn>
              <a:cxn ang="0">
                <a:pos x="connsiteX1" y="connsiteY1"/>
              </a:cxn>
              <a:cxn ang="0">
                <a:pos x="connsiteX2" y="connsiteY2"/>
              </a:cxn>
              <a:cxn ang="0">
                <a:pos x="connsiteX3" y="connsiteY3"/>
              </a:cxn>
            </a:cxnLst>
            <a:rect l="l" t="t" r="r" b="b"/>
            <a:pathLst>
              <a:path w="3809999" h="4005942">
                <a:moveTo>
                  <a:pt x="0" y="0"/>
                </a:moveTo>
                <a:lnTo>
                  <a:pt x="3809999" y="0"/>
                </a:lnTo>
                <a:lnTo>
                  <a:pt x="3809999" y="4005942"/>
                </a:lnTo>
                <a:lnTo>
                  <a:pt x="0" y="4005942"/>
                </a:lnTo>
                <a:close/>
              </a:path>
            </a:pathLst>
          </a:custGeom>
        </p:spPr>
        <p:txBody>
          <a:bodyPr wrap="square">
            <a:noAutofit/>
          </a:bodyPr>
          <a:lstStyle/>
          <a:p>
            <a:pPr lvl="0"/>
            <a:endParaRPr lang="en-US" noProof="0"/>
          </a:p>
        </p:txBody>
      </p:sp>
      <p:sp>
        <p:nvSpPr>
          <p:cNvPr id="14" name="Picture Placeholder 13"/>
          <p:cNvSpPr>
            <a:spLocks noGrp="1"/>
          </p:cNvSpPr>
          <p:nvPr>
            <p:ph type="pic" sz="quarter" idx="13"/>
          </p:nvPr>
        </p:nvSpPr>
        <p:spPr>
          <a:xfrm>
            <a:off x="6444343" y="1988457"/>
            <a:ext cx="4136571" cy="2162629"/>
          </a:xfrm>
          <a:custGeom>
            <a:avLst/>
            <a:gdLst>
              <a:gd name="connsiteX0" fmla="*/ 0 w 4247357"/>
              <a:gd name="connsiteY0" fmla="*/ 0 h 2162629"/>
              <a:gd name="connsiteX1" fmla="*/ 4247357 w 4247357"/>
              <a:gd name="connsiteY1" fmla="*/ 0 h 2162629"/>
              <a:gd name="connsiteX2" fmla="*/ 4247357 w 4247357"/>
              <a:gd name="connsiteY2" fmla="*/ 2162629 h 2162629"/>
              <a:gd name="connsiteX3" fmla="*/ 0 w 4247357"/>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4247357" h="2162629">
                <a:moveTo>
                  <a:pt x="0" y="0"/>
                </a:moveTo>
                <a:lnTo>
                  <a:pt x="4247357" y="0"/>
                </a:lnTo>
                <a:lnTo>
                  <a:pt x="4247357" y="2162629"/>
                </a:lnTo>
                <a:lnTo>
                  <a:pt x="0" y="2162629"/>
                </a:lnTo>
                <a:close/>
              </a:path>
            </a:pathLst>
          </a:custGeom>
        </p:spPr>
        <p:txBody>
          <a:bodyPr wrap="square">
            <a:noAutofit/>
          </a:bodyPr>
          <a:lstStyle/>
          <a:p>
            <a:pPr lvl="0"/>
            <a:endParaRPr lang="en-US" noProof="0" dirty="0"/>
          </a:p>
        </p:txBody>
      </p:sp>
      <p:sp>
        <p:nvSpPr>
          <p:cNvPr id="6" name="Footer Placeholder 2">
            <a:extLst>
              <a:ext uri="{FF2B5EF4-FFF2-40B4-BE49-F238E27FC236}">
                <a16:creationId xmlns:a16="http://schemas.microsoft.com/office/drawing/2014/main" id="{7B6F1F0D-D402-4237-BCD4-EF84ED3051DB}"/>
              </a:ext>
            </a:extLst>
          </p:cNvPr>
          <p:cNvSpPr>
            <a:spLocks noGrp="1"/>
          </p:cNvSpPr>
          <p:nvPr>
            <p:ph type="ftr" sz="quarter" idx="14"/>
          </p:nvPr>
        </p:nvSpPr>
        <p:spPr/>
        <p:txBody>
          <a:bodyPr/>
          <a:lstStyle>
            <a:lvl1pPr>
              <a:defRPr/>
            </a:lvl1pPr>
          </a:lstStyle>
          <a:p>
            <a:pPr>
              <a:defRPr/>
            </a:pPr>
            <a:r>
              <a:rPr lang="en-US"/>
              <a:t>www.website.com</a:t>
            </a:r>
            <a:endParaRPr lang="en-US" dirty="0"/>
          </a:p>
        </p:txBody>
      </p:sp>
      <p:sp>
        <p:nvSpPr>
          <p:cNvPr id="7" name="Slide Number Placeholder 3">
            <a:extLst>
              <a:ext uri="{FF2B5EF4-FFF2-40B4-BE49-F238E27FC236}">
                <a16:creationId xmlns:a16="http://schemas.microsoft.com/office/drawing/2014/main" id="{23BE1F2F-032D-4F09-BDE0-7940C2627D9F}"/>
              </a:ext>
            </a:extLst>
          </p:cNvPr>
          <p:cNvSpPr>
            <a:spLocks noGrp="1"/>
          </p:cNvSpPr>
          <p:nvPr>
            <p:ph type="sldNum" sz="quarter" idx="15"/>
          </p:nvPr>
        </p:nvSpPr>
        <p:spPr/>
        <p:txBody>
          <a:bodyPr/>
          <a:lstStyle>
            <a:lvl1pPr>
              <a:defRPr/>
            </a:lvl1pPr>
          </a:lstStyle>
          <a:p>
            <a:pPr>
              <a:defRPr/>
            </a:pPr>
            <a:r>
              <a:rPr lang="en-US"/>
              <a:t>slide</a:t>
            </a:r>
            <a:fld id="{3A9FD3E3-4301-41AC-A1FF-5CC9D3BE09D6}" type="slidenum">
              <a:rPr lang="en-US" smtClean="0"/>
              <a:pPr>
                <a:defRPr/>
              </a:pPr>
              <a:t>‹#›</a:t>
            </a:fld>
            <a:endParaRPr lang="en-US"/>
          </a:p>
        </p:txBody>
      </p:sp>
    </p:spTree>
    <p:extLst>
      <p:ext uri="{BB962C8B-B14F-4D97-AF65-F5344CB8AC3E}">
        <p14:creationId xmlns:p14="http://schemas.microsoft.com/office/powerpoint/2010/main" val="3333854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D0C7B4"/>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20AE385-2C8E-40F6-B977-6B22086EE4E2}"/>
              </a:ext>
            </a:extLst>
          </p:cNvPr>
          <p:cNvSpPr txBox="1">
            <a:spLocks/>
          </p:cNvSpPr>
          <p:nvPr userDrawn="1"/>
        </p:nvSpPr>
        <p:spPr>
          <a:xfrm>
            <a:off x="10579100" y="6159500"/>
            <a:ext cx="536575" cy="365125"/>
          </a:xfrm>
          <a:prstGeom prst="rect">
            <a:avLst/>
          </a:prstGeom>
        </p:spPr>
        <p:txBody>
          <a:bodyPr anchor="ctr"/>
          <a:lstStyle>
            <a:defPPr>
              <a:defRPr lang="en-US"/>
            </a:defPPr>
            <a:lvl1pPr marL="0" algn="r" defTabSz="914400" rtl="0" eaLnBrk="1" latinLnBrk="0" hangingPunct="1">
              <a:defRPr sz="1200" kern="1200">
                <a:solidFill>
                  <a:srgbClr val="E1DBC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2">
                    <a:lumMod val="25000"/>
                  </a:schemeClr>
                </a:solidFill>
              </a:rPr>
              <a:t>Slide</a:t>
            </a:r>
          </a:p>
        </p:txBody>
      </p:sp>
      <p:sp>
        <p:nvSpPr>
          <p:cNvPr id="3" name="Slide Number Placeholder 5">
            <a:extLst>
              <a:ext uri="{FF2B5EF4-FFF2-40B4-BE49-F238E27FC236}">
                <a16:creationId xmlns:a16="http://schemas.microsoft.com/office/drawing/2014/main" id="{83A34C6C-661C-4820-BC94-75F6FA087697}"/>
              </a:ext>
            </a:extLst>
          </p:cNvPr>
          <p:cNvSpPr>
            <a:spLocks noGrp="1"/>
          </p:cNvSpPr>
          <p:nvPr>
            <p:ph type="sldNum" sz="quarter" idx="10"/>
          </p:nvPr>
        </p:nvSpPr>
        <p:spPr>
          <a:xfrm>
            <a:off x="11264900" y="6159500"/>
            <a:ext cx="422275" cy="365125"/>
          </a:xfrm>
        </p:spPr>
        <p:txBody>
          <a:bodyPr/>
          <a:lstStyle>
            <a:lvl1pPr>
              <a:defRPr smtClean="0">
                <a:solidFill>
                  <a:schemeClr val="bg2">
                    <a:lumMod val="25000"/>
                  </a:schemeClr>
                </a:solidFill>
              </a:defRPr>
            </a:lvl1pPr>
          </a:lstStyle>
          <a:p>
            <a:pPr>
              <a:defRPr/>
            </a:pPr>
            <a:fld id="{8E44A460-32F7-424A-BC28-F18010B9FBA0}" type="slidenum">
              <a:rPr lang="en-US"/>
              <a:pPr>
                <a:defRPr/>
              </a:pPr>
              <a:t>‹#›</a:t>
            </a:fld>
            <a:endParaRPr lang="en-US" dirty="0"/>
          </a:p>
        </p:txBody>
      </p:sp>
    </p:spTree>
    <p:extLst>
      <p:ext uri="{BB962C8B-B14F-4D97-AF65-F5344CB8AC3E}">
        <p14:creationId xmlns:p14="http://schemas.microsoft.com/office/powerpoint/2010/main" val="626807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Flowchart: Delay 4">
            <a:extLst>
              <a:ext uri="{FF2B5EF4-FFF2-40B4-BE49-F238E27FC236}">
                <a16:creationId xmlns:a16="http://schemas.microsoft.com/office/drawing/2014/main" id="{ECC88B86-DDCA-4FD4-BA55-D8B4D635DBB0}"/>
              </a:ext>
            </a:extLst>
          </p:cNvPr>
          <p:cNvSpPr/>
          <p:nvPr userDrawn="1"/>
        </p:nvSpPr>
        <p:spPr>
          <a:xfrm rot="16200000">
            <a:off x="1352550" y="1057275"/>
            <a:ext cx="4743450" cy="4743450"/>
          </a:xfrm>
          <a:prstGeom prst="flowChartDelay">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3" name="Footer Placeholder 2">
            <a:extLst>
              <a:ext uri="{FF2B5EF4-FFF2-40B4-BE49-F238E27FC236}">
                <a16:creationId xmlns:a16="http://schemas.microsoft.com/office/drawing/2014/main" id="{BA5CFFBA-4EE0-42A5-9D66-0D50AD2654E1}"/>
              </a:ext>
            </a:extLst>
          </p:cNvPr>
          <p:cNvSpPr>
            <a:spLocks noGrp="1"/>
          </p:cNvSpPr>
          <p:nvPr>
            <p:ph type="ftr" sz="quarter" idx="10"/>
          </p:nvPr>
        </p:nvSpPr>
        <p:spPr/>
        <p:txBody>
          <a:bodyPr/>
          <a:lstStyle>
            <a:lvl1pPr>
              <a:defRPr/>
            </a:lvl1pPr>
          </a:lstStyle>
          <a:p>
            <a:pPr>
              <a:defRPr/>
            </a:pPr>
            <a:r>
              <a:rPr lang="en-US"/>
              <a:t>www.website.com</a:t>
            </a:r>
            <a:endParaRPr lang="en-US" dirty="0"/>
          </a:p>
        </p:txBody>
      </p:sp>
      <p:sp>
        <p:nvSpPr>
          <p:cNvPr id="4" name="Slide Number Placeholder 3">
            <a:extLst>
              <a:ext uri="{FF2B5EF4-FFF2-40B4-BE49-F238E27FC236}">
                <a16:creationId xmlns:a16="http://schemas.microsoft.com/office/drawing/2014/main" id="{1381110B-B1BA-450F-B057-6C5A2AA610A2}"/>
              </a:ext>
            </a:extLst>
          </p:cNvPr>
          <p:cNvSpPr>
            <a:spLocks noGrp="1"/>
          </p:cNvSpPr>
          <p:nvPr>
            <p:ph type="sldNum" sz="quarter" idx="11"/>
          </p:nvPr>
        </p:nvSpPr>
        <p:spPr/>
        <p:txBody>
          <a:bodyPr/>
          <a:lstStyle>
            <a:lvl1pPr>
              <a:defRPr/>
            </a:lvl1pPr>
          </a:lstStyle>
          <a:p>
            <a:pPr>
              <a:defRPr/>
            </a:pPr>
            <a:r>
              <a:rPr lang="en-US"/>
              <a:t>slide</a:t>
            </a:r>
            <a:fld id="{40814D91-62CA-4F35-A180-C24A18363DD0}" type="slidenum">
              <a:rPr lang="en-US" smtClean="0"/>
              <a:pPr>
                <a:defRPr/>
              </a:pPr>
              <a:t>‹#›</a:t>
            </a:fld>
            <a:endParaRPr lang="en-US"/>
          </a:p>
        </p:txBody>
      </p:sp>
    </p:spTree>
    <p:extLst>
      <p:ext uri="{BB962C8B-B14F-4D97-AF65-F5344CB8AC3E}">
        <p14:creationId xmlns:p14="http://schemas.microsoft.com/office/powerpoint/2010/main" val="1217712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076700" y="0"/>
            <a:ext cx="5422900" cy="6858000"/>
          </a:xfrm>
          <a:custGeom>
            <a:avLst/>
            <a:gdLst>
              <a:gd name="connsiteX0" fmla="*/ 0 w 5422900"/>
              <a:gd name="connsiteY0" fmla="*/ 0 h 6858000"/>
              <a:gd name="connsiteX1" fmla="*/ 5422900 w 5422900"/>
              <a:gd name="connsiteY1" fmla="*/ 0 h 6858000"/>
              <a:gd name="connsiteX2" fmla="*/ 5422900 w 5422900"/>
              <a:gd name="connsiteY2" fmla="*/ 6858000 h 6858000"/>
              <a:gd name="connsiteX3" fmla="*/ 0 w 5422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2900" h="6858000">
                <a:moveTo>
                  <a:pt x="0" y="0"/>
                </a:moveTo>
                <a:lnTo>
                  <a:pt x="5422900" y="0"/>
                </a:lnTo>
                <a:lnTo>
                  <a:pt x="5422900" y="6858000"/>
                </a:lnTo>
                <a:lnTo>
                  <a:pt x="0" y="6858000"/>
                </a:lnTo>
                <a:close/>
              </a:path>
            </a:pathLst>
          </a:custGeom>
        </p:spPr>
        <p:txBody>
          <a:bodyPr wrap="square">
            <a:noAutofit/>
          </a:bodyPr>
          <a:lstStyle/>
          <a:p>
            <a:pPr lvl="0"/>
            <a:endParaRPr lang="en-US" noProof="0"/>
          </a:p>
        </p:txBody>
      </p:sp>
    </p:spTree>
    <p:extLst>
      <p:ext uri="{BB962C8B-B14F-4D97-AF65-F5344CB8AC3E}">
        <p14:creationId xmlns:p14="http://schemas.microsoft.com/office/powerpoint/2010/main" val="2131650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848100" y="1727200"/>
            <a:ext cx="3746500" cy="3708400"/>
          </a:xfrm>
          <a:custGeom>
            <a:avLst/>
            <a:gdLst>
              <a:gd name="connsiteX0" fmla="*/ 0 w 3746500"/>
              <a:gd name="connsiteY0" fmla="*/ 0 h 3708400"/>
              <a:gd name="connsiteX1" fmla="*/ 3746500 w 3746500"/>
              <a:gd name="connsiteY1" fmla="*/ 0 h 3708400"/>
              <a:gd name="connsiteX2" fmla="*/ 3746500 w 3746500"/>
              <a:gd name="connsiteY2" fmla="*/ 3708400 h 3708400"/>
              <a:gd name="connsiteX3" fmla="*/ 0 w 3746500"/>
              <a:gd name="connsiteY3" fmla="*/ 3708400 h 3708400"/>
            </a:gdLst>
            <a:ahLst/>
            <a:cxnLst>
              <a:cxn ang="0">
                <a:pos x="connsiteX0" y="connsiteY0"/>
              </a:cxn>
              <a:cxn ang="0">
                <a:pos x="connsiteX1" y="connsiteY1"/>
              </a:cxn>
              <a:cxn ang="0">
                <a:pos x="connsiteX2" y="connsiteY2"/>
              </a:cxn>
              <a:cxn ang="0">
                <a:pos x="connsiteX3" y="connsiteY3"/>
              </a:cxn>
            </a:cxnLst>
            <a:rect l="l" t="t" r="r" b="b"/>
            <a:pathLst>
              <a:path w="3746500" h="3708400">
                <a:moveTo>
                  <a:pt x="0" y="0"/>
                </a:moveTo>
                <a:lnTo>
                  <a:pt x="3746500" y="0"/>
                </a:lnTo>
                <a:lnTo>
                  <a:pt x="3746500" y="3708400"/>
                </a:lnTo>
                <a:lnTo>
                  <a:pt x="0" y="3708400"/>
                </a:lnTo>
                <a:close/>
              </a:path>
            </a:pathLst>
          </a:custGeom>
        </p:spPr>
        <p:txBody>
          <a:bodyPr wrap="square">
            <a:noAutofit/>
          </a:bodyPr>
          <a:lstStyle/>
          <a:p>
            <a:pPr lvl="0"/>
            <a:endParaRPr lang="en-US" noProof="0"/>
          </a:p>
        </p:txBody>
      </p:sp>
    </p:spTree>
    <p:extLst>
      <p:ext uri="{BB962C8B-B14F-4D97-AF65-F5344CB8AC3E}">
        <p14:creationId xmlns:p14="http://schemas.microsoft.com/office/powerpoint/2010/main" val="484482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577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670220" y="2501544"/>
            <a:ext cx="6851560" cy="1803042"/>
          </a:xfrm>
          <a:custGeom>
            <a:avLst/>
            <a:gdLst>
              <a:gd name="connsiteX0" fmla="*/ 0 w 6851560"/>
              <a:gd name="connsiteY0" fmla="*/ 0 h 1803042"/>
              <a:gd name="connsiteX1" fmla="*/ 6851560 w 6851560"/>
              <a:gd name="connsiteY1" fmla="*/ 0 h 1803042"/>
              <a:gd name="connsiteX2" fmla="*/ 6851560 w 6851560"/>
              <a:gd name="connsiteY2" fmla="*/ 1803042 h 1803042"/>
              <a:gd name="connsiteX3" fmla="*/ 0 w 6851560"/>
              <a:gd name="connsiteY3" fmla="*/ 1803042 h 1803042"/>
            </a:gdLst>
            <a:ahLst/>
            <a:cxnLst>
              <a:cxn ang="0">
                <a:pos x="connsiteX0" y="connsiteY0"/>
              </a:cxn>
              <a:cxn ang="0">
                <a:pos x="connsiteX1" y="connsiteY1"/>
              </a:cxn>
              <a:cxn ang="0">
                <a:pos x="connsiteX2" y="connsiteY2"/>
              </a:cxn>
              <a:cxn ang="0">
                <a:pos x="connsiteX3" y="connsiteY3"/>
              </a:cxn>
            </a:cxnLst>
            <a:rect l="l" t="t" r="r" b="b"/>
            <a:pathLst>
              <a:path w="6851560" h="1803042">
                <a:moveTo>
                  <a:pt x="0" y="0"/>
                </a:moveTo>
                <a:lnTo>
                  <a:pt x="6851560" y="0"/>
                </a:lnTo>
                <a:lnTo>
                  <a:pt x="6851560" y="1803042"/>
                </a:lnTo>
                <a:lnTo>
                  <a:pt x="0" y="1803042"/>
                </a:lnTo>
                <a:close/>
              </a:path>
            </a:pathLst>
          </a:custGeom>
        </p:spPr>
        <p:txBody>
          <a:bodyPr wrap="square">
            <a:noAutofit/>
          </a:bodyPr>
          <a:lstStyle/>
          <a:p>
            <a:pPr lvl="0"/>
            <a:endParaRPr lang="en-US" noProof="0"/>
          </a:p>
        </p:txBody>
      </p:sp>
    </p:spTree>
    <p:extLst>
      <p:ext uri="{BB962C8B-B14F-4D97-AF65-F5344CB8AC3E}">
        <p14:creationId xmlns:p14="http://schemas.microsoft.com/office/powerpoint/2010/main" val="1489110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219450" y="1409700"/>
            <a:ext cx="8972550" cy="5448300"/>
          </a:xfrm>
          <a:custGeom>
            <a:avLst/>
            <a:gdLst>
              <a:gd name="connsiteX0" fmla="*/ 0 w 8972550"/>
              <a:gd name="connsiteY0" fmla="*/ 0 h 5448300"/>
              <a:gd name="connsiteX1" fmla="*/ 8972550 w 8972550"/>
              <a:gd name="connsiteY1" fmla="*/ 0 h 5448300"/>
              <a:gd name="connsiteX2" fmla="*/ 8972550 w 8972550"/>
              <a:gd name="connsiteY2" fmla="*/ 5448300 h 5448300"/>
              <a:gd name="connsiteX3" fmla="*/ 0 w 8972550"/>
              <a:gd name="connsiteY3" fmla="*/ 5448300 h 5448300"/>
            </a:gdLst>
            <a:ahLst/>
            <a:cxnLst>
              <a:cxn ang="0">
                <a:pos x="connsiteX0" y="connsiteY0"/>
              </a:cxn>
              <a:cxn ang="0">
                <a:pos x="connsiteX1" y="connsiteY1"/>
              </a:cxn>
              <a:cxn ang="0">
                <a:pos x="connsiteX2" y="connsiteY2"/>
              </a:cxn>
              <a:cxn ang="0">
                <a:pos x="connsiteX3" y="connsiteY3"/>
              </a:cxn>
            </a:cxnLst>
            <a:rect l="l" t="t" r="r" b="b"/>
            <a:pathLst>
              <a:path w="8972550" h="5448300">
                <a:moveTo>
                  <a:pt x="0" y="0"/>
                </a:moveTo>
                <a:lnTo>
                  <a:pt x="8972550" y="0"/>
                </a:lnTo>
                <a:lnTo>
                  <a:pt x="8972550" y="5448300"/>
                </a:lnTo>
                <a:lnTo>
                  <a:pt x="0" y="5448300"/>
                </a:lnTo>
                <a:close/>
              </a:path>
            </a:pathLst>
          </a:custGeom>
        </p:spPr>
        <p:txBody>
          <a:bodyPr wrap="square">
            <a:noAutofit/>
          </a:bodyPr>
          <a:lstStyle/>
          <a:p>
            <a:pPr lvl="0"/>
            <a:endParaRPr lang="en-US" noProof="0"/>
          </a:p>
        </p:txBody>
      </p:sp>
    </p:spTree>
    <p:extLst>
      <p:ext uri="{BB962C8B-B14F-4D97-AF65-F5344CB8AC3E}">
        <p14:creationId xmlns:p14="http://schemas.microsoft.com/office/powerpoint/2010/main" val="231367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C65B5-0BC3-4D33-9C11-F073139CB9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5446EA-AB1D-4D4A-AF0C-8410EBCFBC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D7F200-0C7D-4C68-B555-92A56D2CE57F}"/>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DF35AA5A-96AD-479C-A431-42AC228FEB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5405E-D145-416F-BB7D-593F3873312C}"/>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399946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accent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915399" y="2171699"/>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txBody>
          <a:bodyPr wrap="square">
            <a:noAutofit/>
          </a:bodyPr>
          <a:lstStyle/>
          <a:p>
            <a:pPr lvl="0"/>
            <a:endParaRPr lang="en-US" noProof="0"/>
          </a:p>
        </p:txBody>
      </p:sp>
    </p:spTree>
    <p:extLst>
      <p:ext uri="{BB962C8B-B14F-4D97-AF65-F5344CB8AC3E}">
        <p14:creationId xmlns:p14="http://schemas.microsoft.com/office/powerpoint/2010/main" val="18690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590675" y="1905000"/>
            <a:ext cx="2914650" cy="3543300"/>
          </a:xfrm>
          <a:custGeom>
            <a:avLst/>
            <a:gdLst>
              <a:gd name="connsiteX0" fmla="*/ 0 w 2914650"/>
              <a:gd name="connsiteY0" fmla="*/ 0 h 3543300"/>
              <a:gd name="connsiteX1" fmla="*/ 2914650 w 2914650"/>
              <a:gd name="connsiteY1" fmla="*/ 0 h 3543300"/>
              <a:gd name="connsiteX2" fmla="*/ 2914650 w 2914650"/>
              <a:gd name="connsiteY2" fmla="*/ 3543300 h 3543300"/>
              <a:gd name="connsiteX3" fmla="*/ 0 w 2914650"/>
              <a:gd name="connsiteY3" fmla="*/ 3543300 h 3543300"/>
            </a:gdLst>
            <a:ahLst/>
            <a:cxnLst>
              <a:cxn ang="0">
                <a:pos x="connsiteX0" y="connsiteY0"/>
              </a:cxn>
              <a:cxn ang="0">
                <a:pos x="connsiteX1" y="connsiteY1"/>
              </a:cxn>
              <a:cxn ang="0">
                <a:pos x="connsiteX2" y="connsiteY2"/>
              </a:cxn>
              <a:cxn ang="0">
                <a:pos x="connsiteX3" y="connsiteY3"/>
              </a:cxn>
            </a:cxnLst>
            <a:rect l="l" t="t" r="r" b="b"/>
            <a:pathLst>
              <a:path w="2914650" h="3543300">
                <a:moveTo>
                  <a:pt x="0" y="0"/>
                </a:moveTo>
                <a:lnTo>
                  <a:pt x="2914650" y="0"/>
                </a:lnTo>
                <a:lnTo>
                  <a:pt x="2914650" y="3543300"/>
                </a:lnTo>
                <a:lnTo>
                  <a:pt x="0" y="3543300"/>
                </a:lnTo>
                <a:close/>
              </a:path>
            </a:pathLst>
          </a:custGeom>
        </p:spPr>
        <p:txBody>
          <a:bodyPr wrap="square">
            <a:noAutofit/>
          </a:bodyPr>
          <a:lstStyle/>
          <a:p>
            <a:pPr lvl="0"/>
            <a:endParaRPr lang="en-US" noProof="0"/>
          </a:p>
        </p:txBody>
      </p:sp>
    </p:spTree>
    <p:extLst>
      <p:ext uri="{BB962C8B-B14F-4D97-AF65-F5344CB8AC3E}">
        <p14:creationId xmlns:p14="http://schemas.microsoft.com/office/powerpoint/2010/main" val="656566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4905829" y="2838451"/>
            <a:ext cx="7286171" cy="4019550"/>
          </a:xfrm>
          <a:custGeom>
            <a:avLst/>
            <a:gdLst>
              <a:gd name="connsiteX0" fmla="*/ 0 w 7286171"/>
              <a:gd name="connsiteY0" fmla="*/ 0 h 4019550"/>
              <a:gd name="connsiteX1" fmla="*/ 7286171 w 7286171"/>
              <a:gd name="connsiteY1" fmla="*/ 0 h 4019550"/>
              <a:gd name="connsiteX2" fmla="*/ 7286171 w 7286171"/>
              <a:gd name="connsiteY2" fmla="*/ 4019550 h 4019550"/>
              <a:gd name="connsiteX3" fmla="*/ 0 w 7286171"/>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7286171" h="4019550">
                <a:moveTo>
                  <a:pt x="0" y="0"/>
                </a:moveTo>
                <a:lnTo>
                  <a:pt x="7286171" y="0"/>
                </a:lnTo>
                <a:lnTo>
                  <a:pt x="7286171" y="4019550"/>
                </a:lnTo>
                <a:lnTo>
                  <a:pt x="0" y="4019550"/>
                </a:lnTo>
                <a:close/>
              </a:path>
            </a:pathLst>
          </a:custGeom>
        </p:spPr>
        <p:txBody>
          <a:bodyPr wrap="square">
            <a:noAutofit/>
          </a:bodyPr>
          <a:lstStyle/>
          <a:p>
            <a:pPr lvl="0"/>
            <a:endParaRPr lang="en-US" noProof="0"/>
          </a:p>
        </p:txBody>
      </p:sp>
      <p:sp>
        <p:nvSpPr>
          <p:cNvPr id="3" name="Footer Placeholder 16">
            <a:extLst>
              <a:ext uri="{FF2B5EF4-FFF2-40B4-BE49-F238E27FC236}">
                <a16:creationId xmlns:a16="http://schemas.microsoft.com/office/drawing/2014/main" id="{60CE7A73-2889-4F15-890E-3F32CEBB8B69}"/>
              </a:ext>
            </a:extLst>
          </p:cNvPr>
          <p:cNvSpPr>
            <a:spLocks noGrp="1"/>
          </p:cNvSpPr>
          <p:nvPr>
            <p:ph type="ftr" sz="quarter" idx="13"/>
          </p:nvPr>
        </p:nvSpPr>
        <p:spPr/>
        <p:txBody>
          <a:bodyPr/>
          <a:lstStyle>
            <a:lvl1pPr>
              <a:defRPr/>
            </a:lvl1pPr>
          </a:lstStyle>
          <a:p>
            <a:pPr>
              <a:defRPr/>
            </a:pPr>
            <a:r>
              <a:rPr lang="en-US"/>
              <a:t>www.website.com</a:t>
            </a:r>
            <a:endParaRPr lang="en-US" dirty="0"/>
          </a:p>
        </p:txBody>
      </p:sp>
      <p:sp>
        <p:nvSpPr>
          <p:cNvPr id="4" name="Slide Number Placeholder 17">
            <a:extLst>
              <a:ext uri="{FF2B5EF4-FFF2-40B4-BE49-F238E27FC236}">
                <a16:creationId xmlns:a16="http://schemas.microsoft.com/office/drawing/2014/main" id="{8DE9A964-FB91-481E-A40C-A9B621FDFB57}"/>
              </a:ext>
            </a:extLst>
          </p:cNvPr>
          <p:cNvSpPr>
            <a:spLocks noGrp="1"/>
          </p:cNvSpPr>
          <p:nvPr>
            <p:ph type="sldNum" sz="quarter" idx="14"/>
          </p:nvPr>
        </p:nvSpPr>
        <p:spPr/>
        <p:txBody>
          <a:bodyPr/>
          <a:lstStyle>
            <a:lvl1pPr>
              <a:defRPr/>
            </a:lvl1pPr>
          </a:lstStyle>
          <a:p>
            <a:pPr>
              <a:defRPr/>
            </a:pPr>
            <a:r>
              <a:rPr lang="en-US"/>
              <a:t>slide</a:t>
            </a:r>
            <a:fld id="{A2159896-41DB-42B1-84BB-82A96CEFDA76}" type="slidenum">
              <a:rPr lang="en-US" smtClean="0"/>
              <a:pPr>
                <a:defRPr/>
              </a:pPr>
              <a:t>‹#›</a:t>
            </a:fld>
            <a:endParaRPr lang="en-US"/>
          </a:p>
        </p:txBody>
      </p:sp>
    </p:spTree>
    <p:extLst>
      <p:ext uri="{BB962C8B-B14F-4D97-AF65-F5344CB8AC3E}">
        <p14:creationId xmlns:p14="http://schemas.microsoft.com/office/powerpoint/2010/main" val="39659847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2838450"/>
            <a:ext cx="5562600" cy="4019550"/>
          </a:xfrm>
          <a:custGeom>
            <a:avLst/>
            <a:gdLst>
              <a:gd name="connsiteX0" fmla="*/ 0 w 5562600"/>
              <a:gd name="connsiteY0" fmla="*/ 0 h 4019550"/>
              <a:gd name="connsiteX1" fmla="*/ 5562600 w 5562600"/>
              <a:gd name="connsiteY1" fmla="*/ 0 h 4019550"/>
              <a:gd name="connsiteX2" fmla="*/ 5562600 w 5562600"/>
              <a:gd name="connsiteY2" fmla="*/ 4019550 h 4019550"/>
              <a:gd name="connsiteX3" fmla="*/ 0 w 5562600"/>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5562600" h="4019550">
                <a:moveTo>
                  <a:pt x="0" y="0"/>
                </a:moveTo>
                <a:lnTo>
                  <a:pt x="5562600" y="0"/>
                </a:lnTo>
                <a:lnTo>
                  <a:pt x="5562600" y="4019550"/>
                </a:lnTo>
                <a:lnTo>
                  <a:pt x="0" y="4019550"/>
                </a:lnTo>
                <a:close/>
              </a:path>
            </a:pathLst>
          </a:custGeom>
        </p:spPr>
        <p:txBody>
          <a:bodyPr wrap="square">
            <a:noAutofit/>
          </a:bodyPr>
          <a:lstStyle/>
          <a:p>
            <a:pPr lvl="0"/>
            <a:endParaRPr lang="en-US" noProof="0"/>
          </a:p>
        </p:txBody>
      </p:sp>
      <p:sp>
        <p:nvSpPr>
          <p:cNvPr id="3" name="Footer Placeholder 16">
            <a:extLst>
              <a:ext uri="{FF2B5EF4-FFF2-40B4-BE49-F238E27FC236}">
                <a16:creationId xmlns:a16="http://schemas.microsoft.com/office/drawing/2014/main" id="{D346EC3D-0E86-4412-8FE1-8CF33E4AEFCC}"/>
              </a:ext>
            </a:extLst>
          </p:cNvPr>
          <p:cNvSpPr>
            <a:spLocks noGrp="1"/>
          </p:cNvSpPr>
          <p:nvPr>
            <p:ph type="ftr" sz="quarter" idx="13"/>
          </p:nvPr>
        </p:nvSpPr>
        <p:spPr/>
        <p:txBody>
          <a:bodyPr/>
          <a:lstStyle>
            <a:lvl1pPr>
              <a:defRPr/>
            </a:lvl1pPr>
          </a:lstStyle>
          <a:p>
            <a:pPr>
              <a:defRPr/>
            </a:pPr>
            <a:r>
              <a:rPr lang="en-US"/>
              <a:t>www.website.com</a:t>
            </a:r>
            <a:endParaRPr lang="en-US" dirty="0"/>
          </a:p>
        </p:txBody>
      </p:sp>
      <p:sp>
        <p:nvSpPr>
          <p:cNvPr id="4" name="Slide Number Placeholder 17">
            <a:extLst>
              <a:ext uri="{FF2B5EF4-FFF2-40B4-BE49-F238E27FC236}">
                <a16:creationId xmlns:a16="http://schemas.microsoft.com/office/drawing/2014/main" id="{226CACFD-8463-4212-BC7D-B3CE951C3EBC}"/>
              </a:ext>
            </a:extLst>
          </p:cNvPr>
          <p:cNvSpPr>
            <a:spLocks noGrp="1"/>
          </p:cNvSpPr>
          <p:nvPr>
            <p:ph type="sldNum" sz="quarter" idx="14"/>
          </p:nvPr>
        </p:nvSpPr>
        <p:spPr/>
        <p:txBody>
          <a:bodyPr/>
          <a:lstStyle>
            <a:lvl1pPr>
              <a:defRPr/>
            </a:lvl1pPr>
          </a:lstStyle>
          <a:p>
            <a:pPr>
              <a:defRPr/>
            </a:pPr>
            <a:r>
              <a:rPr lang="en-US"/>
              <a:t>slide</a:t>
            </a:r>
            <a:fld id="{99F3E3C1-1934-4ABD-BB9B-FF10BA8C5676}" type="slidenum">
              <a:rPr lang="en-US" smtClean="0"/>
              <a:pPr>
                <a:defRPr/>
              </a:pPr>
              <a:t>‹#›</a:t>
            </a:fld>
            <a:endParaRPr lang="en-US"/>
          </a:p>
        </p:txBody>
      </p:sp>
    </p:spTree>
    <p:extLst>
      <p:ext uri="{BB962C8B-B14F-4D97-AF65-F5344CB8AC3E}">
        <p14:creationId xmlns:p14="http://schemas.microsoft.com/office/powerpoint/2010/main" val="300342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09049-FA84-4B15-8BEC-8576AC9A74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BA74CC-B00D-4C27-A6E6-0453F4C99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CE6BFE-950B-45A5-B680-60FD780C02B3}"/>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47662B0C-F927-4931-8719-20CDE6F25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6A8611-1927-4FAF-B8F4-EE8543A70434}"/>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11605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9BB72-D8A6-4D7A-BDEC-C92732FB0D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D48AD6-C267-4BC9-AB2C-526538CBA4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069D06-DF58-43AD-853C-A1B6F94681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FD164A-631D-45E8-AB33-7980619EBEFD}"/>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180F3C74-44E4-4406-8DC5-FB6367E3DC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A00423-FB2C-4B8F-98D8-0EF1C5BACA8B}"/>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393718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C0D67-8984-4310-986A-5C8389F44B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B7479F-D9EA-41EB-A439-5B87E7A9A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192C19-013E-408A-9000-8E2E05F0541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987761-430D-4F36-BD87-1A5B5FA6E0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E75ACC-CDF6-4A21-A3D4-73ECCF723B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8F0E34-3DB0-41FE-B19E-6932C1E5BEC0}"/>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8" name="页脚占位符 7">
            <a:extLst>
              <a:ext uri="{FF2B5EF4-FFF2-40B4-BE49-F238E27FC236}">
                <a16:creationId xmlns:a16="http://schemas.microsoft.com/office/drawing/2014/main" id="{F4B29085-2B5F-4B61-BB96-8AEA447E7C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B988DD-9C74-41DF-871E-A7F9DB2B105A}"/>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7744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3AA81-254D-498D-90DE-4C07153D79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00363E-166B-495C-A1B9-18C56105CDE6}"/>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4" name="页脚占位符 3">
            <a:extLst>
              <a:ext uri="{FF2B5EF4-FFF2-40B4-BE49-F238E27FC236}">
                <a16:creationId xmlns:a16="http://schemas.microsoft.com/office/drawing/2014/main" id="{DCEEDAED-8F14-4473-9F90-B32A63501E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796BAD-2EA0-4620-B6DB-95484082ABE6}"/>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219680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A61838-642B-4CF7-9F96-DF8C09DA887E}"/>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3" name="页脚占位符 2">
            <a:extLst>
              <a:ext uri="{FF2B5EF4-FFF2-40B4-BE49-F238E27FC236}">
                <a16:creationId xmlns:a16="http://schemas.microsoft.com/office/drawing/2014/main" id="{EBB3B466-FB15-464A-950C-27C5BD508E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17B3B5-1AFC-49F0-9534-AFBDA5993A02}"/>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264366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A367C-398C-4656-A75B-C249E46CBD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2D7CA5-9C89-4617-AFAA-6D5E35E31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CB422F-94DE-4E11-8F42-4BBD6B5A3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FEDD93-27C6-47F3-B005-3AA48E931EC2}"/>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800B0746-34CE-4346-A8FE-2959C6DD49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713E5B-61C6-43BE-BB87-97C4F04CA7D5}"/>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405098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8B32D-D34D-4A4C-9538-F8E7C64CB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6E4905-1C21-4F2E-B0A3-C8831429A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3DA54A-03D1-4543-B9E1-A3CBFCFC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AA34BF-60BE-408C-95C1-3291DC932E31}"/>
              </a:ext>
            </a:extLst>
          </p:cNvPr>
          <p:cNvSpPr>
            <a:spLocks noGrp="1"/>
          </p:cNvSpPr>
          <p:nvPr>
            <p:ph type="dt" sz="half" idx="10"/>
          </p:nvPr>
        </p:nvSpPr>
        <p:spPr/>
        <p:txBody>
          <a:bodyPr/>
          <a:lstStyle/>
          <a:p>
            <a:fld id="{672CC737-F157-4BDF-AE49-743899D06F6B}"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83C1E66A-1A18-4A96-BBB1-018FBAB4AC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D3EEDB-F99A-4DDF-A2E4-4A8C50C6FAD9}"/>
              </a:ext>
            </a:extLst>
          </p:cNvPr>
          <p:cNvSpPr>
            <a:spLocks noGrp="1"/>
          </p:cNvSpPr>
          <p:nvPr>
            <p:ph type="sldNum" sz="quarter" idx="12"/>
          </p:nvPr>
        </p:nvSpPr>
        <p:spPr/>
        <p:txBody>
          <a:body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68757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2B313A-9C8F-441D-8BE1-E3A555E4D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77AFA2-D124-4611-BDAF-173B0EE63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21E62E-43B8-40E8-B5FD-E49C52822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C737-F157-4BDF-AE49-743899D06F6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D5EDF960-6E85-421B-AF96-2D7114FF4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2EAE1F-F911-4C28-A985-729BCF4BD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7378D-640C-488E-947B-BC8A3ACF98B0}" type="slidenum">
              <a:rPr lang="zh-CN" altLang="en-US" smtClean="0"/>
              <a:t>‹#›</a:t>
            </a:fld>
            <a:endParaRPr lang="zh-CN" altLang="en-US"/>
          </a:p>
        </p:txBody>
      </p:sp>
    </p:spTree>
    <p:extLst>
      <p:ext uri="{BB962C8B-B14F-4D97-AF65-F5344CB8AC3E}">
        <p14:creationId xmlns:p14="http://schemas.microsoft.com/office/powerpoint/2010/main" val="753464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jpeg"/><Relationship Id="rId1" Type="http://schemas.openxmlformats.org/officeDocument/2006/relationships/slideLayout" Target="../slideLayouts/slideLayout2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9.svg"/><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sv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9.svg"/><Relationship Id="rId2" Type="http://schemas.openxmlformats.org/officeDocument/2006/relationships/image" Target="../media/image15.jpeg"/><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14.sv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jpeg"/><Relationship Id="rId1" Type="http://schemas.openxmlformats.org/officeDocument/2006/relationships/slideLayout" Target="../slideLayouts/slideLayout20.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84848"/>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C6E150-9B7A-411E-ADD0-360DDE39686D}"/>
              </a:ext>
            </a:extLst>
          </p:cNvPr>
          <p:cNvSpPr/>
          <p:nvPr/>
        </p:nvSpPr>
        <p:spPr>
          <a:xfrm>
            <a:off x="1847124" y="1118937"/>
            <a:ext cx="8497752" cy="4620126"/>
          </a:xfrm>
          <a:prstGeom prst="rect">
            <a:avLst/>
          </a:prstGeom>
          <a:solidFill>
            <a:srgbClr val="B97663"/>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7DCEFE1-4186-4040-A0AD-3058707BFC17}"/>
              </a:ext>
            </a:extLst>
          </p:cNvPr>
          <p:cNvSpPr txBox="1"/>
          <p:nvPr/>
        </p:nvSpPr>
        <p:spPr>
          <a:xfrm>
            <a:off x="2245093" y="3208238"/>
            <a:ext cx="4308088" cy="369332"/>
          </a:xfrm>
          <a:prstGeom prst="rect">
            <a:avLst/>
          </a:prstGeom>
          <a:noFill/>
        </p:spPr>
        <p:txBody>
          <a:bodyPr wrap="square" rtlCol="0">
            <a:spAutoFit/>
          </a:bodyPr>
          <a:lstStyle/>
          <a:p>
            <a:r>
              <a:rPr lang="zh-CN" altLang="en-US" dirty="0">
                <a:solidFill>
                  <a:schemeClr val="bg1"/>
                </a:solidFill>
                <a:latin typeface="方正楷体_GBK" panose="03000509000000000000" pitchFamily="65" charset="-122"/>
                <a:ea typeface="方正楷体_GBK" panose="03000509000000000000" pitchFamily="65" charset="-122"/>
                <a:cs typeface=".黑体UI-简" panose="02000000000000000000" pitchFamily="2" charset="-128"/>
              </a:rPr>
              <a:t>欧美风时尚行业艺人相册画册</a:t>
            </a:r>
          </a:p>
        </p:txBody>
      </p:sp>
      <p:sp>
        <p:nvSpPr>
          <p:cNvPr id="13" name="Google Shape;261;p43">
            <a:extLst>
              <a:ext uri="{FF2B5EF4-FFF2-40B4-BE49-F238E27FC236}">
                <a16:creationId xmlns:a16="http://schemas.microsoft.com/office/drawing/2014/main" id="{393416E4-3C99-40C5-8A7C-5EA8F692E200}"/>
              </a:ext>
            </a:extLst>
          </p:cNvPr>
          <p:cNvSpPr txBox="1"/>
          <p:nvPr/>
        </p:nvSpPr>
        <p:spPr>
          <a:xfrm>
            <a:off x="2245094" y="3783608"/>
            <a:ext cx="4408369" cy="1346978"/>
          </a:xfrm>
          <a:prstGeom prst="rect">
            <a:avLst/>
          </a:prstGeom>
          <a:noFill/>
          <a:ln>
            <a:noFill/>
          </a:ln>
        </p:spPr>
        <p:txBody>
          <a:bodyPr spcFirstLastPara="1" wrap="square" lIns="91434" tIns="45700" rIns="91434" bIns="45700" anchor="t" anchorCtr="0">
            <a:noAutofit/>
          </a:bodyPr>
          <a:lstStyle/>
          <a:p>
            <a:pPr>
              <a:lnSpc>
                <a:spcPct val="150000"/>
              </a:lnSpc>
            </a:pPr>
            <a:r>
              <a:rPr lang="en-US" altLang="zh-CN" sz="900">
                <a:solidFill>
                  <a:schemeClr val="bg1"/>
                </a:solidFill>
                <a:latin typeface="微软雅黑" panose="020B0503020204020204" pitchFamily="34" charset="-122"/>
                <a:ea typeface="微软雅黑" panose="020B0503020204020204" pitchFamily="34" charset="-122"/>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r>
              <a:rPr lang="en-US" altLang="zh-CN" sz="900">
                <a:solidFill>
                  <a:schemeClr val="bg1"/>
                </a:solidFill>
                <a:latin typeface="微软雅黑" panose="020B0503020204020204" pitchFamily="34" charset="-122"/>
                <a:ea typeface="微软雅黑" panose="020B0503020204020204" pitchFamily="34" charset="-122"/>
                <a:cs typeface="+mn-ea"/>
                <a:sym typeface="+mn-lt"/>
              </a:rPr>
              <a:t>I walked through many mountains, walked through many waters, and knew many people. The only thing that really makes me</a:t>
            </a:r>
            <a:endParaRPr lang="en-US" sz="9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324F263F-15EF-4A01-AA35-EA4CCA4654FC}"/>
              </a:ext>
            </a:extLst>
          </p:cNvPr>
          <p:cNvSpPr txBox="1"/>
          <p:nvPr/>
        </p:nvSpPr>
        <p:spPr>
          <a:xfrm>
            <a:off x="5433523" y="1420319"/>
            <a:ext cx="1324954" cy="246221"/>
          </a:xfrm>
          <a:prstGeom prst="rect">
            <a:avLst/>
          </a:prstGeom>
          <a:noFill/>
        </p:spPr>
        <p:txBody>
          <a:bodyPr wrap="square" rtlCol="0">
            <a:spAutoFit/>
          </a:bodyPr>
          <a:lstStyle/>
          <a:p>
            <a:r>
              <a:rPr lang="en-US" altLang="zh-CN"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WHO</a:t>
            </a:r>
            <a:r>
              <a:rPr lang="zh-CN" altLang="en-US"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 </a:t>
            </a:r>
            <a:r>
              <a:rPr lang="en-US" altLang="zh-CN"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WE</a:t>
            </a:r>
            <a:r>
              <a:rPr lang="zh-CN" altLang="en-US"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 </a:t>
            </a:r>
            <a:r>
              <a:rPr lang="en-US" altLang="zh-CN"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ARE</a:t>
            </a:r>
            <a:endParaRPr lang="zh-CN" altLang="en-US"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endParaRPr>
          </a:p>
        </p:txBody>
      </p:sp>
      <p:pic>
        <p:nvPicPr>
          <p:cNvPr id="3" name="图片 2">
            <a:extLst>
              <a:ext uri="{FF2B5EF4-FFF2-40B4-BE49-F238E27FC236}">
                <a16:creationId xmlns:a16="http://schemas.microsoft.com/office/drawing/2014/main" id="{643A05E0-FC9F-4E43-AA5E-E48CC5E76814}"/>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7008291" y="1106237"/>
            <a:ext cx="3357767" cy="4632826"/>
          </a:xfrm>
          <a:prstGeom prst="rect">
            <a:avLst/>
          </a:prstGeom>
        </p:spPr>
      </p:pic>
      <p:sp>
        <p:nvSpPr>
          <p:cNvPr id="5" name="文本框 4">
            <a:extLst>
              <a:ext uri="{FF2B5EF4-FFF2-40B4-BE49-F238E27FC236}">
                <a16:creationId xmlns:a16="http://schemas.microsoft.com/office/drawing/2014/main" id="{ED3D7CE9-52CB-4445-8387-2A8F6CAE36FF}"/>
              </a:ext>
            </a:extLst>
          </p:cNvPr>
          <p:cNvSpPr txBox="1"/>
          <p:nvPr/>
        </p:nvSpPr>
        <p:spPr>
          <a:xfrm>
            <a:off x="2192214" y="2218373"/>
            <a:ext cx="4658984" cy="984885"/>
          </a:xfrm>
          <a:prstGeom prst="rect">
            <a:avLst/>
          </a:prstGeom>
          <a:noFill/>
        </p:spPr>
        <p:txBody>
          <a:bodyPr wrap="square" rtlCol="0">
            <a:spAutoFit/>
          </a:bodyPr>
          <a:lstStyle/>
          <a:p>
            <a:pPr algn="dist"/>
            <a:r>
              <a:rPr lang="en-US" altLang="zh-CN" sz="5800" dirty="0">
                <a:solidFill>
                  <a:schemeClr val="bg1"/>
                </a:solidFill>
                <a:latin typeface="Century751 BT" panose="02040503050505020304" pitchFamily="18" charset="0"/>
                <a:ea typeface="方正楷体_GBK" panose="03000509000000000000" pitchFamily="65" charset="-122"/>
              </a:rPr>
              <a:t>MORIMOTO</a:t>
            </a:r>
            <a:endParaRPr lang="zh-CN" altLang="en-US" sz="5800" dirty="0">
              <a:solidFill>
                <a:schemeClr val="bg1"/>
              </a:solidFill>
              <a:latin typeface="Century751 BT" panose="02040503050505020304" pitchFamily="18" charset="0"/>
              <a:ea typeface="方正楷体_GBK" panose="03000509000000000000" pitchFamily="65" charset="-122"/>
            </a:endParaRPr>
          </a:p>
        </p:txBody>
      </p:sp>
      <p:sp>
        <p:nvSpPr>
          <p:cNvPr id="16" name="文本框 15">
            <a:extLst>
              <a:ext uri="{FF2B5EF4-FFF2-40B4-BE49-F238E27FC236}">
                <a16:creationId xmlns:a16="http://schemas.microsoft.com/office/drawing/2014/main" id="{23B3E5EC-83A1-4912-8F3F-2B01DBB57C63}"/>
              </a:ext>
            </a:extLst>
          </p:cNvPr>
          <p:cNvSpPr txBox="1"/>
          <p:nvPr/>
        </p:nvSpPr>
        <p:spPr>
          <a:xfrm>
            <a:off x="2120418" y="1420320"/>
            <a:ext cx="1890452" cy="246221"/>
          </a:xfrm>
          <a:prstGeom prst="rect">
            <a:avLst/>
          </a:prstGeom>
          <a:noFill/>
        </p:spPr>
        <p:txBody>
          <a:bodyPr wrap="square" rtlCol="0">
            <a:spAutoFit/>
          </a:bodyPr>
          <a:lstStyle/>
          <a:p>
            <a:pPr algn="dist"/>
            <a:r>
              <a:rPr lang="en-US" altLang="zh-CN" sz="1000" dirty="0">
                <a:solidFill>
                  <a:schemeClr val="bg1"/>
                </a:solidFill>
                <a:latin typeface="Abhaya Libre" panose="02000503000000000000" pitchFamily="2" charset="0"/>
                <a:cs typeface="Abhaya Libre" panose="02000503000000000000" pitchFamily="2" charset="0"/>
              </a:rPr>
              <a:t>DESIGNED BY MORIMOTO</a:t>
            </a:r>
            <a:endParaRPr lang="zh-CN" altLang="en-US" sz="1000" dirty="0">
              <a:solidFill>
                <a:schemeClr val="bg1"/>
              </a:solidFill>
              <a:latin typeface="Abhaya Libre" panose="02000503000000000000" pitchFamily="2" charset="0"/>
              <a:cs typeface="Abhaya Libre" panose="02000503000000000000" pitchFamily="2" charset="0"/>
            </a:endParaRPr>
          </a:p>
        </p:txBody>
      </p:sp>
      <p:pic>
        <p:nvPicPr>
          <p:cNvPr id="20" name="图片 19">
            <a:extLst>
              <a:ext uri="{FF2B5EF4-FFF2-40B4-BE49-F238E27FC236}">
                <a16:creationId xmlns:a16="http://schemas.microsoft.com/office/drawing/2014/main" id="{89E835D7-70A1-4B68-A292-E997C9888DCA}"/>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artisticBlur radius="30"/>
                    </a14:imgEffect>
                  </a14:imgLayer>
                </a14:imgProps>
              </a:ext>
              <a:ext uri="{28A0092B-C50C-407E-A947-70E740481C1C}">
                <a14:useLocalDpi xmlns:a14="http://schemas.microsoft.com/office/drawing/2010/main"/>
              </a:ext>
            </a:extLst>
          </a:blip>
          <a:srcRect/>
          <a:stretch/>
        </p:blipFill>
        <p:spPr>
          <a:xfrm>
            <a:off x="0" y="0"/>
            <a:ext cx="12192000" cy="6817910"/>
          </a:xfrm>
          <a:prstGeom prst="rect">
            <a:avLst/>
          </a:prstGeom>
        </p:spPr>
      </p:pic>
      <p:pic>
        <p:nvPicPr>
          <p:cNvPr id="22" name="图片 21">
            <a:extLst>
              <a:ext uri="{FF2B5EF4-FFF2-40B4-BE49-F238E27FC236}">
                <a16:creationId xmlns:a16="http://schemas.microsoft.com/office/drawing/2014/main" id="{3B370E2F-B310-4089-8710-EF0C65512AB7}"/>
              </a:ext>
            </a:extLst>
          </p:cNvPr>
          <p:cNvPicPr>
            <a:picLocks noChangeAspect="1"/>
          </p:cNvPicPr>
          <p:nvPr/>
        </p:nvPicPr>
        <p:blipFill rotWithShape="1">
          <a:blip r:embed="rId6" cstate="screen">
            <a:extLst>
              <a:ext uri="{BEBA8EAE-BF5A-486C-A8C5-ECC9F3942E4B}">
                <a14:imgProps xmlns:a14="http://schemas.microsoft.com/office/drawing/2010/main">
                  <a14:imgLayer r:embed="rId7">
                    <a14:imgEffect>
                      <a14:artisticBlur radius="12"/>
                    </a14:imgEffect>
                  </a14:imgLayer>
                </a14:imgProps>
              </a:ext>
              <a:ext uri="{28A0092B-C50C-407E-A947-70E740481C1C}">
                <a14:useLocalDpi xmlns:a14="http://schemas.microsoft.com/office/drawing/2010/main"/>
              </a:ext>
            </a:extLst>
          </a:blip>
          <a:srcRect l="-953" t="-25382"/>
          <a:stretch/>
        </p:blipFill>
        <p:spPr>
          <a:xfrm>
            <a:off x="8062730" y="3942209"/>
            <a:ext cx="4129270" cy="2875700"/>
          </a:xfrm>
          <a:prstGeom prst="rect">
            <a:avLst/>
          </a:prstGeom>
        </p:spPr>
      </p:pic>
      <p:pic>
        <p:nvPicPr>
          <p:cNvPr id="12" name="图形 11">
            <a:extLst>
              <a:ext uri="{FF2B5EF4-FFF2-40B4-BE49-F238E27FC236}">
                <a16:creationId xmlns:a16="http://schemas.microsoft.com/office/drawing/2014/main" id="{6B434F82-EB06-4097-9645-7D5E54BA9D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2083" y="5024315"/>
            <a:ext cx="3881973" cy="1142145"/>
          </a:xfrm>
          <a:prstGeom prst="rect">
            <a:avLst/>
          </a:prstGeom>
        </p:spPr>
      </p:pic>
    </p:spTree>
    <p:extLst>
      <p:ext uri="{BB962C8B-B14F-4D97-AF65-F5344CB8AC3E}">
        <p14:creationId xmlns:p14="http://schemas.microsoft.com/office/powerpoint/2010/main" val="325525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DE5ACA-7F6C-4616-B721-32A83A75F637}"/>
              </a:ext>
            </a:extLst>
          </p:cNvPr>
          <p:cNvSpPr/>
          <p:nvPr/>
        </p:nvSpPr>
        <p:spPr>
          <a:xfrm>
            <a:off x="0" y="0"/>
            <a:ext cx="12192000" cy="6858000"/>
          </a:xfrm>
          <a:prstGeom prst="rect">
            <a:avLst/>
          </a:prstGeom>
          <a:solidFill>
            <a:srgbClr val="8848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FE790C82-925E-48C0-84C2-733490954F7B}"/>
              </a:ext>
            </a:extLst>
          </p:cNvPr>
          <p:cNvSpPr/>
          <p:nvPr/>
        </p:nvSpPr>
        <p:spPr>
          <a:xfrm>
            <a:off x="8572500" y="0"/>
            <a:ext cx="3619500" cy="6858000"/>
          </a:xfrm>
          <a:prstGeom prst="rect">
            <a:avLst/>
          </a:prstGeom>
          <a:solidFill>
            <a:srgbClr val="6A5A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774" name="Picture Placeholder 4">
            <a:extLst>
              <a:ext uri="{FF2B5EF4-FFF2-40B4-BE49-F238E27FC236}">
                <a16:creationId xmlns:a16="http://schemas.microsoft.com/office/drawing/2014/main" id="{2DF81B44-6354-4724-A1C0-EDEF2511A4BF}"/>
              </a:ext>
            </a:extLst>
          </p:cNvPr>
          <p:cNvSpPr>
            <a:spLocks noGrp="1"/>
          </p:cNvSpPr>
          <p:nvPr>
            <p:ph type="pic" sz="quarter" idx="10"/>
          </p:nvPr>
        </p:nvSpPr>
        <p:spPr bwMode="auto">
          <a:custGeom>
            <a:avLst/>
            <a:gdLst>
              <a:gd name="T0" fmla="*/ 0 w 2914650"/>
              <a:gd name="T1" fmla="*/ 0 h 3543300"/>
              <a:gd name="T2" fmla="*/ 2914650 w 2914650"/>
              <a:gd name="T3" fmla="*/ 0 h 3543300"/>
              <a:gd name="T4" fmla="*/ 2914650 w 2914650"/>
              <a:gd name="T5" fmla="*/ 3543300 h 3543300"/>
              <a:gd name="T6" fmla="*/ 0 w 2914650"/>
              <a:gd name="T7" fmla="*/ 3543300 h 3543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14650" h="3543300">
                <a:moveTo>
                  <a:pt x="0" y="0"/>
                </a:moveTo>
                <a:lnTo>
                  <a:pt x="2914650" y="0"/>
                </a:lnTo>
                <a:lnTo>
                  <a:pt x="2914650" y="3543300"/>
                </a:lnTo>
                <a:lnTo>
                  <a:pt x="0" y="3543300"/>
                </a:lnTo>
                <a:lnTo>
                  <a:pt x="0" y="0"/>
                </a:lnTo>
                <a:close/>
              </a:path>
            </a:pathLst>
          </a:custGeom>
          <a:blipFill>
            <a:blip r:embed="rId2" cstate="screen">
              <a:extLst>
                <a:ext uri="{28A0092B-C50C-407E-A947-70E740481C1C}">
                  <a14:useLocalDpi xmlns:a14="http://schemas.microsoft.com/office/drawing/2010/main"/>
                </a:ext>
              </a:extLst>
            </a:blip>
            <a:stretch>
              <a:fillRect b="8000"/>
            </a:stretch>
          </a:blipFill>
        </p:spPr>
      </p:sp>
      <p:grpSp>
        <p:nvGrpSpPr>
          <p:cNvPr id="8" name="组合 7">
            <a:extLst>
              <a:ext uri="{FF2B5EF4-FFF2-40B4-BE49-F238E27FC236}">
                <a16:creationId xmlns:a16="http://schemas.microsoft.com/office/drawing/2014/main" id="{ED09EE36-EB5E-466F-BCB5-32131E2377B5}"/>
              </a:ext>
            </a:extLst>
          </p:cNvPr>
          <p:cNvGrpSpPr/>
          <p:nvPr/>
        </p:nvGrpSpPr>
        <p:grpSpPr>
          <a:xfrm>
            <a:off x="9245282" y="5034166"/>
            <a:ext cx="2273935" cy="1135382"/>
            <a:chOff x="11445" y="554"/>
            <a:chExt cx="3581" cy="1788"/>
          </a:xfrm>
        </p:grpSpPr>
        <p:sp>
          <p:nvSpPr>
            <p:cNvPr id="9" name="文本框 8">
              <a:extLst>
                <a:ext uri="{FF2B5EF4-FFF2-40B4-BE49-F238E27FC236}">
                  <a16:creationId xmlns:a16="http://schemas.microsoft.com/office/drawing/2014/main" id="{0E7F3B41-DB49-48FF-859B-4CFBADD47104}"/>
                </a:ext>
              </a:extLst>
            </p:cNvPr>
            <p:cNvSpPr txBox="1"/>
            <p:nvPr/>
          </p:nvSpPr>
          <p:spPr>
            <a:xfrm>
              <a:off x="11445" y="1202"/>
              <a:ext cx="3581" cy="1140"/>
            </a:xfrm>
            <a:prstGeom prst="rect">
              <a:avLst/>
            </a:prstGeom>
            <a:noFill/>
          </p:spPr>
          <p:txBody>
            <a:bodyPr wrap="square" rtlCol="0" anchor="t">
              <a:spAutoFit/>
            </a:bodyPr>
            <a:lstStyle/>
            <a:p>
              <a:pPr algn="l" fontAlgn="auto">
                <a:lnSpc>
                  <a:spcPct val="130000"/>
                </a:lnSpc>
              </a:pPr>
              <a:r>
                <a:rPr lang="zh-CN" altLang="en-US" sz="801"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0" name="文本框 9">
              <a:extLst>
                <a:ext uri="{FF2B5EF4-FFF2-40B4-BE49-F238E27FC236}">
                  <a16:creationId xmlns:a16="http://schemas.microsoft.com/office/drawing/2014/main" id="{09A4DF2A-F68D-44F5-81A1-90AB82FDCB1C}"/>
                </a:ext>
              </a:extLst>
            </p:cNvPr>
            <p:cNvSpPr txBox="1"/>
            <p:nvPr/>
          </p:nvSpPr>
          <p:spPr>
            <a:xfrm>
              <a:off x="11445" y="554"/>
              <a:ext cx="3348" cy="485"/>
            </a:xfrm>
            <a:prstGeom prst="rect">
              <a:avLst/>
            </a:prstGeom>
            <a:noFill/>
          </p:spPr>
          <p:txBody>
            <a:bodyPr wrap="square" rtlCol="0">
              <a:spAutoFit/>
            </a:bodyPr>
            <a:lstStyle/>
            <a:p>
              <a:r>
                <a:rPr lang="zh-CN" altLang="en-US" sz="1400" dirty="0">
                  <a:solidFill>
                    <a:schemeClr val="bg1"/>
                  </a:solidFill>
                  <a:cs typeface="+mn-ea"/>
                  <a:sym typeface="+mn-lt"/>
                </a:rPr>
                <a:t>添加此处原有标题</a:t>
              </a:r>
            </a:p>
          </p:txBody>
        </p:sp>
      </p:grpSp>
      <p:grpSp>
        <p:nvGrpSpPr>
          <p:cNvPr id="11" name="组合 10">
            <a:extLst>
              <a:ext uri="{FF2B5EF4-FFF2-40B4-BE49-F238E27FC236}">
                <a16:creationId xmlns:a16="http://schemas.microsoft.com/office/drawing/2014/main" id="{084B26A5-B393-4DA7-8CC6-190E30666FDE}"/>
              </a:ext>
            </a:extLst>
          </p:cNvPr>
          <p:cNvGrpSpPr/>
          <p:nvPr/>
        </p:nvGrpSpPr>
        <p:grpSpPr>
          <a:xfrm>
            <a:off x="4875847" y="1905000"/>
            <a:ext cx="3326130" cy="1180088"/>
            <a:chOff x="742258" y="2449543"/>
            <a:chExt cx="3326130" cy="1180088"/>
          </a:xfrm>
        </p:grpSpPr>
        <p:sp>
          <p:nvSpPr>
            <p:cNvPr id="12" name="文本框 11">
              <a:extLst>
                <a:ext uri="{FF2B5EF4-FFF2-40B4-BE49-F238E27FC236}">
                  <a16:creationId xmlns:a16="http://schemas.microsoft.com/office/drawing/2014/main" id="{8A21DA64-B982-4AF1-B9C5-BDE01665D890}"/>
                </a:ext>
              </a:extLst>
            </p:cNvPr>
            <p:cNvSpPr txBox="1"/>
            <p:nvPr/>
          </p:nvSpPr>
          <p:spPr>
            <a:xfrm>
              <a:off x="742258" y="2449543"/>
              <a:ext cx="3326130" cy="1077218"/>
            </a:xfrm>
            <a:prstGeom prst="rect">
              <a:avLst/>
            </a:prstGeom>
            <a:noFill/>
          </p:spPr>
          <p:txBody>
            <a:bodyPr wrap="square" rtlCol="0">
              <a:spAutoFit/>
            </a:bodyPr>
            <a:lstStyle/>
            <a:p>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13" name="直接连接符 12">
              <a:extLst>
                <a:ext uri="{FF2B5EF4-FFF2-40B4-BE49-F238E27FC236}">
                  <a16:creationId xmlns:a16="http://schemas.microsoft.com/office/drawing/2014/main" id="{DEB4D113-A306-43AB-9F08-43D8019DEC08}"/>
                </a:ext>
              </a:extLst>
            </p:cNvPr>
            <p:cNvCxnSpPr/>
            <p:nvPr/>
          </p:nvCxnSpPr>
          <p:spPr>
            <a:xfrm>
              <a:off x="914400" y="3629631"/>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pic>
        <p:nvPicPr>
          <p:cNvPr id="14" name="图形 13">
            <a:extLst>
              <a:ext uri="{FF2B5EF4-FFF2-40B4-BE49-F238E27FC236}">
                <a16:creationId xmlns:a16="http://schemas.microsoft.com/office/drawing/2014/main" id="{B4AF87A0-7C8D-40A3-9A85-334613473E0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182293" y="1905000"/>
            <a:ext cx="2204946" cy="648734"/>
          </a:xfrm>
          <a:prstGeom prst="rect">
            <a:avLst/>
          </a:prstGeom>
        </p:spPr>
      </p:pic>
      <p:sp>
        <p:nvSpPr>
          <p:cNvPr id="15" name="Google Shape;1383;p92">
            <a:extLst>
              <a:ext uri="{FF2B5EF4-FFF2-40B4-BE49-F238E27FC236}">
                <a16:creationId xmlns:a16="http://schemas.microsoft.com/office/drawing/2014/main" id="{9351495B-3B68-4D28-93DF-05AB149C938A}"/>
              </a:ext>
            </a:extLst>
          </p:cNvPr>
          <p:cNvSpPr txBox="1"/>
          <p:nvPr/>
        </p:nvSpPr>
        <p:spPr>
          <a:xfrm>
            <a:off x="4909979" y="4516376"/>
            <a:ext cx="3326130" cy="1595373"/>
          </a:xfrm>
          <a:prstGeom prst="rect">
            <a:avLst/>
          </a:prstGeom>
          <a:noFill/>
          <a:ln>
            <a:noFill/>
          </a:ln>
        </p:spPr>
        <p:txBody>
          <a:bodyPr spcFirstLastPara="1" wrap="square" lIns="91434" tIns="45700" rIns="91434" bIns="45700" anchor="t" anchorCtr="0">
            <a:noAutofit/>
          </a:bodyPr>
          <a:lstStyle/>
          <a:p>
            <a:pPr algn="l" fontAlgn="auto">
              <a:lnSpc>
                <a:spcPct val="130000"/>
              </a:lnSpc>
            </a:pPr>
            <a:r>
              <a:rPr lang="zh-CN" altLang="en-US" sz="935">
                <a:solidFill>
                  <a:schemeClr val="bg1"/>
                </a:solidFill>
                <a:cs typeface="+mn-ea"/>
                <a:sym typeface="+mn-lt"/>
              </a:rPr>
              <a:t>I walked through many mountains, walked through many waters, and knew many people. The only thing that really makes me tempted is that you see me at the moment. I walked through many mountains, walked through many waters, and knew many people. </a:t>
            </a:r>
            <a:endParaRPr lang="zh-CN" altLang="en-US" sz="935" dirty="0">
              <a:solidFill>
                <a:schemeClr val="bg1"/>
              </a:solidFill>
              <a:cs typeface="+mn-ea"/>
              <a:sym typeface="+mn-lt"/>
            </a:endParaRPr>
          </a:p>
        </p:txBody>
      </p:sp>
      <p:sp>
        <p:nvSpPr>
          <p:cNvPr id="16" name="文本框 15">
            <a:extLst>
              <a:ext uri="{FF2B5EF4-FFF2-40B4-BE49-F238E27FC236}">
                <a16:creationId xmlns:a16="http://schemas.microsoft.com/office/drawing/2014/main" id="{46B7A43B-3A0A-4A5B-9A1E-167028796CC8}"/>
              </a:ext>
            </a:extLst>
          </p:cNvPr>
          <p:cNvSpPr txBox="1"/>
          <p:nvPr/>
        </p:nvSpPr>
        <p:spPr>
          <a:xfrm>
            <a:off x="536162" y="583169"/>
            <a:ext cx="1890452" cy="246221"/>
          </a:xfrm>
          <a:prstGeom prst="rect">
            <a:avLst/>
          </a:prstGeom>
          <a:noFill/>
        </p:spPr>
        <p:txBody>
          <a:bodyPr wrap="square" rtlCol="0">
            <a:spAutoFit/>
          </a:bodyPr>
          <a:lstStyle/>
          <a:p>
            <a:pPr algn="dist"/>
            <a:r>
              <a:rPr lang="en-US" altLang="zh-CN" sz="1000">
                <a:solidFill>
                  <a:schemeClr val="bg1"/>
                </a:solidFill>
                <a:latin typeface="Abhaya Libre" panose="02000503000000000000" pitchFamily="2" charset="0"/>
                <a:cs typeface="Abhaya Libre" panose="02000503000000000000" pitchFamily="2" charset="0"/>
              </a:rPr>
              <a:t>DESIGNED BY MUYUESHOP</a:t>
            </a:r>
            <a:endParaRPr lang="zh-CN" altLang="en-US" sz="1000">
              <a:solidFill>
                <a:schemeClr val="bg1"/>
              </a:solidFill>
              <a:latin typeface="Abhaya Libre" panose="02000503000000000000" pitchFamily="2" charset="0"/>
              <a:cs typeface="Abhaya Libre" panose="02000503000000000000" pitchFamily="2" charset="0"/>
            </a:endParaRPr>
          </a:p>
        </p:txBody>
      </p:sp>
      <p:pic>
        <p:nvPicPr>
          <p:cNvPr id="18" name="图形 17">
            <a:extLst>
              <a:ext uri="{FF2B5EF4-FFF2-40B4-BE49-F238E27FC236}">
                <a16:creationId xmlns:a16="http://schemas.microsoft.com/office/drawing/2014/main" id="{D528114A-4123-4F02-AED7-A0E19EA54F7E}"/>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74560" y="1813623"/>
            <a:ext cx="1615377" cy="1615377"/>
          </a:xfrm>
          <a:prstGeom prst="rect">
            <a:avLst/>
          </a:prstGeom>
        </p:spPr>
      </p:pic>
    </p:spTree>
    <p:extLst>
      <p:ext uri="{BB962C8B-B14F-4D97-AF65-F5344CB8AC3E}">
        <p14:creationId xmlns:p14="http://schemas.microsoft.com/office/powerpoint/2010/main" val="3635251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84848"/>
        </a:solidFill>
        <a:effectLst/>
      </p:bgPr>
    </p:bg>
    <p:spTree>
      <p:nvGrpSpPr>
        <p:cNvPr id="1" name=""/>
        <p:cNvGrpSpPr/>
        <p:nvPr/>
      </p:nvGrpSpPr>
      <p:grpSpPr>
        <a:xfrm>
          <a:off x="0" y="0"/>
          <a:ext cx="0" cy="0"/>
          <a:chOff x="0" y="0"/>
          <a:chExt cx="0" cy="0"/>
        </a:xfrm>
      </p:grpSpPr>
      <p:sp>
        <p:nvSpPr>
          <p:cNvPr id="5" name="Google Shape;1383;p92">
            <a:extLst>
              <a:ext uri="{FF2B5EF4-FFF2-40B4-BE49-F238E27FC236}">
                <a16:creationId xmlns:a16="http://schemas.microsoft.com/office/drawing/2014/main" id="{3491C77E-C794-444C-950F-227F3411027E}"/>
              </a:ext>
            </a:extLst>
          </p:cNvPr>
          <p:cNvSpPr txBox="1"/>
          <p:nvPr/>
        </p:nvSpPr>
        <p:spPr>
          <a:xfrm>
            <a:off x="770833" y="4705637"/>
            <a:ext cx="3326130" cy="1595373"/>
          </a:xfrm>
          <a:prstGeom prst="rect">
            <a:avLst/>
          </a:prstGeom>
          <a:noFill/>
          <a:ln>
            <a:noFill/>
          </a:ln>
        </p:spPr>
        <p:txBody>
          <a:bodyPr spcFirstLastPara="1" wrap="square" lIns="91434" tIns="45700" rIns="91434" bIns="45700" anchor="t" anchorCtr="0">
            <a:noAutofit/>
          </a:bodyPr>
          <a:lstStyle/>
          <a:p>
            <a:pPr algn="l" fontAlgn="auto">
              <a:lnSpc>
                <a:spcPct val="130000"/>
              </a:lnSpc>
            </a:pPr>
            <a:r>
              <a:rPr lang="zh-CN" altLang="en-US" sz="935">
                <a:solidFill>
                  <a:schemeClr val="bg1"/>
                </a:solidFill>
                <a:cs typeface="+mn-ea"/>
                <a:sym typeface="+mn-lt"/>
              </a:rPr>
              <a:t>I walked through many mountains, walked through many waters, and knew many people. The only thing that really makes me tempted is that you see me at the moment. I walked through many mountains, walked through many waters, and knew many people. </a:t>
            </a:r>
            <a:endParaRPr lang="zh-CN" altLang="en-US" sz="935" dirty="0">
              <a:solidFill>
                <a:schemeClr val="bg1"/>
              </a:solidFill>
              <a:cs typeface="+mn-ea"/>
              <a:sym typeface="+mn-lt"/>
            </a:endParaRPr>
          </a:p>
        </p:txBody>
      </p:sp>
      <p:grpSp>
        <p:nvGrpSpPr>
          <p:cNvPr id="12" name="组合 11">
            <a:extLst>
              <a:ext uri="{FF2B5EF4-FFF2-40B4-BE49-F238E27FC236}">
                <a16:creationId xmlns:a16="http://schemas.microsoft.com/office/drawing/2014/main" id="{07A64692-A160-42AB-934D-60BF8B9C9BF9}"/>
              </a:ext>
            </a:extLst>
          </p:cNvPr>
          <p:cNvGrpSpPr/>
          <p:nvPr/>
        </p:nvGrpSpPr>
        <p:grpSpPr>
          <a:xfrm>
            <a:off x="662248" y="2022306"/>
            <a:ext cx="3463290" cy="1607325"/>
            <a:chOff x="662248" y="2022306"/>
            <a:chExt cx="3463290" cy="1607325"/>
          </a:xfrm>
        </p:grpSpPr>
        <p:pic>
          <p:nvPicPr>
            <p:cNvPr id="6" name="图形 5">
              <a:extLst>
                <a:ext uri="{FF2B5EF4-FFF2-40B4-BE49-F238E27FC236}">
                  <a16:creationId xmlns:a16="http://schemas.microsoft.com/office/drawing/2014/main" id="{7C4893D4-976D-40DB-9425-AAFBCFC8B55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920592" y="2022306"/>
              <a:ext cx="2204946" cy="648734"/>
            </a:xfrm>
            <a:prstGeom prst="rect">
              <a:avLst/>
            </a:prstGeom>
          </p:spPr>
        </p:pic>
        <p:grpSp>
          <p:nvGrpSpPr>
            <p:cNvPr id="9" name="组合 8">
              <a:extLst>
                <a:ext uri="{FF2B5EF4-FFF2-40B4-BE49-F238E27FC236}">
                  <a16:creationId xmlns:a16="http://schemas.microsoft.com/office/drawing/2014/main" id="{06D65E53-559A-4394-A1E4-91552576F495}"/>
                </a:ext>
              </a:extLst>
            </p:cNvPr>
            <p:cNvGrpSpPr/>
            <p:nvPr/>
          </p:nvGrpSpPr>
          <p:grpSpPr>
            <a:xfrm>
              <a:off x="662248" y="2449543"/>
              <a:ext cx="3326130" cy="1180088"/>
              <a:chOff x="742258" y="2449543"/>
              <a:chExt cx="3326130" cy="1180088"/>
            </a:xfrm>
          </p:grpSpPr>
          <p:sp>
            <p:nvSpPr>
              <p:cNvPr id="4" name="文本框 3">
                <a:extLst>
                  <a:ext uri="{FF2B5EF4-FFF2-40B4-BE49-F238E27FC236}">
                    <a16:creationId xmlns:a16="http://schemas.microsoft.com/office/drawing/2014/main" id="{1F85CE58-4851-4D18-B7C0-41E8BAB5D9A5}"/>
                  </a:ext>
                </a:extLst>
              </p:cNvPr>
              <p:cNvSpPr txBox="1"/>
              <p:nvPr/>
            </p:nvSpPr>
            <p:spPr>
              <a:xfrm>
                <a:off x="742258" y="2449543"/>
                <a:ext cx="3326130" cy="1077218"/>
              </a:xfrm>
              <a:prstGeom prst="rect">
                <a:avLst/>
              </a:prstGeom>
              <a:noFill/>
            </p:spPr>
            <p:txBody>
              <a:bodyPr wrap="square" rtlCol="0">
                <a:spAutoFit/>
              </a:bodyPr>
              <a:lstStyle/>
              <a:p>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8" name="直接连接符 7">
                <a:extLst>
                  <a:ext uri="{FF2B5EF4-FFF2-40B4-BE49-F238E27FC236}">
                    <a16:creationId xmlns:a16="http://schemas.microsoft.com/office/drawing/2014/main" id="{8DC67699-28B8-46AD-BC40-8CF5D69758DA}"/>
                  </a:ext>
                </a:extLst>
              </p:cNvPr>
              <p:cNvCxnSpPr/>
              <p:nvPr/>
            </p:nvCxnSpPr>
            <p:spPr>
              <a:xfrm>
                <a:off x="914400" y="3629631"/>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10" name="文本框 9">
            <a:extLst>
              <a:ext uri="{FF2B5EF4-FFF2-40B4-BE49-F238E27FC236}">
                <a16:creationId xmlns:a16="http://schemas.microsoft.com/office/drawing/2014/main" id="{FD789575-E03B-48E9-A2F0-2FBD19D9AD45}"/>
              </a:ext>
            </a:extLst>
          </p:cNvPr>
          <p:cNvSpPr txBox="1"/>
          <p:nvPr/>
        </p:nvSpPr>
        <p:spPr>
          <a:xfrm>
            <a:off x="740699" y="556990"/>
            <a:ext cx="1890452" cy="246221"/>
          </a:xfrm>
          <a:prstGeom prst="rect">
            <a:avLst/>
          </a:prstGeom>
          <a:noFill/>
        </p:spPr>
        <p:txBody>
          <a:bodyPr wrap="square" rtlCol="0">
            <a:spAutoFit/>
          </a:bodyPr>
          <a:lstStyle/>
          <a:p>
            <a:pPr algn="dist"/>
            <a:r>
              <a:rPr lang="en-US" altLang="zh-CN" sz="1000">
                <a:solidFill>
                  <a:schemeClr val="bg1"/>
                </a:solidFill>
                <a:latin typeface="Abhaya Libre" panose="02000503000000000000" pitchFamily="2" charset="0"/>
                <a:cs typeface="Abhaya Libre" panose="02000503000000000000" pitchFamily="2" charset="0"/>
              </a:rPr>
              <a:t>DESIGNED BY MUYUESHOP</a:t>
            </a:r>
            <a:endParaRPr lang="zh-CN" altLang="en-US" sz="1000">
              <a:solidFill>
                <a:schemeClr val="bg1"/>
              </a:solidFill>
              <a:latin typeface="Abhaya Libre" panose="02000503000000000000" pitchFamily="2" charset="0"/>
              <a:cs typeface="Abhaya Libre" panose="02000503000000000000" pitchFamily="2" charset="0"/>
            </a:endParaRPr>
          </a:p>
        </p:txBody>
      </p:sp>
      <p:pic>
        <p:nvPicPr>
          <p:cNvPr id="7" name="图片 6">
            <a:extLst>
              <a:ext uri="{FF2B5EF4-FFF2-40B4-BE49-F238E27FC236}">
                <a16:creationId xmlns:a16="http://schemas.microsoft.com/office/drawing/2014/main" id="{4CB64848-EC75-4D74-ADCE-3E9AB917D12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70261" y="876307"/>
            <a:ext cx="7521739" cy="5641304"/>
          </a:xfrm>
          <a:prstGeom prst="rect">
            <a:avLst/>
          </a:prstGeom>
        </p:spPr>
      </p:pic>
    </p:spTree>
    <p:extLst>
      <p:ext uri="{BB962C8B-B14F-4D97-AF65-F5344CB8AC3E}">
        <p14:creationId xmlns:p14="http://schemas.microsoft.com/office/powerpoint/2010/main" val="314584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8C6E150-9B7A-411E-ADD0-360DDE39686D}"/>
              </a:ext>
            </a:extLst>
          </p:cNvPr>
          <p:cNvSpPr/>
          <p:nvPr/>
        </p:nvSpPr>
        <p:spPr>
          <a:xfrm>
            <a:off x="1847124" y="1118937"/>
            <a:ext cx="8497752" cy="4620126"/>
          </a:xfrm>
          <a:prstGeom prst="rect">
            <a:avLst/>
          </a:prstGeom>
          <a:solidFill>
            <a:srgbClr val="B97663"/>
          </a:solidFill>
          <a:ln>
            <a:noFill/>
          </a:ln>
          <a:effectLst>
            <a:outerShdw blurRad="292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7DCEFE1-4186-4040-A0AD-3058707BFC17}"/>
              </a:ext>
            </a:extLst>
          </p:cNvPr>
          <p:cNvSpPr txBox="1"/>
          <p:nvPr/>
        </p:nvSpPr>
        <p:spPr>
          <a:xfrm>
            <a:off x="2245093" y="3208238"/>
            <a:ext cx="4308088" cy="369332"/>
          </a:xfrm>
          <a:prstGeom prst="rect">
            <a:avLst/>
          </a:prstGeom>
          <a:noFill/>
        </p:spPr>
        <p:txBody>
          <a:bodyPr wrap="square" rtlCol="0">
            <a:spAutoFit/>
          </a:bodyPr>
          <a:lstStyle/>
          <a:p>
            <a:r>
              <a:rPr lang="zh-CN" altLang="en-US">
                <a:solidFill>
                  <a:schemeClr val="bg1"/>
                </a:solidFill>
                <a:latin typeface="方正楷体_GBK" panose="03000509000000000000" pitchFamily="65" charset="-122"/>
                <a:ea typeface="方正楷体_GBK" panose="03000509000000000000" pitchFamily="65" charset="-122"/>
                <a:cs typeface=".黑体UI-简" panose="02000000000000000000" pitchFamily="2" charset="-128"/>
              </a:rPr>
              <a:t>欧美风时尚行业艺人相册画册</a:t>
            </a:r>
          </a:p>
        </p:txBody>
      </p:sp>
      <p:sp>
        <p:nvSpPr>
          <p:cNvPr id="13" name="Google Shape;261;p43">
            <a:extLst>
              <a:ext uri="{FF2B5EF4-FFF2-40B4-BE49-F238E27FC236}">
                <a16:creationId xmlns:a16="http://schemas.microsoft.com/office/drawing/2014/main" id="{393416E4-3C99-40C5-8A7C-5EA8F692E200}"/>
              </a:ext>
            </a:extLst>
          </p:cNvPr>
          <p:cNvSpPr txBox="1"/>
          <p:nvPr/>
        </p:nvSpPr>
        <p:spPr>
          <a:xfrm>
            <a:off x="2245094" y="3783608"/>
            <a:ext cx="4408369" cy="1346978"/>
          </a:xfrm>
          <a:prstGeom prst="rect">
            <a:avLst/>
          </a:prstGeom>
          <a:noFill/>
          <a:ln>
            <a:noFill/>
          </a:ln>
        </p:spPr>
        <p:txBody>
          <a:bodyPr spcFirstLastPara="1" wrap="square" lIns="91434" tIns="45700" rIns="91434" bIns="45700" anchor="t" anchorCtr="0">
            <a:noAutofit/>
          </a:bodyPr>
          <a:lstStyle/>
          <a:p>
            <a:pPr>
              <a:lnSpc>
                <a:spcPct val="150000"/>
              </a:lnSpc>
            </a:pPr>
            <a:r>
              <a:rPr lang="en-US" altLang="zh-CN" sz="900">
                <a:solidFill>
                  <a:schemeClr val="bg1"/>
                </a:solidFill>
                <a:latin typeface="微软雅黑" panose="020B0503020204020204" pitchFamily="34" charset="-122"/>
                <a:ea typeface="微软雅黑" panose="020B0503020204020204" pitchFamily="34" charset="-122"/>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r>
              <a:rPr lang="en-US" altLang="zh-CN" sz="900">
                <a:solidFill>
                  <a:schemeClr val="bg1"/>
                </a:solidFill>
                <a:latin typeface="微软雅黑" panose="020B0503020204020204" pitchFamily="34" charset="-122"/>
                <a:ea typeface="微软雅黑" panose="020B0503020204020204" pitchFamily="34" charset="-122"/>
                <a:cs typeface="+mn-ea"/>
                <a:sym typeface="+mn-lt"/>
              </a:rPr>
              <a:t>I walked through many mountains, walked through many waters, and knew many people. The only thing that really makes me</a:t>
            </a:r>
            <a:endParaRPr lang="en-US" sz="9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324F263F-15EF-4A01-AA35-EA4CCA4654FC}"/>
              </a:ext>
            </a:extLst>
          </p:cNvPr>
          <p:cNvSpPr txBox="1"/>
          <p:nvPr/>
        </p:nvSpPr>
        <p:spPr>
          <a:xfrm>
            <a:off x="5433523" y="1420319"/>
            <a:ext cx="1324954" cy="246221"/>
          </a:xfrm>
          <a:prstGeom prst="rect">
            <a:avLst/>
          </a:prstGeom>
          <a:noFill/>
        </p:spPr>
        <p:txBody>
          <a:bodyPr wrap="square" rtlCol="0">
            <a:spAutoFit/>
          </a:bodyPr>
          <a:lstStyle/>
          <a:p>
            <a:r>
              <a:rPr lang="en-US" altLang="zh-CN"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WHO</a:t>
            </a:r>
            <a:r>
              <a:rPr lang="zh-CN" altLang="en-US"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 </a:t>
            </a:r>
            <a:r>
              <a:rPr lang="en-US" altLang="zh-CN"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WE</a:t>
            </a:r>
            <a:r>
              <a:rPr lang="zh-CN" altLang="en-US"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 </a:t>
            </a:r>
            <a:r>
              <a:rPr lang="en-US" altLang="zh-CN"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rPr>
              <a:t>ARE</a:t>
            </a:r>
            <a:endParaRPr lang="zh-CN" altLang="en-US" sz="1000">
              <a:solidFill>
                <a:schemeClr val="bg1"/>
              </a:solidFill>
              <a:latin typeface="Abhaya Libre SemiBold" panose="02000703000000000000" pitchFamily="2" charset="0"/>
              <a:ea typeface=".黑体UI-简" panose="02000000000000000000" pitchFamily="2" charset="-128"/>
              <a:cs typeface="Abhaya Libre SemiBold" panose="02000703000000000000" pitchFamily="2" charset="0"/>
            </a:endParaRPr>
          </a:p>
        </p:txBody>
      </p:sp>
      <p:pic>
        <p:nvPicPr>
          <p:cNvPr id="3" name="图片 2">
            <a:extLst>
              <a:ext uri="{FF2B5EF4-FFF2-40B4-BE49-F238E27FC236}">
                <a16:creationId xmlns:a16="http://schemas.microsoft.com/office/drawing/2014/main" id="{643A05E0-FC9F-4E43-AA5E-E48CC5E7681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55042" y="1118937"/>
            <a:ext cx="3089834" cy="4647432"/>
          </a:xfrm>
          <a:prstGeom prst="rect">
            <a:avLst/>
          </a:prstGeom>
        </p:spPr>
      </p:pic>
      <p:sp>
        <p:nvSpPr>
          <p:cNvPr id="5" name="文本框 4">
            <a:extLst>
              <a:ext uri="{FF2B5EF4-FFF2-40B4-BE49-F238E27FC236}">
                <a16:creationId xmlns:a16="http://schemas.microsoft.com/office/drawing/2014/main" id="{ED3D7CE9-52CB-4445-8387-2A8F6CAE36FF}"/>
              </a:ext>
            </a:extLst>
          </p:cNvPr>
          <p:cNvSpPr txBox="1"/>
          <p:nvPr/>
        </p:nvSpPr>
        <p:spPr>
          <a:xfrm>
            <a:off x="2099493" y="2220539"/>
            <a:ext cx="4599289" cy="1107996"/>
          </a:xfrm>
          <a:prstGeom prst="rect">
            <a:avLst/>
          </a:prstGeom>
          <a:noFill/>
        </p:spPr>
        <p:txBody>
          <a:bodyPr wrap="square" rtlCol="0">
            <a:spAutoFit/>
          </a:bodyPr>
          <a:lstStyle/>
          <a:p>
            <a:r>
              <a:rPr lang="zh-CN" altLang="en-US" sz="6600" b="1">
                <a:solidFill>
                  <a:schemeClr val="bg1"/>
                </a:solidFill>
                <a:latin typeface="方正楷体_GBK" panose="03000509000000000000" pitchFamily="65" charset="-122"/>
                <a:ea typeface="方正楷体_GBK" panose="03000509000000000000" pitchFamily="65" charset="-122"/>
              </a:rPr>
              <a:t>谢谢观看</a:t>
            </a:r>
          </a:p>
        </p:txBody>
      </p:sp>
      <p:sp>
        <p:nvSpPr>
          <p:cNvPr id="16" name="文本框 15">
            <a:extLst>
              <a:ext uri="{FF2B5EF4-FFF2-40B4-BE49-F238E27FC236}">
                <a16:creationId xmlns:a16="http://schemas.microsoft.com/office/drawing/2014/main" id="{23B3E5EC-83A1-4912-8F3F-2B01DBB57C63}"/>
              </a:ext>
            </a:extLst>
          </p:cNvPr>
          <p:cNvSpPr txBox="1"/>
          <p:nvPr/>
        </p:nvSpPr>
        <p:spPr>
          <a:xfrm>
            <a:off x="2120418" y="1420320"/>
            <a:ext cx="1890452" cy="246221"/>
          </a:xfrm>
          <a:prstGeom prst="rect">
            <a:avLst/>
          </a:prstGeom>
          <a:noFill/>
        </p:spPr>
        <p:txBody>
          <a:bodyPr wrap="square" rtlCol="0">
            <a:spAutoFit/>
          </a:bodyPr>
          <a:lstStyle/>
          <a:p>
            <a:pPr algn="dist"/>
            <a:r>
              <a:rPr lang="en-US" altLang="zh-CN" sz="1000">
                <a:solidFill>
                  <a:schemeClr val="bg1"/>
                </a:solidFill>
                <a:latin typeface="Abhaya Libre" panose="02000503000000000000" pitchFamily="2" charset="0"/>
                <a:cs typeface="Abhaya Libre" panose="02000503000000000000" pitchFamily="2" charset="0"/>
              </a:rPr>
              <a:t>DESIGNED BY MUYUESHOP</a:t>
            </a:r>
            <a:endParaRPr lang="zh-CN" altLang="en-US" sz="1000">
              <a:solidFill>
                <a:schemeClr val="bg1"/>
              </a:solidFill>
              <a:latin typeface="Abhaya Libre" panose="02000503000000000000" pitchFamily="2" charset="0"/>
              <a:cs typeface="Abhaya Libre" panose="02000503000000000000" pitchFamily="2" charset="0"/>
            </a:endParaRPr>
          </a:p>
        </p:txBody>
      </p:sp>
      <p:pic>
        <p:nvPicPr>
          <p:cNvPr id="17" name="图形 16">
            <a:extLst>
              <a:ext uri="{FF2B5EF4-FFF2-40B4-BE49-F238E27FC236}">
                <a16:creationId xmlns:a16="http://schemas.microsoft.com/office/drawing/2014/main" id="{5D230A2E-A544-490F-9681-4E915299278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9435" y="4677684"/>
            <a:ext cx="1615377" cy="1615377"/>
          </a:xfrm>
          <a:prstGeom prst="rect">
            <a:avLst/>
          </a:prstGeom>
        </p:spPr>
      </p:pic>
    </p:spTree>
    <p:extLst>
      <p:ext uri="{BB962C8B-B14F-4D97-AF65-F5344CB8AC3E}">
        <p14:creationId xmlns:p14="http://schemas.microsoft.com/office/powerpoint/2010/main" val="147544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60C7C5-086B-41A0-AA38-74917712C5CF}"/>
              </a:ext>
            </a:extLst>
          </p:cNvPr>
          <p:cNvSpPr txBox="1"/>
          <p:nvPr/>
        </p:nvSpPr>
        <p:spPr>
          <a:xfrm>
            <a:off x="871538" y="948322"/>
            <a:ext cx="7285037" cy="1016000"/>
          </a:xfrm>
          <a:prstGeom prst="rect">
            <a:avLst/>
          </a:prstGeom>
          <a:noFill/>
        </p:spPr>
        <p:txBody>
          <a:bodyPr>
            <a:spAutoFit/>
          </a:bodyPr>
          <a:lstStyle/>
          <a:p>
            <a:pPr eaLnBrk="1" fontAlgn="auto" hangingPunct="1">
              <a:spcBef>
                <a:spcPts val="0"/>
              </a:spcBef>
              <a:spcAft>
                <a:spcPts val="0"/>
              </a:spcAft>
              <a:defRPr/>
            </a:pPr>
            <a:r>
              <a:rPr lang="en-US" sz="6000" b="1" dirty="0">
                <a:solidFill>
                  <a:schemeClr val="bg1"/>
                </a:solidFill>
                <a:latin typeface="I.Ming" panose="02020400000000000000" pitchFamily="18" charset="-128"/>
                <a:ea typeface="I.Ming" panose="02020400000000000000" pitchFamily="18" charset="-128"/>
              </a:rPr>
              <a:t>Table of Content</a:t>
            </a:r>
          </a:p>
        </p:txBody>
      </p:sp>
      <p:grpSp>
        <p:nvGrpSpPr>
          <p:cNvPr id="4" name="组合 3">
            <a:extLst>
              <a:ext uri="{FF2B5EF4-FFF2-40B4-BE49-F238E27FC236}">
                <a16:creationId xmlns:a16="http://schemas.microsoft.com/office/drawing/2014/main" id="{359FE636-2C25-44E3-AEC1-4119834F0D97}"/>
              </a:ext>
            </a:extLst>
          </p:cNvPr>
          <p:cNvGrpSpPr/>
          <p:nvPr/>
        </p:nvGrpSpPr>
        <p:grpSpPr>
          <a:xfrm>
            <a:off x="1015372" y="2177716"/>
            <a:ext cx="3664203" cy="821803"/>
            <a:chOff x="1015372" y="2177716"/>
            <a:chExt cx="3664203" cy="821803"/>
          </a:xfrm>
        </p:grpSpPr>
        <p:pic>
          <p:nvPicPr>
            <p:cNvPr id="21" name="图形 20">
              <a:extLst>
                <a:ext uri="{FF2B5EF4-FFF2-40B4-BE49-F238E27FC236}">
                  <a16:creationId xmlns:a16="http://schemas.microsoft.com/office/drawing/2014/main" id="{742DB851-2138-4067-88B1-E0067D3C035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15372" y="2177716"/>
              <a:ext cx="821803" cy="821803"/>
            </a:xfrm>
            <a:prstGeom prst="rect">
              <a:avLst/>
            </a:prstGeom>
          </p:spPr>
        </p:pic>
        <p:sp>
          <p:nvSpPr>
            <p:cNvPr id="3" name="文本框 2">
              <a:extLst>
                <a:ext uri="{FF2B5EF4-FFF2-40B4-BE49-F238E27FC236}">
                  <a16:creationId xmlns:a16="http://schemas.microsoft.com/office/drawing/2014/main" id="{FC1E9A23-347D-4DEC-9691-A31B84DF0565}"/>
                </a:ext>
              </a:extLst>
            </p:cNvPr>
            <p:cNvSpPr txBox="1"/>
            <p:nvPr/>
          </p:nvSpPr>
          <p:spPr>
            <a:xfrm>
              <a:off x="1837174" y="2526632"/>
              <a:ext cx="2842401" cy="369332"/>
            </a:xfrm>
            <a:prstGeom prst="rect">
              <a:avLst/>
            </a:prstGeom>
            <a:noFill/>
          </p:spPr>
          <p:txBody>
            <a:bodyPr wrap="square" rtlCol="0">
              <a:spAutoFit/>
            </a:bodyPr>
            <a:lstStyle/>
            <a:p>
              <a:r>
                <a:rPr lang="en-US" altLang="zh-CN">
                  <a:solidFill>
                    <a:schemeClr val="bg1"/>
                  </a:solidFill>
                </a:rPr>
                <a:t>1.0 </a:t>
              </a:r>
              <a:r>
                <a:rPr lang="zh-CN" altLang="en-US">
                  <a:solidFill>
                    <a:schemeClr val="bg1"/>
                  </a:solidFill>
                </a:rPr>
                <a:t>当代女性应当如何定位</a:t>
              </a:r>
            </a:p>
          </p:txBody>
        </p:sp>
      </p:grpSp>
      <p:sp>
        <p:nvSpPr>
          <p:cNvPr id="22" name="文本框 21">
            <a:extLst>
              <a:ext uri="{FF2B5EF4-FFF2-40B4-BE49-F238E27FC236}">
                <a16:creationId xmlns:a16="http://schemas.microsoft.com/office/drawing/2014/main" id="{A677862C-7581-405A-9AF2-C3E4B74775BD}"/>
              </a:ext>
            </a:extLst>
          </p:cNvPr>
          <p:cNvSpPr txBox="1"/>
          <p:nvPr/>
        </p:nvSpPr>
        <p:spPr>
          <a:xfrm>
            <a:off x="2240586" y="3208604"/>
            <a:ext cx="2842401" cy="369332"/>
          </a:xfrm>
          <a:prstGeom prst="rect">
            <a:avLst/>
          </a:prstGeom>
          <a:noFill/>
        </p:spPr>
        <p:txBody>
          <a:bodyPr wrap="square" rtlCol="0">
            <a:spAutoFit/>
          </a:bodyPr>
          <a:lstStyle/>
          <a:p>
            <a:r>
              <a:rPr lang="en-US" altLang="zh-CN">
                <a:solidFill>
                  <a:schemeClr val="bg1"/>
                </a:solidFill>
              </a:rPr>
              <a:t>2.0 </a:t>
            </a:r>
            <a:r>
              <a:rPr lang="zh-CN" altLang="en-US">
                <a:solidFill>
                  <a:schemeClr val="bg1"/>
                </a:solidFill>
              </a:rPr>
              <a:t>如何定义成功女性</a:t>
            </a:r>
          </a:p>
        </p:txBody>
      </p:sp>
      <p:sp>
        <p:nvSpPr>
          <p:cNvPr id="23" name="文本框 22">
            <a:extLst>
              <a:ext uri="{FF2B5EF4-FFF2-40B4-BE49-F238E27FC236}">
                <a16:creationId xmlns:a16="http://schemas.microsoft.com/office/drawing/2014/main" id="{28A7F399-8827-4B55-9B8A-E40CB457CAC8}"/>
              </a:ext>
            </a:extLst>
          </p:cNvPr>
          <p:cNvSpPr txBox="1"/>
          <p:nvPr/>
        </p:nvSpPr>
        <p:spPr>
          <a:xfrm>
            <a:off x="2912938" y="3905958"/>
            <a:ext cx="2842401" cy="369332"/>
          </a:xfrm>
          <a:prstGeom prst="rect">
            <a:avLst/>
          </a:prstGeom>
          <a:noFill/>
        </p:spPr>
        <p:txBody>
          <a:bodyPr wrap="square" rtlCol="0">
            <a:spAutoFit/>
          </a:bodyPr>
          <a:lstStyle/>
          <a:p>
            <a:r>
              <a:rPr lang="en-US" altLang="zh-CN">
                <a:solidFill>
                  <a:schemeClr val="bg1"/>
                </a:solidFill>
              </a:rPr>
              <a:t>3.0 </a:t>
            </a:r>
            <a:r>
              <a:rPr lang="zh-CN" altLang="en-US">
                <a:solidFill>
                  <a:schemeClr val="bg1"/>
                </a:solidFill>
              </a:rPr>
              <a:t>女孩们应当怎么做</a:t>
            </a:r>
          </a:p>
        </p:txBody>
      </p:sp>
      <p:sp>
        <p:nvSpPr>
          <p:cNvPr id="24" name="文本框 23">
            <a:extLst>
              <a:ext uri="{FF2B5EF4-FFF2-40B4-BE49-F238E27FC236}">
                <a16:creationId xmlns:a16="http://schemas.microsoft.com/office/drawing/2014/main" id="{0B3F9FB4-5FCE-4A62-87B2-7889ECDEDD58}"/>
              </a:ext>
            </a:extLst>
          </p:cNvPr>
          <p:cNvSpPr txBox="1"/>
          <p:nvPr/>
        </p:nvSpPr>
        <p:spPr>
          <a:xfrm>
            <a:off x="3813890" y="4581166"/>
            <a:ext cx="2842401" cy="369332"/>
          </a:xfrm>
          <a:prstGeom prst="rect">
            <a:avLst/>
          </a:prstGeom>
          <a:noFill/>
        </p:spPr>
        <p:txBody>
          <a:bodyPr wrap="square" rtlCol="0">
            <a:spAutoFit/>
          </a:bodyPr>
          <a:lstStyle/>
          <a:p>
            <a:r>
              <a:rPr lang="en-US" altLang="zh-CN">
                <a:solidFill>
                  <a:schemeClr val="bg1"/>
                </a:solidFill>
              </a:rPr>
              <a:t>4.0 </a:t>
            </a:r>
            <a:r>
              <a:rPr lang="zh-CN" altLang="en-US">
                <a:solidFill>
                  <a:schemeClr val="bg1"/>
                </a:solidFill>
              </a:rPr>
              <a:t>无惧挑战 做自己</a:t>
            </a:r>
          </a:p>
        </p:txBody>
      </p:sp>
      <p:pic>
        <p:nvPicPr>
          <p:cNvPr id="25" name="图形 24">
            <a:extLst>
              <a:ext uri="{FF2B5EF4-FFF2-40B4-BE49-F238E27FC236}">
                <a16:creationId xmlns:a16="http://schemas.microsoft.com/office/drawing/2014/main" id="{AB3B8AA7-9F99-4480-A16B-6B112203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083" y="5024315"/>
            <a:ext cx="3881973" cy="1142145"/>
          </a:xfrm>
          <a:prstGeom prst="rect">
            <a:avLst/>
          </a:prstGeom>
        </p:spPr>
      </p:pic>
      <p:sp>
        <p:nvSpPr>
          <p:cNvPr id="6" name="矩形 5">
            <a:extLst>
              <a:ext uri="{FF2B5EF4-FFF2-40B4-BE49-F238E27FC236}">
                <a16:creationId xmlns:a16="http://schemas.microsoft.com/office/drawing/2014/main" id="{E3B99863-F73D-42D4-8D5C-4B2249D4BE1B}"/>
              </a:ext>
            </a:extLst>
          </p:cNvPr>
          <p:cNvSpPr/>
          <p:nvPr/>
        </p:nvSpPr>
        <p:spPr>
          <a:xfrm>
            <a:off x="8511988" y="0"/>
            <a:ext cx="3680012" cy="4581166"/>
          </a:xfrm>
          <a:prstGeom prst="rect">
            <a:avLst/>
          </a:prstGeom>
          <a:solidFill>
            <a:srgbClr val="8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9F6B1D69-378F-42CD-B845-165DA79F5291}"/>
              </a:ext>
            </a:extLst>
          </p:cNvPr>
          <p:cNvSpPr/>
          <p:nvPr/>
        </p:nvSpPr>
        <p:spPr>
          <a:xfrm>
            <a:off x="7436222" y="1317814"/>
            <a:ext cx="3680012" cy="4901942"/>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E4059722-1A4B-4936-9B7A-78E4D863EEF1}"/>
              </a:ext>
            </a:extLst>
          </p:cNvPr>
          <p:cNvCxnSpPr/>
          <p:nvPr/>
        </p:nvCxnSpPr>
        <p:spPr>
          <a:xfrm>
            <a:off x="1015372" y="1964322"/>
            <a:ext cx="5950204" cy="0"/>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3D4F2639-1067-40EA-9A12-7DC5EB689209}"/>
              </a:ext>
            </a:extLst>
          </p:cNvPr>
          <p:cNvPicPr>
            <a:picLocks noChangeAspect="1"/>
          </p:cNvPicPr>
          <p:nvPr/>
        </p:nvPicPr>
        <p:blipFill rotWithShape="1">
          <a:blip r:embed="rId8" cstate="screen">
            <a:extLst>
              <a:ext uri="{BEBA8EAE-BF5A-486C-A8C5-ECC9F3942E4B}">
                <a14:imgProps xmlns:a14="http://schemas.microsoft.com/office/drawing/2010/main">
                  <a14:imgLayer r:embed="rId9">
                    <a14:imgEffect>
                      <a14:artisticBlur radius="30"/>
                    </a14:imgEffect>
                  </a14:imgLayer>
                </a14:imgProps>
              </a:ext>
              <a:ext uri="{28A0092B-C50C-407E-A947-70E740481C1C}">
                <a14:useLocalDpi xmlns:a14="http://schemas.microsoft.com/office/drawing/2010/main"/>
              </a:ext>
            </a:extLst>
          </a:blip>
          <a:srcRect/>
          <a:stretch/>
        </p:blipFill>
        <p:spPr>
          <a:xfrm>
            <a:off x="0" y="-1"/>
            <a:ext cx="12135880" cy="4773707"/>
          </a:xfrm>
          <a:prstGeom prst="rect">
            <a:avLst/>
          </a:prstGeom>
        </p:spPr>
      </p:pic>
      <p:pic>
        <p:nvPicPr>
          <p:cNvPr id="29" name="图片 28">
            <a:extLst>
              <a:ext uri="{FF2B5EF4-FFF2-40B4-BE49-F238E27FC236}">
                <a16:creationId xmlns:a16="http://schemas.microsoft.com/office/drawing/2014/main" id="{E24EB36D-2DA3-4D09-894B-DE0E44408793}"/>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artisticBlur radius="12"/>
                    </a14:imgEffect>
                  </a14:imgLayer>
                </a14:imgProps>
              </a:ext>
              <a:ext uri="{28A0092B-C50C-407E-A947-70E740481C1C}">
                <a14:useLocalDpi xmlns:a14="http://schemas.microsoft.com/office/drawing/2010/main"/>
              </a:ext>
            </a:extLst>
          </a:blip>
          <a:srcRect l="-953" t="-25382"/>
          <a:stretch/>
        </p:blipFill>
        <p:spPr>
          <a:xfrm>
            <a:off x="8062730" y="3942209"/>
            <a:ext cx="4129270" cy="2875700"/>
          </a:xfrm>
          <a:prstGeom prst="rect">
            <a:avLst/>
          </a:prstGeom>
        </p:spPr>
      </p:pic>
    </p:spTree>
    <p:extLst>
      <p:ext uri="{BB962C8B-B14F-4D97-AF65-F5344CB8AC3E}">
        <p14:creationId xmlns:p14="http://schemas.microsoft.com/office/powerpoint/2010/main" val="816555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9F6165E-6E08-44E8-8109-EBB7D5AFD715}"/>
              </a:ext>
            </a:extLst>
          </p:cNvPr>
          <p:cNvSpPr/>
          <p:nvPr/>
        </p:nvSpPr>
        <p:spPr>
          <a:xfrm>
            <a:off x="0" y="0"/>
            <a:ext cx="962526" cy="6858000"/>
          </a:xfrm>
          <a:prstGeom prst="rect">
            <a:avLst/>
          </a:prstGeom>
          <a:solidFill>
            <a:srgbClr val="B97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FBB6175-0733-4A4A-AD0D-6AD596C279AE}"/>
              </a:ext>
            </a:extLst>
          </p:cNvPr>
          <p:cNvSpPr txBox="1"/>
          <p:nvPr/>
        </p:nvSpPr>
        <p:spPr>
          <a:xfrm>
            <a:off x="1549617" y="1918674"/>
            <a:ext cx="1890452" cy="246221"/>
          </a:xfrm>
          <a:prstGeom prst="rect">
            <a:avLst/>
          </a:prstGeom>
          <a:noFill/>
        </p:spPr>
        <p:txBody>
          <a:bodyPr wrap="square" rtlCol="0">
            <a:spAutoFit/>
          </a:bodyPr>
          <a:lstStyle/>
          <a:p>
            <a:pPr algn="dist"/>
            <a:r>
              <a:rPr lang="en-US" altLang="zh-CN" sz="1000">
                <a:solidFill>
                  <a:schemeClr val="bg1"/>
                </a:solidFill>
                <a:latin typeface="Abhaya Libre" panose="02000503000000000000" pitchFamily="2" charset="0"/>
                <a:cs typeface="Abhaya Libre" panose="02000503000000000000" pitchFamily="2" charset="0"/>
              </a:rPr>
              <a:t>DESIGNED BY MUYUESHOP</a:t>
            </a:r>
            <a:endParaRPr lang="zh-CN" altLang="en-US" sz="1000">
              <a:solidFill>
                <a:schemeClr val="bg1"/>
              </a:solidFill>
              <a:latin typeface="Abhaya Libre" panose="02000503000000000000" pitchFamily="2" charset="0"/>
              <a:cs typeface="Abhaya Libre" panose="02000503000000000000" pitchFamily="2" charset="0"/>
            </a:endParaRPr>
          </a:p>
        </p:txBody>
      </p:sp>
      <p:grpSp>
        <p:nvGrpSpPr>
          <p:cNvPr id="6" name="组合 5">
            <a:extLst>
              <a:ext uri="{FF2B5EF4-FFF2-40B4-BE49-F238E27FC236}">
                <a16:creationId xmlns:a16="http://schemas.microsoft.com/office/drawing/2014/main" id="{6260B019-AABE-44B1-929F-AD39DEA967F9}"/>
              </a:ext>
            </a:extLst>
          </p:cNvPr>
          <p:cNvGrpSpPr/>
          <p:nvPr/>
        </p:nvGrpSpPr>
        <p:grpSpPr>
          <a:xfrm>
            <a:off x="1482493" y="2362200"/>
            <a:ext cx="3326130" cy="1180088"/>
            <a:chOff x="742258" y="2449543"/>
            <a:chExt cx="3326130" cy="1180088"/>
          </a:xfrm>
        </p:grpSpPr>
        <p:sp>
          <p:nvSpPr>
            <p:cNvPr id="7" name="文本框 6">
              <a:extLst>
                <a:ext uri="{FF2B5EF4-FFF2-40B4-BE49-F238E27FC236}">
                  <a16:creationId xmlns:a16="http://schemas.microsoft.com/office/drawing/2014/main" id="{D4C2E0FA-F716-4CCD-97DF-3B184F7E29AA}"/>
                </a:ext>
              </a:extLst>
            </p:cNvPr>
            <p:cNvSpPr txBox="1"/>
            <p:nvPr/>
          </p:nvSpPr>
          <p:spPr>
            <a:xfrm>
              <a:off x="742258" y="2449543"/>
              <a:ext cx="3326130" cy="1077218"/>
            </a:xfrm>
            <a:prstGeom prst="rect">
              <a:avLst/>
            </a:prstGeom>
            <a:noFill/>
          </p:spPr>
          <p:txBody>
            <a:bodyPr wrap="square" rtlCol="0">
              <a:spAutoFit/>
            </a:bodyPr>
            <a:lstStyle/>
            <a:p>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8" name="直接连接符 7">
              <a:extLst>
                <a:ext uri="{FF2B5EF4-FFF2-40B4-BE49-F238E27FC236}">
                  <a16:creationId xmlns:a16="http://schemas.microsoft.com/office/drawing/2014/main" id="{D815284F-5D62-48A3-8341-7DC1F4810B29}"/>
                </a:ext>
              </a:extLst>
            </p:cNvPr>
            <p:cNvCxnSpPr/>
            <p:nvPr/>
          </p:nvCxnSpPr>
          <p:spPr>
            <a:xfrm>
              <a:off x="914400" y="3629631"/>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sp>
        <p:nvSpPr>
          <p:cNvPr id="9" name="Google Shape;261;p43">
            <a:extLst>
              <a:ext uri="{FF2B5EF4-FFF2-40B4-BE49-F238E27FC236}">
                <a16:creationId xmlns:a16="http://schemas.microsoft.com/office/drawing/2014/main" id="{AF23C9A0-5BCC-4C92-ABDF-106CEFBADA92}"/>
              </a:ext>
            </a:extLst>
          </p:cNvPr>
          <p:cNvSpPr txBox="1"/>
          <p:nvPr/>
        </p:nvSpPr>
        <p:spPr>
          <a:xfrm>
            <a:off x="1549617" y="3878227"/>
            <a:ext cx="5272288" cy="2286267"/>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50" dirty="0">
              <a:solidFill>
                <a:schemeClr val="bg1"/>
              </a:solidFill>
              <a:cs typeface="+mn-ea"/>
              <a:sym typeface="+mn-lt"/>
            </a:endParaRPr>
          </a:p>
          <a:p>
            <a:pPr>
              <a:lnSpc>
                <a:spcPct val="15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50" dirty="0">
              <a:solidFill>
                <a:schemeClr val="bg1"/>
              </a:solidFill>
              <a:cs typeface="+mn-ea"/>
              <a:sym typeface="+mn-lt"/>
            </a:endParaRPr>
          </a:p>
          <a:p>
            <a:pPr>
              <a:lnSpc>
                <a:spcPct val="150000"/>
              </a:lnSpc>
            </a:pPr>
            <a:endParaRPr sz="1050" dirty="0">
              <a:solidFill>
                <a:schemeClr val="bg1"/>
              </a:solidFill>
              <a:cs typeface="+mn-ea"/>
              <a:sym typeface="+mn-lt"/>
            </a:endParaRPr>
          </a:p>
        </p:txBody>
      </p:sp>
      <p:pic>
        <p:nvPicPr>
          <p:cNvPr id="10" name="图形 9">
            <a:extLst>
              <a:ext uri="{FF2B5EF4-FFF2-40B4-BE49-F238E27FC236}">
                <a16:creationId xmlns:a16="http://schemas.microsoft.com/office/drawing/2014/main" id="{02320C87-955E-4F2F-A091-96C79F3349A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537281" y="2331039"/>
            <a:ext cx="2204946" cy="648734"/>
          </a:xfrm>
          <a:prstGeom prst="rect">
            <a:avLst/>
          </a:prstGeom>
        </p:spPr>
      </p:pic>
      <p:pic>
        <p:nvPicPr>
          <p:cNvPr id="11" name="图片 10">
            <a:extLst>
              <a:ext uri="{FF2B5EF4-FFF2-40B4-BE49-F238E27FC236}">
                <a16:creationId xmlns:a16="http://schemas.microsoft.com/office/drawing/2014/main" id="{523499A5-2BE9-4766-8C49-B687BDA2A23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21905" y="0"/>
            <a:ext cx="5143500" cy="6858000"/>
          </a:xfrm>
          <a:prstGeom prst="rect">
            <a:avLst/>
          </a:prstGeom>
        </p:spPr>
      </p:pic>
    </p:spTree>
    <p:extLst>
      <p:ext uri="{BB962C8B-B14F-4D97-AF65-F5344CB8AC3E}">
        <p14:creationId xmlns:p14="http://schemas.microsoft.com/office/powerpoint/2010/main" val="298625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C7427C-2808-4329-B0FF-0EBBAB430010}"/>
              </a:ext>
            </a:extLst>
          </p:cNvPr>
          <p:cNvSpPr/>
          <p:nvPr/>
        </p:nvSpPr>
        <p:spPr>
          <a:xfrm>
            <a:off x="11229474" y="0"/>
            <a:ext cx="962526" cy="6858000"/>
          </a:xfrm>
          <a:prstGeom prst="rect">
            <a:avLst/>
          </a:prstGeom>
          <a:solidFill>
            <a:srgbClr val="8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3A952E2-D9F3-4F68-9A95-DDB95C2D1E7D}"/>
              </a:ext>
            </a:extLst>
          </p:cNvPr>
          <p:cNvSpPr/>
          <p:nvPr/>
        </p:nvSpPr>
        <p:spPr>
          <a:xfrm>
            <a:off x="1620251" y="1383631"/>
            <a:ext cx="3204411" cy="4110789"/>
          </a:xfrm>
          <a:prstGeom prst="rect">
            <a:avLst/>
          </a:prstGeom>
          <a:blipFill>
            <a:blip r:embed="rId2" cstate="screen">
              <a:extLst>
                <a:ext uri="{28A0092B-C50C-407E-A947-70E740481C1C}">
                  <a14:useLocalDpi xmlns:a14="http://schemas.microsoft.com/office/drawing/2010/main"/>
                </a:ext>
              </a:extLst>
            </a:blip>
            <a:stretch>
              <a:fillRect/>
            </a:stretch>
          </a:blipFill>
          <a:ln w="190500">
            <a:solidFill>
              <a:srgbClr val="884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2898EA9-3CA8-466B-BEEE-79594E5DFDCC}"/>
              </a:ext>
            </a:extLst>
          </p:cNvPr>
          <p:cNvSpPr txBox="1"/>
          <p:nvPr/>
        </p:nvSpPr>
        <p:spPr>
          <a:xfrm>
            <a:off x="5387383" y="1522599"/>
            <a:ext cx="5068058" cy="1511952"/>
          </a:xfrm>
          <a:prstGeom prst="rect">
            <a:avLst/>
          </a:prstGeom>
          <a:noFill/>
        </p:spPr>
        <p:txBody>
          <a:bodyPr wrap="square" rtlCol="0" anchor="t">
            <a:spAutoFit/>
          </a:bodyPr>
          <a:lstStyle/>
          <a:p>
            <a:pPr fontAlgn="auto">
              <a:lnSpc>
                <a:spcPct val="130000"/>
              </a:lnSpc>
            </a:pPr>
            <a:r>
              <a:rPr lang="zh-CN" altLang="en-US">
                <a:solidFill>
                  <a:schemeClr val="bg1"/>
                </a:solidFill>
                <a:latin typeface="Abhaya Libre SemiBold" panose="02000703000000000000" pitchFamily="2" charset="0"/>
                <a:cs typeface="Abhaya Libre SemiBold" panose="02000703000000000000" pitchFamily="2" charset="0"/>
                <a:sym typeface="+mn-lt"/>
              </a:rPr>
              <a:t>I walked through many mountains, walked through many waters, and knew many people. The only thing that really makes me tempted is that you see me at the moment. </a:t>
            </a:r>
            <a:endParaRPr lang="zh-CN" altLang="en-US" dirty="0">
              <a:solidFill>
                <a:schemeClr val="bg1"/>
              </a:solidFill>
              <a:latin typeface="Abhaya Libre SemiBold" panose="02000703000000000000" pitchFamily="2" charset="0"/>
              <a:cs typeface="Abhaya Libre SemiBold" panose="02000703000000000000" pitchFamily="2" charset="0"/>
              <a:sym typeface="+mn-lt"/>
            </a:endParaRPr>
          </a:p>
        </p:txBody>
      </p:sp>
      <p:sp>
        <p:nvSpPr>
          <p:cNvPr id="5" name="Google Shape;261;p43">
            <a:extLst>
              <a:ext uri="{FF2B5EF4-FFF2-40B4-BE49-F238E27FC236}">
                <a16:creationId xmlns:a16="http://schemas.microsoft.com/office/drawing/2014/main" id="{8A6AA880-F662-4F78-BB77-06F573FE2237}"/>
              </a:ext>
            </a:extLst>
          </p:cNvPr>
          <p:cNvSpPr txBox="1"/>
          <p:nvPr/>
        </p:nvSpPr>
        <p:spPr>
          <a:xfrm>
            <a:off x="5406849" y="3212165"/>
            <a:ext cx="4904214" cy="2286267"/>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50" dirty="0">
              <a:solidFill>
                <a:schemeClr val="bg1"/>
              </a:solidFill>
              <a:cs typeface="+mn-ea"/>
              <a:sym typeface="+mn-lt"/>
            </a:endParaRPr>
          </a:p>
          <a:p>
            <a:pPr>
              <a:lnSpc>
                <a:spcPct val="15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50" dirty="0">
              <a:solidFill>
                <a:schemeClr val="bg1"/>
              </a:solidFill>
              <a:cs typeface="+mn-ea"/>
              <a:sym typeface="+mn-lt"/>
            </a:endParaRPr>
          </a:p>
          <a:p>
            <a:pPr>
              <a:lnSpc>
                <a:spcPct val="150000"/>
              </a:lnSpc>
            </a:pPr>
            <a:endParaRPr sz="1050" dirty="0">
              <a:solidFill>
                <a:schemeClr val="bg1"/>
              </a:solidFill>
              <a:cs typeface="+mn-ea"/>
              <a:sym typeface="+mn-lt"/>
            </a:endParaRPr>
          </a:p>
        </p:txBody>
      </p:sp>
      <p:pic>
        <p:nvPicPr>
          <p:cNvPr id="6" name="图形 5">
            <a:extLst>
              <a:ext uri="{FF2B5EF4-FFF2-40B4-BE49-F238E27FC236}">
                <a16:creationId xmlns:a16="http://schemas.microsoft.com/office/drawing/2014/main" id="{1623F528-29D9-4EA9-9580-9AD74F457C3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46218" y="575942"/>
            <a:ext cx="1615377" cy="1615377"/>
          </a:xfrm>
          <a:prstGeom prst="rect">
            <a:avLst/>
          </a:prstGeom>
        </p:spPr>
      </p:pic>
      <p:pic>
        <p:nvPicPr>
          <p:cNvPr id="7" name="图形 6">
            <a:extLst>
              <a:ext uri="{FF2B5EF4-FFF2-40B4-BE49-F238E27FC236}">
                <a16:creationId xmlns:a16="http://schemas.microsoft.com/office/drawing/2014/main" id="{71E2A22A-3BCF-4F73-A791-D3170F1920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18646" y="4666682"/>
            <a:ext cx="4444859" cy="1307756"/>
          </a:xfrm>
          <a:prstGeom prst="rect">
            <a:avLst/>
          </a:prstGeom>
        </p:spPr>
      </p:pic>
    </p:spTree>
    <p:extLst>
      <p:ext uri="{BB962C8B-B14F-4D97-AF65-F5344CB8AC3E}">
        <p14:creationId xmlns:p14="http://schemas.microsoft.com/office/powerpoint/2010/main" val="11414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97663">
            <a:alpha val="99000"/>
          </a:srgbClr>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5F7AD76-A110-434A-A598-93670BAB8995}"/>
              </a:ext>
            </a:extLst>
          </p:cNvPr>
          <p:cNvSpPr/>
          <p:nvPr/>
        </p:nvSpPr>
        <p:spPr>
          <a:xfrm>
            <a:off x="649706" y="613611"/>
            <a:ext cx="11542294" cy="6244389"/>
          </a:xfrm>
          <a:prstGeom prst="rect">
            <a:avLst/>
          </a:prstGeom>
          <a:solidFill>
            <a:srgbClr val="6A5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29B2653-B40B-4FA3-8DEE-150F59EA0846}"/>
              </a:ext>
            </a:extLst>
          </p:cNvPr>
          <p:cNvSpPr/>
          <p:nvPr/>
        </p:nvSpPr>
        <p:spPr>
          <a:xfrm>
            <a:off x="998621" y="1299411"/>
            <a:ext cx="3429000" cy="449981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7052319-372B-4945-B509-D2D9850A232C}"/>
              </a:ext>
            </a:extLst>
          </p:cNvPr>
          <p:cNvSpPr/>
          <p:nvPr/>
        </p:nvSpPr>
        <p:spPr>
          <a:xfrm>
            <a:off x="3615490" y="1624264"/>
            <a:ext cx="2701090" cy="327258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5FB2E798-E7A7-4B2E-8AD3-AB89A4E3D387}"/>
              </a:ext>
            </a:extLst>
          </p:cNvPr>
          <p:cNvGrpSpPr/>
          <p:nvPr/>
        </p:nvGrpSpPr>
        <p:grpSpPr>
          <a:xfrm>
            <a:off x="7498283" y="1767649"/>
            <a:ext cx="3326130" cy="1180088"/>
            <a:chOff x="742258" y="2449543"/>
            <a:chExt cx="3326130" cy="1180088"/>
          </a:xfrm>
        </p:grpSpPr>
        <p:sp>
          <p:nvSpPr>
            <p:cNvPr id="6" name="文本框 5">
              <a:extLst>
                <a:ext uri="{FF2B5EF4-FFF2-40B4-BE49-F238E27FC236}">
                  <a16:creationId xmlns:a16="http://schemas.microsoft.com/office/drawing/2014/main" id="{0BDE29DC-34D5-4013-8C8A-F8138376B840}"/>
                </a:ext>
              </a:extLst>
            </p:cNvPr>
            <p:cNvSpPr txBox="1"/>
            <p:nvPr/>
          </p:nvSpPr>
          <p:spPr>
            <a:xfrm>
              <a:off x="742258" y="2449543"/>
              <a:ext cx="3326130" cy="1077218"/>
            </a:xfrm>
            <a:prstGeom prst="rect">
              <a:avLst/>
            </a:prstGeom>
            <a:noFill/>
          </p:spPr>
          <p:txBody>
            <a:bodyPr wrap="square" rtlCol="0">
              <a:spAutoFit/>
            </a:bodyPr>
            <a:lstStyle/>
            <a:p>
              <a:pPr algn="ctr"/>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pPr algn="ctr"/>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7" name="直接连接符 6">
              <a:extLst>
                <a:ext uri="{FF2B5EF4-FFF2-40B4-BE49-F238E27FC236}">
                  <a16:creationId xmlns:a16="http://schemas.microsoft.com/office/drawing/2014/main" id="{7FC73748-FCDD-406F-8ECD-275429001151}"/>
                </a:ext>
              </a:extLst>
            </p:cNvPr>
            <p:cNvCxnSpPr/>
            <p:nvPr/>
          </p:nvCxnSpPr>
          <p:spPr>
            <a:xfrm>
              <a:off x="1553788" y="3629631"/>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sp>
        <p:nvSpPr>
          <p:cNvPr id="8" name="Google Shape;261;p43">
            <a:extLst>
              <a:ext uri="{FF2B5EF4-FFF2-40B4-BE49-F238E27FC236}">
                <a16:creationId xmlns:a16="http://schemas.microsoft.com/office/drawing/2014/main" id="{30DF2374-2AD0-4D19-B1CD-3A1B8A2D14BB}"/>
              </a:ext>
            </a:extLst>
          </p:cNvPr>
          <p:cNvSpPr txBox="1"/>
          <p:nvPr/>
        </p:nvSpPr>
        <p:spPr>
          <a:xfrm>
            <a:off x="7402732" y="3260558"/>
            <a:ext cx="3517232" cy="2129588"/>
          </a:xfrm>
          <a:prstGeom prst="rect">
            <a:avLst/>
          </a:prstGeom>
          <a:noFill/>
          <a:ln>
            <a:noFill/>
          </a:ln>
        </p:spPr>
        <p:txBody>
          <a:bodyPr spcFirstLastPara="1" wrap="square" lIns="91434" tIns="45700" rIns="91434" bIns="45700" anchor="t" anchorCtr="0">
            <a:noAutofit/>
          </a:bodyPr>
          <a:lstStyle/>
          <a:p>
            <a:pPr algn="ctr">
              <a:lnSpc>
                <a:spcPct val="150000"/>
              </a:lnSpc>
            </a:pPr>
            <a:r>
              <a:rPr lang="zh-CN" altLang="en-US" sz="100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gn="ctr">
              <a:lnSpc>
                <a:spcPct val="150000"/>
              </a:lnSpc>
            </a:pPr>
            <a:endParaRPr sz="1000" dirty="0">
              <a:solidFill>
                <a:schemeClr val="bg1"/>
              </a:solidFill>
              <a:cs typeface="+mn-ea"/>
              <a:sym typeface="+mn-lt"/>
            </a:endParaRPr>
          </a:p>
          <a:p>
            <a:pPr algn="ctr">
              <a:lnSpc>
                <a:spcPct val="150000"/>
              </a:lnSpc>
            </a:pPr>
            <a:r>
              <a:rPr lang="zh-CN" altLang="en-US" sz="1000" dirty="0">
                <a:solidFill>
                  <a:schemeClr val="bg1"/>
                </a:solidFill>
                <a:cs typeface="+mn-ea"/>
                <a:sym typeface="+mn-lt"/>
              </a:rPr>
              <a:t>I walked through many mountains, walked through many waters</a:t>
            </a:r>
            <a:r>
              <a:rPr lang="zh-CN" altLang="en-US" sz="1000">
                <a:solidFill>
                  <a:schemeClr val="bg1"/>
                </a:solidFill>
                <a:cs typeface="+mn-ea"/>
                <a:sym typeface="+mn-lt"/>
              </a:rPr>
              <a:t>, and</a:t>
            </a:r>
            <a:endParaRPr sz="1000" dirty="0">
              <a:solidFill>
                <a:schemeClr val="bg1"/>
              </a:solidFill>
              <a:cs typeface="+mn-ea"/>
              <a:sym typeface="+mn-lt"/>
            </a:endParaRPr>
          </a:p>
        </p:txBody>
      </p:sp>
      <p:pic>
        <p:nvPicPr>
          <p:cNvPr id="9" name="图形 8">
            <a:extLst>
              <a:ext uri="{FF2B5EF4-FFF2-40B4-BE49-F238E27FC236}">
                <a16:creationId xmlns:a16="http://schemas.microsoft.com/office/drawing/2014/main" id="{EC5182A7-17FA-41E7-947D-F96FC527578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760729" y="5247238"/>
            <a:ext cx="1117198" cy="1117198"/>
          </a:xfrm>
          <a:prstGeom prst="rect">
            <a:avLst/>
          </a:prstGeom>
        </p:spPr>
      </p:pic>
      <p:pic>
        <p:nvPicPr>
          <p:cNvPr id="11" name="图形 10">
            <a:extLst>
              <a:ext uri="{FF2B5EF4-FFF2-40B4-BE49-F238E27FC236}">
                <a16:creationId xmlns:a16="http://schemas.microsoft.com/office/drawing/2014/main" id="{BCFC24E5-8C36-4C2B-8DE5-AA5C066F6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14073" y="4654678"/>
            <a:ext cx="4713242" cy="1386719"/>
          </a:xfrm>
          <a:prstGeom prst="rect">
            <a:avLst/>
          </a:prstGeom>
        </p:spPr>
      </p:pic>
    </p:spTree>
    <p:extLst>
      <p:ext uri="{BB962C8B-B14F-4D97-AF65-F5344CB8AC3E}">
        <p14:creationId xmlns:p14="http://schemas.microsoft.com/office/powerpoint/2010/main" val="35995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84848"/>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D15EBE-ECE4-4482-9193-35F16720B7B7}"/>
              </a:ext>
            </a:extLst>
          </p:cNvPr>
          <p:cNvSpPr/>
          <p:nvPr/>
        </p:nvSpPr>
        <p:spPr>
          <a:xfrm>
            <a:off x="7531768" y="974558"/>
            <a:ext cx="3862137" cy="5041231"/>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75DC7F7B-A2B5-4F17-8B95-C7808D786ED7}"/>
              </a:ext>
            </a:extLst>
          </p:cNvPr>
          <p:cNvGrpSpPr/>
          <p:nvPr/>
        </p:nvGrpSpPr>
        <p:grpSpPr>
          <a:xfrm>
            <a:off x="689000" y="4494382"/>
            <a:ext cx="3326130" cy="1180088"/>
            <a:chOff x="797284" y="4133434"/>
            <a:chExt cx="3326130" cy="1180088"/>
          </a:xfrm>
        </p:grpSpPr>
        <p:sp>
          <p:nvSpPr>
            <p:cNvPr id="3" name="文本框 2">
              <a:extLst>
                <a:ext uri="{FF2B5EF4-FFF2-40B4-BE49-F238E27FC236}">
                  <a16:creationId xmlns:a16="http://schemas.microsoft.com/office/drawing/2014/main" id="{F23A4F5C-DA4B-4AA8-ACD7-0C98E9D88183}"/>
                </a:ext>
              </a:extLst>
            </p:cNvPr>
            <p:cNvSpPr txBox="1"/>
            <p:nvPr/>
          </p:nvSpPr>
          <p:spPr>
            <a:xfrm>
              <a:off x="797284" y="4133434"/>
              <a:ext cx="3326130" cy="1077218"/>
            </a:xfrm>
            <a:prstGeom prst="rect">
              <a:avLst/>
            </a:prstGeom>
            <a:noFill/>
          </p:spPr>
          <p:txBody>
            <a:bodyPr wrap="square" rtlCol="0">
              <a:spAutoFit/>
            </a:bodyPr>
            <a:lstStyle/>
            <a:p>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4" name="直接连接符 3">
              <a:extLst>
                <a:ext uri="{FF2B5EF4-FFF2-40B4-BE49-F238E27FC236}">
                  <a16:creationId xmlns:a16="http://schemas.microsoft.com/office/drawing/2014/main" id="{0910D00B-5D16-499B-93D7-1CE0B0E36A39}"/>
                </a:ext>
              </a:extLst>
            </p:cNvPr>
            <p:cNvCxnSpPr/>
            <p:nvPr/>
          </p:nvCxnSpPr>
          <p:spPr>
            <a:xfrm>
              <a:off x="969426" y="5313522"/>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919FE58F-F753-40FE-94C8-DC10441A8482}"/>
              </a:ext>
            </a:extLst>
          </p:cNvPr>
          <p:cNvGrpSpPr/>
          <p:nvPr/>
        </p:nvGrpSpPr>
        <p:grpSpPr>
          <a:xfrm>
            <a:off x="4943882" y="4539088"/>
            <a:ext cx="2273935" cy="1135382"/>
            <a:chOff x="11445" y="554"/>
            <a:chExt cx="3581" cy="1788"/>
          </a:xfrm>
        </p:grpSpPr>
        <p:sp>
          <p:nvSpPr>
            <p:cNvPr id="7" name="文本框 6">
              <a:extLst>
                <a:ext uri="{FF2B5EF4-FFF2-40B4-BE49-F238E27FC236}">
                  <a16:creationId xmlns:a16="http://schemas.microsoft.com/office/drawing/2014/main" id="{9D4C6219-F729-4D8D-8213-9441BAEF9ECA}"/>
                </a:ext>
              </a:extLst>
            </p:cNvPr>
            <p:cNvSpPr txBox="1"/>
            <p:nvPr/>
          </p:nvSpPr>
          <p:spPr>
            <a:xfrm>
              <a:off x="11445" y="1202"/>
              <a:ext cx="3581" cy="1140"/>
            </a:xfrm>
            <a:prstGeom prst="rect">
              <a:avLst/>
            </a:prstGeom>
            <a:noFill/>
          </p:spPr>
          <p:txBody>
            <a:bodyPr wrap="square" rtlCol="0" anchor="t">
              <a:spAutoFit/>
            </a:bodyPr>
            <a:lstStyle/>
            <a:p>
              <a:pPr algn="l" fontAlgn="auto">
                <a:lnSpc>
                  <a:spcPct val="130000"/>
                </a:lnSpc>
              </a:pPr>
              <a:r>
                <a:rPr lang="zh-CN" altLang="en-US" sz="801"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8" name="文本框 7">
              <a:extLst>
                <a:ext uri="{FF2B5EF4-FFF2-40B4-BE49-F238E27FC236}">
                  <a16:creationId xmlns:a16="http://schemas.microsoft.com/office/drawing/2014/main" id="{B4D7F208-B33F-4380-B4D0-A7D1ED2064FE}"/>
                </a:ext>
              </a:extLst>
            </p:cNvPr>
            <p:cNvSpPr txBox="1"/>
            <p:nvPr/>
          </p:nvSpPr>
          <p:spPr>
            <a:xfrm>
              <a:off x="11445" y="554"/>
              <a:ext cx="3348" cy="485"/>
            </a:xfrm>
            <a:prstGeom prst="rect">
              <a:avLst/>
            </a:prstGeom>
            <a:noFill/>
          </p:spPr>
          <p:txBody>
            <a:bodyPr wrap="square" rtlCol="0">
              <a:spAutoFit/>
            </a:bodyPr>
            <a:lstStyle/>
            <a:p>
              <a:r>
                <a:rPr lang="zh-CN" altLang="en-US" sz="1400" dirty="0">
                  <a:solidFill>
                    <a:schemeClr val="bg1"/>
                  </a:solidFill>
                  <a:cs typeface="+mn-ea"/>
                  <a:sym typeface="+mn-lt"/>
                </a:rPr>
                <a:t>添加此处原有标题</a:t>
              </a:r>
            </a:p>
          </p:txBody>
        </p:sp>
      </p:grpSp>
      <p:sp>
        <p:nvSpPr>
          <p:cNvPr id="9" name="文本框 8">
            <a:extLst>
              <a:ext uri="{FF2B5EF4-FFF2-40B4-BE49-F238E27FC236}">
                <a16:creationId xmlns:a16="http://schemas.microsoft.com/office/drawing/2014/main" id="{3E2FC6EF-08EC-464E-BDC2-FCD2FF9405D6}"/>
              </a:ext>
            </a:extLst>
          </p:cNvPr>
          <p:cNvSpPr txBox="1"/>
          <p:nvPr/>
        </p:nvSpPr>
        <p:spPr>
          <a:xfrm>
            <a:off x="646941" y="1076698"/>
            <a:ext cx="6570876" cy="1985159"/>
          </a:xfrm>
          <a:prstGeom prst="rect">
            <a:avLst/>
          </a:prstGeom>
          <a:noFill/>
        </p:spPr>
        <p:txBody>
          <a:bodyPr wrap="square" rtlCol="0" anchor="t">
            <a:spAutoFit/>
          </a:bodyPr>
          <a:lstStyle/>
          <a:p>
            <a:pPr fontAlgn="auto">
              <a:lnSpc>
                <a:spcPct val="130000"/>
              </a:lnSpc>
            </a:pPr>
            <a:r>
              <a:rPr lang="zh-CN" altLang="en-US" sz="2400">
                <a:solidFill>
                  <a:schemeClr val="bg1"/>
                </a:solidFill>
                <a:latin typeface="Abhaya Libre SemiBold" panose="02000703000000000000" pitchFamily="2" charset="0"/>
                <a:cs typeface="Abhaya Libre SemiBold" panose="02000703000000000000" pitchFamily="2" charset="0"/>
                <a:sym typeface="+mn-lt"/>
              </a:rPr>
              <a:t>I walked through many mountains, walked through many waters, and knew many people. The only thing that really makes me tempted is that you see me at the moment. </a:t>
            </a:r>
            <a:endParaRPr lang="zh-CN" altLang="en-US" sz="2400" dirty="0">
              <a:solidFill>
                <a:schemeClr val="bg1"/>
              </a:solidFill>
              <a:latin typeface="Abhaya Libre SemiBold" panose="02000703000000000000" pitchFamily="2" charset="0"/>
              <a:cs typeface="Abhaya Libre SemiBold" panose="02000703000000000000" pitchFamily="2" charset="0"/>
              <a:sym typeface="+mn-lt"/>
            </a:endParaRPr>
          </a:p>
        </p:txBody>
      </p:sp>
      <p:pic>
        <p:nvPicPr>
          <p:cNvPr id="10" name="图形 9">
            <a:extLst>
              <a:ext uri="{FF2B5EF4-FFF2-40B4-BE49-F238E27FC236}">
                <a16:creationId xmlns:a16="http://schemas.microsoft.com/office/drawing/2014/main" id="{0B3ED304-A1B1-4353-83C5-0647600E08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69228" y="4539088"/>
            <a:ext cx="3938628" cy="1158814"/>
          </a:xfrm>
          <a:prstGeom prst="rect">
            <a:avLst/>
          </a:prstGeom>
        </p:spPr>
      </p:pic>
    </p:spTree>
    <p:extLst>
      <p:ext uri="{BB962C8B-B14F-4D97-AF65-F5344CB8AC3E}">
        <p14:creationId xmlns:p14="http://schemas.microsoft.com/office/powerpoint/2010/main" val="277423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4296D1-E0F5-43BB-85A4-D9D8F75F9B72}"/>
              </a:ext>
            </a:extLst>
          </p:cNvPr>
          <p:cNvSpPr txBox="1"/>
          <p:nvPr/>
        </p:nvSpPr>
        <p:spPr>
          <a:xfrm>
            <a:off x="863817" y="583169"/>
            <a:ext cx="1890452" cy="246221"/>
          </a:xfrm>
          <a:prstGeom prst="rect">
            <a:avLst/>
          </a:prstGeom>
          <a:noFill/>
        </p:spPr>
        <p:txBody>
          <a:bodyPr wrap="square" rtlCol="0">
            <a:spAutoFit/>
          </a:bodyPr>
          <a:lstStyle/>
          <a:p>
            <a:pPr algn="dist"/>
            <a:r>
              <a:rPr lang="en-US" altLang="zh-CN" sz="1000">
                <a:solidFill>
                  <a:schemeClr val="bg1"/>
                </a:solidFill>
                <a:latin typeface="Abhaya Libre" panose="02000503000000000000" pitchFamily="2" charset="0"/>
                <a:cs typeface="Abhaya Libre" panose="02000503000000000000" pitchFamily="2" charset="0"/>
              </a:rPr>
              <a:t>DESIGNED BY MUYUESHOP</a:t>
            </a:r>
            <a:endParaRPr lang="zh-CN" altLang="en-US" sz="1000">
              <a:solidFill>
                <a:schemeClr val="bg1"/>
              </a:solidFill>
              <a:latin typeface="Abhaya Libre" panose="02000503000000000000" pitchFamily="2" charset="0"/>
              <a:cs typeface="Abhaya Libre" panose="02000503000000000000" pitchFamily="2" charset="0"/>
            </a:endParaRPr>
          </a:p>
        </p:txBody>
      </p:sp>
      <p:sp>
        <p:nvSpPr>
          <p:cNvPr id="3" name="矩形 2">
            <a:extLst>
              <a:ext uri="{FF2B5EF4-FFF2-40B4-BE49-F238E27FC236}">
                <a16:creationId xmlns:a16="http://schemas.microsoft.com/office/drawing/2014/main" id="{598F1333-828F-49E2-B11E-5C6BD26EA0A0}"/>
              </a:ext>
            </a:extLst>
          </p:cNvPr>
          <p:cNvSpPr/>
          <p:nvPr/>
        </p:nvSpPr>
        <p:spPr>
          <a:xfrm>
            <a:off x="994608" y="1373605"/>
            <a:ext cx="3324729" cy="4437648"/>
          </a:xfrm>
          <a:prstGeom prst="rect">
            <a:avLst/>
          </a:prstGeom>
          <a:blipFill>
            <a:blip r:embed="rId2" cstate="screen">
              <a:extLst>
                <a:ext uri="{28A0092B-C50C-407E-A947-70E740481C1C}">
                  <a14:useLocalDpi xmlns:a14="http://schemas.microsoft.com/office/drawing/2010/main"/>
                </a:ext>
              </a:extLst>
            </a:blip>
            <a:stretch>
              <a:fillRect/>
            </a:stretch>
          </a:blipFill>
          <a:ln w="190500">
            <a:solidFill>
              <a:srgbClr val="884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926E5E26-E802-48FE-B6C5-80E5F84D2C9F}"/>
              </a:ext>
            </a:extLst>
          </p:cNvPr>
          <p:cNvCxnSpPr>
            <a:cxnSpLocks/>
          </p:cNvCxnSpPr>
          <p:nvPr/>
        </p:nvCxnSpPr>
        <p:spPr>
          <a:xfrm>
            <a:off x="5221705" y="0"/>
            <a:ext cx="0" cy="6858000"/>
          </a:xfrm>
          <a:prstGeom prst="line">
            <a:avLst/>
          </a:prstGeom>
          <a:ln w="15875">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195F114B-79F8-4603-B49A-337018CBD1DB}"/>
              </a:ext>
            </a:extLst>
          </p:cNvPr>
          <p:cNvGrpSpPr/>
          <p:nvPr/>
        </p:nvGrpSpPr>
        <p:grpSpPr>
          <a:xfrm>
            <a:off x="6559116" y="1373605"/>
            <a:ext cx="4951097" cy="4437647"/>
            <a:chOff x="6246295" y="1373605"/>
            <a:chExt cx="4951097" cy="4437647"/>
          </a:xfrm>
        </p:grpSpPr>
        <p:grpSp>
          <p:nvGrpSpPr>
            <p:cNvPr id="7" name="组合 6">
              <a:extLst>
                <a:ext uri="{FF2B5EF4-FFF2-40B4-BE49-F238E27FC236}">
                  <a16:creationId xmlns:a16="http://schemas.microsoft.com/office/drawing/2014/main" id="{4C1D0B6F-21A5-49FA-846C-EABFF2D8565C}"/>
                </a:ext>
              </a:extLst>
            </p:cNvPr>
            <p:cNvGrpSpPr/>
            <p:nvPr/>
          </p:nvGrpSpPr>
          <p:grpSpPr>
            <a:xfrm>
              <a:off x="6246297" y="1373605"/>
              <a:ext cx="4951095" cy="1007745"/>
              <a:chOff x="11445" y="569"/>
              <a:chExt cx="7797" cy="1587"/>
            </a:xfrm>
          </p:grpSpPr>
          <p:sp>
            <p:nvSpPr>
              <p:cNvPr id="8" name="文本框 7">
                <a:extLst>
                  <a:ext uri="{FF2B5EF4-FFF2-40B4-BE49-F238E27FC236}">
                    <a16:creationId xmlns:a16="http://schemas.microsoft.com/office/drawing/2014/main" id="{C72D0DA9-D2EE-41CA-ADF2-C7DBC59A540B}"/>
                  </a:ext>
                </a:extLst>
              </p:cNvPr>
              <p:cNvSpPr txBox="1"/>
              <p:nvPr/>
            </p:nvSpPr>
            <p:spPr>
              <a:xfrm>
                <a:off x="11445" y="1182"/>
                <a:ext cx="7797" cy="974"/>
              </a:xfrm>
              <a:prstGeom prst="rect">
                <a:avLst/>
              </a:prstGeom>
              <a:noFill/>
            </p:spPr>
            <p:txBody>
              <a:bodyPr wrap="square" rtlCol="0" anchor="t">
                <a:spAutoFit/>
              </a:bodyPr>
              <a:lstStyle/>
              <a:p>
                <a:pPr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9" name="文本框 8">
                <a:extLst>
                  <a:ext uri="{FF2B5EF4-FFF2-40B4-BE49-F238E27FC236}">
                    <a16:creationId xmlns:a16="http://schemas.microsoft.com/office/drawing/2014/main" id="{AD0B6FB0-C62C-40AB-B083-CD7EB8325023}"/>
                  </a:ext>
                </a:extLst>
              </p:cNvPr>
              <p:cNvSpPr txBox="1"/>
              <p:nvPr/>
            </p:nvSpPr>
            <p:spPr>
              <a:xfrm>
                <a:off x="11445" y="569"/>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10" name="组合 9">
              <a:extLst>
                <a:ext uri="{FF2B5EF4-FFF2-40B4-BE49-F238E27FC236}">
                  <a16:creationId xmlns:a16="http://schemas.microsoft.com/office/drawing/2014/main" id="{56002241-AEBB-4669-B40B-8DBC1680A481}"/>
                </a:ext>
              </a:extLst>
            </p:cNvPr>
            <p:cNvGrpSpPr/>
            <p:nvPr/>
          </p:nvGrpSpPr>
          <p:grpSpPr>
            <a:xfrm>
              <a:off x="6246296" y="3088556"/>
              <a:ext cx="4951095" cy="1007745"/>
              <a:chOff x="11445" y="569"/>
              <a:chExt cx="7797" cy="1587"/>
            </a:xfrm>
          </p:grpSpPr>
          <p:sp>
            <p:nvSpPr>
              <p:cNvPr id="11" name="文本框 10">
                <a:extLst>
                  <a:ext uri="{FF2B5EF4-FFF2-40B4-BE49-F238E27FC236}">
                    <a16:creationId xmlns:a16="http://schemas.microsoft.com/office/drawing/2014/main" id="{392355FD-BAB5-46DC-9876-23EB19947131}"/>
                  </a:ext>
                </a:extLst>
              </p:cNvPr>
              <p:cNvSpPr txBox="1"/>
              <p:nvPr/>
            </p:nvSpPr>
            <p:spPr>
              <a:xfrm>
                <a:off x="11445" y="1182"/>
                <a:ext cx="7797" cy="974"/>
              </a:xfrm>
              <a:prstGeom prst="rect">
                <a:avLst/>
              </a:prstGeom>
              <a:noFill/>
            </p:spPr>
            <p:txBody>
              <a:bodyPr wrap="square" rtlCol="0" anchor="t">
                <a:spAutoFit/>
              </a:bodyPr>
              <a:lstStyle/>
              <a:p>
                <a:pPr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12" name="文本框 11">
                <a:extLst>
                  <a:ext uri="{FF2B5EF4-FFF2-40B4-BE49-F238E27FC236}">
                    <a16:creationId xmlns:a16="http://schemas.microsoft.com/office/drawing/2014/main" id="{97A69E51-DDEA-4EFE-A689-815E5B775E07}"/>
                  </a:ext>
                </a:extLst>
              </p:cNvPr>
              <p:cNvSpPr txBox="1"/>
              <p:nvPr/>
            </p:nvSpPr>
            <p:spPr>
              <a:xfrm>
                <a:off x="11445" y="569"/>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13" name="组合 12">
              <a:extLst>
                <a:ext uri="{FF2B5EF4-FFF2-40B4-BE49-F238E27FC236}">
                  <a16:creationId xmlns:a16="http://schemas.microsoft.com/office/drawing/2014/main" id="{7D5CAE8C-9E4B-4C34-A652-27B14DF5F8BB}"/>
                </a:ext>
              </a:extLst>
            </p:cNvPr>
            <p:cNvGrpSpPr/>
            <p:nvPr/>
          </p:nvGrpSpPr>
          <p:grpSpPr>
            <a:xfrm>
              <a:off x="6246295" y="4803507"/>
              <a:ext cx="4951095" cy="1007745"/>
              <a:chOff x="11445" y="569"/>
              <a:chExt cx="7797" cy="1587"/>
            </a:xfrm>
          </p:grpSpPr>
          <p:sp>
            <p:nvSpPr>
              <p:cNvPr id="14" name="文本框 13">
                <a:extLst>
                  <a:ext uri="{FF2B5EF4-FFF2-40B4-BE49-F238E27FC236}">
                    <a16:creationId xmlns:a16="http://schemas.microsoft.com/office/drawing/2014/main" id="{FF0DC633-FCA6-4F58-A4CD-2A9A0F2D257E}"/>
                  </a:ext>
                </a:extLst>
              </p:cNvPr>
              <p:cNvSpPr txBox="1"/>
              <p:nvPr/>
            </p:nvSpPr>
            <p:spPr>
              <a:xfrm>
                <a:off x="11445" y="1182"/>
                <a:ext cx="7797" cy="974"/>
              </a:xfrm>
              <a:prstGeom prst="rect">
                <a:avLst/>
              </a:prstGeom>
              <a:noFill/>
            </p:spPr>
            <p:txBody>
              <a:bodyPr wrap="square" rtlCol="0" anchor="t">
                <a:spAutoFit/>
              </a:bodyPr>
              <a:lstStyle/>
              <a:p>
                <a:pPr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15" name="文本框 14">
                <a:extLst>
                  <a:ext uri="{FF2B5EF4-FFF2-40B4-BE49-F238E27FC236}">
                    <a16:creationId xmlns:a16="http://schemas.microsoft.com/office/drawing/2014/main" id="{CCDBD372-0F40-4C51-B355-A1651A2BBBB2}"/>
                  </a:ext>
                </a:extLst>
              </p:cNvPr>
              <p:cNvSpPr txBox="1"/>
              <p:nvPr/>
            </p:nvSpPr>
            <p:spPr>
              <a:xfrm>
                <a:off x="11445" y="569"/>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spTree>
    <p:extLst>
      <p:ext uri="{BB962C8B-B14F-4D97-AF65-F5344CB8AC3E}">
        <p14:creationId xmlns:p14="http://schemas.microsoft.com/office/powerpoint/2010/main" val="209527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84848"/>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D9A961-A081-42DF-ACE7-86E6E5A4E8CE}"/>
              </a:ext>
            </a:extLst>
          </p:cNvPr>
          <p:cNvSpPr/>
          <p:nvPr/>
        </p:nvSpPr>
        <p:spPr>
          <a:xfrm>
            <a:off x="541421" y="565484"/>
            <a:ext cx="11650579" cy="6292516"/>
          </a:xfrm>
          <a:prstGeom prst="rect">
            <a:avLst/>
          </a:prstGeom>
          <a:solidFill>
            <a:srgbClr val="6A5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31" name="Picture Placeholder 2">
            <a:extLst>
              <a:ext uri="{FF2B5EF4-FFF2-40B4-BE49-F238E27FC236}">
                <a16:creationId xmlns:a16="http://schemas.microsoft.com/office/drawing/2014/main" id="{79BF7D36-DD97-4B26-B801-B6FA197F57D2}"/>
              </a:ext>
            </a:extLst>
          </p:cNvPr>
          <p:cNvSpPr>
            <a:spLocks noGrp="1"/>
          </p:cNvSpPr>
          <p:nvPr>
            <p:ph type="pic" sz="quarter" idx="10"/>
          </p:nvPr>
        </p:nvSpPr>
        <p:spPr bwMode="auto">
          <a:custGeom>
            <a:avLst/>
            <a:gdLst>
              <a:gd name="T0" fmla="*/ 0 w 3746500"/>
              <a:gd name="T1" fmla="*/ 0 h 3708400"/>
              <a:gd name="T2" fmla="*/ 3746500 w 3746500"/>
              <a:gd name="T3" fmla="*/ 0 h 3708400"/>
              <a:gd name="T4" fmla="*/ 3746500 w 3746500"/>
              <a:gd name="T5" fmla="*/ 3708400 h 3708400"/>
              <a:gd name="T6" fmla="*/ 0 w 3746500"/>
              <a:gd name="T7" fmla="*/ 3708400 h 3708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46500" h="3708400">
                <a:moveTo>
                  <a:pt x="0" y="0"/>
                </a:moveTo>
                <a:lnTo>
                  <a:pt x="3746500" y="0"/>
                </a:lnTo>
                <a:lnTo>
                  <a:pt x="3746500" y="3708400"/>
                </a:lnTo>
                <a:lnTo>
                  <a:pt x="0" y="3708400"/>
                </a:lnTo>
                <a:lnTo>
                  <a:pt x="0" y="0"/>
                </a:lnTo>
                <a:close/>
              </a:path>
            </a:pathLst>
          </a:custGeom>
          <a:blipFill dpi="0" rotWithShape="1">
            <a:blip r:embed="rId3" cstate="screen">
              <a:extLst>
                <a:ext uri="{28A0092B-C50C-407E-A947-70E740481C1C}">
                  <a14:useLocalDpi xmlns:a14="http://schemas.microsoft.com/office/drawing/2010/main"/>
                </a:ext>
              </a:extLst>
            </a:blip>
            <a:srcRect/>
            <a:stretch>
              <a:fillRect b="8000"/>
            </a:stretch>
          </a:blipFill>
        </p:spPr>
      </p:sp>
      <p:grpSp>
        <p:nvGrpSpPr>
          <p:cNvPr id="8" name="组合 7">
            <a:extLst>
              <a:ext uri="{FF2B5EF4-FFF2-40B4-BE49-F238E27FC236}">
                <a16:creationId xmlns:a16="http://schemas.microsoft.com/office/drawing/2014/main" id="{8EAD2C47-D5F2-4F25-B694-71E89828B832}"/>
              </a:ext>
            </a:extLst>
          </p:cNvPr>
          <p:cNvGrpSpPr/>
          <p:nvPr/>
        </p:nvGrpSpPr>
        <p:grpSpPr>
          <a:xfrm>
            <a:off x="797284" y="1109190"/>
            <a:ext cx="11136791" cy="4204332"/>
            <a:chOff x="992140" y="-1514844"/>
            <a:chExt cx="11136791" cy="4204332"/>
          </a:xfrm>
        </p:grpSpPr>
        <p:grpSp>
          <p:nvGrpSpPr>
            <p:cNvPr id="9" name="组合 8">
              <a:extLst>
                <a:ext uri="{FF2B5EF4-FFF2-40B4-BE49-F238E27FC236}">
                  <a16:creationId xmlns:a16="http://schemas.microsoft.com/office/drawing/2014/main" id="{5715F637-DC60-45F1-88A2-2ED52463EC93}"/>
                </a:ext>
              </a:extLst>
            </p:cNvPr>
            <p:cNvGrpSpPr/>
            <p:nvPr/>
          </p:nvGrpSpPr>
          <p:grpSpPr>
            <a:xfrm>
              <a:off x="992140" y="-1432150"/>
              <a:ext cx="11136791" cy="4121638"/>
              <a:chOff x="-652568" y="-1131361"/>
              <a:chExt cx="11136791" cy="4121638"/>
            </a:xfrm>
          </p:grpSpPr>
          <p:pic>
            <p:nvPicPr>
              <p:cNvPr id="11" name="图形 10">
                <a:extLst>
                  <a:ext uri="{FF2B5EF4-FFF2-40B4-BE49-F238E27FC236}">
                    <a16:creationId xmlns:a16="http://schemas.microsoft.com/office/drawing/2014/main" id="{10BDBC62-027C-401F-8A3F-0BC5DF11E5B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279277" y="-1131361"/>
                <a:ext cx="2204946" cy="648734"/>
              </a:xfrm>
              <a:prstGeom prst="rect">
                <a:avLst/>
              </a:prstGeom>
            </p:spPr>
          </p:pic>
          <p:grpSp>
            <p:nvGrpSpPr>
              <p:cNvPr id="17" name="组合 16">
                <a:extLst>
                  <a:ext uri="{FF2B5EF4-FFF2-40B4-BE49-F238E27FC236}">
                    <a16:creationId xmlns:a16="http://schemas.microsoft.com/office/drawing/2014/main" id="{F70CFDBE-2588-4619-A550-0842D031FCAC}"/>
                  </a:ext>
                </a:extLst>
              </p:cNvPr>
              <p:cNvGrpSpPr/>
              <p:nvPr/>
            </p:nvGrpSpPr>
            <p:grpSpPr>
              <a:xfrm>
                <a:off x="-652568" y="1810189"/>
                <a:ext cx="3326130" cy="1180088"/>
                <a:chOff x="-572558" y="1810189"/>
                <a:chExt cx="3326130" cy="1180088"/>
              </a:xfrm>
            </p:grpSpPr>
            <p:sp>
              <p:nvSpPr>
                <p:cNvPr id="18" name="文本框 17">
                  <a:extLst>
                    <a:ext uri="{FF2B5EF4-FFF2-40B4-BE49-F238E27FC236}">
                      <a16:creationId xmlns:a16="http://schemas.microsoft.com/office/drawing/2014/main" id="{EEEAEBFB-99BD-445A-BA07-3709863606D6}"/>
                    </a:ext>
                  </a:extLst>
                </p:cNvPr>
                <p:cNvSpPr txBox="1"/>
                <p:nvPr/>
              </p:nvSpPr>
              <p:spPr>
                <a:xfrm>
                  <a:off x="-572558" y="1810189"/>
                  <a:ext cx="3326130" cy="1077218"/>
                </a:xfrm>
                <a:prstGeom prst="rect">
                  <a:avLst/>
                </a:prstGeom>
                <a:noFill/>
              </p:spPr>
              <p:txBody>
                <a:bodyPr wrap="square" rtlCol="0">
                  <a:spAutoFit/>
                </a:bodyPr>
                <a:lstStyle/>
                <a:p>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19" name="直接连接符 18">
                  <a:extLst>
                    <a:ext uri="{FF2B5EF4-FFF2-40B4-BE49-F238E27FC236}">
                      <a16:creationId xmlns:a16="http://schemas.microsoft.com/office/drawing/2014/main" id="{71022459-AC7E-4AF4-91B1-DB89552FAB19}"/>
                    </a:ext>
                  </a:extLst>
                </p:cNvPr>
                <p:cNvCxnSpPr/>
                <p:nvPr/>
              </p:nvCxnSpPr>
              <p:spPr>
                <a:xfrm>
                  <a:off x="-400416" y="2990277"/>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pic>
          <p:nvPicPr>
            <p:cNvPr id="10" name="图形 9">
              <a:extLst>
                <a:ext uri="{FF2B5EF4-FFF2-40B4-BE49-F238E27FC236}">
                  <a16:creationId xmlns:a16="http://schemas.microsoft.com/office/drawing/2014/main" id="{917F87A9-A2CB-42B9-BA1B-F78CA1A103B0}"/>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490077" y="-1514844"/>
              <a:ext cx="1615377" cy="1615377"/>
            </a:xfrm>
            <a:prstGeom prst="rect">
              <a:avLst/>
            </a:prstGeom>
          </p:spPr>
        </p:pic>
      </p:grpSp>
      <p:grpSp>
        <p:nvGrpSpPr>
          <p:cNvPr id="20" name="组合 19">
            <a:extLst>
              <a:ext uri="{FF2B5EF4-FFF2-40B4-BE49-F238E27FC236}">
                <a16:creationId xmlns:a16="http://schemas.microsoft.com/office/drawing/2014/main" id="{B189CE42-4A81-4D89-B0C1-99EBCBAB3304}"/>
              </a:ext>
            </a:extLst>
          </p:cNvPr>
          <p:cNvGrpSpPr/>
          <p:nvPr/>
        </p:nvGrpSpPr>
        <p:grpSpPr>
          <a:xfrm>
            <a:off x="8015377" y="4030154"/>
            <a:ext cx="2816225" cy="1485267"/>
            <a:chOff x="11445" y="554"/>
            <a:chExt cx="4435" cy="2339"/>
          </a:xfrm>
        </p:grpSpPr>
        <p:sp>
          <p:nvSpPr>
            <p:cNvPr id="21" name="文本框 20">
              <a:extLst>
                <a:ext uri="{FF2B5EF4-FFF2-40B4-BE49-F238E27FC236}">
                  <a16:creationId xmlns:a16="http://schemas.microsoft.com/office/drawing/2014/main" id="{347B5264-E96A-47A1-8292-EA863A88724D}"/>
                </a:ext>
              </a:extLst>
            </p:cNvPr>
            <p:cNvSpPr txBox="1"/>
            <p:nvPr/>
          </p:nvSpPr>
          <p:spPr>
            <a:xfrm>
              <a:off x="11445" y="1450"/>
              <a:ext cx="4435" cy="1443"/>
            </a:xfrm>
            <a:prstGeom prst="rect">
              <a:avLst/>
            </a:prstGeom>
            <a:noFill/>
          </p:spPr>
          <p:txBody>
            <a:bodyPr wrap="square" rtlCol="0" anchor="t">
              <a:spAutoFit/>
            </a:bodyPr>
            <a:lstStyle/>
            <a:p>
              <a:pPr algn="l" fontAlgn="auto">
                <a:lnSpc>
                  <a:spcPct val="13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22" name="文本框 21">
              <a:extLst>
                <a:ext uri="{FF2B5EF4-FFF2-40B4-BE49-F238E27FC236}">
                  <a16:creationId xmlns:a16="http://schemas.microsoft.com/office/drawing/2014/main" id="{BDD9FCA6-A722-471F-B81F-A66663A2F184}"/>
                </a:ext>
              </a:extLst>
            </p:cNvPr>
            <p:cNvSpPr txBox="1"/>
            <p:nvPr/>
          </p:nvSpPr>
          <p:spPr>
            <a:xfrm>
              <a:off x="11445" y="554"/>
              <a:ext cx="4040" cy="630"/>
            </a:xfrm>
            <a:prstGeom prst="rect">
              <a:avLst/>
            </a:prstGeom>
            <a:noFill/>
          </p:spPr>
          <p:txBody>
            <a:bodyPr wrap="square" rtlCol="0">
              <a:spAutoFit/>
            </a:bodyPr>
            <a:lstStyle/>
            <a:p>
              <a:r>
                <a:rPr lang="zh-CN" altLang="en-US" sz="2000" dirty="0">
                  <a:solidFill>
                    <a:schemeClr val="bg1"/>
                  </a:solidFill>
                  <a:cs typeface="+mn-ea"/>
                  <a:sym typeface="+mn-lt"/>
                </a:rPr>
                <a:t>添加此处原有标题</a:t>
              </a:r>
            </a:p>
          </p:txBody>
        </p:sp>
      </p:grpSp>
      <p:grpSp>
        <p:nvGrpSpPr>
          <p:cNvPr id="23" name="组合 22">
            <a:extLst>
              <a:ext uri="{FF2B5EF4-FFF2-40B4-BE49-F238E27FC236}">
                <a16:creationId xmlns:a16="http://schemas.microsoft.com/office/drawing/2014/main" id="{73975873-9414-4B80-9081-BCB9B30D6150}"/>
              </a:ext>
            </a:extLst>
          </p:cNvPr>
          <p:cNvGrpSpPr/>
          <p:nvPr/>
        </p:nvGrpSpPr>
        <p:grpSpPr>
          <a:xfrm>
            <a:off x="8080554" y="1516251"/>
            <a:ext cx="2816225" cy="1485267"/>
            <a:chOff x="11445" y="554"/>
            <a:chExt cx="4435" cy="2339"/>
          </a:xfrm>
        </p:grpSpPr>
        <p:sp>
          <p:nvSpPr>
            <p:cNvPr id="24" name="文本框 23">
              <a:extLst>
                <a:ext uri="{FF2B5EF4-FFF2-40B4-BE49-F238E27FC236}">
                  <a16:creationId xmlns:a16="http://schemas.microsoft.com/office/drawing/2014/main" id="{A010E893-10B4-48AC-84CA-E99B9A6DEFD4}"/>
                </a:ext>
              </a:extLst>
            </p:cNvPr>
            <p:cNvSpPr txBox="1"/>
            <p:nvPr/>
          </p:nvSpPr>
          <p:spPr>
            <a:xfrm>
              <a:off x="11445" y="1450"/>
              <a:ext cx="4435" cy="1443"/>
            </a:xfrm>
            <a:prstGeom prst="rect">
              <a:avLst/>
            </a:prstGeom>
            <a:noFill/>
          </p:spPr>
          <p:txBody>
            <a:bodyPr wrap="square" rtlCol="0" anchor="t">
              <a:spAutoFit/>
            </a:bodyPr>
            <a:lstStyle/>
            <a:p>
              <a:pPr algn="l" fontAlgn="auto">
                <a:lnSpc>
                  <a:spcPct val="13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25" name="文本框 24">
              <a:extLst>
                <a:ext uri="{FF2B5EF4-FFF2-40B4-BE49-F238E27FC236}">
                  <a16:creationId xmlns:a16="http://schemas.microsoft.com/office/drawing/2014/main" id="{C975B771-1CCF-42B7-8299-E9E01EC22834}"/>
                </a:ext>
              </a:extLst>
            </p:cNvPr>
            <p:cNvSpPr txBox="1"/>
            <p:nvPr/>
          </p:nvSpPr>
          <p:spPr>
            <a:xfrm>
              <a:off x="11445" y="554"/>
              <a:ext cx="4040" cy="630"/>
            </a:xfrm>
            <a:prstGeom prst="rect">
              <a:avLst/>
            </a:prstGeom>
            <a:noFill/>
          </p:spPr>
          <p:txBody>
            <a:bodyPr wrap="square" rtlCol="0">
              <a:spAutoFit/>
            </a:bodyPr>
            <a:lstStyle/>
            <a:p>
              <a:r>
                <a:rPr lang="zh-CN" altLang="en-US" sz="2000" dirty="0">
                  <a:solidFill>
                    <a:schemeClr val="bg1"/>
                  </a:solidFill>
                  <a:cs typeface="+mn-ea"/>
                  <a:sym typeface="+mn-lt"/>
                </a:rPr>
                <a:t>添加此处原有标题</a:t>
              </a:r>
            </a:p>
          </p:txBody>
        </p:sp>
      </p:grpSp>
      <p:pic>
        <p:nvPicPr>
          <p:cNvPr id="26" name="图形 25">
            <a:extLst>
              <a:ext uri="{FF2B5EF4-FFF2-40B4-BE49-F238E27FC236}">
                <a16:creationId xmlns:a16="http://schemas.microsoft.com/office/drawing/2014/main" id="{2FFA116D-2B69-4A17-BA69-B74FC0D0852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56534" y="4345551"/>
            <a:ext cx="2204946" cy="648734"/>
          </a:xfrm>
          <a:prstGeom prst="rect">
            <a:avLst/>
          </a:prstGeom>
        </p:spPr>
      </p:pic>
    </p:spTree>
    <p:extLst>
      <p:ext uri="{BB962C8B-B14F-4D97-AF65-F5344CB8AC3E}">
        <p14:creationId xmlns:p14="http://schemas.microsoft.com/office/powerpoint/2010/main" val="40127481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A5A75"/>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4A82BD4-CD2B-4C2B-9521-E72B82C546A4}"/>
              </a:ext>
            </a:extLst>
          </p:cNvPr>
          <p:cNvSpPr/>
          <p:nvPr/>
        </p:nvSpPr>
        <p:spPr>
          <a:xfrm>
            <a:off x="8153400" y="0"/>
            <a:ext cx="4038600" cy="6858000"/>
          </a:xfrm>
          <a:prstGeom prst="rect">
            <a:avLst/>
          </a:prstGeom>
          <a:solidFill>
            <a:srgbClr val="8848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矩形 20">
            <a:extLst>
              <a:ext uri="{FF2B5EF4-FFF2-40B4-BE49-F238E27FC236}">
                <a16:creationId xmlns:a16="http://schemas.microsoft.com/office/drawing/2014/main" id="{8CE41AC0-CA99-4FCC-B79F-A48C7FDD7B5A}"/>
              </a:ext>
            </a:extLst>
          </p:cNvPr>
          <p:cNvSpPr/>
          <p:nvPr/>
        </p:nvSpPr>
        <p:spPr>
          <a:xfrm>
            <a:off x="8848190" y="2045884"/>
            <a:ext cx="2507573" cy="2622369"/>
          </a:xfrm>
          <a:prstGeom prst="rect">
            <a:avLst/>
          </a:prstGeom>
          <a:blipFill dpi="0" rotWithShape="1">
            <a:blip r:embed="rId2" cstate="screen">
              <a:extLst>
                <a:ext uri="{28A0092B-C50C-407E-A947-70E740481C1C}">
                  <a14:useLocalDpi xmlns:a14="http://schemas.microsoft.com/office/drawing/2010/main"/>
                </a:ext>
              </a:extLst>
            </a:blip>
            <a:srcRect/>
            <a:stretch>
              <a:fillRect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0">
            <a:extLst>
              <a:ext uri="{FF2B5EF4-FFF2-40B4-BE49-F238E27FC236}">
                <a16:creationId xmlns:a16="http://schemas.microsoft.com/office/drawing/2014/main" id="{F67497BF-8977-4C59-917B-2ED4ABE4ABD3}"/>
              </a:ext>
            </a:extLst>
          </p:cNvPr>
          <p:cNvSpPr txBox="1"/>
          <p:nvPr/>
        </p:nvSpPr>
        <p:spPr>
          <a:xfrm>
            <a:off x="9712325" y="3614738"/>
            <a:ext cx="2243138" cy="2062162"/>
          </a:xfrm>
          <a:prstGeom prst="rect">
            <a:avLst/>
          </a:prstGeom>
          <a:noFill/>
        </p:spPr>
        <p:txBody>
          <a:bodyPr>
            <a:spAutoFit/>
          </a:bodyPr>
          <a:lstStyle/>
          <a:p>
            <a:pPr algn="ctr" eaLnBrk="1" fontAlgn="auto" hangingPunct="1">
              <a:spcBef>
                <a:spcPts val="0"/>
              </a:spcBef>
              <a:spcAft>
                <a:spcPts val="0"/>
              </a:spcAft>
              <a:defRPr/>
            </a:pPr>
            <a:r>
              <a:rPr lang="en-US" sz="12800" dirty="0">
                <a:solidFill>
                  <a:srgbClr val="C99943"/>
                </a:solidFill>
                <a:latin typeface="Hatton Medium" panose="00000600000000000000" pitchFamily="50" charset="0"/>
              </a:rPr>
              <a:t>A.</a:t>
            </a:r>
          </a:p>
        </p:txBody>
      </p:sp>
      <p:grpSp>
        <p:nvGrpSpPr>
          <p:cNvPr id="15" name="组合 14">
            <a:extLst>
              <a:ext uri="{FF2B5EF4-FFF2-40B4-BE49-F238E27FC236}">
                <a16:creationId xmlns:a16="http://schemas.microsoft.com/office/drawing/2014/main" id="{E93B453E-5C44-4C6B-BF1A-FCF7CA6F5149}"/>
              </a:ext>
            </a:extLst>
          </p:cNvPr>
          <p:cNvGrpSpPr/>
          <p:nvPr/>
        </p:nvGrpSpPr>
        <p:grpSpPr>
          <a:xfrm>
            <a:off x="8729922" y="5132068"/>
            <a:ext cx="2273935" cy="1135382"/>
            <a:chOff x="11445" y="554"/>
            <a:chExt cx="3581" cy="1788"/>
          </a:xfrm>
        </p:grpSpPr>
        <p:sp>
          <p:nvSpPr>
            <p:cNvPr id="16" name="文本框 15">
              <a:extLst>
                <a:ext uri="{FF2B5EF4-FFF2-40B4-BE49-F238E27FC236}">
                  <a16:creationId xmlns:a16="http://schemas.microsoft.com/office/drawing/2014/main" id="{F7714CCD-1BC8-4A5F-91AF-AE6078E1B15E}"/>
                </a:ext>
              </a:extLst>
            </p:cNvPr>
            <p:cNvSpPr txBox="1"/>
            <p:nvPr/>
          </p:nvSpPr>
          <p:spPr>
            <a:xfrm>
              <a:off x="11445" y="1202"/>
              <a:ext cx="3581" cy="1140"/>
            </a:xfrm>
            <a:prstGeom prst="rect">
              <a:avLst/>
            </a:prstGeom>
            <a:noFill/>
          </p:spPr>
          <p:txBody>
            <a:bodyPr wrap="square" rtlCol="0" anchor="t">
              <a:spAutoFit/>
            </a:bodyPr>
            <a:lstStyle/>
            <a:p>
              <a:pPr algn="l" fontAlgn="auto">
                <a:lnSpc>
                  <a:spcPct val="130000"/>
                </a:lnSpc>
              </a:pPr>
              <a:r>
                <a:rPr lang="zh-CN" altLang="en-US" sz="801"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7" name="文本框 16">
              <a:extLst>
                <a:ext uri="{FF2B5EF4-FFF2-40B4-BE49-F238E27FC236}">
                  <a16:creationId xmlns:a16="http://schemas.microsoft.com/office/drawing/2014/main" id="{E97CF6B1-9D34-40E4-BCEF-52DEA35E215B}"/>
                </a:ext>
              </a:extLst>
            </p:cNvPr>
            <p:cNvSpPr txBox="1"/>
            <p:nvPr/>
          </p:nvSpPr>
          <p:spPr>
            <a:xfrm>
              <a:off x="11445" y="554"/>
              <a:ext cx="3348" cy="485"/>
            </a:xfrm>
            <a:prstGeom prst="rect">
              <a:avLst/>
            </a:prstGeom>
            <a:noFill/>
          </p:spPr>
          <p:txBody>
            <a:bodyPr wrap="square" rtlCol="0">
              <a:spAutoFit/>
            </a:bodyPr>
            <a:lstStyle/>
            <a:p>
              <a:r>
                <a:rPr lang="zh-CN" altLang="en-US" sz="1400" dirty="0">
                  <a:solidFill>
                    <a:schemeClr val="bg1"/>
                  </a:solidFill>
                  <a:cs typeface="+mn-ea"/>
                  <a:sym typeface="+mn-lt"/>
                </a:rPr>
                <a:t>添加此处原有标题</a:t>
              </a:r>
            </a:p>
          </p:txBody>
        </p:sp>
      </p:grpSp>
      <p:sp>
        <p:nvSpPr>
          <p:cNvPr id="18" name="Google Shape;261;p43">
            <a:extLst>
              <a:ext uri="{FF2B5EF4-FFF2-40B4-BE49-F238E27FC236}">
                <a16:creationId xmlns:a16="http://schemas.microsoft.com/office/drawing/2014/main" id="{4F7352BC-866D-4886-9D0C-40420273BD12}"/>
              </a:ext>
            </a:extLst>
          </p:cNvPr>
          <p:cNvSpPr txBox="1"/>
          <p:nvPr/>
        </p:nvSpPr>
        <p:spPr>
          <a:xfrm>
            <a:off x="863817" y="4142922"/>
            <a:ext cx="6677962" cy="2286267"/>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50" dirty="0">
              <a:solidFill>
                <a:schemeClr val="bg1"/>
              </a:solidFill>
              <a:cs typeface="+mn-ea"/>
              <a:sym typeface="+mn-lt"/>
            </a:endParaRPr>
          </a:p>
          <a:p>
            <a:pPr>
              <a:lnSpc>
                <a:spcPct val="150000"/>
              </a:lnSpc>
            </a:pPr>
            <a:r>
              <a:rPr lang="zh-CN" altLang="en-US" sz="105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50" dirty="0">
              <a:solidFill>
                <a:schemeClr val="bg1"/>
              </a:solidFill>
              <a:cs typeface="+mn-ea"/>
              <a:sym typeface="+mn-lt"/>
            </a:endParaRPr>
          </a:p>
          <a:p>
            <a:pPr>
              <a:lnSpc>
                <a:spcPct val="150000"/>
              </a:lnSpc>
            </a:pPr>
            <a:endParaRPr sz="1050" dirty="0">
              <a:solidFill>
                <a:schemeClr val="bg1"/>
              </a:solidFill>
              <a:cs typeface="+mn-ea"/>
              <a:sym typeface="+mn-lt"/>
            </a:endParaRPr>
          </a:p>
        </p:txBody>
      </p:sp>
      <p:grpSp>
        <p:nvGrpSpPr>
          <p:cNvPr id="22" name="组合 21">
            <a:extLst>
              <a:ext uri="{FF2B5EF4-FFF2-40B4-BE49-F238E27FC236}">
                <a16:creationId xmlns:a16="http://schemas.microsoft.com/office/drawing/2014/main" id="{C7BD01AA-829A-42DF-950B-0AB94C0D974B}"/>
              </a:ext>
            </a:extLst>
          </p:cNvPr>
          <p:cNvGrpSpPr/>
          <p:nvPr/>
        </p:nvGrpSpPr>
        <p:grpSpPr>
          <a:xfrm>
            <a:off x="794840" y="1721517"/>
            <a:ext cx="4975406" cy="1801249"/>
            <a:chOff x="794840" y="1721517"/>
            <a:chExt cx="4975406" cy="1801249"/>
          </a:xfrm>
        </p:grpSpPr>
        <p:grpSp>
          <p:nvGrpSpPr>
            <p:cNvPr id="8" name="组合 7">
              <a:extLst>
                <a:ext uri="{FF2B5EF4-FFF2-40B4-BE49-F238E27FC236}">
                  <a16:creationId xmlns:a16="http://schemas.microsoft.com/office/drawing/2014/main" id="{E8F19D10-550F-43CF-B55A-57BA06242EF9}"/>
                </a:ext>
              </a:extLst>
            </p:cNvPr>
            <p:cNvGrpSpPr/>
            <p:nvPr/>
          </p:nvGrpSpPr>
          <p:grpSpPr>
            <a:xfrm>
              <a:off x="2306956" y="1721517"/>
              <a:ext cx="3463290" cy="1607325"/>
              <a:chOff x="662248" y="2022306"/>
              <a:chExt cx="3463290" cy="1607325"/>
            </a:xfrm>
          </p:grpSpPr>
          <p:pic>
            <p:nvPicPr>
              <p:cNvPr id="10" name="图形 9">
                <a:extLst>
                  <a:ext uri="{FF2B5EF4-FFF2-40B4-BE49-F238E27FC236}">
                    <a16:creationId xmlns:a16="http://schemas.microsoft.com/office/drawing/2014/main" id="{8F559CC8-D9F6-4B11-BF8E-DA5CD93F382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20592" y="2022306"/>
                <a:ext cx="2204946" cy="648734"/>
              </a:xfrm>
              <a:prstGeom prst="rect">
                <a:avLst/>
              </a:prstGeom>
            </p:spPr>
          </p:pic>
          <p:grpSp>
            <p:nvGrpSpPr>
              <p:cNvPr id="12" name="组合 11">
                <a:extLst>
                  <a:ext uri="{FF2B5EF4-FFF2-40B4-BE49-F238E27FC236}">
                    <a16:creationId xmlns:a16="http://schemas.microsoft.com/office/drawing/2014/main" id="{778BD685-C44C-4F9F-8030-419F5E148900}"/>
                  </a:ext>
                </a:extLst>
              </p:cNvPr>
              <p:cNvGrpSpPr/>
              <p:nvPr/>
            </p:nvGrpSpPr>
            <p:grpSpPr>
              <a:xfrm>
                <a:off x="662248" y="2449543"/>
                <a:ext cx="3326130" cy="1180088"/>
                <a:chOff x="742258" y="2449543"/>
                <a:chExt cx="3326130" cy="1180088"/>
              </a:xfrm>
            </p:grpSpPr>
            <p:sp>
              <p:nvSpPr>
                <p:cNvPr id="13" name="文本框 12">
                  <a:extLst>
                    <a:ext uri="{FF2B5EF4-FFF2-40B4-BE49-F238E27FC236}">
                      <a16:creationId xmlns:a16="http://schemas.microsoft.com/office/drawing/2014/main" id="{9F78C5C9-28AC-4B8D-9C94-B53061BA3A81}"/>
                    </a:ext>
                  </a:extLst>
                </p:cNvPr>
                <p:cNvSpPr txBox="1"/>
                <p:nvPr/>
              </p:nvSpPr>
              <p:spPr>
                <a:xfrm>
                  <a:off x="742258" y="2449543"/>
                  <a:ext cx="3326130" cy="1077218"/>
                </a:xfrm>
                <a:prstGeom prst="rect">
                  <a:avLst/>
                </a:prstGeom>
                <a:noFill/>
              </p:spPr>
              <p:txBody>
                <a:bodyPr wrap="square" rtlCol="0">
                  <a:spAutoFit/>
                </a:bodyPr>
                <a:lstStyle/>
                <a:p>
                  <a:r>
                    <a:rPr lang="zh-CN" altLang="en-US" sz="3200">
                      <a:solidFill>
                        <a:schemeClr val="bg1"/>
                      </a:solidFill>
                      <a:latin typeface="清松手寫體2" panose="00000500000000000000" pitchFamily="2" charset="-128"/>
                      <a:ea typeface="清松手寫體2" panose="00000500000000000000" pitchFamily="2" charset="-128"/>
                    </a:rPr>
                    <a:t>从今天起</a:t>
                  </a:r>
                  <a:endParaRPr lang="en-US" altLang="zh-CN" sz="3200">
                    <a:solidFill>
                      <a:schemeClr val="bg1"/>
                    </a:solidFill>
                    <a:latin typeface="清松手寫體2" panose="00000500000000000000" pitchFamily="2" charset="-128"/>
                    <a:ea typeface="清松手寫體2" panose="00000500000000000000" pitchFamily="2" charset="-128"/>
                  </a:endParaRPr>
                </a:p>
                <a:p>
                  <a:r>
                    <a:rPr lang="zh-CN" altLang="en-US" sz="3200">
                      <a:solidFill>
                        <a:schemeClr val="bg1"/>
                      </a:solidFill>
                      <a:latin typeface="清松手寫體2" panose="00000500000000000000" pitchFamily="2" charset="-128"/>
                      <a:ea typeface="清松手寫體2" panose="00000500000000000000" pitchFamily="2" charset="-128"/>
                    </a:rPr>
                    <a:t>开始优雅的生活</a:t>
                  </a:r>
                </a:p>
              </p:txBody>
            </p:sp>
            <p:cxnSp>
              <p:nvCxnSpPr>
                <p:cNvPr id="14" name="直接连接符 13">
                  <a:extLst>
                    <a:ext uri="{FF2B5EF4-FFF2-40B4-BE49-F238E27FC236}">
                      <a16:creationId xmlns:a16="http://schemas.microsoft.com/office/drawing/2014/main" id="{FAAC3EC4-0D2F-4E63-AB06-8149572E5E00}"/>
                    </a:ext>
                  </a:extLst>
                </p:cNvPr>
                <p:cNvCxnSpPr/>
                <p:nvPr/>
              </p:nvCxnSpPr>
              <p:spPr>
                <a:xfrm>
                  <a:off x="914400" y="3629631"/>
                  <a:ext cx="170307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pic>
          <p:nvPicPr>
            <p:cNvPr id="20" name="图形 19">
              <a:extLst>
                <a:ext uri="{FF2B5EF4-FFF2-40B4-BE49-F238E27FC236}">
                  <a16:creationId xmlns:a16="http://schemas.microsoft.com/office/drawing/2014/main" id="{5EEBF3E9-5B94-4EB3-8E02-CC9722B5E15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94840" y="1907389"/>
              <a:ext cx="1615377" cy="1615377"/>
            </a:xfrm>
            <a:prstGeom prst="rect">
              <a:avLst/>
            </a:prstGeom>
          </p:spPr>
        </p:pic>
      </p:grpSp>
      <p:sp>
        <p:nvSpPr>
          <p:cNvPr id="24" name="文本框 23">
            <a:extLst>
              <a:ext uri="{FF2B5EF4-FFF2-40B4-BE49-F238E27FC236}">
                <a16:creationId xmlns:a16="http://schemas.microsoft.com/office/drawing/2014/main" id="{96B20AF1-9DFB-48C6-99AD-AC9B9D79DD55}"/>
              </a:ext>
            </a:extLst>
          </p:cNvPr>
          <p:cNvSpPr txBox="1"/>
          <p:nvPr/>
        </p:nvSpPr>
        <p:spPr>
          <a:xfrm>
            <a:off x="863817" y="583169"/>
            <a:ext cx="1890452" cy="246221"/>
          </a:xfrm>
          <a:prstGeom prst="rect">
            <a:avLst/>
          </a:prstGeom>
          <a:noFill/>
        </p:spPr>
        <p:txBody>
          <a:bodyPr wrap="square" rtlCol="0">
            <a:spAutoFit/>
          </a:bodyPr>
          <a:lstStyle/>
          <a:p>
            <a:pPr algn="dist"/>
            <a:r>
              <a:rPr lang="en-US" altLang="zh-CN" sz="1000">
                <a:solidFill>
                  <a:schemeClr val="bg1"/>
                </a:solidFill>
                <a:latin typeface="Abhaya Libre" panose="02000503000000000000" pitchFamily="2" charset="0"/>
                <a:cs typeface="Abhaya Libre" panose="02000503000000000000" pitchFamily="2" charset="0"/>
              </a:rPr>
              <a:t>DESIGNED BY MUYUESHOP</a:t>
            </a:r>
            <a:endParaRPr lang="zh-CN" altLang="en-US" sz="1000">
              <a:solidFill>
                <a:schemeClr val="bg1"/>
              </a:solidFill>
              <a:latin typeface="Abhaya Libre" panose="02000503000000000000" pitchFamily="2" charset="0"/>
              <a:cs typeface="Abhaya Libre" panose="02000503000000000000" pitchFamily="2" charset="0"/>
            </a:endParaRPr>
          </a:p>
        </p:txBody>
      </p:sp>
    </p:spTree>
    <p:extLst>
      <p:ext uri="{BB962C8B-B14F-4D97-AF65-F5344CB8AC3E}">
        <p14:creationId xmlns:p14="http://schemas.microsoft.com/office/powerpoint/2010/main" val="3509133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8981</TotalTime>
  <Words>1183</Words>
  <Application>Microsoft Office PowerPoint</Application>
  <PresentationFormat>宽屏</PresentationFormat>
  <Paragraphs>71</Paragraphs>
  <Slides>12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Abhaya Libre</vt:lpstr>
      <vt:lpstr>Abhaya Libre SemiBold</vt:lpstr>
      <vt:lpstr>Hatton Medium</vt:lpstr>
      <vt:lpstr>I.Ming</vt:lpstr>
      <vt:lpstr>等线</vt:lpstr>
      <vt:lpstr>等线 Light</vt:lpstr>
      <vt:lpstr>方正楷体_GBK</vt:lpstr>
      <vt:lpstr>清松手寫體2</vt:lpstr>
      <vt:lpstr>微软雅黑</vt:lpstr>
      <vt:lpstr>Arial</vt:lpstr>
      <vt:lpstr>Calibri</vt:lpstr>
      <vt:lpstr>Century751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 a</dc:creator>
  <cp:lastModifiedBy>Administrator</cp:lastModifiedBy>
  <cp:revision>19</cp:revision>
  <dcterms:created xsi:type="dcterms:W3CDTF">2020-07-16T11:25:07Z</dcterms:created>
  <dcterms:modified xsi:type="dcterms:W3CDTF">2021-01-12T07:56:08Z</dcterms:modified>
</cp:coreProperties>
</file>