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4" r:id="rId4"/>
    <p:sldId id="267" r:id="rId5"/>
    <p:sldId id="263" r:id="rId6"/>
    <p:sldId id="261" r:id="rId7"/>
    <p:sldId id="314" r:id="rId8"/>
    <p:sldId id="273" r:id="rId9"/>
    <p:sldId id="283" r:id="rId10"/>
    <p:sldId id="637" r:id="rId11"/>
    <p:sldId id="638"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E3B"/>
    <a:srgbClr val="427B1E"/>
    <a:srgbClr val="ACB69A"/>
    <a:srgbClr val="657778"/>
    <a:srgbClr val="53765F"/>
    <a:srgbClr val="2E5A16"/>
    <a:srgbClr val="9AA280"/>
    <a:srgbClr val="E50418"/>
    <a:srgbClr val="B7A6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0" autoAdjust="0"/>
    <p:restoredTop sz="94660"/>
  </p:normalViewPr>
  <p:slideViewPr>
    <p:cSldViewPr snapToGrid="0">
      <p:cViewPr varScale="1">
        <p:scale>
          <a:sx n="102" d="100"/>
          <a:sy n="102" d="100"/>
        </p:scale>
        <p:origin x="138"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6A1F0-23F4-474B-A520-CB028C0C110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FAF7D9-3A06-431B-9551-91515FB075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0072585-5D59-4798-95A3-36F2298F22FA}"/>
              </a:ext>
            </a:extLst>
          </p:cNvPr>
          <p:cNvSpPr>
            <a:spLocks noGrp="1"/>
          </p:cNvSpPr>
          <p:nvPr>
            <p:ph type="dt" sz="half" idx="10"/>
          </p:nvPr>
        </p:nvSpPr>
        <p:spPr/>
        <p:txBody>
          <a:bodyPr/>
          <a:lstStyle/>
          <a:p>
            <a:fld id="{CCDBA96B-DC09-48F8-9E8C-CC39B22DCE8B}"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3901BA88-9548-4F1A-983A-F1BFE755D1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F96520-DE76-4168-AF9F-E838FE17EA08}"/>
              </a:ext>
            </a:extLst>
          </p:cNvPr>
          <p:cNvSpPr>
            <a:spLocks noGrp="1"/>
          </p:cNvSpPr>
          <p:nvPr>
            <p:ph type="sldNum" sz="quarter" idx="12"/>
          </p:nvPr>
        </p:nvSpPr>
        <p:spPr/>
        <p:txBody>
          <a:bodyPr/>
          <a:lstStyle/>
          <a:p>
            <a:fld id="{33CD4F42-38AA-4D20-B836-13F4069FFD2F}" type="slidenum">
              <a:rPr lang="zh-CN" altLang="en-US" smtClean="0"/>
              <a:t>‹#›</a:t>
            </a:fld>
            <a:endParaRPr lang="zh-CN" altLang="en-US"/>
          </a:p>
        </p:txBody>
      </p:sp>
    </p:spTree>
    <p:extLst>
      <p:ext uri="{BB962C8B-B14F-4D97-AF65-F5344CB8AC3E}">
        <p14:creationId xmlns:p14="http://schemas.microsoft.com/office/powerpoint/2010/main" val="220465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Title Slide">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6FF2874-D7FB-4686-BD94-3FE76FA3BEC4}"/>
              </a:ext>
            </a:extLst>
          </p:cNvPr>
          <p:cNvSpPr/>
          <p:nvPr userDrawn="1"/>
        </p:nvSpPr>
        <p:spPr>
          <a:xfrm>
            <a:off x="0" y="2174875"/>
            <a:ext cx="12192000" cy="2771775"/>
          </a:xfrm>
          <a:prstGeom prst="rect">
            <a:avLst/>
          </a:prstGeom>
          <a:solidFill>
            <a:srgbClr val="5376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21" name="Picture Placeholder 7"/>
          <p:cNvSpPr>
            <a:spLocks noGrp="1"/>
          </p:cNvSpPr>
          <p:nvPr>
            <p:ph type="pic" sz="quarter" idx="17"/>
          </p:nvPr>
        </p:nvSpPr>
        <p:spPr>
          <a:xfrm>
            <a:off x="8939203" y="2174247"/>
            <a:ext cx="1961502" cy="1991990"/>
          </a:xfrm>
          <a:prstGeom prst="rect">
            <a:avLst/>
          </a:prstGeom>
          <a:pattFill prst="openDmnd">
            <a:fgClr>
              <a:schemeClr val="accent1"/>
            </a:fgClr>
            <a:bgClr>
              <a:schemeClr val="bg1"/>
            </a:bgClr>
          </a:pattFill>
          <a:effectLst/>
        </p:spPr>
        <p:txBody>
          <a:bodyPr/>
          <a:lstStyle>
            <a:lvl1pPr>
              <a:defRPr sz="1200"/>
            </a:lvl1pPr>
          </a:lstStyle>
          <a:p>
            <a:pPr lvl="0"/>
            <a:endParaRPr lang="id-ID" noProof="0"/>
          </a:p>
        </p:txBody>
      </p:sp>
      <p:sp>
        <p:nvSpPr>
          <p:cNvPr id="25" name="Picture Placeholder 7"/>
          <p:cNvSpPr>
            <a:spLocks noGrp="1"/>
          </p:cNvSpPr>
          <p:nvPr>
            <p:ph type="pic" sz="quarter" idx="14"/>
          </p:nvPr>
        </p:nvSpPr>
        <p:spPr>
          <a:xfrm>
            <a:off x="5141044" y="2211211"/>
            <a:ext cx="1961502" cy="1955026"/>
          </a:xfrm>
          <a:prstGeom prst="rect">
            <a:avLst/>
          </a:prstGeom>
          <a:pattFill prst="openDmnd">
            <a:fgClr>
              <a:schemeClr val="accent1"/>
            </a:fgClr>
            <a:bgClr>
              <a:schemeClr val="bg1"/>
            </a:bgClr>
          </a:pattFill>
          <a:effectLst/>
        </p:spPr>
        <p:txBody>
          <a:bodyPr/>
          <a:lstStyle>
            <a:lvl1pPr>
              <a:defRPr sz="1200"/>
            </a:lvl1pPr>
          </a:lstStyle>
          <a:p>
            <a:pPr lvl="0"/>
            <a:endParaRPr lang="id-ID" noProof="0"/>
          </a:p>
        </p:txBody>
      </p:sp>
      <p:sp>
        <p:nvSpPr>
          <p:cNvPr id="27" name="Picture Placeholder 7"/>
          <p:cNvSpPr>
            <a:spLocks noGrp="1"/>
          </p:cNvSpPr>
          <p:nvPr>
            <p:ph type="pic" sz="quarter" idx="16"/>
          </p:nvPr>
        </p:nvSpPr>
        <p:spPr>
          <a:xfrm>
            <a:off x="1342885" y="2179106"/>
            <a:ext cx="1961502" cy="2019236"/>
          </a:xfrm>
          <a:prstGeom prst="rect">
            <a:avLst/>
          </a:prstGeom>
          <a:pattFill prst="openDmnd">
            <a:fgClr>
              <a:schemeClr val="accent1"/>
            </a:fgClr>
            <a:bgClr>
              <a:schemeClr val="bg1"/>
            </a:bgClr>
          </a:pattFill>
          <a:effectLst/>
        </p:spPr>
        <p:txBody>
          <a:bodyPr/>
          <a:lstStyle>
            <a:lvl1pPr>
              <a:defRPr sz="1200"/>
            </a:lvl1pPr>
          </a:lstStyle>
          <a:p>
            <a:pPr lvl="0"/>
            <a:endParaRPr lang="id-ID" noProof="0"/>
          </a:p>
        </p:txBody>
      </p:sp>
    </p:spTree>
    <p:extLst>
      <p:ext uri="{BB962C8B-B14F-4D97-AF65-F5344CB8AC3E}">
        <p14:creationId xmlns:p14="http://schemas.microsoft.com/office/powerpoint/2010/main" val="392682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F1BCDBD-AB3A-41C8-80AA-935DEE0FA968}"/>
              </a:ext>
            </a:extLst>
          </p:cNvPr>
          <p:cNvSpPr/>
          <p:nvPr userDrawn="1"/>
        </p:nvSpPr>
        <p:spPr>
          <a:xfrm>
            <a:off x="0" y="1589088"/>
            <a:ext cx="12192000" cy="5268912"/>
          </a:xfrm>
          <a:prstGeom prst="rect">
            <a:avLst/>
          </a:prstGeom>
          <a:solidFill>
            <a:srgbClr val="5376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6" name="Picture Placeholder 7"/>
          <p:cNvSpPr>
            <a:spLocks noGrp="1"/>
          </p:cNvSpPr>
          <p:nvPr>
            <p:ph type="pic" sz="quarter" idx="23"/>
          </p:nvPr>
        </p:nvSpPr>
        <p:spPr>
          <a:xfrm>
            <a:off x="3683340" y="2143068"/>
            <a:ext cx="2143162" cy="2257275"/>
          </a:xfrm>
          <a:prstGeom prst="rect">
            <a:avLst/>
          </a:prstGeom>
          <a:pattFill prst="openDmnd">
            <a:fgClr>
              <a:schemeClr val="accent1"/>
            </a:fgClr>
            <a:bgClr>
              <a:schemeClr val="bg1"/>
            </a:bgClr>
          </a:pattFill>
        </p:spPr>
        <p:txBody>
          <a:bodyPr/>
          <a:lstStyle>
            <a:lvl1pPr>
              <a:defRPr sz="1200"/>
            </a:lvl1pPr>
          </a:lstStyle>
          <a:p>
            <a:pPr lvl="0"/>
            <a:endParaRPr lang="id-ID" noProof="0"/>
          </a:p>
        </p:txBody>
      </p:sp>
      <p:sp>
        <p:nvSpPr>
          <p:cNvPr id="17" name="Picture Placeholder 7"/>
          <p:cNvSpPr>
            <a:spLocks noGrp="1"/>
          </p:cNvSpPr>
          <p:nvPr>
            <p:ph type="pic" sz="quarter" idx="24"/>
          </p:nvPr>
        </p:nvSpPr>
        <p:spPr>
          <a:xfrm>
            <a:off x="718182" y="2143068"/>
            <a:ext cx="2143162" cy="2257275"/>
          </a:xfrm>
          <a:prstGeom prst="rect">
            <a:avLst/>
          </a:prstGeom>
          <a:pattFill prst="openDmnd">
            <a:fgClr>
              <a:schemeClr val="accent1"/>
            </a:fgClr>
            <a:bgClr>
              <a:schemeClr val="bg1"/>
            </a:bgClr>
          </a:pattFill>
        </p:spPr>
        <p:txBody>
          <a:bodyPr/>
          <a:lstStyle>
            <a:lvl1pPr>
              <a:defRPr sz="1200"/>
            </a:lvl1pPr>
          </a:lstStyle>
          <a:p>
            <a:pPr lvl="0"/>
            <a:endParaRPr lang="id-ID" noProof="0"/>
          </a:p>
        </p:txBody>
      </p:sp>
      <p:sp>
        <p:nvSpPr>
          <p:cNvPr id="38" name="Picture Placeholder 7"/>
          <p:cNvSpPr>
            <a:spLocks noGrp="1"/>
          </p:cNvSpPr>
          <p:nvPr>
            <p:ph type="pic" sz="quarter" idx="25"/>
          </p:nvPr>
        </p:nvSpPr>
        <p:spPr>
          <a:xfrm>
            <a:off x="9427952" y="4040733"/>
            <a:ext cx="2143162" cy="2257275"/>
          </a:xfrm>
          <a:prstGeom prst="rect">
            <a:avLst/>
          </a:prstGeom>
          <a:pattFill prst="openDmnd">
            <a:fgClr>
              <a:schemeClr val="accent1"/>
            </a:fgClr>
            <a:bgClr>
              <a:schemeClr val="bg1"/>
            </a:bgClr>
          </a:pattFill>
        </p:spPr>
        <p:txBody>
          <a:bodyPr/>
          <a:lstStyle>
            <a:lvl1pPr>
              <a:defRPr sz="1200"/>
            </a:lvl1pPr>
          </a:lstStyle>
          <a:p>
            <a:pPr lvl="0"/>
            <a:endParaRPr lang="id-ID" noProof="0"/>
          </a:p>
        </p:txBody>
      </p:sp>
      <p:sp>
        <p:nvSpPr>
          <p:cNvPr id="39" name="Picture Placeholder 7"/>
          <p:cNvSpPr>
            <a:spLocks noGrp="1"/>
          </p:cNvSpPr>
          <p:nvPr>
            <p:ph type="pic" sz="quarter" idx="26"/>
          </p:nvPr>
        </p:nvSpPr>
        <p:spPr>
          <a:xfrm>
            <a:off x="6462794" y="4040733"/>
            <a:ext cx="2143162" cy="2257275"/>
          </a:xfrm>
          <a:prstGeom prst="rect">
            <a:avLst/>
          </a:prstGeom>
          <a:pattFill prst="openDmnd">
            <a:fgClr>
              <a:schemeClr val="accent1"/>
            </a:fgClr>
            <a:bgClr>
              <a:schemeClr val="bg1"/>
            </a:bgClr>
          </a:pattFill>
        </p:spPr>
        <p:txBody>
          <a:bodyPr/>
          <a:lstStyle>
            <a:lvl1pPr>
              <a:defRPr sz="1200"/>
            </a:lvl1pPr>
          </a:lstStyle>
          <a:p>
            <a:pPr lvl="0"/>
            <a:endParaRPr lang="id-ID" noProof="0"/>
          </a:p>
        </p:txBody>
      </p:sp>
    </p:spTree>
    <p:extLst>
      <p:ext uri="{BB962C8B-B14F-4D97-AF65-F5344CB8AC3E}">
        <p14:creationId xmlns:p14="http://schemas.microsoft.com/office/powerpoint/2010/main" val="4254328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8AA18C28-843A-423F-B410-F595237D0847}"/>
              </a:ext>
            </a:extLst>
          </p:cNvPr>
          <p:cNvSpPr/>
          <p:nvPr userDrawn="1"/>
        </p:nvSpPr>
        <p:spPr>
          <a:xfrm>
            <a:off x="1052513" y="1828800"/>
            <a:ext cx="3124200" cy="4122738"/>
          </a:xfrm>
          <a:prstGeom prst="rect">
            <a:avLst/>
          </a:prstGeom>
          <a:solidFill>
            <a:srgbClr val="5376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6" name="Rectangle 2">
            <a:extLst>
              <a:ext uri="{FF2B5EF4-FFF2-40B4-BE49-F238E27FC236}">
                <a16:creationId xmlns:a16="http://schemas.microsoft.com/office/drawing/2014/main" id="{D62725D3-53BB-4FD4-873A-7DEBC30645EF}"/>
              </a:ext>
            </a:extLst>
          </p:cNvPr>
          <p:cNvSpPr/>
          <p:nvPr userDrawn="1"/>
        </p:nvSpPr>
        <p:spPr>
          <a:xfrm>
            <a:off x="8118475" y="1828800"/>
            <a:ext cx="3041650" cy="4122738"/>
          </a:xfrm>
          <a:prstGeom prst="rect">
            <a:avLst/>
          </a:prstGeom>
          <a:solidFill>
            <a:srgbClr val="5376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7" name="Rectangle 3">
            <a:extLst>
              <a:ext uri="{FF2B5EF4-FFF2-40B4-BE49-F238E27FC236}">
                <a16:creationId xmlns:a16="http://schemas.microsoft.com/office/drawing/2014/main" id="{71AF6A57-A150-4178-A9B5-68E0DA17109A}"/>
              </a:ext>
            </a:extLst>
          </p:cNvPr>
          <p:cNvSpPr/>
          <p:nvPr userDrawn="1"/>
        </p:nvSpPr>
        <p:spPr>
          <a:xfrm>
            <a:off x="4625975" y="1828800"/>
            <a:ext cx="3041650" cy="4122738"/>
          </a:xfrm>
          <a:prstGeom prst="rect">
            <a:avLst/>
          </a:prstGeom>
          <a:solidFill>
            <a:srgbClr val="5376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5" name="Picture Placeholder 7"/>
          <p:cNvSpPr>
            <a:spLocks noGrp="1"/>
          </p:cNvSpPr>
          <p:nvPr>
            <p:ph type="pic" sz="quarter" idx="13"/>
          </p:nvPr>
        </p:nvSpPr>
        <p:spPr>
          <a:xfrm>
            <a:off x="1264281" y="2018700"/>
            <a:ext cx="2700968" cy="2637475"/>
          </a:xfrm>
          <a:prstGeom prst="rect">
            <a:avLst/>
          </a:prstGeom>
          <a:pattFill prst="openDmnd">
            <a:fgClr>
              <a:schemeClr val="accent1"/>
            </a:fgClr>
            <a:bgClr>
              <a:schemeClr val="bg1"/>
            </a:bgClr>
          </a:pattFill>
        </p:spPr>
        <p:txBody>
          <a:bodyPr/>
          <a:lstStyle>
            <a:lvl1pPr>
              <a:defRPr sz="1200"/>
            </a:lvl1pPr>
          </a:lstStyle>
          <a:p>
            <a:pPr lvl="0"/>
            <a:endParaRPr lang="id-ID" noProof="0"/>
          </a:p>
        </p:txBody>
      </p:sp>
      <p:sp>
        <p:nvSpPr>
          <p:cNvPr id="13" name="Picture Placeholder 7"/>
          <p:cNvSpPr>
            <a:spLocks noGrp="1"/>
          </p:cNvSpPr>
          <p:nvPr>
            <p:ph type="pic" sz="quarter" idx="14"/>
          </p:nvPr>
        </p:nvSpPr>
        <p:spPr>
          <a:xfrm>
            <a:off x="4797002" y="2018700"/>
            <a:ext cx="2700968" cy="2637475"/>
          </a:xfrm>
          <a:prstGeom prst="rect">
            <a:avLst/>
          </a:prstGeom>
          <a:pattFill prst="openDmnd">
            <a:fgClr>
              <a:schemeClr val="accent1"/>
            </a:fgClr>
            <a:bgClr>
              <a:schemeClr val="bg1"/>
            </a:bgClr>
          </a:pattFill>
        </p:spPr>
        <p:txBody>
          <a:bodyPr/>
          <a:lstStyle>
            <a:lvl1pPr>
              <a:defRPr sz="1200"/>
            </a:lvl1pPr>
          </a:lstStyle>
          <a:p>
            <a:pPr lvl="0"/>
            <a:endParaRPr lang="id-ID" noProof="0"/>
          </a:p>
        </p:txBody>
      </p:sp>
      <p:sp>
        <p:nvSpPr>
          <p:cNvPr id="14" name="Picture Placeholder 7"/>
          <p:cNvSpPr>
            <a:spLocks noGrp="1"/>
          </p:cNvSpPr>
          <p:nvPr>
            <p:ph type="pic" sz="quarter" idx="15"/>
          </p:nvPr>
        </p:nvSpPr>
        <p:spPr>
          <a:xfrm>
            <a:off x="8288630" y="2018700"/>
            <a:ext cx="2700968" cy="2637475"/>
          </a:xfrm>
          <a:prstGeom prst="rect">
            <a:avLst/>
          </a:prstGeom>
          <a:pattFill prst="openDmnd">
            <a:fgClr>
              <a:schemeClr val="accent1"/>
            </a:fgClr>
            <a:bgClr>
              <a:schemeClr val="bg1"/>
            </a:bgClr>
          </a:pattFill>
        </p:spPr>
        <p:txBody>
          <a:bodyPr/>
          <a:lstStyle>
            <a:lvl1pPr>
              <a:defRPr sz="1200"/>
            </a:lvl1pPr>
          </a:lstStyle>
          <a:p>
            <a:pPr lvl="0"/>
            <a:endParaRPr lang="id-ID" noProof="0"/>
          </a:p>
        </p:txBody>
      </p:sp>
    </p:spTree>
    <p:extLst>
      <p:ext uri="{BB962C8B-B14F-4D97-AF65-F5344CB8AC3E}">
        <p14:creationId xmlns:p14="http://schemas.microsoft.com/office/powerpoint/2010/main" val="38009633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8_Title Slide">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576E4E4-746C-4065-BDA6-68B487500A9D}"/>
              </a:ext>
            </a:extLst>
          </p:cNvPr>
          <p:cNvSpPr/>
          <p:nvPr userDrawn="1"/>
        </p:nvSpPr>
        <p:spPr>
          <a:xfrm>
            <a:off x="8251825" y="0"/>
            <a:ext cx="3940175" cy="6858000"/>
          </a:xfrm>
          <a:prstGeom prst="rect">
            <a:avLst/>
          </a:prstGeom>
          <a:solidFill>
            <a:srgbClr val="5376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4" name="Picture Placeholder 4"/>
          <p:cNvSpPr>
            <a:spLocks noGrp="1"/>
          </p:cNvSpPr>
          <p:nvPr>
            <p:ph type="pic" sz="quarter" idx="14"/>
          </p:nvPr>
        </p:nvSpPr>
        <p:spPr>
          <a:xfrm>
            <a:off x="6634027" y="2360906"/>
            <a:ext cx="1617012" cy="3497538"/>
          </a:xfrm>
          <a:custGeom>
            <a:avLst/>
            <a:gdLst>
              <a:gd name="connsiteX0" fmla="*/ 296111 w 2571750"/>
              <a:gd name="connsiteY0" fmla="*/ 0 h 5562600"/>
              <a:gd name="connsiteX1" fmla="*/ 2275639 w 2571750"/>
              <a:gd name="connsiteY1" fmla="*/ 0 h 5562600"/>
              <a:gd name="connsiteX2" fmla="*/ 2571750 w 2571750"/>
              <a:gd name="connsiteY2" fmla="*/ 296111 h 5562600"/>
              <a:gd name="connsiteX3" fmla="*/ 2571750 w 2571750"/>
              <a:gd name="connsiteY3" fmla="*/ 5266489 h 5562600"/>
              <a:gd name="connsiteX4" fmla="*/ 2275639 w 2571750"/>
              <a:gd name="connsiteY4" fmla="*/ 5562600 h 5562600"/>
              <a:gd name="connsiteX5" fmla="*/ 296111 w 2571750"/>
              <a:gd name="connsiteY5" fmla="*/ 5562600 h 5562600"/>
              <a:gd name="connsiteX6" fmla="*/ 0 w 2571750"/>
              <a:gd name="connsiteY6" fmla="*/ 5266489 h 5562600"/>
              <a:gd name="connsiteX7" fmla="*/ 0 w 2571750"/>
              <a:gd name="connsiteY7" fmla="*/ 296111 h 5562600"/>
              <a:gd name="connsiteX8" fmla="*/ 296111 w 2571750"/>
              <a:gd name="connsiteY8" fmla="*/ 0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750" h="5562600">
                <a:moveTo>
                  <a:pt x="296111" y="0"/>
                </a:moveTo>
                <a:lnTo>
                  <a:pt x="2275639" y="0"/>
                </a:lnTo>
                <a:cubicBezTo>
                  <a:pt x="2439177" y="0"/>
                  <a:pt x="2571750" y="132573"/>
                  <a:pt x="2571750" y="296111"/>
                </a:cubicBezTo>
                <a:lnTo>
                  <a:pt x="2571750" y="5266489"/>
                </a:lnTo>
                <a:cubicBezTo>
                  <a:pt x="2571750" y="5430027"/>
                  <a:pt x="2439177" y="5562600"/>
                  <a:pt x="2275639" y="5562600"/>
                </a:cubicBezTo>
                <a:lnTo>
                  <a:pt x="296111" y="5562600"/>
                </a:lnTo>
                <a:cubicBezTo>
                  <a:pt x="132573" y="5562600"/>
                  <a:pt x="0" y="5430027"/>
                  <a:pt x="0" y="5266489"/>
                </a:cubicBezTo>
                <a:lnTo>
                  <a:pt x="0" y="296111"/>
                </a:lnTo>
                <a:cubicBezTo>
                  <a:pt x="0" y="132573"/>
                  <a:pt x="132573" y="0"/>
                  <a:pt x="296111" y="0"/>
                </a:cubicBezTo>
                <a:close/>
              </a:path>
            </a:pathLst>
          </a:custGeom>
          <a:pattFill prst="openDmnd">
            <a:fgClr>
              <a:schemeClr val="accent1"/>
            </a:fgClr>
            <a:bgClr>
              <a:schemeClr val="bg1"/>
            </a:bgClr>
          </a:pattFill>
        </p:spPr>
        <p:txBody>
          <a:bodyPr wrap="square">
            <a:noAutofit/>
          </a:bodyPr>
          <a:lstStyle>
            <a:lvl1pPr>
              <a:defRPr sz="1200"/>
            </a:lvl1pPr>
          </a:lstStyle>
          <a:p>
            <a:pPr lvl="0"/>
            <a:r>
              <a:rPr lang="en-US" noProof="0" dirty="0"/>
              <a:t>Click icon to add picture</a:t>
            </a:r>
          </a:p>
        </p:txBody>
      </p:sp>
      <p:sp>
        <p:nvSpPr>
          <p:cNvPr id="15" name="Picture Placeholder 4"/>
          <p:cNvSpPr>
            <a:spLocks noGrp="1"/>
          </p:cNvSpPr>
          <p:nvPr>
            <p:ph type="pic" sz="quarter" idx="15"/>
          </p:nvPr>
        </p:nvSpPr>
        <p:spPr>
          <a:xfrm>
            <a:off x="4407272" y="961929"/>
            <a:ext cx="1617012" cy="3497538"/>
          </a:xfrm>
          <a:custGeom>
            <a:avLst/>
            <a:gdLst>
              <a:gd name="connsiteX0" fmla="*/ 296111 w 2571750"/>
              <a:gd name="connsiteY0" fmla="*/ 0 h 5562600"/>
              <a:gd name="connsiteX1" fmla="*/ 2275639 w 2571750"/>
              <a:gd name="connsiteY1" fmla="*/ 0 h 5562600"/>
              <a:gd name="connsiteX2" fmla="*/ 2571750 w 2571750"/>
              <a:gd name="connsiteY2" fmla="*/ 296111 h 5562600"/>
              <a:gd name="connsiteX3" fmla="*/ 2571750 w 2571750"/>
              <a:gd name="connsiteY3" fmla="*/ 5266489 h 5562600"/>
              <a:gd name="connsiteX4" fmla="*/ 2275639 w 2571750"/>
              <a:gd name="connsiteY4" fmla="*/ 5562600 h 5562600"/>
              <a:gd name="connsiteX5" fmla="*/ 296111 w 2571750"/>
              <a:gd name="connsiteY5" fmla="*/ 5562600 h 5562600"/>
              <a:gd name="connsiteX6" fmla="*/ 0 w 2571750"/>
              <a:gd name="connsiteY6" fmla="*/ 5266489 h 5562600"/>
              <a:gd name="connsiteX7" fmla="*/ 0 w 2571750"/>
              <a:gd name="connsiteY7" fmla="*/ 296111 h 5562600"/>
              <a:gd name="connsiteX8" fmla="*/ 296111 w 2571750"/>
              <a:gd name="connsiteY8" fmla="*/ 0 h 556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71750" h="5562600">
                <a:moveTo>
                  <a:pt x="296111" y="0"/>
                </a:moveTo>
                <a:lnTo>
                  <a:pt x="2275639" y="0"/>
                </a:lnTo>
                <a:cubicBezTo>
                  <a:pt x="2439177" y="0"/>
                  <a:pt x="2571750" y="132573"/>
                  <a:pt x="2571750" y="296111"/>
                </a:cubicBezTo>
                <a:lnTo>
                  <a:pt x="2571750" y="5266489"/>
                </a:lnTo>
                <a:cubicBezTo>
                  <a:pt x="2571750" y="5430027"/>
                  <a:pt x="2439177" y="5562600"/>
                  <a:pt x="2275639" y="5562600"/>
                </a:cubicBezTo>
                <a:lnTo>
                  <a:pt x="296111" y="5562600"/>
                </a:lnTo>
                <a:cubicBezTo>
                  <a:pt x="132573" y="5562600"/>
                  <a:pt x="0" y="5430027"/>
                  <a:pt x="0" y="5266489"/>
                </a:cubicBezTo>
                <a:lnTo>
                  <a:pt x="0" y="296111"/>
                </a:lnTo>
                <a:cubicBezTo>
                  <a:pt x="0" y="132573"/>
                  <a:pt x="132573" y="0"/>
                  <a:pt x="296111" y="0"/>
                </a:cubicBezTo>
                <a:close/>
              </a:path>
            </a:pathLst>
          </a:custGeom>
          <a:pattFill prst="openDmnd">
            <a:fgClr>
              <a:schemeClr val="accent1"/>
            </a:fgClr>
            <a:bgClr>
              <a:schemeClr val="bg1"/>
            </a:bgClr>
          </a:pattFill>
        </p:spPr>
        <p:txBody>
          <a:bodyPr wrap="square">
            <a:noAutofit/>
          </a:bodyPr>
          <a:lstStyle>
            <a:lvl1pPr>
              <a:defRPr sz="1200"/>
            </a:lvl1pPr>
          </a:lstStyle>
          <a:p>
            <a:pPr lvl="0"/>
            <a:r>
              <a:rPr lang="en-US" noProof="0" dirty="0"/>
              <a:t>Click icon to add picture</a:t>
            </a:r>
          </a:p>
        </p:txBody>
      </p:sp>
    </p:spTree>
    <p:extLst>
      <p:ext uri="{BB962C8B-B14F-4D97-AF65-F5344CB8AC3E}">
        <p14:creationId xmlns:p14="http://schemas.microsoft.com/office/powerpoint/2010/main" val="731992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D03D6E-C20A-490F-91E4-821400BBC58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88347E-874D-43A5-ADBD-971DD7B2A3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135C665-2A0E-41E4-8A58-44472F81A34C}"/>
              </a:ext>
            </a:extLst>
          </p:cNvPr>
          <p:cNvSpPr>
            <a:spLocks noGrp="1"/>
          </p:cNvSpPr>
          <p:nvPr>
            <p:ph type="dt" sz="half" idx="10"/>
          </p:nvPr>
        </p:nvSpPr>
        <p:spPr/>
        <p:txBody>
          <a:bodyPr/>
          <a:lstStyle/>
          <a:p>
            <a:fld id="{CCDBA96B-DC09-48F8-9E8C-CC39B22DCE8B}"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8D942283-2FBD-46E8-8AF3-910F46D8F4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0971A2-DF0D-4794-A1DD-7ABC2171A648}"/>
              </a:ext>
            </a:extLst>
          </p:cNvPr>
          <p:cNvSpPr>
            <a:spLocks noGrp="1"/>
          </p:cNvSpPr>
          <p:nvPr>
            <p:ph type="sldNum" sz="quarter" idx="12"/>
          </p:nvPr>
        </p:nvSpPr>
        <p:spPr/>
        <p:txBody>
          <a:bodyPr/>
          <a:lstStyle/>
          <a:p>
            <a:fld id="{33CD4F42-38AA-4D20-B836-13F4069FFD2F}" type="slidenum">
              <a:rPr lang="zh-CN" altLang="en-US" smtClean="0"/>
              <a:t>‹#›</a:t>
            </a:fld>
            <a:endParaRPr lang="zh-CN" altLang="en-US"/>
          </a:p>
        </p:txBody>
      </p:sp>
    </p:spTree>
    <p:extLst>
      <p:ext uri="{BB962C8B-B14F-4D97-AF65-F5344CB8AC3E}">
        <p14:creationId xmlns:p14="http://schemas.microsoft.com/office/powerpoint/2010/main" val="1014253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0FB3E82-CA34-47F3-B2CF-A4C4698396C7}"/>
              </a:ext>
            </a:extLst>
          </p:cNvPr>
          <p:cNvSpPr>
            <a:spLocks noGrp="1"/>
          </p:cNvSpPr>
          <p:nvPr>
            <p:ph type="dt" sz="half" idx="10"/>
          </p:nvPr>
        </p:nvSpPr>
        <p:spPr/>
        <p:txBody>
          <a:bodyPr/>
          <a:lstStyle/>
          <a:p>
            <a:fld id="{CCDBA96B-DC09-48F8-9E8C-CC39B22DCE8B}" type="datetimeFigureOut">
              <a:rPr lang="zh-CN" altLang="en-US" smtClean="0"/>
              <a:t>2021/1/12</a:t>
            </a:fld>
            <a:endParaRPr lang="zh-CN" altLang="en-US"/>
          </a:p>
        </p:txBody>
      </p:sp>
      <p:sp>
        <p:nvSpPr>
          <p:cNvPr id="3" name="页脚占位符 2">
            <a:extLst>
              <a:ext uri="{FF2B5EF4-FFF2-40B4-BE49-F238E27FC236}">
                <a16:creationId xmlns:a16="http://schemas.microsoft.com/office/drawing/2014/main" id="{92429BEE-8427-4A83-9F47-4482B25081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B2BB281-A538-4232-9014-03BC3EC3501B}"/>
              </a:ext>
            </a:extLst>
          </p:cNvPr>
          <p:cNvSpPr>
            <a:spLocks noGrp="1"/>
          </p:cNvSpPr>
          <p:nvPr>
            <p:ph type="sldNum" sz="quarter" idx="12"/>
          </p:nvPr>
        </p:nvSpPr>
        <p:spPr/>
        <p:txBody>
          <a:bodyPr/>
          <a:lstStyle/>
          <a:p>
            <a:fld id="{33CD4F42-38AA-4D20-B836-13F4069FFD2F}" type="slidenum">
              <a:rPr lang="zh-CN" altLang="en-US" smtClean="0"/>
              <a:t>‹#›</a:t>
            </a:fld>
            <a:endParaRPr lang="zh-CN" altLang="en-US"/>
          </a:p>
        </p:txBody>
      </p:sp>
    </p:spTree>
    <p:extLst>
      <p:ext uri="{BB962C8B-B14F-4D97-AF65-F5344CB8AC3E}">
        <p14:creationId xmlns:p14="http://schemas.microsoft.com/office/powerpoint/2010/main" val="291602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25CB1F-D9F9-459F-B62A-9ACE04BE9F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19E663F-C508-463E-9171-0A3D626FB5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EADD9D1-9BFD-4701-8BA3-05D9362EC95A}"/>
              </a:ext>
            </a:extLst>
          </p:cNvPr>
          <p:cNvSpPr>
            <a:spLocks noGrp="1"/>
          </p:cNvSpPr>
          <p:nvPr>
            <p:ph type="dt" sz="half" idx="10"/>
          </p:nvPr>
        </p:nvSpPr>
        <p:spPr/>
        <p:txBody>
          <a:bodyPr/>
          <a:lstStyle/>
          <a:p>
            <a:fld id="{CCDBA96B-DC09-48F8-9E8C-CC39B22DCE8B}"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DFF7A5F2-4801-454D-8EF0-B9366C844B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EBFD38-8D06-456E-83C1-E33C4DE9B715}"/>
              </a:ext>
            </a:extLst>
          </p:cNvPr>
          <p:cNvSpPr>
            <a:spLocks noGrp="1"/>
          </p:cNvSpPr>
          <p:nvPr>
            <p:ph type="sldNum" sz="quarter" idx="12"/>
          </p:nvPr>
        </p:nvSpPr>
        <p:spPr/>
        <p:txBody>
          <a:bodyPr/>
          <a:lstStyle/>
          <a:p>
            <a:fld id="{33CD4F42-38AA-4D20-B836-13F4069FFD2F}" type="slidenum">
              <a:rPr lang="zh-CN" altLang="en-US" smtClean="0"/>
              <a:t>‹#›</a:t>
            </a:fld>
            <a:endParaRPr lang="zh-CN" altLang="en-US"/>
          </a:p>
        </p:txBody>
      </p:sp>
    </p:spTree>
    <p:extLst>
      <p:ext uri="{BB962C8B-B14F-4D97-AF65-F5344CB8AC3E}">
        <p14:creationId xmlns:p14="http://schemas.microsoft.com/office/powerpoint/2010/main" val="2333663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995890" y="1438556"/>
            <a:ext cx="6677119" cy="3852862"/>
          </a:xfrm>
        </p:spPr>
        <p:txBody>
          <a:bodyPr/>
          <a:lstStyle/>
          <a:p>
            <a:endParaRPr lang="en-US"/>
          </a:p>
        </p:txBody>
      </p:sp>
    </p:spTree>
    <p:extLst>
      <p:ext uri="{BB962C8B-B14F-4D97-AF65-F5344CB8AC3E}">
        <p14:creationId xmlns:p14="http://schemas.microsoft.com/office/powerpoint/2010/main" val="3784759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75_Custom Layout">
    <p:spTree>
      <p:nvGrpSpPr>
        <p:cNvPr id="1" name=""/>
        <p:cNvGrpSpPr/>
        <p:nvPr/>
      </p:nvGrpSpPr>
      <p:grpSpPr>
        <a:xfrm>
          <a:off x="0" y="0"/>
          <a:ext cx="0" cy="0"/>
          <a:chOff x="0" y="0"/>
          <a:chExt cx="0" cy="0"/>
        </a:xfrm>
      </p:grpSpPr>
      <p:sp>
        <p:nvSpPr>
          <p:cNvPr id="15" name="Picture Placeholder 10"/>
          <p:cNvSpPr>
            <a:spLocks noGrp="1"/>
          </p:cNvSpPr>
          <p:nvPr>
            <p:ph type="pic" sz="quarter" idx="11" hasCustomPrompt="1"/>
          </p:nvPr>
        </p:nvSpPr>
        <p:spPr>
          <a:xfrm>
            <a:off x="0" y="0"/>
            <a:ext cx="5913120" cy="6858000"/>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noFill/>
        </p:spPr>
        <p:txBody>
          <a:bodyPr anchor="ctr"/>
          <a:lstStyle>
            <a:lvl1pPr>
              <a:defRPr lang="en-US" dirty="0"/>
            </a:lvl1pPr>
          </a:lstStyle>
          <a:p>
            <a:pPr lvl="0"/>
            <a:r>
              <a:rPr lang="en-US" dirty="0"/>
              <a:t>Drag and drop picture</a:t>
            </a:r>
          </a:p>
        </p:txBody>
      </p:sp>
      <p:sp>
        <p:nvSpPr>
          <p:cNvPr id="9" name="Picture Placeholder 10"/>
          <p:cNvSpPr>
            <a:spLocks noGrp="1"/>
          </p:cNvSpPr>
          <p:nvPr>
            <p:ph type="pic" sz="quarter" idx="10" hasCustomPrompt="1"/>
          </p:nvPr>
        </p:nvSpPr>
        <p:spPr>
          <a:xfrm>
            <a:off x="2226364" y="1524797"/>
            <a:ext cx="4585915" cy="2873590"/>
          </a:xfrm>
          <a:custGeom>
            <a:avLst/>
            <a:gdLst>
              <a:gd name="connsiteX0" fmla="*/ 0 w 3867993"/>
              <a:gd name="connsiteY0" fmla="*/ 0 h 8367894"/>
              <a:gd name="connsiteX1" fmla="*/ 3867993 w 3867993"/>
              <a:gd name="connsiteY1" fmla="*/ 0 h 8367894"/>
              <a:gd name="connsiteX2" fmla="*/ 3867993 w 3867993"/>
              <a:gd name="connsiteY2" fmla="*/ 8367894 h 8367894"/>
              <a:gd name="connsiteX3" fmla="*/ 0 w 3867993"/>
              <a:gd name="connsiteY3" fmla="*/ 8367894 h 8367894"/>
            </a:gdLst>
            <a:ahLst/>
            <a:cxnLst>
              <a:cxn ang="0">
                <a:pos x="connsiteX0" y="connsiteY0"/>
              </a:cxn>
              <a:cxn ang="0">
                <a:pos x="connsiteX1" y="connsiteY1"/>
              </a:cxn>
              <a:cxn ang="0">
                <a:pos x="connsiteX2" y="connsiteY2"/>
              </a:cxn>
              <a:cxn ang="0">
                <a:pos x="connsiteX3" y="connsiteY3"/>
              </a:cxn>
            </a:cxnLst>
            <a:rect l="l" t="t" r="r" b="b"/>
            <a:pathLst>
              <a:path w="3867993" h="8367894">
                <a:moveTo>
                  <a:pt x="0" y="0"/>
                </a:moveTo>
                <a:lnTo>
                  <a:pt x="3867993" y="0"/>
                </a:lnTo>
                <a:lnTo>
                  <a:pt x="3867993" y="8367894"/>
                </a:lnTo>
                <a:lnTo>
                  <a:pt x="0" y="8367894"/>
                </a:lnTo>
                <a:close/>
              </a:path>
            </a:pathLst>
          </a:custGeom>
          <a:noFill/>
        </p:spPr>
        <p:txBody>
          <a:bodyPr anchor="ctr"/>
          <a:lstStyle>
            <a:lvl1pPr>
              <a:defRPr lang="en-US" dirty="0"/>
            </a:lvl1pPr>
          </a:lstStyle>
          <a:p>
            <a:pPr lvl="0"/>
            <a:r>
              <a:rPr lang="en-US" dirty="0"/>
              <a:t>Drag and drop picture</a:t>
            </a:r>
          </a:p>
        </p:txBody>
      </p:sp>
    </p:spTree>
    <p:extLst>
      <p:ext uri="{BB962C8B-B14F-4D97-AF65-F5344CB8AC3E}">
        <p14:creationId xmlns:p14="http://schemas.microsoft.com/office/powerpoint/2010/main" val="96005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53DC538-EC88-4F79-9DD4-64B07471B867}"/>
              </a:ext>
            </a:extLst>
          </p:cNvPr>
          <p:cNvSpPr/>
          <p:nvPr userDrawn="1"/>
        </p:nvSpPr>
        <p:spPr>
          <a:xfrm>
            <a:off x="8145463" y="0"/>
            <a:ext cx="4046537" cy="6858000"/>
          </a:xfrm>
          <a:prstGeom prst="rect">
            <a:avLst/>
          </a:prstGeom>
          <a:solidFill>
            <a:srgbClr val="324E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19" name="Picture Placeholder 18"/>
          <p:cNvSpPr>
            <a:spLocks noGrp="1"/>
          </p:cNvSpPr>
          <p:nvPr>
            <p:ph type="pic" sz="quarter" idx="15"/>
          </p:nvPr>
        </p:nvSpPr>
        <p:spPr>
          <a:xfrm>
            <a:off x="5265785" y="0"/>
            <a:ext cx="3370216" cy="6858000"/>
          </a:xfrm>
          <a:prstGeom prst="rect">
            <a:avLst/>
          </a:prstGeom>
          <a:pattFill prst="openDmnd">
            <a:fgClr>
              <a:schemeClr val="accent1"/>
            </a:fgClr>
            <a:bgClr>
              <a:schemeClr val="bg1"/>
            </a:bgClr>
          </a:pattFill>
        </p:spPr>
        <p:txBody>
          <a:bodyPr wrap="square">
            <a:noAutofit/>
          </a:bodyPr>
          <a:lstStyle>
            <a:lvl1pPr>
              <a:defRPr sz="1200"/>
            </a:lvl1pPr>
          </a:lstStyle>
          <a:p>
            <a:pPr lvl="0"/>
            <a:endParaRPr lang="id-ID" noProof="0"/>
          </a:p>
        </p:txBody>
      </p:sp>
    </p:spTree>
    <p:extLst>
      <p:ext uri="{BB962C8B-B14F-4D97-AF65-F5344CB8AC3E}">
        <p14:creationId xmlns:p14="http://schemas.microsoft.com/office/powerpoint/2010/main" val="4003538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itle Slide">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C346363-A8D7-40DD-914B-699E05AE2FA5}"/>
              </a:ext>
            </a:extLst>
          </p:cNvPr>
          <p:cNvSpPr/>
          <p:nvPr userDrawn="1"/>
        </p:nvSpPr>
        <p:spPr>
          <a:xfrm>
            <a:off x="3500438" y="2784475"/>
            <a:ext cx="5191125" cy="1306513"/>
          </a:xfrm>
          <a:prstGeom prst="rect">
            <a:avLst/>
          </a:prstGeom>
          <a:solidFill>
            <a:srgbClr val="5376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8" name="Picture Placeholder 7"/>
          <p:cNvSpPr>
            <a:spLocks noGrp="1"/>
          </p:cNvSpPr>
          <p:nvPr>
            <p:ph type="pic" sz="quarter" idx="14"/>
          </p:nvPr>
        </p:nvSpPr>
        <p:spPr>
          <a:xfrm>
            <a:off x="8692348" y="2767281"/>
            <a:ext cx="3499652" cy="4096694"/>
          </a:xfrm>
          <a:prstGeom prst="rect">
            <a:avLst/>
          </a:prstGeom>
          <a:pattFill prst="openDmnd">
            <a:fgClr>
              <a:schemeClr val="accent1"/>
            </a:fgClr>
            <a:bgClr>
              <a:schemeClr val="bg1"/>
            </a:bgClr>
          </a:pattFill>
        </p:spPr>
        <p:txBody>
          <a:bodyPr wrap="square">
            <a:noAutofit/>
          </a:bodyPr>
          <a:lstStyle>
            <a:lvl1pPr>
              <a:defRPr sz="1200"/>
            </a:lvl1pPr>
          </a:lstStyle>
          <a:p>
            <a:pPr lvl="0"/>
            <a:endParaRPr lang="id-ID" noProof="0"/>
          </a:p>
        </p:txBody>
      </p:sp>
      <p:sp>
        <p:nvSpPr>
          <p:cNvPr id="23" name="Picture Placeholder 7"/>
          <p:cNvSpPr>
            <a:spLocks noGrp="1"/>
          </p:cNvSpPr>
          <p:nvPr>
            <p:ph type="pic" sz="quarter" idx="15"/>
          </p:nvPr>
        </p:nvSpPr>
        <p:spPr>
          <a:xfrm>
            <a:off x="0" y="0"/>
            <a:ext cx="3499652" cy="4096694"/>
          </a:xfrm>
          <a:prstGeom prst="rect">
            <a:avLst/>
          </a:prstGeom>
          <a:pattFill prst="openDmnd">
            <a:fgClr>
              <a:schemeClr val="accent1"/>
            </a:fgClr>
            <a:bgClr>
              <a:schemeClr val="bg1"/>
            </a:bgClr>
          </a:pattFill>
        </p:spPr>
        <p:txBody>
          <a:bodyPr wrap="square">
            <a:noAutofit/>
          </a:bodyPr>
          <a:lstStyle>
            <a:lvl1pPr>
              <a:defRPr sz="1200"/>
            </a:lvl1pPr>
          </a:lstStyle>
          <a:p>
            <a:pPr lvl="0"/>
            <a:endParaRPr lang="id-ID" noProof="0"/>
          </a:p>
        </p:txBody>
      </p:sp>
    </p:spTree>
    <p:extLst>
      <p:ext uri="{BB962C8B-B14F-4D97-AF65-F5344CB8AC3E}">
        <p14:creationId xmlns:p14="http://schemas.microsoft.com/office/powerpoint/2010/main" val="336124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Title Slide">
    <p:bg>
      <p:bgPr>
        <a:solidFill>
          <a:srgbClr val="324E3B"/>
        </a:solidFill>
        <a:effectLst/>
      </p:bgPr>
    </p:bg>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3314C9F-8A24-4487-A5D6-C5732C3553FE}"/>
              </a:ext>
            </a:extLst>
          </p:cNvPr>
          <p:cNvSpPr/>
          <p:nvPr userDrawn="1"/>
        </p:nvSpPr>
        <p:spPr>
          <a:xfrm>
            <a:off x="6719888" y="0"/>
            <a:ext cx="5472112" cy="4497388"/>
          </a:xfrm>
          <a:prstGeom prst="rect">
            <a:avLst/>
          </a:prstGeom>
          <a:solidFill>
            <a:srgbClr val="5376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d-ID"/>
          </a:p>
        </p:txBody>
      </p:sp>
      <p:sp>
        <p:nvSpPr>
          <p:cNvPr id="24" name="Picture Placeholder 23"/>
          <p:cNvSpPr>
            <a:spLocks noGrp="1"/>
          </p:cNvSpPr>
          <p:nvPr>
            <p:ph type="pic" sz="quarter" idx="15"/>
          </p:nvPr>
        </p:nvSpPr>
        <p:spPr>
          <a:xfrm>
            <a:off x="0" y="-1"/>
            <a:ext cx="6720114" cy="4497348"/>
          </a:xfrm>
          <a:prstGeom prst="rect">
            <a:avLst/>
          </a:prstGeom>
          <a:pattFill prst="openDmnd">
            <a:fgClr>
              <a:schemeClr val="accent1"/>
            </a:fgClr>
            <a:bgClr>
              <a:schemeClr val="bg1"/>
            </a:bgClr>
          </a:pattFill>
        </p:spPr>
        <p:txBody>
          <a:bodyPr wrap="square">
            <a:noAutofit/>
          </a:bodyPr>
          <a:lstStyle>
            <a:lvl1pPr>
              <a:defRPr sz="1200"/>
            </a:lvl1pPr>
          </a:lstStyle>
          <a:p>
            <a:pPr lvl="0"/>
            <a:endParaRPr lang="id-ID" noProof="0"/>
          </a:p>
        </p:txBody>
      </p:sp>
    </p:spTree>
    <p:extLst>
      <p:ext uri="{BB962C8B-B14F-4D97-AF65-F5344CB8AC3E}">
        <p14:creationId xmlns:p14="http://schemas.microsoft.com/office/powerpoint/2010/main" val="231414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4689D3-CD0B-477B-B0D4-1D0E86200F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61AC9F-645B-46EF-B9D3-A2D195DA8C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4B921E-35EE-4AF6-882E-94C3EBBAA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BA96B-DC09-48F8-9E8C-CC39B22DCE8B}" type="datetimeFigureOut">
              <a:rPr lang="zh-CN" altLang="en-US" smtClean="0"/>
              <a:t>2021/1/12</a:t>
            </a:fld>
            <a:endParaRPr lang="zh-CN" altLang="en-US"/>
          </a:p>
        </p:txBody>
      </p:sp>
      <p:sp>
        <p:nvSpPr>
          <p:cNvPr id="5" name="页脚占位符 4">
            <a:extLst>
              <a:ext uri="{FF2B5EF4-FFF2-40B4-BE49-F238E27FC236}">
                <a16:creationId xmlns:a16="http://schemas.microsoft.com/office/drawing/2014/main" id="{F83769CD-FCCA-45AF-96E7-F91B0FBAD3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31560EE-5C88-4340-ADC7-A68FF624D6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CD4F42-38AA-4D20-B836-13F4069FFD2F}" type="slidenum">
              <a:rPr lang="zh-CN" altLang="en-US" smtClean="0"/>
              <a:t>‹#›</a:t>
            </a:fld>
            <a:endParaRPr lang="zh-CN" altLang="en-US"/>
          </a:p>
        </p:txBody>
      </p:sp>
    </p:spTree>
    <p:extLst>
      <p:ext uri="{BB962C8B-B14F-4D97-AF65-F5344CB8AC3E}">
        <p14:creationId xmlns:p14="http://schemas.microsoft.com/office/powerpoint/2010/main" val="3350839594"/>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8"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1.xml"/><Relationship Id="rId6" Type="http://schemas.openxmlformats.org/officeDocument/2006/relationships/image" Target="../media/image3.pn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24E3B"/>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6B7EAF2-175F-4A45-8F99-C2B6C0813D07}"/>
              </a:ext>
            </a:extLst>
          </p:cNvPr>
          <p:cNvSpPr/>
          <p:nvPr/>
        </p:nvSpPr>
        <p:spPr>
          <a:xfrm>
            <a:off x="-1" y="-1066800"/>
            <a:ext cx="5774635" cy="7924799"/>
          </a:xfrm>
          <a:prstGeom prst="rect">
            <a:avLst/>
          </a:prstGeom>
          <a:blipFill>
            <a:blip r:embed="rId2">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a:extLst>
              <a:ext uri="{FF2B5EF4-FFF2-40B4-BE49-F238E27FC236}">
                <a16:creationId xmlns:a16="http://schemas.microsoft.com/office/drawing/2014/main" id="{2FC9D2AF-4454-450E-BB2C-B2DB6D0A9C69}"/>
              </a:ext>
            </a:extLst>
          </p:cNvPr>
          <p:cNvGrpSpPr/>
          <p:nvPr/>
        </p:nvGrpSpPr>
        <p:grpSpPr>
          <a:xfrm>
            <a:off x="1858617" y="3240158"/>
            <a:ext cx="10326757" cy="2574236"/>
            <a:chOff x="2971800" y="3428998"/>
            <a:chExt cx="9213574" cy="2266125"/>
          </a:xfrm>
        </p:grpSpPr>
        <p:sp>
          <p:nvSpPr>
            <p:cNvPr id="13" name="矩形 12">
              <a:extLst>
                <a:ext uri="{FF2B5EF4-FFF2-40B4-BE49-F238E27FC236}">
                  <a16:creationId xmlns:a16="http://schemas.microsoft.com/office/drawing/2014/main" id="{8D39E795-81D4-47D5-9E7D-35CBB21B3E88}"/>
                </a:ext>
              </a:extLst>
            </p:cNvPr>
            <p:cNvSpPr/>
            <p:nvPr/>
          </p:nvSpPr>
          <p:spPr>
            <a:xfrm>
              <a:off x="8984974" y="3428999"/>
              <a:ext cx="3200400" cy="2266124"/>
            </a:xfrm>
            <a:prstGeom prst="rect">
              <a:avLst/>
            </a:pr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6F32C35-F44B-4EB8-BC30-4F62745C3752}"/>
                </a:ext>
              </a:extLst>
            </p:cNvPr>
            <p:cNvSpPr/>
            <p:nvPr/>
          </p:nvSpPr>
          <p:spPr>
            <a:xfrm>
              <a:off x="2971800" y="3428998"/>
              <a:ext cx="6013174" cy="2266124"/>
            </a:xfrm>
            <a:prstGeom prst="rect">
              <a:avLst/>
            </a:prstGeom>
            <a:solidFill>
              <a:srgbClr val="53765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20">
            <a:extLst>
              <a:ext uri="{FF2B5EF4-FFF2-40B4-BE49-F238E27FC236}">
                <a16:creationId xmlns:a16="http://schemas.microsoft.com/office/drawing/2014/main" id="{C71DD305-E9FA-46D7-8ED3-80C7A5D2016F}"/>
              </a:ext>
            </a:extLst>
          </p:cNvPr>
          <p:cNvSpPr txBox="1"/>
          <p:nvPr/>
        </p:nvSpPr>
        <p:spPr>
          <a:xfrm>
            <a:off x="3599396" y="3262778"/>
            <a:ext cx="3587072" cy="2554545"/>
          </a:xfrm>
          <a:prstGeom prst="rect">
            <a:avLst/>
          </a:prstGeom>
          <a:noFill/>
        </p:spPr>
        <p:txBody>
          <a:bodyPr wrap="square" rtlCol="0">
            <a:spAutoFit/>
          </a:bodyPr>
          <a:lstStyle/>
          <a:p>
            <a:pPr algn="ctr"/>
            <a:r>
              <a:rPr lang="en-US" altLang="zh-CN" sz="8000" dirty="0">
                <a:solidFill>
                  <a:schemeClr val="bg1">
                    <a:alpha val="51000"/>
                  </a:schemeClr>
                </a:solidFill>
                <a:latin typeface="Academy Engraved" panose="02000503020000020004" pitchFamily="2" charset="-122"/>
                <a:ea typeface="Academy Engraved" panose="02000503020000020004" pitchFamily="2" charset="-122"/>
              </a:rPr>
              <a:t>MORIMOTO</a:t>
            </a:r>
            <a:endParaRPr lang="zh-CN" altLang="en-US" sz="8000" dirty="0">
              <a:solidFill>
                <a:schemeClr val="bg1">
                  <a:alpha val="51000"/>
                </a:schemeClr>
              </a:solidFill>
              <a:latin typeface="Academy Engraved" panose="02000503020000020004" pitchFamily="2" charset="-122"/>
              <a:ea typeface="Academy Engraved" panose="02000503020000020004" pitchFamily="2" charset="-122"/>
            </a:endParaRPr>
          </a:p>
        </p:txBody>
      </p:sp>
      <p:sp>
        <p:nvSpPr>
          <p:cNvPr id="27" name="文本框 26">
            <a:extLst>
              <a:ext uri="{FF2B5EF4-FFF2-40B4-BE49-F238E27FC236}">
                <a16:creationId xmlns:a16="http://schemas.microsoft.com/office/drawing/2014/main" id="{97175756-93B0-40BD-9A77-1D712D2FF45C}"/>
              </a:ext>
            </a:extLst>
          </p:cNvPr>
          <p:cNvSpPr txBox="1"/>
          <p:nvPr/>
        </p:nvSpPr>
        <p:spPr>
          <a:xfrm>
            <a:off x="9227560" y="4260121"/>
            <a:ext cx="2458720" cy="461665"/>
          </a:xfrm>
          <a:prstGeom prst="rect">
            <a:avLst/>
          </a:prstGeom>
          <a:noFill/>
        </p:spPr>
        <p:txBody>
          <a:bodyPr wrap="square">
            <a:spAutoFit/>
          </a:bodyPr>
          <a:lstStyle/>
          <a:p>
            <a:pPr algn="dist"/>
            <a:r>
              <a:rPr lang="zh-CN" altLang="en-US" sz="2400">
                <a:solidFill>
                  <a:schemeClr val="bg1"/>
                </a:solidFill>
                <a:latin typeface="Abhaya Libre" panose="02000503000000000000" pitchFamily="2" charset="0"/>
                <a:cs typeface="Abhaya Libre" panose="02000503000000000000" pitchFamily="2" charset="0"/>
              </a:rPr>
              <a:t> FRIENDSHIP</a:t>
            </a:r>
          </a:p>
        </p:txBody>
      </p:sp>
      <p:sp>
        <p:nvSpPr>
          <p:cNvPr id="2" name="Google Shape;261;p43">
            <a:extLst>
              <a:ext uri="{FF2B5EF4-FFF2-40B4-BE49-F238E27FC236}">
                <a16:creationId xmlns:a16="http://schemas.microsoft.com/office/drawing/2014/main" id="{1D4E3C96-BDFD-411B-9DFF-242AB6AB6177}"/>
              </a:ext>
            </a:extLst>
          </p:cNvPr>
          <p:cNvSpPr txBox="1"/>
          <p:nvPr/>
        </p:nvSpPr>
        <p:spPr>
          <a:xfrm>
            <a:off x="6630238" y="1457767"/>
            <a:ext cx="4699532" cy="930711"/>
          </a:xfrm>
          <a:prstGeom prst="rect">
            <a:avLst/>
          </a:prstGeom>
          <a:noFill/>
          <a:ln>
            <a:noFill/>
          </a:ln>
        </p:spPr>
        <p:txBody>
          <a:bodyPr spcFirstLastPara="1" wrap="square" lIns="91434" tIns="45700" rIns="91434" bIns="45700" anchor="t" anchorCtr="0">
            <a:noAutofit/>
          </a:bodyPr>
          <a:lstStyle/>
          <a:p>
            <a:pPr>
              <a:lnSpc>
                <a:spcPct val="150000"/>
              </a:lnSpc>
            </a:pPr>
            <a:r>
              <a:rPr lang="zh-CN" altLang="en-US" sz="900" dirty="0">
                <a:solidFill>
                  <a:schemeClr val="bg1"/>
                </a:solidFill>
                <a:latin typeface="..黑体UI-日本语" panose="02000000000000000000" pitchFamily="2" charset="-128"/>
                <a:ea typeface="..黑体UI-日本语" panose="02000000000000000000" pitchFamily="2" charset="-128"/>
                <a:cs typeface="..黑体UI-日本语" panose="02000000000000000000" pitchFamily="2" charset="-128"/>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900" dirty="0">
              <a:solidFill>
                <a:schemeClr val="bg1"/>
              </a:solidFill>
              <a:latin typeface="..黑体UI-日本语" panose="02000000000000000000" pitchFamily="2" charset="-128"/>
              <a:ea typeface="..黑体UI-日本语" panose="02000000000000000000" pitchFamily="2" charset="-128"/>
              <a:cs typeface="..黑体UI-日本语" panose="02000000000000000000" pitchFamily="2" charset="-128"/>
              <a:sym typeface="+mn-lt"/>
            </a:endParaRPr>
          </a:p>
        </p:txBody>
      </p:sp>
      <p:sp>
        <p:nvSpPr>
          <p:cNvPr id="5" name="Shape 2977">
            <a:extLst>
              <a:ext uri="{FF2B5EF4-FFF2-40B4-BE49-F238E27FC236}">
                <a16:creationId xmlns:a16="http://schemas.microsoft.com/office/drawing/2014/main" id="{37F07007-C1E0-42E8-93E4-AF31A0AC18EC}"/>
              </a:ext>
            </a:extLst>
          </p:cNvPr>
          <p:cNvSpPr/>
          <p:nvPr/>
        </p:nvSpPr>
        <p:spPr>
          <a:xfrm>
            <a:off x="10246233" y="4970696"/>
            <a:ext cx="297393" cy="297393"/>
          </a:xfrm>
          <a:custGeom>
            <a:avLst/>
            <a:gdLst/>
            <a:ahLst/>
            <a:cxnLst>
              <a:cxn ang="0">
                <a:pos x="wd2" y="hd2"/>
              </a:cxn>
              <a:cxn ang="5400000">
                <a:pos x="wd2" y="hd2"/>
              </a:cxn>
              <a:cxn ang="10800000">
                <a:pos x="wd2" y="hd2"/>
              </a:cxn>
              <a:cxn ang="16200000">
                <a:pos x="wd2" y="hd2"/>
              </a:cxn>
            </a:cxnLst>
            <a:rect l="0" t="0" r="r" b="b"/>
            <a:pathLst>
              <a:path w="21600" h="21600" extrusionOk="0">
                <a:moveTo>
                  <a:pt x="12086" y="20524"/>
                </a:moveTo>
                <a:cubicBezTo>
                  <a:pt x="11664" y="20580"/>
                  <a:pt x="11237" y="20618"/>
                  <a:pt x="10800" y="20618"/>
                </a:cubicBezTo>
                <a:cubicBezTo>
                  <a:pt x="5377" y="20618"/>
                  <a:pt x="982" y="16223"/>
                  <a:pt x="982" y="10800"/>
                </a:cubicBezTo>
                <a:cubicBezTo>
                  <a:pt x="982" y="5378"/>
                  <a:pt x="5377" y="982"/>
                  <a:pt x="10800" y="982"/>
                </a:cubicBezTo>
                <a:cubicBezTo>
                  <a:pt x="11237" y="982"/>
                  <a:pt x="11665" y="1020"/>
                  <a:pt x="12086" y="1076"/>
                </a:cubicBezTo>
                <a:cubicBezTo>
                  <a:pt x="14339" y="3664"/>
                  <a:pt x="15709" y="7100"/>
                  <a:pt x="15709" y="10800"/>
                </a:cubicBezTo>
                <a:cubicBezTo>
                  <a:pt x="15709" y="14500"/>
                  <a:pt x="14339" y="17936"/>
                  <a:pt x="12086" y="20524"/>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bg1">
              <a:alpha val="84000"/>
            </a:schemeClr>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cs typeface="+mn-ea"/>
              <a:sym typeface="+mn-lt"/>
            </a:endParaRPr>
          </a:p>
        </p:txBody>
      </p:sp>
      <p:sp>
        <p:nvSpPr>
          <p:cNvPr id="7" name="矩形 6">
            <a:extLst>
              <a:ext uri="{FF2B5EF4-FFF2-40B4-BE49-F238E27FC236}">
                <a16:creationId xmlns:a16="http://schemas.microsoft.com/office/drawing/2014/main" id="{E68FA2BB-87F4-4B09-9EDC-933654E5FA68}"/>
              </a:ext>
            </a:extLst>
          </p:cNvPr>
          <p:cNvSpPr/>
          <p:nvPr/>
        </p:nvSpPr>
        <p:spPr>
          <a:xfrm>
            <a:off x="-6627" y="27811"/>
            <a:ext cx="12192001" cy="7437121"/>
          </a:xfrm>
          <a:prstGeom prst="rect">
            <a:avLst/>
          </a:prstGeom>
          <a:blipFill dpi="0" rotWithShape="1">
            <a:blip r:embed="rId4" cstate="email">
              <a:alphaModFix amt="39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94118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24E3B"/>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422D213-B130-4E16-8C22-279DA563FA52}"/>
              </a:ext>
            </a:extLst>
          </p:cNvPr>
          <p:cNvSpPr/>
          <p:nvPr/>
        </p:nvSpPr>
        <p:spPr>
          <a:xfrm>
            <a:off x="1717288" y="1839951"/>
            <a:ext cx="4527395" cy="2904187"/>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6712D1CD-904D-4E77-88BC-889D13B67B98}"/>
              </a:ext>
            </a:extLst>
          </p:cNvPr>
          <p:cNvGrpSpPr/>
          <p:nvPr/>
        </p:nvGrpSpPr>
        <p:grpSpPr>
          <a:xfrm>
            <a:off x="932658" y="1738276"/>
            <a:ext cx="6491724" cy="3381446"/>
            <a:chOff x="1362482" y="1361374"/>
            <a:chExt cx="6740441" cy="3510999"/>
          </a:xfrm>
        </p:grpSpPr>
        <p:grpSp>
          <p:nvGrpSpPr>
            <p:cNvPr id="28" name="Group 24">
              <a:extLst>
                <a:ext uri="{FF2B5EF4-FFF2-40B4-BE49-F238E27FC236}">
                  <a16:creationId xmlns:a16="http://schemas.microsoft.com/office/drawing/2014/main" id="{F67FBE50-EF07-46B0-9D45-F8235CC57109}"/>
                </a:ext>
              </a:extLst>
            </p:cNvPr>
            <p:cNvGrpSpPr/>
            <p:nvPr/>
          </p:nvGrpSpPr>
          <p:grpSpPr>
            <a:xfrm>
              <a:off x="1362482" y="4574158"/>
              <a:ext cx="6740441" cy="298215"/>
              <a:chOff x="7127340" y="8105776"/>
              <a:chExt cx="10132495" cy="448289"/>
            </a:xfrm>
          </p:grpSpPr>
          <p:sp>
            <p:nvSpPr>
              <p:cNvPr id="29" name="Freeform 25">
                <a:extLst>
                  <a:ext uri="{FF2B5EF4-FFF2-40B4-BE49-F238E27FC236}">
                    <a16:creationId xmlns:a16="http://schemas.microsoft.com/office/drawing/2014/main" id="{DE6955FD-26C2-4B65-93BF-CB00932D7B3B}"/>
                  </a:ext>
                </a:extLst>
              </p:cNvPr>
              <p:cNvSpPr>
                <a:spLocks/>
              </p:cNvSpPr>
              <p:nvPr/>
            </p:nvSpPr>
            <p:spPr bwMode="auto">
              <a:xfrm>
                <a:off x="7127340" y="8306930"/>
                <a:ext cx="10103759" cy="247135"/>
              </a:xfrm>
              <a:custGeom>
                <a:avLst/>
                <a:gdLst>
                  <a:gd name="T0" fmla="*/ 5 w 741"/>
                  <a:gd name="T1" fmla="*/ 3 h 18"/>
                  <a:gd name="T2" fmla="*/ 33 w 741"/>
                  <a:gd name="T3" fmla="*/ 18 h 18"/>
                  <a:gd name="T4" fmla="*/ 713 w 741"/>
                  <a:gd name="T5" fmla="*/ 18 h 18"/>
                  <a:gd name="T6" fmla="*/ 741 w 741"/>
                  <a:gd name="T7" fmla="*/ 6 h 18"/>
                  <a:gd name="T8" fmla="*/ 741 w 741"/>
                  <a:gd name="T9" fmla="*/ 0 h 18"/>
                  <a:gd name="T10" fmla="*/ 5 w 741"/>
                  <a:gd name="T11" fmla="*/ 3 h 18"/>
                </a:gdLst>
                <a:ahLst/>
                <a:cxnLst>
                  <a:cxn ang="0">
                    <a:pos x="T0" y="T1"/>
                  </a:cxn>
                  <a:cxn ang="0">
                    <a:pos x="T2" y="T3"/>
                  </a:cxn>
                  <a:cxn ang="0">
                    <a:pos x="T4" y="T5"/>
                  </a:cxn>
                  <a:cxn ang="0">
                    <a:pos x="T6" y="T7"/>
                  </a:cxn>
                  <a:cxn ang="0">
                    <a:pos x="T8" y="T9"/>
                  </a:cxn>
                  <a:cxn ang="0">
                    <a:pos x="T10" y="T11"/>
                  </a:cxn>
                </a:cxnLst>
                <a:rect l="0" t="0" r="r" b="b"/>
                <a:pathLst>
                  <a:path w="741" h="18">
                    <a:moveTo>
                      <a:pt x="5" y="3"/>
                    </a:moveTo>
                    <a:cubicBezTo>
                      <a:pt x="5" y="3"/>
                      <a:pt x="0" y="11"/>
                      <a:pt x="33" y="18"/>
                    </a:cubicBezTo>
                    <a:cubicBezTo>
                      <a:pt x="713" y="18"/>
                      <a:pt x="713" y="18"/>
                      <a:pt x="713" y="18"/>
                    </a:cubicBezTo>
                    <a:cubicBezTo>
                      <a:pt x="713" y="18"/>
                      <a:pt x="735" y="17"/>
                      <a:pt x="741" y="6"/>
                    </a:cubicBezTo>
                    <a:cubicBezTo>
                      <a:pt x="741" y="0"/>
                      <a:pt x="741" y="0"/>
                      <a:pt x="741" y="0"/>
                    </a:cubicBezTo>
                    <a:lnTo>
                      <a:pt x="5" y="3"/>
                    </a:lnTo>
                    <a:close/>
                  </a:path>
                </a:pathLst>
              </a:custGeom>
              <a:solidFill>
                <a:srgbClr val="5F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37" name="Freeform 29">
                <a:extLst>
                  <a:ext uri="{FF2B5EF4-FFF2-40B4-BE49-F238E27FC236}">
                    <a16:creationId xmlns:a16="http://schemas.microsoft.com/office/drawing/2014/main" id="{8EC409EA-DBDA-4024-B281-28E195BC6F95}"/>
                  </a:ext>
                </a:extLst>
              </p:cNvPr>
              <p:cNvSpPr>
                <a:spLocks/>
              </p:cNvSpPr>
              <p:nvPr/>
            </p:nvSpPr>
            <p:spPr bwMode="auto">
              <a:xfrm>
                <a:off x="7196308" y="8105776"/>
                <a:ext cx="10063527" cy="310354"/>
              </a:xfrm>
              <a:custGeom>
                <a:avLst/>
                <a:gdLst>
                  <a:gd name="T0" fmla="*/ 0 w 738"/>
                  <a:gd name="T1" fmla="*/ 0 h 23"/>
                  <a:gd name="T2" fmla="*/ 737 w 738"/>
                  <a:gd name="T3" fmla="*/ 0 h 23"/>
                  <a:gd name="T4" fmla="*/ 737 w 738"/>
                  <a:gd name="T5" fmla="*/ 19 h 23"/>
                  <a:gd name="T6" fmla="*/ 729 w 738"/>
                  <a:gd name="T7" fmla="*/ 21 h 23"/>
                  <a:gd name="T8" fmla="*/ 7 w 738"/>
                  <a:gd name="T9" fmla="*/ 21 h 23"/>
                  <a:gd name="T10" fmla="*/ 0 w 738"/>
                  <a:gd name="T11" fmla="*/ 19 h 23"/>
                  <a:gd name="T12" fmla="*/ 0 w 738"/>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738" h="23">
                    <a:moveTo>
                      <a:pt x="0" y="0"/>
                    </a:moveTo>
                    <a:cubicBezTo>
                      <a:pt x="737" y="0"/>
                      <a:pt x="737" y="0"/>
                      <a:pt x="737" y="0"/>
                    </a:cubicBezTo>
                    <a:cubicBezTo>
                      <a:pt x="737" y="19"/>
                      <a:pt x="737" y="19"/>
                      <a:pt x="737" y="19"/>
                    </a:cubicBezTo>
                    <a:cubicBezTo>
                      <a:pt x="737" y="19"/>
                      <a:pt x="738" y="22"/>
                      <a:pt x="729" y="21"/>
                    </a:cubicBezTo>
                    <a:cubicBezTo>
                      <a:pt x="7" y="21"/>
                      <a:pt x="7" y="21"/>
                      <a:pt x="7" y="21"/>
                    </a:cubicBezTo>
                    <a:cubicBezTo>
                      <a:pt x="7" y="21"/>
                      <a:pt x="0" y="23"/>
                      <a:pt x="0" y="19"/>
                    </a:cubicBezTo>
                    <a:lnTo>
                      <a:pt x="0" y="0"/>
                    </a:lnTo>
                    <a:close/>
                  </a:path>
                </a:pathLst>
              </a:custGeom>
              <a:solidFill>
                <a:srgbClr val="D0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38" name="Freeform 30">
                <a:extLst>
                  <a:ext uri="{FF2B5EF4-FFF2-40B4-BE49-F238E27FC236}">
                    <a16:creationId xmlns:a16="http://schemas.microsoft.com/office/drawing/2014/main" id="{483EC960-85FD-47C5-AB18-CC8DA72E9863}"/>
                  </a:ext>
                </a:extLst>
              </p:cNvPr>
              <p:cNvSpPr>
                <a:spLocks/>
              </p:cNvSpPr>
              <p:nvPr/>
            </p:nvSpPr>
            <p:spPr bwMode="auto">
              <a:xfrm>
                <a:off x="16397740" y="8237963"/>
                <a:ext cx="367828" cy="45978"/>
              </a:xfrm>
              <a:custGeom>
                <a:avLst/>
                <a:gdLst>
                  <a:gd name="T0" fmla="*/ 27 w 27"/>
                  <a:gd name="T1" fmla="*/ 2 h 3"/>
                  <a:gd name="T2" fmla="*/ 26 w 27"/>
                  <a:gd name="T3" fmla="*/ 3 h 3"/>
                  <a:gd name="T4" fmla="*/ 1 w 27"/>
                  <a:gd name="T5" fmla="*/ 3 h 3"/>
                  <a:gd name="T6" fmla="*/ 0 w 27"/>
                  <a:gd name="T7" fmla="*/ 2 h 3"/>
                  <a:gd name="T8" fmla="*/ 0 w 27"/>
                  <a:gd name="T9" fmla="*/ 2 h 3"/>
                  <a:gd name="T10" fmla="*/ 1 w 27"/>
                  <a:gd name="T11" fmla="*/ 0 h 3"/>
                  <a:gd name="T12" fmla="*/ 26 w 27"/>
                  <a:gd name="T13" fmla="*/ 0 h 3"/>
                  <a:gd name="T14" fmla="*/ 27 w 2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3">
                    <a:moveTo>
                      <a:pt x="27" y="2"/>
                    </a:moveTo>
                    <a:cubicBezTo>
                      <a:pt x="27" y="2"/>
                      <a:pt x="27" y="3"/>
                      <a:pt x="26" y="3"/>
                    </a:cubicBezTo>
                    <a:cubicBezTo>
                      <a:pt x="1" y="3"/>
                      <a:pt x="1" y="3"/>
                      <a:pt x="1" y="3"/>
                    </a:cubicBezTo>
                    <a:cubicBezTo>
                      <a:pt x="1" y="3"/>
                      <a:pt x="0" y="2"/>
                      <a:pt x="0" y="2"/>
                    </a:cubicBezTo>
                    <a:cubicBezTo>
                      <a:pt x="0" y="2"/>
                      <a:pt x="0" y="2"/>
                      <a:pt x="0" y="2"/>
                    </a:cubicBezTo>
                    <a:cubicBezTo>
                      <a:pt x="0" y="1"/>
                      <a:pt x="1" y="0"/>
                      <a:pt x="1" y="0"/>
                    </a:cubicBezTo>
                    <a:cubicBezTo>
                      <a:pt x="26" y="0"/>
                      <a:pt x="26" y="0"/>
                      <a:pt x="26" y="0"/>
                    </a:cubicBezTo>
                    <a:cubicBezTo>
                      <a:pt x="27" y="0"/>
                      <a:pt x="27" y="1"/>
                      <a:pt x="27" y="2"/>
                    </a:cubicBezTo>
                    <a:close/>
                  </a:path>
                </a:pathLst>
              </a:custGeom>
              <a:solidFill>
                <a:srgbClr val="5F676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sp>
            <p:nvSpPr>
              <p:cNvPr id="39" name="Freeform 31">
                <a:extLst>
                  <a:ext uri="{FF2B5EF4-FFF2-40B4-BE49-F238E27FC236}">
                    <a16:creationId xmlns:a16="http://schemas.microsoft.com/office/drawing/2014/main" id="{7980546E-1245-44DD-9C94-4BE48342F461}"/>
                  </a:ext>
                </a:extLst>
              </p:cNvPr>
              <p:cNvSpPr>
                <a:spLocks/>
              </p:cNvSpPr>
              <p:nvPr/>
            </p:nvSpPr>
            <p:spPr bwMode="auto">
              <a:xfrm>
                <a:off x="11501038" y="8117270"/>
                <a:ext cx="1419583" cy="149429"/>
              </a:xfrm>
              <a:custGeom>
                <a:avLst/>
                <a:gdLst>
                  <a:gd name="T0" fmla="*/ 2 w 104"/>
                  <a:gd name="T1" fmla="*/ 0 h 11"/>
                  <a:gd name="T2" fmla="*/ 9 w 104"/>
                  <a:gd name="T3" fmla="*/ 10 h 11"/>
                  <a:gd name="T4" fmla="*/ 94 w 104"/>
                  <a:gd name="T5" fmla="*/ 10 h 11"/>
                  <a:gd name="T6" fmla="*/ 102 w 104"/>
                  <a:gd name="T7" fmla="*/ 0 h 11"/>
                  <a:gd name="T8" fmla="*/ 2 w 104"/>
                  <a:gd name="T9" fmla="*/ 0 h 11"/>
                </a:gdLst>
                <a:ahLst/>
                <a:cxnLst>
                  <a:cxn ang="0">
                    <a:pos x="T0" y="T1"/>
                  </a:cxn>
                  <a:cxn ang="0">
                    <a:pos x="T2" y="T3"/>
                  </a:cxn>
                  <a:cxn ang="0">
                    <a:pos x="T4" y="T5"/>
                  </a:cxn>
                  <a:cxn ang="0">
                    <a:pos x="T6" y="T7"/>
                  </a:cxn>
                  <a:cxn ang="0">
                    <a:pos x="T8" y="T9"/>
                  </a:cxn>
                </a:cxnLst>
                <a:rect l="0" t="0" r="r" b="b"/>
                <a:pathLst>
                  <a:path w="104" h="11">
                    <a:moveTo>
                      <a:pt x="2" y="0"/>
                    </a:moveTo>
                    <a:cubicBezTo>
                      <a:pt x="2" y="0"/>
                      <a:pt x="0" y="9"/>
                      <a:pt x="9" y="10"/>
                    </a:cubicBezTo>
                    <a:cubicBezTo>
                      <a:pt x="94" y="10"/>
                      <a:pt x="94" y="10"/>
                      <a:pt x="94" y="10"/>
                    </a:cubicBezTo>
                    <a:cubicBezTo>
                      <a:pt x="94" y="10"/>
                      <a:pt x="104" y="11"/>
                      <a:pt x="102" y="0"/>
                    </a:cubicBezTo>
                    <a:lnTo>
                      <a:pt x="2" y="0"/>
                    </a:lnTo>
                    <a:close/>
                  </a:path>
                </a:pathLst>
              </a:custGeom>
              <a:solidFill>
                <a:srgbClr val="8081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grpSp>
        <p:sp>
          <p:nvSpPr>
            <p:cNvPr id="50" name="Freeform 23">
              <a:extLst>
                <a:ext uri="{FF2B5EF4-FFF2-40B4-BE49-F238E27FC236}">
                  <a16:creationId xmlns:a16="http://schemas.microsoft.com/office/drawing/2014/main" id="{5072A8C6-5D07-4E0B-8258-95C935DB9D72}"/>
                </a:ext>
              </a:extLst>
            </p:cNvPr>
            <p:cNvSpPr>
              <a:spLocks noEditPoints="1"/>
            </p:cNvSpPr>
            <p:nvPr/>
          </p:nvSpPr>
          <p:spPr bwMode="auto">
            <a:xfrm>
              <a:off x="2024774" y="1361374"/>
              <a:ext cx="4977909" cy="3375955"/>
            </a:xfrm>
            <a:custGeom>
              <a:avLst/>
              <a:gdLst>
                <a:gd name="T0" fmla="*/ 536 w 549"/>
                <a:gd name="T1" fmla="*/ 0 h 371"/>
                <a:gd name="T2" fmla="*/ 12 w 549"/>
                <a:gd name="T3" fmla="*/ 0 h 371"/>
                <a:gd name="T4" fmla="*/ 0 w 549"/>
                <a:gd name="T5" fmla="*/ 17 h 371"/>
                <a:gd name="T6" fmla="*/ 0 w 549"/>
                <a:gd name="T7" fmla="*/ 354 h 371"/>
                <a:gd name="T8" fmla="*/ 12 w 549"/>
                <a:gd name="T9" fmla="*/ 371 h 371"/>
                <a:gd name="T10" fmla="*/ 536 w 549"/>
                <a:gd name="T11" fmla="*/ 371 h 371"/>
                <a:gd name="T12" fmla="*/ 549 w 549"/>
                <a:gd name="T13" fmla="*/ 354 h 371"/>
                <a:gd name="T14" fmla="*/ 549 w 549"/>
                <a:gd name="T15" fmla="*/ 17 h 371"/>
                <a:gd name="T16" fmla="*/ 536 w 549"/>
                <a:gd name="T17" fmla="*/ 0 h 371"/>
                <a:gd name="T18" fmla="*/ 528 w 549"/>
                <a:gd name="T19" fmla="*/ 333 h 371"/>
                <a:gd name="T20" fmla="*/ 21 w 549"/>
                <a:gd name="T21" fmla="*/ 333 h 371"/>
                <a:gd name="T22" fmla="*/ 21 w 549"/>
                <a:gd name="T23" fmla="*/ 21 h 371"/>
                <a:gd name="T24" fmla="*/ 528 w 549"/>
                <a:gd name="T25" fmla="*/ 21 h 371"/>
                <a:gd name="T26" fmla="*/ 528 w 549"/>
                <a:gd name="T27" fmla="*/ 333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9" h="371">
                  <a:moveTo>
                    <a:pt x="536" y="0"/>
                  </a:moveTo>
                  <a:cubicBezTo>
                    <a:pt x="12" y="0"/>
                    <a:pt x="12" y="0"/>
                    <a:pt x="12" y="0"/>
                  </a:cubicBezTo>
                  <a:cubicBezTo>
                    <a:pt x="5" y="0"/>
                    <a:pt x="0" y="8"/>
                    <a:pt x="0" y="17"/>
                  </a:cubicBezTo>
                  <a:cubicBezTo>
                    <a:pt x="0" y="354"/>
                    <a:pt x="0" y="354"/>
                    <a:pt x="0" y="354"/>
                  </a:cubicBezTo>
                  <a:cubicBezTo>
                    <a:pt x="0" y="363"/>
                    <a:pt x="5" y="371"/>
                    <a:pt x="12" y="371"/>
                  </a:cubicBezTo>
                  <a:cubicBezTo>
                    <a:pt x="536" y="371"/>
                    <a:pt x="536" y="371"/>
                    <a:pt x="536" y="371"/>
                  </a:cubicBezTo>
                  <a:cubicBezTo>
                    <a:pt x="543" y="371"/>
                    <a:pt x="549" y="363"/>
                    <a:pt x="549" y="354"/>
                  </a:cubicBezTo>
                  <a:cubicBezTo>
                    <a:pt x="549" y="17"/>
                    <a:pt x="549" y="17"/>
                    <a:pt x="549" y="17"/>
                  </a:cubicBezTo>
                  <a:cubicBezTo>
                    <a:pt x="549" y="8"/>
                    <a:pt x="543" y="0"/>
                    <a:pt x="536" y="0"/>
                  </a:cubicBezTo>
                  <a:close/>
                  <a:moveTo>
                    <a:pt x="528" y="333"/>
                  </a:moveTo>
                  <a:cubicBezTo>
                    <a:pt x="21" y="333"/>
                    <a:pt x="21" y="333"/>
                    <a:pt x="21" y="333"/>
                  </a:cubicBezTo>
                  <a:cubicBezTo>
                    <a:pt x="21" y="21"/>
                    <a:pt x="21" y="21"/>
                    <a:pt x="21" y="21"/>
                  </a:cubicBezTo>
                  <a:cubicBezTo>
                    <a:pt x="528" y="21"/>
                    <a:pt x="528" y="21"/>
                    <a:pt x="528" y="21"/>
                  </a:cubicBezTo>
                  <a:lnTo>
                    <a:pt x="528" y="33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14" tIns="22857" rIns="45714" bIns="22857" numCol="1" anchor="t" anchorCtr="0" compatLnSpc="1">
              <a:prstTxWarp prst="textNoShape">
                <a:avLst/>
              </a:prstTxWarp>
            </a:bodyPr>
            <a:lstStyle/>
            <a:p>
              <a:endParaRPr lang="en-US" sz="900"/>
            </a:p>
          </p:txBody>
        </p:sp>
      </p:grpSp>
      <p:sp>
        <p:nvSpPr>
          <p:cNvPr id="36" name="Rectangle: Rounded Corners 35">
            <a:extLst>
              <a:ext uri="{FF2B5EF4-FFF2-40B4-BE49-F238E27FC236}">
                <a16:creationId xmlns:a16="http://schemas.microsoft.com/office/drawing/2014/main" id="{8FD981C2-B80C-4FB5-8A76-9BFD4D434F43}"/>
              </a:ext>
            </a:extLst>
          </p:cNvPr>
          <p:cNvSpPr/>
          <p:nvPr/>
        </p:nvSpPr>
        <p:spPr>
          <a:xfrm>
            <a:off x="0" y="0"/>
            <a:ext cx="5913120" cy="6857999"/>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261;p43">
            <a:extLst>
              <a:ext uri="{FF2B5EF4-FFF2-40B4-BE49-F238E27FC236}">
                <a16:creationId xmlns:a16="http://schemas.microsoft.com/office/drawing/2014/main" id="{02AE47AD-B11F-4736-8C8C-14D57DC3EE26}"/>
              </a:ext>
            </a:extLst>
          </p:cNvPr>
          <p:cNvSpPr txBox="1"/>
          <p:nvPr/>
        </p:nvSpPr>
        <p:spPr>
          <a:xfrm>
            <a:off x="6989882" y="2386396"/>
            <a:ext cx="4540479" cy="2286267"/>
          </a:xfrm>
          <a:prstGeom prst="rect">
            <a:avLst/>
          </a:prstGeom>
          <a:noFill/>
          <a:ln>
            <a:noFill/>
          </a:ln>
        </p:spPr>
        <p:txBody>
          <a:bodyPr spcFirstLastPara="1" wrap="square" lIns="91434" tIns="45700" rIns="91434" bIns="45700" anchor="t" anchorCtr="0">
            <a:noAutofit/>
          </a:bodyPr>
          <a:lstStyle/>
          <a:p>
            <a:pPr>
              <a:lnSpc>
                <a:spcPct val="150000"/>
              </a:lnSpc>
            </a:pPr>
            <a:r>
              <a:rPr lang="zh-CN" altLang="en-US" sz="100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1000" dirty="0">
              <a:solidFill>
                <a:schemeClr val="bg1"/>
              </a:solidFill>
              <a:cs typeface="+mn-ea"/>
              <a:sym typeface="+mn-lt"/>
            </a:endParaRPr>
          </a:p>
          <a:p>
            <a:pPr>
              <a:lnSpc>
                <a:spcPct val="150000"/>
              </a:lnSpc>
            </a:pPr>
            <a:r>
              <a:rPr lang="zh-CN" altLang="en-US" sz="1000"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1000" dirty="0">
              <a:solidFill>
                <a:schemeClr val="bg1"/>
              </a:solidFill>
              <a:cs typeface="+mn-ea"/>
              <a:sym typeface="+mn-lt"/>
            </a:endParaRPr>
          </a:p>
          <a:p>
            <a:pPr>
              <a:lnSpc>
                <a:spcPct val="150000"/>
              </a:lnSpc>
            </a:pPr>
            <a:endParaRPr sz="1000" dirty="0">
              <a:solidFill>
                <a:schemeClr val="bg1"/>
              </a:solidFill>
              <a:cs typeface="+mn-ea"/>
              <a:sym typeface="+mn-lt"/>
            </a:endParaRPr>
          </a:p>
        </p:txBody>
      </p:sp>
      <p:sp>
        <p:nvSpPr>
          <p:cNvPr id="5" name="矩形 4">
            <a:extLst>
              <a:ext uri="{FF2B5EF4-FFF2-40B4-BE49-F238E27FC236}">
                <a16:creationId xmlns:a16="http://schemas.microsoft.com/office/drawing/2014/main" id="{D7000E64-9F24-48B5-BA8D-4C90036F57E5}"/>
              </a:ext>
            </a:extLst>
          </p:cNvPr>
          <p:cNvSpPr/>
          <p:nvPr/>
        </p:nvSpPr>
        <p:spPr>
          <a:xfrm>
            <a:off x="0" y="28560"/>
            <a:ext cx="12192001" cy="7437121"/>
          </a:xfrm>
          <a:prstGeom prst="rect">
            <a:avLst/>
          </a:prstGeom>
          <a:blipFill dpi="0" rotWithShape="1">
            <a:blip r:embed="rId3" cstate="email">
              <a:alphaModFix amt="37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57294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4E3B"/>
        </a:solidFill>
        <a:effectLst/>
      </p:bgPr>
    </p:bg>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6B7EAF2-175F-4A45-8F99-C2B6C0813D07}"/>
              </a:ext>
            </a:extLst>
          </p:cNvPr>
          <p:cNvSpPr/>
          <p:nvPr/>
        </p:nvSpPr>
        <p:spPr>
          <a:xfrm>
            <a:off x="-1" y="-1"/>
            <a:ext cx="5774635" cy="6858000"/>
          </a:xfrm>
          <a:prstGeom prst="rect">
            <a:avLst/>
          </a:prstGeom>
          <a:blipFill dpi="0" rotWithShape="1">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a:extLst>
              <a:ext uri="{FF2B5EF4-FFF2-40B4-BE49-F238E27FC236}">
                <a16:creationId xmlns:a16="http://schemas.microsoft.com/office/drawing/2014/main" id="{2FC9D2AF-4454-450E-BB2C-B2DB6D0A9C69}"/>
              </a:ext>
            </a:extLst>
          </p:cNvPr>
          <p:cNvGrpSpPr/>
          <p:nvPr/>
        </p:nvGrpSpPr>
        <p:grpSpPr>
          <a:xfrm>
            <a:off x="1858617" y="3240158"/>
            <a:ext cx="10326757" cy="2574236"/>
            <a:chOff x="2971800" y="3428998"/>
            <a:chExt cx="9213574" cy="2266125"/>
          </a:xfrm>
        </p:grpSpPr>
        <p:sp>
          <p:nvSpPr>
            <p:cNvPr id="13" name="矩形 12">
              <a:extLst>
                <a:ext uri="{FF2B5EF4-FFF2-40B4-BE49-F238E27FC236}">
                  <a16:creationId xmlns:a16="http://schemas.microsoft.com/office/drawing/2014/main" id="{8D39E795-81D4-47D5-9E7D-35CBB21B3E88}"/>
                </a:ext>
              </a:extLst>
            </p:cNvPr>
            <p:cNvSpPr/>
            <p:nvPr/>
          </p:nvSpPr>
          <p:spPr>
            <a:xfrm>
              <a:off x="8984974" y="3428999"/>
              <a:ext cx="3200400" cy="2266124"/>
            </a:xfrm>
            <a:prstGeom prst="rect">
              <a:avLst/>
            </a:prstGeom>
            <a:blipFill dpi="0" rotWithShape="1">
              <a:blip r:embed="rId3"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76F32C35-F44B-4EB8-BC30-4F62745C3752}"/>
                </a:ext>
              </a:extLst>
            </p:cNvPr>
            <p:cNvSpPr/>
            <p:nvPr/>
          </p:nvSpPr>
          <p:spPr>
            <a:xfrm>
              <a:off x="2971800" y="3428998"/>
              <a:ext cx="6013174" cy="2266124"/>
            </a:xfrm>
            <a:prstGeom prst="rect">
              <a:avLst/>
            </a:prstGeom>
            <a:solidFill>
              <a:srgbClr val="53765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a:extLst>
              <a:ext uri="{FF2B5EF4-FFF2-40B4-BE49-F238E27FC236}">
                <a16:creationId xmlns:a16="http://schemas.microsoft.com/office/drawing/2014/main" id="{95B52A63-AF74-4798-ADF0-E69FE26F20BD}"/>
              </a:ext>
            </a:extLst>
          </p:cNvPr>
          <p:cNvGrpSpPr/>
          <p:nvPr/>
        </p:nvGrpSpPr>
        <p:grpSpPr>
          <a:xfrm>
            <a:off x="1761893" y="1533169"/>
            <a:ext cx="9627833" cy="3619505"/>
            <a:chOff x="7286455" y="5137219"/>
            <a:chExt cx="9627833" cy="3619505"/>
          </a:xfrm>
        </p:grpSpPr>
        <p:sp>
          <p:nvSpPr>
            <p:cNvPr id="21" name="文本框 20">
              <a:extLst>
                <a:ext uri="{FF2B5EF4-FFF2-40B4-BE49-F238E27FC236}">
                  <a16:creationId xmlns:a16="http://schemas.microsoft.com/office/drawing/2014/main" id="{C71DD305-E9FA-46D7-8ED3-80C7A5D2016F}"/>
                </a:ext>
              </a:extLst>
            </p:cNvPr>
            <p:cNvSpPr txBox="1"/>
            <p:nvPr/>
          </p:nvSpPr>
          <p:spPr>
            <a:xfrm>
              <a:off x="7286455" y="7433285"/>
              <a:ext cx="6437849" cy="1323439"/>
            </a:xfrm>
            <a:prstGeom prst="rect">
              <a:avLst/>
            </a:prstGeom>
            <a:noFill/>
          </p:spPr>
          <p:txBody>
            <a:bodyPr wrap="square" rtlCol="0">
              <a:spAutoFit/>
            </a:bodyPr>
            <a:lstStyle/>
            <a:p>
              <a:pPr algn="ctr"/>
              <a:r>
                <a:rPr lang="en-US" altLang="zh-CN" sz="8000">
                  <a:solidFill>
                    <a:schemeClr val="bg1">
                      <a:alpha val="82000"/>
                    </a:schemeClr>
                  </a:solidFill>
                  <a:latin typeface="Abril Fatface" panose="02000503000000020003" pitchFamily="2" charset="0"/>
                </a:rPr>
                <a:t>THANK</a:t>
              </a:r>
              <a:r>
                <a:rPr lang="zh-CN" altLang="en-US" sz="8000">
                  <a:solidFill>
                    <a:schemeClr val="bg1">
                      <a:alpha val="82000"/>
                    </a:schemeClr>
                  </a:solidFill>
                  <a:latin typeface="Abril Fatface" panose="02000503000000020003" pitchFamily="2" charset="0"/>
                </a:rPr>
                <a:t> </a:t>
              </a:r>
              <a:r>
                <a:rPr lang="en-US" altLang="zh-CN" sz="8000">
                  <a:solidFill>
                    <a:schemeClr val="bg1">
                      <a:alpha val="82000"/>
                    </a:schemeClr>
                  </a:solidFill>
                  <a:latin typeface="Abril Fatface" panose="02000503000000020003" pitchFamily="2" charset="0"/>
                </a:rPr>
                <a:t>YOU</a:t>
              </a:r>
              <a:endParaRPr lang="zh-CN" altLang="en-US" sz="8000">
                <a:solidFill>
                  <a:schemeClr val="bg1">
                    <a:alpha val="82000"/>
                  </a:schemeClr>
                </a:solidFill>
                <a:latin typeface="Abril Fatface" panose="02000503000000020003" pitchFamily="2" charset="0"/>
              </a:endParaRPr>
            </a:p>
          </p:txBody>
        </p:sp>
        <p:sp>
          <p:nvSpPr>
            <p:cNvPr id="22" name="文本框 21">
              <a:extLst>
                <a:ext uri="{FF2B5EF4-FFF2-40B4-BE49-F238E27FC236}">
                  <a16:creationId xmlns:a16="http://schemas.microsoft.com/office/drawing/2014/main" id="{023D3185-AF52-4E07-8B1C-F965C040CBE4}"/>
                </a:ext>
              </a:extLst>
            </p:cNvPr>
            <p:cNvSpPr txBox="1"/>
            <p:nvPr/>
          </p:nvSpPr>
          <p:spPr>
            <a:xfrm>
              <a:off x="12101469" y="5137219"/>
              <a:ext cx="4812819" cy="461665"/>
            </a:xfrm>
            <a:prstGeom prst="rect">
              <a:avLst/>
            </a:prstGeom>
            <a:noFill/>
          </p:spPr>
          <p:txBody>
            <a:bodyPr wrap="square" rtlCol="0">
              <a:spAutoFit/>
            </a:bodyPr>
            <a:lstStyle/>
            <a:p>
              <a:pPr algn="dist"/>
              <a:r>
                <a:rPr lang="zh-CN" altLang="en-US" sz="2400" b="1">
                  <a:solidFill>
                    <a:schemeClr val="bg1"/>
                  </a:solidFill>
                  <a:latin typeface="微软雅黑" panose="020B0503020204020204" pitchFamily="34" charset="-122"/>
                  <a:ea typeface="微软雅黑" panose="020B0503020204020204" pitchFamily="34" charset="-122"/>
                  <a:cs typeface="Mongolian Baiti" panose="03000500000000000000" pitchFamily="66" charset="0"/>
                </a:rPr>
                <a:t>人物时尚画册相册通用模板</a:t>
              </a:r>
            </a:p>
          </p:txBody>
        </p:sp>
      </p:grpSp>
      <p:sp>
        <p:nvSpPr>
          <p:cNvPr id="27" name="文本框 26">
            <a:extLst>
              <a:ext uri="{FF2B5EF4-FFF2-40B4-BE49-F238E27FC236}">
                <a16:creationId xmlns:a16="http://schemas.microsoft.com/office/drawing/2014/main" id="{97175756-93B0-40BD-9A77-1D712D2FF45C}"/>
              </a:ext>
            </a:extLst>
          </p:cNvPr>
          <p:cNvSpPr txBox="1"/>
          <p:nvPr/>
        </p:nvSpPr>
        <p:spPr>
          <a:xfrm>
            <a:off x="9227560" y="4260121"/>
            <a:ext cx="2458720" cy="461665"/>
          </a:xfrm>
          <a:prstGeom prst="rect">
            <a:avLst/>
          </a:prstGeom>
          <a:noFill/>
        </p:spPr>
        <p:txBody>
          <a:bodyPr wrap="square">
            <a:spAutoFit/>
          </a:bodyPr>
          <a:lstStyle/>
          <a:p>
            <a:pPr algn="dist"/>
            <a:r>
              <a:rPr lang="zh-CN" altLang="en-US" sz="2400">
                <a:solidFill>
                  <a:schemeClr val="bg1"/>
                </a:solidFill>
                <a:latin typeface="Abhaya Libre" panose="02000503000000000000" pitchFamily="2" charset="0"/>
                <a:cs typeface="Abhaya Libre" panose="02000503000000000000" pitchFamily="2" charset="0"/>
              </a:rPr>
              <a:t> FRIENDSHIP</a:t>
            </a:r>
          </a:p>
        </p:txBody>
      </p:sp>
      <p:sp>
        <p:nvSpPr>
          <p:cNvPr id="2" name="Google Shape;261;p43">
            <a:extLst>
              <a:ext uri="{FF2B5EF4-FFF2-40B4-BE49-F238E27FC236}">
                <a16:creationId xmlns:a16="http://schemas.microsoft.com/office/drawing/2014/main" id="{1D4E3C96-BDFD-411B-9DFF-242AB6AB6177}"/>
              </a:ext>
            </a:extLst>
          </p:cNvPr>
          <p:cNvSpPr txBox="1"/>
          <p:nvPr/>
        </p:nvSpPr>
        <p:spPr>
          <a:xfrm>
            <a:off x="6592445" y="2051281"/>
            <a:ext cx="4699532" cy="930711"/>
          </a:xfrm>
          <a:prstGeom prst="rect">
            <a:avLst/>
          </a:prstGeom>
          <a:noFill/>
          <a:ln>
            <a:noFill/>
          </a:ln>
        </p:spPr>
        <p:txBody>
          <a:bodyPr spcFirstLastPara="1" wrap="square" lIns="91434" tIns="45700" rIns="91434" bIns="45700" anchor="t" anchorCtr="0">
            <a:noAutofit/>
          </a:bodyPr>
          <a:lstStyle/>
          <a:p>
            <a:pPr>
              <a:lnSpc>
                <a:spcPct val="150000"/>
              </a:lnSpc>
            </a:pPr>
            <a:r>
              <a:rPr lang="zh-CN" altLang="en-US" sz="900" dirty="0">
                <a:solidFill>
                  <a:schemeClr val="bg1"/>
                </a:solidFill>
                <a:latin typeface="..黑体UI-日本语" panose="02000000000000000000" pitchFamily="2" charset="-128"/>
                <a:ea typeface="..黑体UI-日本语" panose="02000000000000000000" pitchFamily="2" charset="-128"/>
                <a:cs typeface="..黑体UI-日本语" panose="02000000000000000000" pitchFamily="2" charset="-128"/>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900" dirty="0">
              <a:solidFill>
                <a:schemeClr val="bg1"/>
              </a:solidFill>
              <a:latin typeface="..黑体UI-日本语" panose="02000000000000000000" pitchFamily="2" charset="-128"/>
              <a:ea typeface="..黑体UI-日本语" panose="02000000000000000000" pitchFamily="2" charset="-128"/>
              <a:cs typeface="..黑体UI-日本语" panose="02000000000000000000" pitchFamily="2" charset="-128"/>
              <a:sym typeface="+mn-lt"/>
            </a:endParaRPr>
          </a:p>
        </p:txBody>
      </p:sp>
      <p:sp>
        <p:nvSpPr>
          <p:cNvPr id="5" name="Shape 2977">
            <a:extLst>
              <a:ext uri="{FF2B5EF4-FFF2-40B4-BE49-F238E27FC236}">
                <a16:creationId xmlns:a16="http://schemas.microsoft.com/office/drawing/2014/main" id="{37F07007-C1E0-42E8-93E4-AF31A0AC18EC}"/>
              </a:ext>
            </a:extLst>
          </p:cNvPr>
          <p:cNvSpPr/>
          <p:nvPr/>
        </p:nvSpPr>
        <p:spPr>
          <a:xfrm>
            <a:off x="10246233" y="4970696"/>
            <a:ext cx="297393" cy="297393"/>
          </a:xfrm>
          <a:custGeom>
            <a:avLst/>
            <a:gdLst/>
            <a:ahLst/>
            <a:cxnLst>
              <a:cxn ang="0">
                <a:pos x="wd2" y="hd2"/>
              </a:cxn>
              <a:cxn ang="5400000">
                <a:pos x="wd2" y="hd2"/>
              </a:cxn>
              <a:cxn ang="10800000">
                <a:pos x="wd2" y="hd2"/>
              </a:cxn>
              <a:cxn ang="16200000">
                <a:pos x="wd2" y="hd2"/>
              </a:cxn>
            </a:cxnLst>
            <a:rect l="0" t="0" r="r" b="b"/>
            <a:pathLst>
              <a:path w="21600" h="21600" extrusionOk="0">
                <a:moveTo>
                  <a:pt x="12086" y="20524"/>
                </a:moveTo>
                <a:cubicBezTo>
                  <a:pt x="11664" y="20580"/>
                  <a:pt x="11237" y="20618"/>
                  <a:pt x="10800" y="20618"/>
                </a:cubicBezTo>
                <a:cubicBezTo>
                  <a:pt x="5377" y="20618"/>
                  <a:pt x="982" y="16223"/>
                  <a:pt x="982" y="10800"/>
                </a:cubicBezTo>
                <a:cubicBezTo>
                  <a:pt x="982" y="5378"/>
                  <a:pt x="5377" y="982"/>
                  <a:pt x="10800" y="982"/>
                </a:cubicBezTo>
                <a:cubicBezTo>
                  <a:pt x="11237" y="982"/>
                  <a:pt x="11665" y="1020"/>
                  <a:pt x="12086" y="1076"/>
                </a:cubicBezTo>
                <a:cubicBezTo>
                  <a:pt x="14339" y="3664"/>
                  <a:pt x="15709" y="7100"/>
                  <a:pt x="15709" y="10800"/>
                </a:cubicBezTo>
                <a:cubicBezTo>
                  <a:pt x="15709" y="14500"/>
                  <a:pt x="14339" y="17936"/>
                  <a:pt x="12086" y="20524"/>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path>
            </a:pathLst>
          </a:custGeom>
          <a:solidFill>
            <a:schemeClr val="bg1">
              <a:alpha val="84000"/>
            </a:schemeClr>
          </a:solidFill>
          <a:ln w="12700">
            <a:miter lim="400000"/>
          </a:ln>
        </p:spPr>
        <p:txBody>
          <a:bodyPr lIns="38090" tIns="38090" rIns="38090" bIns="38090" anchor="ctr"/>
          <a:lstStyle/>
          <a:p>
            <a:pPr defTabSz="4565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3000">
              <a:cs typeface="+mn-ea"/>
              <a:sym typeface="+mn-lt"/>
            </a:endParaRPr>
          </a:p>
        </p:txBody>
      </p:sp>
      <p:sp>
        <p:nvSpPr>
          <p:cNvPr id="7" name="矩形 6">
            <a:extLst>
              <a:ext uri="{FF2B5EF4-FFF2-40B4-BE49-F238E27FC236}">
                <a16:creationId xmlns:a16="http://schemas.microsoft.com/office/drawing/2014/main" id="{E68FA2BB-87F4-4B09-9EDC-933654E5FA68}"/>
              </a:ext>
            </a:extLst>
          </p:cNvPr>
          <p:cNvSpPr/>
          <p:nvPr/>
        </p:nvSpPr>
        <p:spPr>
          <a:xfrm>
            <a:off x="-6627" y="-1"/>
            <a:ext cx="12192001" cy="7437121"/>
          </a:xfrm>
          <a:prstGeom prst="rect">
            <a:avLst/>
          </a:prstGeom>
          <a:blipFill dpi="0" rotWithShape="1">
            <a:blip r:embed="rId4" cstate="email">
              <a:alphaModFix amt="39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97250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3765F"/>
        </a:solidFill>
        <a:effectLst/>
      </p:bgPr>
    </p:bg>
    <p:spTree>
      <p:nvGrpSpPr>
        <p:cNvPr id="1" name=""/>
        <p:cNvGrpSpPr/>
        <p:nvPr/>
      </p:nvGrpSpPr>
      <p:grpSpPr>
        <a:xfrm>
          <a:off x="0" y="0"/>
          <a:ext cx="0" cy="0"/>
          <a:chOff x="0" y="0"/>
          <a:chExt cx="0" cy="0"/>
        </a:xfrm>
      </p:grpSpPr>
      <p:sp>
        <p:nvSpPr>
          <p:cNvPr id="27650" name="Picture Placeholder 1">
            <a:extLst>
              <a:ext uri="{FF2B5EF4-FFF2-40B4-BE49-F238E27FC236}">
                <a16:creationId xmlns:a16="http://schemas.microsoft.com/office/drawing/2014/main" id="{4DE15A66-C099-4BB8-B9B1-702AD04DDE84}"/>
              </a:ext>
            </a:extLst>
          </p:cNvPr>
          <p:cNvSpPr>
            <a:spLocks noGrp="1"/>
          </p:cNvSpPr>
          <p:nvPr>
            <p:ph type="pic" sz="quarter" idx="15"/>
          </p:nvPr>
        </p:nvSpPr>
        <p:spPr bwMode="auto">
          <a:xfrm>
            <a:off x="5265738" y="0"/>
            <a:ext cx="3370262" cy="6858000"/>
          </a:xfrm>
          <a:blipFill dpi="0" rotWithShape="0">
            <a:blip r:embed="rId2" cstate="email">
              <a:extLst>
                <a:ext uri="{28A0092B-C50C-407E-A947-70E740481C1C}">
                  <a14:useLocalDpi xmlns:a14="http://schemas.microsoft.com/office/drawing/2010/main"/>
                </a:ext>
              </a:extLst>
            </a:blip>
            <a:srcRect/>
            <a:stretch>
              <a:fillRect/>
            </a:stretch>
          </a:blipFill>
        </p:spPr>
      </p:sp>
      <p:grpSp>
        <p:nvGrpSpPr>
          <p:cNvPr id="11" name="组合 10">
            <a:extLst>
              <a:ext uri="{FF2B5EF4-FFF2-40B4-BE49-F238E27FC236}">
                <a16:creationId xmlns:a16="http://schemas.microsoft.com/office/drawing/2014/main" id="{637AC27F-4C9F-4EBF-8EE3-CF5A24A2A098}"/>
              </a:ext>
            </a:extLst>
          </p:cNvPr>
          <p:cNvGrpSpPr/>
          <p:nvPr/>
        </p:nvGrpSpPr>
        <p:grpSpPr>
          <a:xfrm>
            <a:off x="9002642" y="1230043"/>
            <a:ext cx="2533650" cy="1209677"/>
            <a:chOff x="11445" y="554"/>
            <a:chExt cx="3990" cy="1905"/>
          </a:xfrm>
        </p:grpSpPr>
        <p:sp>
          <p:nvSpPr>
            <p:cNvPr id="12" name="文本框 11">
              <a:extLst>
                <a:ext uri="{FF2B5EF4-FFF2-40B4-BE49-F238E27FC236}">
                  <a16:creationId xmlns:a16="http://schemas.microsoft.com/office/drawing/2014/main" id="{56A7D605-CA65-4A9C-BB5C-BEEB2725D097}"/>
                </a:ext>
              </a:extLst>
            </p:cNvPr>
            <p:cNvSpPr txBox="1"/>
            <p:nvPr/>
          </p:nvSpPr>
          <p:spPr>
            <a:xfrm>
              <a:off x="11445" y="1202"/>
              <a:ext cx="3990" cy="1257"/>
            </a:xfrm>
            <a:prstGeom prst="rect">
              <a:avLst/>
            </a:prstGeom>
            <a:noFill/>
          </p:spPr>
          <p:txBody>
            <a:bodyPr wrap="square" rtlCol="0" anchor="t">
              <a:spAutoFit/>
            </a:bodyPr>
            <a:lstStyle/>
            <a:p>
              <a:pPr algn="l" fontAlgn="auto">
                <a:lnSpc>
                  <a:spcPct val="130000"/>
                </a:lnSpc>
              </a:pPr>
              <a:r>
                <a:rPr lang="zh-CN" altLang="en-US" sz="900"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13" name="文本框 12">
              <a:extLst>
                <a:ext uri="{FF2B5EF4-FFF2-40B4-BE49-F238E27FC236}">
                  <a16:creationId xmlns:a16="http://schemas.microsoft.com/office/drawing/2014/main" id="{4A80C324-9B02-4E6C-8954-3488D5CB6358}"/>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cs typeface="+mn-ea"/>
                  <a:sym typeface="+mn-lt"/>
                </a:rPr>
                <a:t>添加此处原有标题</a:t>
              </a:r>
            </a:p>
          </p:txBody>
        </p:sp>
      </p:grpSp>
      <p:grpSp>
        <p:nvGrpSpPr>
          <p:cNvPr id="14" name="组合 13">
            <a:extLst>
              <a:ext uri="{FF2B5EF4-FFF2-40B4-BE49-F238E27FC236}">
                <a16:creationId xmlns:a16="http://schemas.microsoft.com/office/drawing/2014/main" id="{A75501D2-1336-4B20-A102-6CA282D81581}"/>
              </a:ext>
            </a:extLst>
          </p:cNvPr>
          <p:cNvGrpSpPr/>
          <p:nvPr/>
        </p:nvGrpSpPr>
        <p:grpSpPr>
          <a:xfrm>
            <a:off x="9002642" y="2984688"/>
            <a:ext cx="2533650" cy="1209677"/>
            <a:chOff x="11445" y="554"/>
            <a:chExt cx="3990" cy="1905"/>
          </a:xfrm>
        </p:grpSpPr>
        <p:sp>
          <p:nvSpPr>
            <p:cNvPr id="15" name="文本框 14">
              <a:extLst>
                <a:ext uri="{FF2B5EF4-FFF2-40B4-BE49-F238E27FC236}">
                  <a16:creationId xmlns:a16="http://schemas.microsoft.com/office/drawing/2014/main" id="{51311252-9F2D-4470-BE6E-81C209EA28AF}"/>
                </a:ext>
              </a:extLst>
            </p:cNvPr>
            <p:cNvSpPr txBox="1"/>
            <p:nvPr/>
          </p:nvSpPr>
          <p:spPr>
            <a:xfrm>
              <a:off x="11445" y="1202"/>
              <a:ext cx="3990" cy="1257"/>
            </a:xfrm>
            <a:prstGeom prst="rect">
              <a:avLst/>
            </a:prstGeom>
            <a:noFill/>
          </p:spPr>
          <p:txBody>
            <a:bodyPr wrap="square" rtlCol="0" anchor="t">
              <a:spAutoFit/>
            </a:bodyPr>
            <a:lstStyle/>
            <a:p>
              <a:pPr algn="l" fontAlgn="auto">
                <a:lnSpc>
                  <a:spcPct val="130000"/>
                </a:lnSpc>
              </a:pPr>
              <a:r>
                <a:rPr lang="zh-CN" altLang="en-US" sz="900"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16" name="文本框 15">
              <a:extLst>
                <a:ext uri="{FF2B5EF4-FFF2-40B4-BE49-F238E27FC236}">
                  <a16:creationId xmlns:a16="http://schemas.microsoft.com/office/drawing/2014/main" id="{519FB099-D69D-4C98-B531-B1E961D17E9D}"/>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cs typeface="+mn-ea"/>
                  <a:sym typeface="+mn-lt"/>
                </a:rPr>
                <a:t>添加此处原有标题</a:t>
              </a:r>
            </a:p>
          </p:txBody>
        </p:sp>
      </p:grpSp>
      <p:grpSp>
        <p:nvGrpSpPr>
          <p:cNvPr id="17" name="组合 16">
            <a:extLst>
              <a:ext uri="{FF2B5EF4-FFF2-40B4-BE49-F238E27FC236}">
                <a16:creationId xmlns:a16="http://schemas.microsoft.com/office/drawing/2014/main" id="{6113BB69-89D3-441A-A58E-C60AA01C590C}"/>
              </a:ext>
            </a:extLst>
          </p:cNvPr>
          <p:cNvGrpSpPr/>
          <p:nvPr/>
        </p:nvGrpSpPr>
        <p:grpSpPr>
          <a:xfrm>
            <a:off x="9002642" y="4729163"/>
            <a:ext cx="2533650" cy="1209677"/>
            <a:chOff x="11445" y="554"/>
            <a:chExt cx="3990" cy="1905"/>
          </a:xfrm>
        </p:grpSpPr>
        <p:sp>
          <p:nvSpPr>
            <p:cNvPr id="18" name="文本框 17">
              <a:extLst>
                <a:ext uri="{FF2B5EF4-FFF2-40B4-BE49-F238E27FC236}">
                  <a16:creationId xmlns:a16="http://schemas.microsoft.com/office/drawing/2014/main" id="{9D2E8387-CC00-45A8-8B2F-760D861899DF}"/>
                </a:ext>
              </a:extLst>
            </p:cNvPr>
            <p:cNvSpPr txBox="1"/>
            <p:nvPr/>
          </p:nvSpPr>
          <p:spPr>
            <a:xfrm>
              <a:off x="11445" y="1202"/>
              <a:ext cx="3990" cy="1257"/>
            </a:xfrm>
            <a:prstGeom prst="rect">
              <a:avLst/>
            </a:prstGeom>
            <a:noFill/>
          </p:spPr>
          <p:txBody>
            <a:bodyPr wrap="square" rtlCol="0" anchor="t">
              <a:spAutoFit/>
            </a:bodyPr>
            <a:lstStyle/>
            <a:p>
              <a:pPr algn="l" fontAlgn="auto">
                <a:lnSpc>
                  <a:spcPct val="130000"/>
                </a:lnSpc>
              </a:pPr>
              <a:r>
                <a:rPr lang="zh-CN" altLang="en-US" sz="900"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19" name="文本框 18">
              <a:extLst>
                <a:ext uri="{FF2B5EF4-FFF2-40B4-BE49-F238E27FC236}">
                  <a16:creationId xmlns:a16="http://schemas.microsoft.com/office/drawing/2014/main" id="{628E6C60-9D3F-447E-AB7F-DFB14A9C8699}"/>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cs typeface="+mn-ea"/>
                  <a:sym typeface="+mn-lt"/>
                </a:rPr>
                <a:t>添加此处原有标题</a:t>
              </a:r>
            </a:p>
          </p:txBody>
        </p:sp>
      </p:grpSp>
      <p:sp>
        <p:nvSpPr>
          <p:cNvPr id="2" name="Google Shape;1383;p92">
            <a:extLst>
              <a:ext uri="{FF2B5EF4-FFF2-40B4-BE49-F238E27FC236}">
                <a16:creationId xmlns:a16="http://schemas.microsoft.com/office/drawing/2014/main" id="{877A20CF-5D57-4EB8-8B6B-56F9448FB89D}"/>
              </a:ext>
            </a:extLst>
          </p:cNvPr>
          <p:cNvSpPr txBox="1"/>
          <p:nvPr/>
        </p:nvSpPr>
        <p:spPr>
          <a:xfrm>
            <a:off x="812016" y="3153916"/>
            <a:ext cx="3914729" cy="2418453"/>
          </a:xfrm>
          <a:prstGeom prst="rect">
            <a:avLst/>
          </a:prstGeom>
          <a:noFill/>
          <a:ln>
            <a:noFill/>
          </a:ln>
        </p:spPr>
        <p:txBody>
          <a:bodyPr spcFirstLastPara="1" wrap="square" lIns="91434" tIns="45700" rIns="91434" bIns="45700" anchor="t" anchorCtr="0">
            <a:noAutofit/>
          </a:bodyPr>
          <a:lstStyle/>
          <a:p>
            <a:pPr algn="l" fontAlgn="auto">
              <a:lnSpc>
                <a:spcPct val="150000"/>
              </a:lnSpc>
            </a:pPr>
            <a:r>
              <a:rPr lang="zh-CN" altLang="en-US" sz="935">
                <a:solidFill>
                  <a:schemeClr val="bg1"/>
                </a:solidFill>
                <a:cs typeface="+mn-ea"/>
                <a:sym typeface="+mn-lt"/>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en-US" altLang="zh-CN" sz="935">
              <a:solidFill>
                <a:schemeClr val="bg1"/>
              </a:solidFill>
              <a:cs typeface="+mn-ea"/>
              <a:sym typeface="+mn-lt"/>
            </a:endParaRPr>
          </a:p>
          <a:p>
            <a:pPr algn="l" fontAlgn="auto">
              <a:lnSpc>
                <a:spcPct val="150000"/>
              </a:lnSpc>
            </a:pPr>
            <a:endParaRPr lang="zh-CN" altLang="en-US" sz="935">
              <a:solidFill>
                <a:schemeClr val="bg1"/>
              </a:solidFill>
              <a:cs typeface="+mn-ea"/>
              <a:sym typeface="+mn-lt"/>
            </a:endParaRPr>
          </a:p>
          <a:p>
            <a:pPr algn="l" fontAlgn="auto">
              <a:lnSpc>
                <a:spcPct val="150000"/>
              </a:lnSpc>
            </a:pPr>
            <a:r>
              <a:rPr lang="zh-CN" altLang="en-US" sz="935">
                <a:solidFill>
                  <a:schemeClr val="bg1"/>
                </a:solidFill>
                <a:cs typeface="+mn-ea"/>
                <a:sym typeface="+mn-lt"/>
              </a:rPr>
              <a:t>I </a:t>
            </a:r>
            <a:r>
              <a:rPr lang="zh-CN" altLang="en-US" sz="935" dirty="0">
                <a:solidFill>
                  <a:schemeClr val="bg1"/>
                </a:solidFill>
                <a:cs typeface="+mn-ea"/>
                <a:sym typeface="+mn-lt"/>
              </a:rPr>
              <a:t>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p>
          <a:p>
            <a:pPr algn="l" fontAlgn="auto">
              <a:lnSpc>
                <a:spcPct val="150000"/>
              </a:lnSpc>
            </a:pPr>
            <a:endParaRPr lang="zh-CN" altLang="en-US" sz="935" dirty="0">
              <a:solidFill>
                <a:schemeClr val="bg1"/>
              </a:solidFill>
              <a:cs typeface="+mn-ea"/>
              <a:sym typeface="+mn-lt"/>
            </a:endParaRPr>
          </a:p>
          <a:p>
            <a:pPr algn="l" fontAlgn="auto">
              <a:lnSpc>
                <a:spcPct val="150000"/>
              </a:lnSpc>
            </a:pPr>
            <a:endParaRPr lang="zh-CN" altLang="en-US" sz="935" dirty="0">
              <a:solidFill>
                <a:schemeClr val="bg1"/>
              </a:solidFill>
              <a:cs typeface="+mn-ea"/>
              <a:sym typeface="+mn-lt"/>
            </a:endParaRPr>
          </a:p>
        </p:txBody>
      </p:sp>
      <p:sp>
        <p:nvSpPr>
          <p:cNvPr id="7" name="矩形 6">
            <a:extLst>
              <a:ext uri="{FF2B5EF4-FFF2-40B4-BE49-F238E27FC236}">
                <a16:creationId xmlns:a16="http://schemas.microsoft.com/office/drawing/2014/main" id="{A7C6E4E3-1965-4E5C-9B2A-D8436FB78E15}"/>
              </a:ext>
            </a:extLst>
          </p:cNvPr>
          <p:cNvSpPr/>
          <p:nvPr/>
        </p:nvSpPr>
        <p:spPr>
          <a:xfrm>
            <a:off x="0" y="0"/>
            <a:ext cx="12192001" cy="7437121"/>
          </a:xfrm>
          <a:prstGeom prst="rect">
            <a:avLst/>
          </a:prstGeom>
          <a:blipFill dpi="0" rotWithShape="1">
            <a:blip r:embed="rId3" cstate="email">
              <a:alphaModFix amt="37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3587ED33-E919-4316-A3DE-F0F3256F37F6}"/>
              </a:ext>
            </a:extLst>
          </p:cNvPr>
          <p:cNvSpPr txBox="1"/>
          <p:nvPr/>
        </p:nvSpPr>
        <p:spPr>
          <a:xfrm>
            <a:off x="812016" y="2220020"/>
            <a:ext cx="2747695" cy="461665"/>
          </a:xfrm>
          <a:prstGeom prst="rect">
            <a:avLst/>
          </a:prstGeom>
          <a:noFill/>
        </p:spPr>
        <p:txBody>
          <a:bodyPr wrap="square" rtlCol="0">
            <a:spAutoFit/>
          </a:bodyPr>
          <a:lstStyle/>
          <a:p>
            <a:r>
              <a:rPr lang="zh-CN" altLang="en-US" sz="2400"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sym typeface="+mn-lt"/>
              </a:rPr>
              <a:t>添加此处原有标题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24E3B"/>
        </a:solidFill>
        <a:effectLst/>
      </p:bgPr>
    </p:bg>
    <p:spTree>
      <p:nvGrpSpPr>
        <p:cNvPr id="1" name=""/>
        <p:cNvGrpSpPr/>
        <p:nvPr/>
      </p:nvGrpSpPr>
      <p:grpSpPr>
        <a:xfrm>
          <a:off x="0" y="0"/>
          <a:ext cx="0" cy="0"/>
          <a:chOff x="0" y="0"/>
          <a:chExt cx="0" cy="0"/>
        </a:xfrm>
      </p:grpSpPr>
      <p:sp>
        <p:nvSpPr>
          <p:cNvPr id="30722" name="Picture Placeholder 1">
            <a:extLst>
              <a:ext uri="{FF2B5EF4-FFF2-40B4-BE49-F238E27FC236}">
                <a16:creationId xmlns:a16="http://schemas.microsoft.com/office/drawing/2014/main" id="{33FCCAF6-0EB4-418F-8193-C091E66E68DB}"/>
              </a:ext>
            </a:extLst>
          </p:cNvPr>
          <p:cNvSpPr>
            <a:spLocks noGrp="1"/>
          </p:cNvSpPr>
          <p:nvPr>
            <p:ph type="pic" sz="quarter" idx="17"/>
          </p:nvPr>
        </p:nvSpPr>
        <p:spPr bwMode="auto">
          <a:xfrm>
            <a:off x="8939213" y="2174875"/>
            <a:ext cx="1962150" cy="1990725"/>
          </a:xfrm>
          <a:blipFill dpi="0" rotWithShape="0">
            <a:blip r:embed="rId2" cstate="email">
              <a:extLst>
                <a:ext uri="{28A0092B-C50C-407E-A947-70E740481C1C}">
                  <a14:useLocalDpi xmlns:a14="http://schemas.microsoft.com/office/drawing/2010/main"/>
                </a:ext>
              </a:extLst>
            </a:blip>
            <a:srcRect/>
            <a:stretch>
              <a:fillRect/>
            </a:stretch>
          </a:blipFill>
        </p:spPr>
      </p:sp>
      <p:sp>
        <p:nvSpPr>
          <p:cNvPr id="30723" name="Picture Placeholder 2">
            <a:extLst>
              <a:ext uri="{FF2B5EF4-FFF2-40B4-BE49-F238E27FC236}">
                <a16:creationId xmlns:a16="http://schemas.microsoft.com/office/drawing/2014/main" id="{1A0287B1-5834-4125-91C0-952EE68E89FE}"/>
              </a:ext>
            </a:extLst>
          </p:cNvPr>
          <p:cNvSpPr>
            <a:spLocks noGrp="1"/>
          </p:cNvSpPr>
          <p:nvPr>
            <p:ph type="pic" sz="quarter" idx="14"/>
          </p:nvPr>
        </p:nvSpPr>
        <p:spPr bwMode="auto">
          <a:xfrm>
            <a:off x="5140325" y="2211388"/>
            <a:ext cx="1962150" cy="1954212"/>
          </a:xfrm>
          <a:blipFill dpi="0" rotWithShape="0">
            <a:blip r:embed="rId3" cstate="email">
              <a:extLst>
                <a:ext uri="{28A0092B-C50C-407E-A947-70E740481C1C}">
                  <a14:useLocalDpi xmlns:a14="http://schemas.microsoft.com/office/drawing/2010/main"/>
                </a:ext>
              </a:extLst>
            </a:blip>
            <a:srcRect/>
            <a:stretch>
              <a:fillRect/>
            </a:stretch>
          </a:blipFill>
        </p:spPr>
      </p:sp>
      <p:sp>
        <p:nvSpPr>
          <p:cNvPr id="30724" name="Picture Placeholder 3">
            <a:extLst>
              <a:ext uri="{FF2B5EF4-FFF2-40B4-BE49-F238E27FC236}">
                <a16:creationId xmlns:a16="http://schemas.microsoft.com/office/drawing/2014/main" id="{0CBD63DC-23DA-4C67-8595-7F161588EAEA}"/>
              </a:ext>
            </a:extLst>
          </p:cNvPr>
          <p:cNvSpPr>
            <a:spLocks noGrp="1"/>
          </p:cNvSpPr>
          <p:nvPr>
            <p:ph type="pic" sz="quarter" idx="16"/>
          </p:nvPr>
        </p:nvSpPr>
        <p:spPr bwMode="auto">
          <a:xfrm>
            <a:off x="1343025" y="2179638"/>
            <a:ext cx="1962150" cy="2019300"/>
          </a:xfrm>
          <a:blipFill dpi="0" rotWithShape="0">
            <a:blip r:embed="rId4" cstate="email">
              <a:extLst>
                <a:ext uri="{28A0092B-C50C-407E-A947-70E740481C1C}">
                  <a14:useLocalDpi xmlns:a14="http://schemas.microsoft.com/office/drawing/2010/main"/>
                </a:ext>
              </a:extLst>
            </a:blip>
            <a:srcRect/>
            <a:stretch>
              <a:fillRect/>
            </a:stretch>
          </a:blipFill>
        </p:spPr>
      </p:sp>
      <p:sp>
        <p:nvSpPr>
          <p:cNvPr id="30726" name="TextBox 5">
            <a:extLst>
              <a:ext uri="{FF2B5EF4-FFF2-40B4-BE49-F238E27FC236}">
                <a16:creationId xmlns:a16="http://schemas.microsoft.com/office/drawing/2014/main" id="{4D10CA37-BB72-40DC-B39F-75B9B9E7A201}"/>
              </a:ext>
            </a:extLst>
          </p:cNvPr>
          <p:cNvSpPr txBox="1">
            <a:spLocks noChangeArrowheads="1"/>
          </p:cNvSpPr>
          <p:nvPr/>
        </p:nvSpPr>
        <p:spPr bwMode="auto">
          <a:xfrm>
            <a:off x="1343025" y="4611688"/>
            <a:ext cx="19621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algn="ctr" eaLnBrk="1" hangingPunct="1">
              <a:lnSpc>
                <a:spcPct val="150000"/>
              </a:lnSpc>
            </a:pPr>
            <a:r>
              <a:rPr lang="id-ID" altLang="zh-CN" sz="1200">
                <a:solidFill>
                  <a:schemeClr val="bg1"/>
                </a:solidFill>
                <a:cs typeface="Lato" panose="020F0502020204030203" pitchFamily="34" charset="0"/>
              </a:rPr>
              <a:t>Founder &amp; CEO</a:t>
            </a:r>
            <a:endParaRPr lang="en-US" altLang="zh-CN" sz="1200">
              <a:solidFill>
                <a:schemeClr val="bg1"/>
              </a:solidFill>
              <a:cs typeface="Lato" panose="020F0502020204030203" pitchFamily="34" charset="0"/>
            </a:endParaRPr>
          </a:p>
        </p:txBody>
      </p:sp>
      <p:sp>
        <p:nvSpPr>
          <p:cNvPr id="7" name="TextBox 6">
            <a:extLst>
              <a:ext uri="{FF2B5EF4-FFF2-40B4-BE49-F238E27FC236}">
                <a16:creationId xmlns:a16="http://schemas.microsoft.com/office/drawing/2014/main" id="{B0258001-F57C-48B3-8208-88C40F53E7D6}"/>
              </a:ext>
            </a:extLst>
          </p:cNvPr>
          <p:cNvSpPr txBox="1"/>
          <p:nvPr/>
        </p:nvSpPr>
        <p:spPr>
          <a:xfrm>
            <a:off x="1343025" y="4429125"/>
            <a:ext cx="1962150" cy="338138"/>
          </a:xfrm>
          <a:prstGeom prst="rect">
            <a:avLst/>
          </a:prstGeom>
          <a:noFill/>
        </p:spPr>
        <p:txBody>
          <a:bodyPr>
            <a:spAutoFit/>
          </a:bodyPr>
          <a:lstStyle/>
          <a:p>
            <a:pPr algn="ctr" eaLnBrk="1" fontAlgn="auto" hangingPunct="1">
              <a:spcBef>
                <a:spcPts val="0"/>
              </a:spcBef>
              <a:spcAft>
                <a:spcPts val="0"/>
              </a:spcAft>
              <a:defRPr/>
            </a:pPr>
            <a:r>
              <a:rPr lang="id-ID" sz="1600" b="1" spc="100">
                <a:solidFill>
                  <a:schemeClr val="bg1"/>
                </a:solidFill>
                <a:latin typeface="+mn-lt"/>
              </a:rPr>
              <a:t>Ocean Obasi</a:t>
            </a:r>
            <a:endParaRPr lang="en-US" sz="1600" b="1" spc="100">
              <a:solidFill>
                <a:schemeClr val="bg1"/>
              </a:solidFill>
              <a:latin typeface="+mn-lt"/>
            </a:endParaRPr>
          </a:p>
        </p:txBody>
      </p:sp>
      <p:sp>
        <p:nvSpPr>
          <p:cNvPr id="30728" name="TextBox 7">
            <a:extLst>
              <a:ext uri="{FF2B5EF4-FFF2-40B4-BE49-F238E27FC236}">
                <a16:creationId xmlns:a16="http://schemas.microsoft.com/office/drawing/2014/main" id="{91EC6DA2-E368-4F18-AF1B-099680270976}"/>
              </a:ext>
            </a:extLst>
          </p:cNvPr>
          <p:cNvSpPr txBox="1">
            <a:spLocks noChangeArrowheads="1"/>
          </p:cNvSpPr>
          <p:nvPr/>
        </p:nvSpPr>
        <p:spPr bwMode="auto">
          <a:xfrm>
            <a:off x="5140325" y="4611688"/>
            <a:ext cx="19621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algn="ctr" eaLnBrk="1" hangingPunct="1">
              <a:lnSpc>
                <a:spcPct val="150000"/>
              </a:lnSpc>
            </a:pPr>
            <a:r>
              <a:rPr lang="id-ID" altLang="zh-CN" sz="1200">
                <a:solidFill>
                  <a:schemeClr val="bg1"/>
                </a:solidFill>
                <a:cs typeface="Lato" panose="020F0502020204030203" pitchFamily="34" charset="0"/>
              </a:rPr>
              <a:t>CO Founder</a:t>
            </a:r>
            <a:endParaRPr lang="en-US" altLang="zh-CN" sz="1200">
              <a:solidFill>
                <a:schemeClr val="bg1"/>
              </a:solidFill>
              <a:cs typeface="Lato" panose="020F0502020204030203" pitchFamily="34" charset="0"/>
            </a:endParaRPr>
          </a:p>
        </p:txBody>
      </p:sp>
      <p:sp>
        <p:nvSpPr>
          <p:cNvPr id="9" name="TextBox 8">
            <a:extLst>
              <a:ext uri="{FF2B5EF4-FFF2-40B4-BE49-F238E27FC236}">
                <a16:creationId xmlns:a16="http://schemas.microsoft.com/office/drawing/2014/main" id="{666E9331-02EA-4DDF-B550-71AA68790622}"/>
              </a:ext>
            </a:extLst>
          </p:cNvPr>
          <p:cNvSpPr txBox="1"/>
          <p:nvPr/>
        </p:nvSpPr>
        <p:spPr>
          <a:xfrm>
            <a:off x="5140325" y="4348163"/>
            <a:ext cx="1962150" cy="338137"/>
          </a:xfrm>
          <a:prstGeom prst="rect">
            <a:avLst/>
          </a:prstGeom>
          <a:noFill/>
        </p:spPr>
        <p:txBody>
          <a:bodyPr>
            <a:spAutoFit/>
          </a:bodyPr>
          <a:lstStyle/>
          <a:p>
            <a:pPr algn="ctr" eaLnBrk="1" fontAlgn="auto" hangingPunct="1">
              <a:spcBef>
                <a:spcPts val="0"/>
              </a:spcBef>
              <a:spcAft>
                <a:spcPts val="0"/>
              </a:spcAft>
              <a:defRPr/>
            </a:pPr>
            <a:r>
              <a:rPr lang="id-ID" sz="1600" b="1" spc="100">
                <a:solidFill>
                  <a:schemeClr val="bg1"/>
                </a:solidFill>
                <a:latin typeface="+mn-lt"/>
              </a:rPr>
              <a:t>Hana Halina</a:t>
            </a:r>
            <a:endParaRPr lang="en-US" sz="1600" b="1" spc="100">
              <a:solidFill>
                <a:schemeClr val="bg1"/>
              </a:solidFill>
              <a:latin typeface="+mn-lt"/>
            </a:endParaRPr>
          </a:p>
        </p:txBody>
      </p:sp>
      <p:sp>
        <p:nvSpPr>
          <p:cNvPr id="30730" name="TextBox 9">
            <a:extLst>
              <a:ext uri="{FF2B5EF4-FFF2-40B4-BE49-F238E27FC236}">
                <a16:creationId xmlns:a16="http://schemas.microsoft.com/office/drawing/2014/main" id="{1B2CEA27-5A4D-4EC4-9FC4-151F0A3F4A56}"/>
              </a:ext>
            </a:extLst>
          </p:cNvPr>
          <p:cNvSpPr txBox="1">
            <a:spLocks noChangeArrowheads="1"/>
          </p:cNvSpPr>
          <p:nvPr/>
        </p:nvSpPr>
        <p:spPr bwMode="auto">
          <a:xfrm>
            <a:off x="8939213" y="4611688"/>
            <a:ext cx="1962150"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algn="ctr" eaLnBrk="1" hangingPunct="1">
              <a:lnSpc>
                <a:spcPct val="150000"/>
              </a:lnSpc>
            </a:pPr>
            <a:r>
              <a:rPr lang="id-ID" altLang="zh-CN" sz="1200">
                <a:solidFill>
                  <a:schemeClr val="bg1"/>
                </a:solidFill>
                <a:cs typeface="Lato" panose="020F0502020204030203" pitchFamily="34" charset="0"/>
              </a:rPr>
              <a:t>CO Founder</a:t>
            </a:r>
            <a:endParaRPr lang="en-US" altLang="zh-CN" sz="1200">
              <a:solidFill>
                <a:schemeClr val="bg1"/>
              </a:solidFill>
              <a:cs typeface="Lato" panose="020F0502020204030203" pitchFamily="34" charset="0"/>
            </a:endParaRPr>
          </a:p>
        </p:txBody>
      </p:sp>
      <p:sp>
        <p:nvSpPr>
          <p:cNvPr id="11" name="TextBox 10">
            <a:extLst>
              <a:ext uri="{FF2B5EF4-FFF2-40B4-BE49-F238E27FC236}">
                <a16:creationId xmlns:a16="http://schemas.microsoft.com/office/drawing/2014/main" id="{0263737A-9C45-4A24-8C11-0723374A3CC1}"/>
              </a:ext>
            </a:extLst>
          </p:cNvPr>
          <p:cNvSpPr txBox="1"/>
          <p:nvPr/>
        </p:nvSpPr>
        <p:spPr>
          <a:xfrm>
            <a:off x="8939213" y="4429125"/>
            <a:ext cx="1962150" cy="338138"/>
          </a:xfrm>
          <a:prstGeom prst="rect">
            <a:avLst/>
          </a:prstGeom>
          <a:noFill/>
        </p:spPr>
        <p:txBody>
          <a:bodyPr>
            <a:spAutoFit/>
          </a:bodyPr>
          <a:lstStyle/>
          <a:p>
            <a:pPr algn="ctr" eaLnBrk="1" fontAlgn="auto" hangingPunct="1">
              <a:spcBef>
                <a:spcPts val="0"/>
              </a:spcBef>
              <a:spcAft>
                <a:spcPts val="0"/>
              </a:spcAft>
              <a:defRPr/>
            </a:pPr>
            <a:r>
              <a:rPr lang="id-ID" sz="1600" b="1" spc="100">
                <a:solidFill>
                  <a:schemeClr val="bg1"/>
                </a:solidFill>
                <a:latin typeface="+mn-lt"/>
              </a:rPr>
              <a:t>Eban Earnest</a:t>
            </a:r>
            <a:endParaRPr lang="en-US" sz="1600" b="1" spc="100">
              <a:solidFill>
                <a:schemeClr val="bg1"/>
              </a:solidFill>
              <a:latin typeface="+mn-lt"/>
            </a:endParaRPr>
          </a:p>
        </p:txBody>
      </p:sp>
      <p:sp>
        <p:nvSpPr>
          <p:cNvPr id="12" name="TextBox 11">
            <a:extLst>
              <a:ext uri="{FF2B5EF4-FFF2-40B4-BE49-F238E27FC236}">
                <a16:creationId xmlns:a16="http://schemas.microsoft.com/office/drawing/2014/main" id="{B45765EB-2FBE-4D87-845D-92635586BBCF}"/>
              </a:ext>
            </a:extLst>
          </p:cNvPr>
          <p:cNvSpPr txBox="1"/>
          <p:nvPr/>
        </p:nvSpPr>
        <p:spPr>
          <a:xfrm>
            <a:off x="1068388" y="5430838"/>
            <a:ext cx="10055225" cy="618183"/>
          </a:xfrm>
          <a:prstGeom prst="rect">
            <a:avLst/>
          </a:prstGeom>
          <a:noFill/>
        </p:spPr>
        <p:txBody>
          <a:bodyPr>
            <a:spAutoFit/>
          </a:bodyPr>
          <a:lstStyle/>
          <a:p>
            <a:pPr algn="ctr" eaLnBrk="1" fontAlgn="auto" hangingPunct="1">
              <a:lnSpc>
                <a:spcPct val="150000"/>
              </a:lnSpc>
              <a:spcBef>
                <a:spcPts val="0"/>
              </a:spcBef>
              <a:spcAft>
                <a:spcPts val="0"/>
              </a:spcAft>
              <a:defRPr/>
            </a:pPr>
            <a:r>
              <a:rPr lang="en-US" sz="1200">
                <a:solidFill>
                  <a:schemeClr val="bg1"/>
                </a:solidFill>
                <a:latin typeface="+mn-lt"/>
                <a:ea typeface="Lato" panose="020F0502020204030203" pitchFamily="34" charset="0"/>
                <a:cs typeface="Lato" panose="020F0502020204030203" pitchFamily="34" charset="0"/>
              </a:rPr>
              <a:t>Then, think about every level of brand management, which is another way of saying: every point at which consumers interact with your brand. Most people think of social media</a:t>
            </a:r>
            <a:r>
              <a:rPr lang="id-ID" sz="1200">
                <a:solidFill>
                  <a:schemeClr val="bg1"/>
                </a:solidFill>
                <a:latin typeface="+mn-lt"/>
                <a:ea typeface="Lato" panose="020F0502020204030203" pitchFamily="34" charset="0"/>
                <a:cs typeface="Lato" panose="020F0502020204030203" pitchFamily="34" charset="0"/>
              </a:rPr>
              <a:t>. </a:t>
            </a:r>
            <a:r>
              <a:rPr lang="en-US" sz="1200">
                <a:solidFill>
                  <a:schemeClr val="bg1"/>
                </a:solidFill>
                <a:latin typeface="+mn-lt"/>
                <a:ea typeface="Lato" panose="020F0502020204030203" pitchFamily="34" charset="0"/>
                <a:cs typeface="Lato" panose="020F0502020204030203" pitchFamily="34" charset="0"/>
              </a:rPr>
              <a:t>Most people think of social media</a:t>
            </a:r>
            <a:r>
              <a:rPr lang="id-ID" sz="1200">
                <a:solidFill>
                  <a:schemeClr val="bg1"/>
                </a:solidFill>
                <a:latin typeface="+mn-lt"/>
                <a:ea typeface="Lato" panose="020F0502020204030203" pitchFamily="34" charset="0"/>
                <a:cs typeface="Lato" panose="020F0502020204030203" pitchFamily="34" charset="0"/>
              </a:rPr>
              <a:t>. </a:t>
            </a:r>
            <a:endParaRPr lang="en-US" sz="1200">
              <a:solidFill>
                <a:schemeClr val="bg1"/>
              </a:solidFill>
              <a:latin typeface="+mn-lt"/>
              <a:ea typeface="Lato" panose="020F0502020204030203" pitchFamily="34" charset="0"/>
              <a:cs typeface="Lato" panose="020F0502020204030203" pitchFamily="34" charset="0"/>
            </a:endParaRPr>
          </a:p>
        </p:txBody>
      </p:sp>
      <p:grpSp>
        <p:nvGrpSpPr>
          <p:cNvPr id="13" name="组合 12">
            <a:extLst>
              <a:ext uri="{FF2B5EF4-FFF2-40B4-BE49-F238E27FC236}">
                <a16:creationId xmlns:a16="http://schemas.microsoft.com/office/drawing/2014/main" id="{7045E1F6-DA0E-448A-8D13-86C65D6CAD9B}"/>
              </a:ext>
            </a:extLst>
          </p:cNvPr>
          <p:cNvGrpSpPr/>
          <p:nvPr/>
        </p:nvGrpSpPr>
        <p:grpSpPr>
          <a:xfrm>
            <a:off x="2825747" y="791847"/>
            <a:ext cx="6113466" cy="725169"/>
            <a:chOff x="8526" y="729"/>
            <a:chExt cx="11620" cy="1142"/>
          </a:xfrm>
        </p:grpSpPr>
        <p:sp>
          <p:nvSpPr>
            <p:cNvPr id="14" name="文本框 13">
              <a:extLst>
                <a:ext uri="{FF2B5EF4-FFF2-40B4-BE49-F238E27FC236}">
                  <a16:creationId xmlns:a16="http://schemas.microsoft.com/office/drawing/2014/main" id="{102B5122-BEA2-4E17-9477-D5389B49EBA9}"/>
                </a:ext>
              </a:extLst>
            </p:cNvPr>
            <p:cNvSpPr txBox="1"/>
            <p:nvPr/>
          </p:nvSpPr>
          <p:spPr>
            <a:xfrm>
              <a:off x="8526" y="1377"/>
              <a:ext cx="11620" cy="494"/>
            </a:xfrm>
            <a:prstGeom prst="rect">
              <a:avLst/>
            </a:prstGeom>
            <a:noFill/>
          </p:spPr>
          <p:txBody>
            <a:bodyPr wrap="square" rtlCol="0" anchor="t">
              <a:spAutoFit/>
            </a:bodyPr>
            <a:lstStyle/>
            <a:p>
              <a:pPr algn="ctr" fontAlgn="auto">
                <a:lnSpc>
                  <a:spcPct val="130000"/>
                </a:lnSpc>
              </a:pPr>
              <a:r>
                <a:rPr lang="zh-CN" altLang="en-US" sz="1200" dirty="0">
                  <a:solidFill>
                    <a:schemeClr val="bg1"/>
                  </a:solidFill>
                  <a:cs typeface="+mn-ea"/>
                  <a:sym typeface="+mn-lt"/>
                </a:rPr>
                <a:t>I walked through many mountains, walked through many waters, and knew many people. </a:t>
              </a:r>
            </a:p>
          </p:txBody>
        </p:sp>
        <p:sp>
          <p:nvSpPr>
            <p:cNvPr id="15" name="文本框 14">
              <a:extLst>
                <a:ext uri="{FF2B5EF4-FFF2-40B4-BE49-F238E27FC236}">
                  <a16:creationId xmlns:a16="http://schemas.microsoft.com/office/drawing/2014/main" id="{009D7854-02B7-4DDE-8BAA-61B2BC866938}"/>
                </a:ext>
              </a:extLst>
            </p:cNvPr>
            <p:cNvSpPr txBox="1"/>
            <p:nvPr/>
          </p:nvSpPr>
          <p:spPr>
            <a:xfrm>
              <a:off x="12209" y="729"/>
              <a:ext cx="5007" cy="727"/>
            </a:xfrm>
            <a:prstGeom prst="rect">
              <a:avLst/>
            </a:prstGeom>
            <a:noFill/>
          </p:spPr>
          <p:txBody>
            <a:bodyPr wrap="square" rtlCol="0">
              <a:spAutoFit/>
            </a:bodyPr>
            <a:lstStyle/>
            <a:p>
              <a:pPr algn="ctr"/>
              <a:r>
                <a:rPr lang="zh-CN" altLang="en-US" sz="2400" dirty="0">
                  <a:solidFill>
                    <a:schemeClr val="bg1"/>
                  </a:solidFill>
                  <a:latin typeface="思源黑体 CN Heavy" panose="020B0A00000000000000" pitchFamily="34" charset="-122"/>
                  <a:ea typeface="思源黑体 CN Heavy" panose="020B0A00000000000000" pitchFamily="34" charset="-122"/>
                  <a:cs typeface="+mn-ea"/>
                  <a:sym typeface="+mn-lt"/>
                </a:rPr>
                <a:t>添加此处原有标题</a:t>
              </a:r>
            </a:p>
          </p:txBody>
        </p:sp>
      </p:grpSp>
      <p:sp>
        <p:nvSpPr>
          <p:cNvPr id="2" name="矩形 1">
            <a:extLst>
              <a:ext uri="{FF2B5EF4-FFF2-40B4-BE49-F238E27FC236}">
                <a16:creationId xmlns:a16="http://schemas.microsoft.com/office/drawing/2014/main" id="{1FF87B56-5265-48EE-8390-C87C08E555BD}"/>
              </a:ext>
            </a:extLst>
          </p:cNvPr>
          <p:cNvSpPr/>
          <p:nvPr/>
        </p:nvSpPr>
        <p:spPr>
          <a:xfrm>
            <a:off x="0" y="11151"/>
            <a:ext cx="12192001" cy="7437121"/>
          </a:xfrm>
          <a:prstGeom prst="rect">
            <a:avLst/>
          </a:prstGeom>
          <a:blipFill dpi="0" rotWithShape="1">
            <a:blip r:embed="rId5" cstate="email">
              <a:alphaModFix amt="37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24E3B"/>
        </a:solidFill>
        <a:effectLst/>
      </p:bgPr>
    </p:bg>
    <p:spTree>
      <p:nvGrpSpPr>
        <p:cNvPr id="1" name=""/>
        <p:cNvGrpSpPr/>
        <p:nvPr/>
      </p:nvGrpSpPr>
      <p:grpSpPr>
        <a:xfrm>
          <a:off x="0" y="0"/>
          <a:ext cx="0" cy="0"/>
          <a:chOff x="0" y="0"/>
          <a:chExt cx="0" cy="0"/>
        </a:xfrm>
      </p:grpSpPr>
      <p:sp>
        <p:nvSpPr>
          <p:cNvPr id="31746" name="Picture Placeholder 1">
            <a:extLst>
              <a:ext uri="{FF2B5EF4-FFF2-40B4-BE49-F238E27FC236}">
                <a16:creationId xmlns:a16="http://schemas.microsoft.com/office/drawing/2014/main" id="{F97175C6-0F72-4091-9A17-39CDC5BF1932}"/>
              </a:ext>
            </a:extLst>
          </p:cNvPr>
          <p:cNvSpPr>
            <a:spLocks noGrp="1"/>
          </p:cNvSpPr>
          <p:nvPr>
            <p:ph type="pic" sz="quarter" idx="23"/>
          </p:nvPr>
        </p:nvSpPr>
        <p:spPr bwMode="auto">
          <a:xfrm>
            <a:off x="3683000" y="2143125"/>
            <a:ext cx="2143125" cy="2257425"/>
          </a:xfrm>
          <a:blipFill dpi="0" rotWithShape="0">
            <a:blip r:embed="rId2" cstate="email">
              <a:extLst>
                <a:ext uri="{28A0092B-C50C-407E-A947-70E740481C1C}">
                  <a14:useLocalDpi xmlns:a14="http://schemas.microsoft.com/office/drawing/2010/main"/>
                </a:ext>
              </a:extLst>
            </a:blip>
            <a:srcRect/>
            <a:stretch>
              <a:fillRect/>
            </a:stretch>
          </a:blipFill>
        </p:spPr>
      </p:sp>
      <p:sp>
        <p:nvSpPr>
          <p:cNvPr id="31747" name="Picture Placeholder 2">
            <a:extLst>
              <a:ext uri="{FF2B5EF4-FFF2-40B4-BE49-F238E27FC236}">
                <a16:creationId xmlns:a16="http://schemas.microsoft.com/office/drawing/2014/main" id="{FDB7137F-B573-464E-B9BD-689BA589586D}"/>
              </a:ext>
            </a:extLst>
          </p:cNvPr>
          <p:cNvSpPr>
            <a:spLocks noGrp="1"/>
          </p:cNvSpPr>
          <p:nvPr>
            <p:ph type="pic" sz="quarter" idx="24"/>
          </p:nvPr>
        </p:nvSpPr>
        <p:spPr bwMode="auto">
          <a:xfrm>
            <a:off x="717550" y="2143125"/>
            <a:ext cx="2143125" cy="2257425"/>
          </a:xfrm>
          <a:blipFill dpi="0" rotWithShape="0">
            <a:blip r:embed="rId3" cstate="email">
              <a:extLst>
                <a:ext uri="{28A0092B-C50C-407E-A947-70E740481C1C}">
                  <a14:useLocalDpi xmlns:a14="http://schemas.microsoft.com/office/drawing/2010/main"/>
                </a:ext>
              </a:extLst>
            </a:blip>
            <a:srcRect/>
            <a:stretch>
              <a:fillRect/>
            </a:stretch>
          </a:blipFill>
        </p:spPr>
      </p:sp>
      <p:sp>
        <p:nvSpPr>
          <p:cNvPr id="31748" name="Picture Placeholder 3">
            <a:extLst>
              <a:ext uri="{FF2B5EF4-FFF2-40B4-BE49-F238E27FC236}">
                <a16:creationId xmlns:a16="http://schemas.microsoft.com/office/drawing/2014/main" id="{14B9DE32-BFAB-4345-BF21-A93B53575A20}"/>
              </a:ext>
            </a:extLst>
          </p:cNvPr>
          <p:cNvSpPr>
            <a:spLocks noGrp="1"/>
          </p:cNvSpPr>
          <p:nvPr>
            <p:ph type="pic" sz="quarter" idx="25"/>
          </p:nvPr>
        </p:nvSpPr>
        <p:spPr bwMode="auto">
          <a:xfrm>
            <a:off x="9428163" y="4040188"/>
            <a:ext cx="2143125" cy="2257425"/>
          </a:xfrm>
          <a:blipFill dpi="0" rotWithShape="0">
            <a:blip r:embed="rId4" cstate="email">
              <a:extLst>
                <a:ext uri="{28A0092B-C50C-407E-A947-70E740481C1C}">
                  <a14:useLocalDpi xmlns:a14="http://schemas.microsoft.com/office/drawing/2010/main"/>
                </a:ext>
              </a:extLst>
            </a:blip>
            <a:srcRect/>
            <a:stretch>
              <a:fillRect/>
            </a:stretch>
          </a:blipFill>
        </p:spPr>
      </p:sp>
      <p:sp>
        <p:nvSpPr>
          <p:cNvPr id="31749" name="Picture Placeholder 4">
            <a:extLst>
              <a:ext uri="{FF2B5EF4-FFF2-40B4-BE49-F238E27FC236}">
                <a16:creationId xmlns:a16="http://schemas.microsoft.com/office/drawing/2014/main" id="{22FA8A01-2FAC-4CFF-9FED-3CC266C8E688}"/>
              </a:ext>
            </a:extLst>
          </p:cNvPr>
          <p:cNvSpPr>
            <a:spLocks noGrp="1"/>
          </p:cNvSpPr>
          <p:nvPr>
            <p:ph type="pic" sz="quarter" idx="26"/>
          </p:nvPr>
        </p:nvSpPr>
        <p:spPr bwMode="auto">
          <a:xfrm>
            <a:off x="6462713" y="4040188"/>
            <a:ext cx="2143125" cy="2257425"/>
          </a:xfrm>
          <a:blipFill dpi="0" rotWithShape="0">
            <a:blip r:embed="rId5" cstate="email">
              <a:extLst>
                <a:ext uri="{28A0092B-C50C-407E-A947-70E740481C1C}">
                  <a14:useLocalDpi xmlns:a14="http://schemas.microsoft.com/office/drawing/2010/main"/>
                </a:ext>
              </a:extLst>
            </a:blip>
            <a:srcRect/>
            <a:stretch>
              <a:fillRect/>
            </a:stretch>
          </a:blipFill>
        </p:spPr>
      </p:sp>
      <p:sp>
        <p:nvSpPr>
          <p:cNvPr id="31750" name="TextBox 5">
            <a:extLst>
              <a:ext uri="{FF2B5EF4-FFF2-40B4-BE49-F238E27FC236}">
                <a16:creationId xmlns:a16="http://schemas.microsoft.com/office/drawing/2014/main" id="{F663D485-31BF-4E5A-A423-175C89586546}"/>
              </a:ext>
            </a:extLst>
          </p:cNvPr>
          <p:cNvSpPr txBox="1">
            <a:spLocks noChangeArrowheads="1"/>
          </p:cNvSpPr>
          <p:nvPr/>
        </p:nvSpPr>
        <p:spPr bwMode="auto">
          <a:xfrm>
            <a:off x="717550" y="4992688"/>
            <a:ext cx="1298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eaLnBrk="1" hangingPunct="1">
              <a:lnSpc>
                <a:spcPct val="150000"/>
              </a:lnSpc>
            </a:pPr>
            <a:r>
              <a:rPr lang="id-ID" altLang="zh-CN" sz="1200">
                <a:solidFill>
                  <a:schemeClr val="bg1"/>
                </a:solidFill>
                <a:cs typeface="Lato" panose="020F0502020204030203" pitchFamily="34" charset="0"/>
              </a:rPr>
              <a:t>HRD Manager</a:t>
            </a:r>
            <a:endParaRPr lang="en-US" altLang="zh-CN" sz="1200">
              <a:solidFill>
                <a:schemeClr val="bg1"/>
              </a:solidFill>
              <a:cs typeface="Lato" panose="020F0502020204030203" pitchFamily="34" charset="0"/>
            </a:endParaRPr>
          </a:p>
        </p:txBody>
      </p:sp>
      <p:sp>
        <p:nvSpPr>
          <p:cNvPr id="7" name="TextBox 6">
            <a:extLst>
              <a:ext uri="{FF2B5EF4-FFF2-40B4-BE49-F238E27FC236}">
                <a16:creationId xmlns:a16="http://schemas.microsoft.com/office/drawing/2014/main" id="{A13724C0-1775-47AC-BB42-2CB060EBCEE4}"/>
              </a:ext>
            </a:extLst>
          </p:cNvPr>
          <p:cNvSpPr txBox="1"/>
          <p:nvPr/>
        </p:nvSpPr>
        <p:spPr>
          <a:xfrm>
            <a:off x="717550" y="4733925"/>
            <a:ext cx="2143125" cy="338138"/>
          </a:xfrm>
          <a:prstGeom prst="rect">
            <a:avLst/>
          </a:prstGeom>
          <a:noFill/>
        </p:spPr>
        <p:txBody>
          <a:bodyPr>
            <a:spAutoFit/>
          </a:bodyPr>
          <a:lstStyle/>
          <a:p>
            <a:pPr eaLnBrk="1" fontAlgn="auto" hangingPunct="1">
              <a:spcBef>
                <a:spcPts val="0"/>
              </a:spcBef>
              <a:spcAft>
                <a:spcPts val="0"/>
              </a:spcAft>
              <a:defRPr/>
            </a:pPr>
            <a:r>
              <a:rPr lang="id-ID" sz="1600" b="1" spc="100">
                <a:solidFill>
                  <a:schemeClr val="bg1"/>
                </a:solidFill>
                <a:latin typeface="+mn-lt"/>
              </a:rPr>
              <a:t>Casa Calandra</a:t>
            </a:r>
            <a:endParaRPr lang="en-US" sz="1600" b="1" spc="100">
              <a:solidFill>
                <a:schemeClr val="bg1"/>
              </a:solidFill>
              <a:latin typeface="+mn-lt"/>
            </a:endParaRPr>
          </a:p>
        </p:txBody>
      </p:sp>
      <p:sp>
        <p:nvSpPr>
          <p:cNvPr id="31752" name="TextBox 7">
            <a:extLst>
              <a:ext uri="{FF2B5EF4-FFF2-40B4-BE49-F238E27FC236}">
                <a16:creationId xmlns:a16="http://schemas.microsoft.com/office/drawing/2014/main" id="{E76F0861-B425-49F2-A890-4D48A861D04A}"/>
              </a:ext>
            </a:extLst>
          </p:cNvPr>
          <p:cNvSpPr txBox="1">
            <a:spLocks noChangeArrowheads="1"/>
          </p:cNvSpPr>
          <p:nvPr/>
        </p:nvSpPr>
        <p:spPr bwMode="auto">
          <a:xfrm>
            <a:off x="3683000" y="4992688"/>
            <a:ext cx="1298575"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eaLnBrk="1" hangingPunct="1">
              <a:lnSpc>
                <a:spcPct val="150000"/>
              </a:lnSpc>
            </a:pPr>
            <a:r>
              <a:rPr lang="id-ID" altLang="zh-CN" sz="1200">
                <a:solidFill>
                  <a:schemeClr val="bg1"/>
                </a:solidFill>
                <a:cs typeface="Lato" panose="020F0502020204030203" pitchFamily="34" charset="0"/>
              </a:rPr>
              <a:t>Secretary</a:t>
            </a:r>
            <a:endParaRPr lang="en-US" altLang="zh-CN" sz="1200">
              <a:solidFill>
                <a:schemeClr val="bg1"/>
              </a:solidFill>
              <a:cs typeface="Lato" panose="020F0502020204030203" pitchFamily="34" charset="0"/>
            </a:endParaRPr>
          </a:p>
        </p:txBody>
      </p:sp>
      <p:sp>
        <p:nvSpPr>
          <p:cNvPr id="9" name="TextBox 8">
            <a:extLst>
              <a:ext uri="{FF2B5EF4-FFF2-40B4-BE49-F238E27FC236}">
                <a16:creationId xmlns:a16="http://schemas.microsoft.com/office/drawing/2014/main" id="{97AB141C-11CF-43E9-9B16-17CD25931856}"/>
              </a:ext>
            </a:extLst>
          </p:cNvPr>
          <p:cNvSpPr txBox="1"/>
          <p:nvPr/>
        </p:nvSpPr>
        <p:spPr>
          <a:xfrm>
            <a:off x="3683000" y="4733925"/>
            <a:ext cx="2143125" cy="339725"/>
          </a:xfrm>
          <a:prstGeom prst="rect">
            <a:avLst/>
          </a:prstGeom>
          <a:noFill/>
        </p:spPr>
        <p:txBody>
          <a:bodyPr>
            <a:spAutoFit/>
          </a:bodyPr>
          <a:lstStyle/>
          <a:p>
            <a:pPr eaLnBrk="1" fontAlgn="auto" hangingPunct="1">
              <a:spcBef>
                <a:spcPts val="0"/>
              </a:spcBef>
              <a:spcAft>
                <a:spcPts val="0"/>
              </a:spcAft>
              <a:defRPr/>
            </a:pPr>
            <a:r>
              <a:rPr lang="id-ID" sz="1600" b="1" spc="100">
                <a:solidFill>
                  <a:schemeClr val="bg1"/>
                </a:solidFill>
                <a:latin typeface="+mn-lt"/>
              </a:rPr>
              <a:t>Pace Pamalyro</a:t>
            </a:r>
            <a:endParaRPr lang="en-US" sz="1600" b="1" spc="100">
              <a:solidFill>
                <a:schemeClr val="bg1"/>
              </a:solidFill>
              <a:latin typeface="+mn-lt"/>
            </a:endParaRPr>
          </a:p>
        </p:txBody>
      </p:sp>
      <p:sp>
        <p:nvSpPr>
          <p:cNvPr id="31754" name="TextBox 9">
            <a:extLst>
              <a:ext uri="{FF2B5EF4-FFF2-40B4-BE49-F238E27FC236}">
                <a16:creationId xmlns:a16="http://schemas.microsoft.com/office/drawing/2014/main" id="{217FC935-0F85-40F0-B61A-098916416D9C}"/>
              </a:ext>
            </a:extLst>
          </p:cNvPr>
          <p:cNvSpPr txBox="1">
            <a:spLocks noChangeArrowheads="1"/>
          </p:cNvSpPr>
          <p:nvPr/>
        </p:nvSpPr>
        <p:spPr bwMode="auto">
          <a:xfrm>
            <a:off x="6462713" y="2401888"/>
            <a:ext cx="1604962"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eaLnBrk="1" hangingPunct="1">
              <a:lnSpc>
                <a:spcPct val="150000"/>
              </a:lnSpc>
            </a:pPr>
            <a:r>
              <a:rPr lang="id-ID" altLang="zh-CN" sz="1200">
                <a:solidFill>
                  <a:schemeClr val="bg1"/>
                </a:solidFill>
                <a:cs typeface="Lato" panose="020F0502020204030203" pitchFamily="34" charset="0"/>
              </a:rPr>
              <a:t>Owner</a:t>
            </a:r>
            <a:endParaRPr lang="en-US" altLang="zh-CN" sz="1200">
              <a:solidFill>
                <a:schemeClr val="bg1"/>
              </a:solidFill>
              <a:cs typeface="Lato" panose="020F0502020204030203" pitchFamily="34" charset="0"/>
            </a:endParaRPr>
          </a:p>
        </p:txBody>
      </p:sp>
      <p:sp>
        <p:nvSpPr>
          <p:cNvPr id="11" name="TextBox 10">
            <a:extLst>
              <a:ext uri="{FF2B5EF4-FFF2-40B4-BE49-F238E27FC236}">
                <a16:creationId xmlns:a16="http://schemas.microsoft.com/office/drawing/2014/main" id="{D2D28E94-45E3-46B5-A3FC-F6FAE5F3C7FA}"/>
              </a:ext>
            </a:extLst>
          </p:cNvPr>
          <p:cNvSpPr txBox="1"/>
          <p:nvPr/>
        </p:nvSpPr>
        <p:spPr>
          <a:xfrm>
            <a:off x="6462713" y="2143125"/>
            <a:ext cx="1852612" cy="338138"/>
          </a:xfrm>
          <a:prstGeom prst="rect">
            <a:avLst/>
          </a:prstGeom>
          <a:noFill/>
        </p:spPr>
        <p:txBody>
          <a:bodyPr>
            <a:spAutoFit/>
          </a:bodyPr>
          <a:lstStyle/>
          <a:p>
            <a:pPr eaLnBrk="1" fontAlgn="auto" hangingPunct="1">
              <a:spcBef>
                <a:spcPts val="0"/>
              </a:spcBef>
              <a:spcAft>
                <a:spcPts val="0"/>
              </a:spcAft>
              <a:defRPr/>
            </a:pPr>
            <a:r>
              <a:rPr lang="id-ID" sz="1600" b="1" spc="100">
                <a:solidFill>
                  <a:schemeClr val="bg1"/>
                </a:solidFill>
                <a:latin typeface="+mn-lt"/>
              </a:rPr>
              <a:t>Gabe Gaetan</a:t>
            </a:r>
            <a:endParaRPr lang="en-US" sz="1600" b="1" spc="100">
              <a:solidFill>
                <a:schemeClr val="bg1"/>
              </a:solidFill>
              <a:latin typeface="+mn-lt"/>
            </a:endParaRPr>
          </a:p>
        </p:txBody>
      </p:sp>
      <p:sp>
        <p:nvSpPr>
          <p:cNvPr id="31756" name="TextBox 11">
            <a:extLst>
              <a:ext uri="{FF2B5EF4-FFF2-40B4-BE49-F238E27FC236}">
                <a16:creationId xmlns:a16="http://schemas.microsoft.com/office/drawing/2014/main" id="{8F2F03D7-11B4-4541-BEAC-E52174C8C3E4}"/>
              </a:ext>
            </a:extLst>
          </p:cNvPr>
          <p:cNvSpPr txBox="1">
            <a:spLocks noChangeArrowheads="1"/>
          </p:cNvSpPr>
          <p:nvPr/>
        </p:nvSpPr>
        <p:spPr bwMode="auto">
          <a:xfrm>
            <a:off x="9345613" y="2435225"/>
            <a:ext cx="1604962"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eaLnBrk="1" hangingPunct="1">
              <a:lnSpc>
                <a:spcPct val="150000"/>
              </a:lnSpc>
            </a:pPr>
            <a:r>
              <a:rPr lang="id-ID" altLang="zh-CN" sz="1200">
                <a:solidFill>
                  <a:schemeClr val="bg1"/>
                </a:solidFill>
                <a:cs typeface="Lato" panose="020F0502020204030203" pitchFamily="34" charset="0"/>
              </a:rPr>
              <a:t>Designer</a:t>
            </a:r>
            <a:endParaRPr lang="en-US" altLang="zh-CN" sz="1200">
              <a:solidFill>
                <a:schemeClr val="bg1"/>
              </a:solidFill>
              <a:cs typeface="Lato" panose="020F0502020204030203" pitchFamily="34" charset="0"/>
            </a:endParaRPr>
          </a:p>
        </p:txBody>
      </p:sp>
      <p:sp>
        <p:nvSpPr>
          <p:cNvPr id="13" name="TextBox 12">
            <a:extLst>
              <a:ext uri="{FF2B5EF4-FFF2-40B4-BE49-F238E27FC236}">
                <a16:creationId xmlns:a16="http://schemas.microsoft.com/office/drawing/2014/main" id="{2E2B1229-D8AE-46D9-8953-D98CF3434E3C}"/>
              </a:ext>
            </a:extLst>
          </p:cNvPr>
          <p:cNvSpPr txBox="1"/>
          <p:nvPr/>
        </p:nvSpPr>
        <p:spPr>
          <a:xfrm>
            <a:off x="9345613" y="2178050"/>
            <a:ext cx="1852612" cy="338138"/>
          </a:xfrm>
          <a:prstGeom prst="rect">
            <a:avLst/>
          </a:prstGeom>
          <a:noFill/>
        </p:spPr>
        <p:txBody>
          <a:bodyPr>
            <a:spAutoFit/>
          </a:bodyPr>
          <a:lstStyle/>
          <a:p>
            <a:pPr eaLnBrk="1" fontAlgn="auto" hangingPunct="1">
              <a:spcBef>
                <a:spcPts val="0"/>
              </a:spcBef>
              <a:spcAft>
                <a:spcPts val="0"/>
              </a:spcAft>
              <a:defRPr/>
            </a:pPr>
            <a:r>
              <a:rPr lang="id-ID" sz="1600" b="1" spc="100">
                <a:solidFill>
                  <a:schemeClr val="bg1"/>
                </a:solidFill>
                <a:latin typeface="+mn-lt"/>
              </a:rPr>
              <a:t>Yafa Yarosla</a:t>
            </a:r>
            <a:endParaRPr lang="en-US" sz="1600" b="1" spc="100">
              <a:solidFill>
                <a:schemeClr val="bg1"/>
              </a:solidFill>
              <a:latin typeface="+mn-lt"/>
            </a:endParaRPr>
          </a:p>
        </p:txBody>
      </p:sp>
      <p:sp>
        <p:nvSpPr>
          <p:cNvPr id="31758" name="TextBox 13">
            <a:extLst>
              <a:ext uri="{FF2B5EF4-FFF2-40B4-BE49-F238E27FC236}">
                <a16:creationId xmlns:a16="http://schemas.microsoft.com/office/drawing/2014/main" id="{1617D3E8-343B-410F-A553-5088F7349C40}"/>
              </a:ext>
            </a:extLst>
          </p:cNvPr>
          <p:cNvSpPr txBox="1">
            <a:spLocks noChangeArrowheads="1"/>
          </p:cNvSpPr>
          <p:nvPr/>
        </p:nvSpPr>
        <p:spPr bwMode="auto">
          <a:xfrm>
            <a:off x="717550" y="5375275"/>
            <a:ext cx="2184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algn="just" eaLnBrk="1" hangingPunct="1">
              <a:lnSpc>
                <a:spcPct val="150000"/>
              </a:lnSpc>
            </a:pPr>
            <a:r>
              <a:rPr lang="en-US" altLang="zh-CN" sz="1200">
                <a:solidFill>
                  <a:schemeClr val="bg1"/>
                </a:solidFill>
                <a:cs typeface="Lato" panose="020F0502020204030203" pitchFamily="34" charset="0"/>
              </a:rPr>
              <a:t>Then, think about every level of branddwad management</a:t>
            </a:r>
            <a:r>
              <a:rPr lang="id-ID" altLang="zh-CN" sz="1200">
                <a:solidFill>
                  <a:schemeClr val="bg1"/>
                </a:solidFill>
                <a:cs typeface="Lato" panose="020F0502020204030203" pitchFamily="34" charset="0"/>
              </a:rPr>
              <a:t>.</a:t>
            </a:r>
            <a:r>
              <a:rPr lang="en-US" altLang="zh-CN" sz="1200">
                <a:solidFill>
                  <a:schemeClr val="bg1"/>
                </a:solidFill>
                <a:cs typeface="Lato" panose="020F0502020204030203" pitchFamily="34" charset="0"/>
              </a:rPr>
              <a:t> which is another</a:t>
            </a:r>
          </a:p>
        </p:txBody>
      </p:sp>
      <p:sp>
        <p:nvSpPr>
          <p:cNvPr id="31759" name="TextBox 14">
            <a:extLst>
              <a:ext uri="{FF2B5EF4-FFF2-40B4-BE49-F238E27FC236}">
                <a16:creationId xmlns:a16="http://schemas.microsoft.com/office/drawing/2014/main" id="{A9FB4C36-34FC-405C-947D-514BC89D0450}"/>
              </a:ext>
            </a:extLst>
          </p:cNvPr>
          <p:cNvSpPr txBox="1">
            <a:spLocks noChangeArrowheads="1"/>
          </p:cNvSpPr>
          <p:nvPr/>
        </p:nvSpPr>
        <p:spPr bwMode="auto">
          <a:xfrm>
            <a:off x="3641725" y="5375275"/>
            <a:ext cx="2184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algn="just" eaLnBrk="1" hangingPunct="1">
              <a:lnSpc>
                <a:spcPct val="150000"/>
              </a:lnSpc>
            </a:pPr>
            <a:r>
              <a:rPr lang="en-US" altLang="zh-CN" sz="1200">
                <a:solidFill>
                  <a:schemeClr val="bg1"/>
                </a:solidFill>
                <a:cs typeface="Lato" panose="020F0502020204030203" pitchFamily="34" charset="0"/>
              </a:rPr>
              <a:t>Then, think about every level of branddwad management</a:t>
            </a:r>
            <a:r>
              <a:rPr lang="id-ID" altLang="zh-CN" sz="1200">
                <a:solidFill>
                  <a:schemeClr val="bg1"/>
                </a:solidFill>
                <a:cs typeface="Lato" panose="020F0502020204030203" pitchFamily="34" charset="0"/>
              </a:rPr>
              <a:t>.</a:t>
            </a:r>
            <a:r>
              <a:rPr lang="en-US" altLang="zh-CN" sz="1200">
                <a:solidFill>
                  <a:schemeClr val="bg1"/>
                </a:solidFill>
                <a:cs typeface="Lato" panose="020F0502020204030203" pitchFamily="34" charset="0"/>
              </a:rPr>
              <a:t> which is another</a:t>
            </a:r>
          </a:p>
        </p:txBody>
      </p:sp>
      <p:sp>
        <p:nvSpPr>
          <p:cNvPr id="31761" name="TextBox 16">
            <a:extLst>
              <a:ext uri="{FF2B5EF4-FFF2-40B4-BE49-F238E27FC236}">
                <a16:creationId xmlns:a16="http://schemas.microsoft.com/office/drawing/2014/main" id="{C1283E31-2EE4-4238-8BAF-20856F4E21B4}"/>
              </a:ext>
            </a:extLst>
          </p:cNvPr>
          <p:cNvSpPr txBox="1">
            <a:spLocks noChangeArrowheads="1"/>
          </p:cNvSpPr>
          <p:nvPr/>
        </p:nvSpPr>
        <p:spPr bwMode="auto">
          <a:xfrm>
            <a:off x="6462713" y="2732088"/>
            <a:ext cx="21844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algn="just" eaLnBrk="1" hangingPunct="1">
              <a:lnSpc>
                <a:spcPct val="150000"/>
              </a:lnSpc>
            </a:pPr>
            <a:r>
              <a:rPr lang="en-US" altLang="zh-CN" sz="1200">
                <a:solidFill>
                  <a:schemeClr val="bg1"/>
                </a:solidFill>
                <a:cs typeface="Lato" panose="020F0502020204030203" pitchFamily="34" charset="0"/>
              </a:rPr>
              <a:t>Then, think about every level of branddwad management</a:t>
            </a:r>
            <a:r>
              <a:rPr lang="id-ID" altLang="zh-CN" sz="1200">
                <a:solidFill>
                  <a:schemeClr val="bg1"/>
                </a:solidFill>
                <a:cs typeface="Lato" panose="020F0502020204030203" pitchFamily="34" charset="0"/>
              </a:rPr>
              <a:t>.</a:t>
            </a:r>
            <a:r>
              <a:rPr lang="en-US" altLang="zh-CN" sz="1200">
                <a:solidFill>
                  <a:schemeClr val="bg1"/>
                </a:solidFill>
                <a:cs typeface="Lato" panose="020F0502020204030203" pitchFamily="34" charset="0"/>
              </a:rPr>
              <a:t> which is another</a:t>
            </a:r>
          </a:p>
        </p:txBody>
      </p:sp>
      <p:sp>
        <p:nvSpPr>
          <p:cNvPr id="31762" name="TextBox 17">
            <a:extLst>
              <a:ext uri="{FF2B5EF4-FFF2-40B4-BE49-F238E27FC236}">
                <a16:creationId xmlns:a16="http://schemas.microsoft.com/office/drawing/2014/main" id="{AB502321-57EC-49D1-86EC-E8236034BB93}"/>
              </a:ext>
            </a:extLst>
          </p:cNvPr>
          <p:cNvSpPr txBox="1">
            <a:spLocks noChangeArrowheads="1"/>
          </p:cNvSpPr>
          <p:nvPr/>
        </p:nvSpPr>
        <p:spPr bwMode="auto">
          <a:xfrm>
            <a:off x="9386888" y="2732088"/>
            <a:ext cx="21844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algn="just" eaLnBrk="1" hangingPunct="1">
              <a:lnSpc>
                <a:spcPct val="150000"/>
              </a:lnSpc>
            </a:pPr>
            <a:r>
              <a:rPr lang="en-US" altLang="zh-CN" sz="1200">
                <a:solidFill>
                  <a:schemeClr val="bg1"/>
                </a:solidFill>
                <a:cs typeface="Lato" panose="020F0502020204030203" pitchFamily="34" charset="0"/>
              </a:rPr>
              <a:t>Then, think about every level of branddwad management</a:t>
            </a:r>
            <a:r>
              <a:rPr lang="id-ID" altLang="zh-CN" sz="1200">
                <a:solidFill>
                  <a:schemeClr val="bg1"/>
                </a:solidFill>
                <a:cs typeface="Lato" panose="020F0502020204030203" pitchFamily="34" charset="0"/>
              </a:rPr>
              <a:t>.</a:t>
            </a:r>
            <a:r>
              <a:rPr lang="en-US" altLang="zh-CN" sz="1200">
                <a:solidFill>
                  <a:schemeClr val="bg1"/>
                </a:solidFill>
                <a:cs typeface="Lato" panose="020F0502020204030203" pitchFamily="34" charset="0"/>
              </a:rPr>
              <a:t> which is another</a:t>
            </a:r>
          </a:p>
        </p:txBody>
      </p:sp>
      <p:grpSp>
        <p:nvGrpSpPr>
          <p:cNvPr id="19" name="组合 18">
            <a:extLst>
              <a:ext uri="{FF2B5EF4-FFF2-40B4-BE49-F238E27FC236}">
                <a16:creationId xmlns:a16="http://schemas.microsoft.com/office/drawing/2014/main" id="{8C1CB8FC-9492-4CAC-9580-793943D19CE8}"/>
              </a:ext>
            </a:extLst>
          </p:cNvPr>
          <p:cNvGrpSpPr/>
          <p:nvPr/>
        </p:nvGrpSpPr>
        <p:grpSpPr>
          <a:xfrm>
            <a:off x="2825747" y="568009"/>
            <a:ext cx="6113466" cy="725169"/>
            <a:chOff x="8526" y="729"/>
            <a:chExt cx="11620" cy="1142"/>
          </a:xfrm>
        </p:grpSpPr>
        <p:sp>
          <p:nvSpPr>
            <p:cNvPr id="20" name="文本框 19">
              <a:extLst>
                <a:ext uri="{FF2B5EF4-FFF2-40B4-BE49-F238E27FC236}">
                  <a16:creationId xmlns:a16="http://schemas.microsoft.com/office/drawing/2014/main" id="{0EF93ED8-F9D6-45EE-88A7-B603D58FD567}"/>
                </a:ext>
              </a:extLst>
            </p:cNvPr>
            <p:cNvSpPr txBox="1"/>
            <p:nvPr/>
          </p:nvSpPr>
          <p:spPr>
            <a:xfrm>
              <a:off x="8526" y="1377"/>
              <a:ext cx="11620" cy="494"/>
            </a:xfrm>
            <a:prstGeom prst="rect">
              <a:avLst/>
            </a:prstGeom>
            <a:noFill/>
          </p:spPr>
          <p:txBody>
            <a:bodyPr wrap="square" rtlCol="0" anchor="t">
              <a:spAutoFit/>
            </a:bodyPr>
            <a:lstStyle/>
            <a:p>
              <a:pPr algn="ctr" fontAlgn="auto">
                <a:lnSpc>
                  <a:spcPct val="130000"/>
                </a:lnSpc>
              </a:pPr>
              <a:r>
                <a:rPr lang="zh-CN" altLang="en-US" sz="1200" dirty="0">
                  <a:solidFill>
                    <a:schemeClr val="bg1"/>
                  </a:solidFill>
                  <a:cs typeface="+mn-ea"/>
                  <a:sym typeface="+mn-lt"/>
                </a:rPr>
                <a:t>I walked through many mountains, walked through many waters, and knew many people. </a:t>
              </a:r>
            </a:p>
          </p:txBody>
        </p:sp>
        <p:sp>
          <p:nvSpPr>
            <p:cNvPr id="21" name="文本框 20">
              <a:extLst>
                <a:ext uri="{FF2B5EF4-FFF2-40B4-BE49-F238E27FC236}">
                  <a16:creationId xmlns:a16="http://schemas.microsoft.com/office/drawing/2014/main" id="{78C12A58-65CE-4116-870A-50A0C5C6A4A7}"/>
                </a:ext>
              </a:extLst>
            </p:cNvPr>
            <p:cNvSpPr txBox="1"/>
            <p:nvPr/>
          </p:nvSpPr>
          <p:spPr>
            <a:xfrm>
              <a:off x="12209" y="729"/>
              <a:ext cx="5007" cy="727"/>
            </a:xfrm>
            <a:prstGeom prst="rect">
              <a:avLst/>
            </a:prstGeom>
            <a:noFill/>
          </p:spPr>
          <p:txBody>
            <a:bodyPr wrap="square" rtlCol="0">
              <a:spAutoFit/>
            </a:bodyPr>
            <a:lstStyle/>
            <a:p>
              <a:pPr algn="ctr"/>
              <a:r>
                <a:rPr lang="zh-CN" altLang="en-US" sz="2400" dirty="0">
                  <a:solidFill>
                    <a:schemeClr val="bg1"/>
                  </a:solidFill>
                  <a:latin typeface="思源黑体 CN Heavy" panose="020B0A00000000000000" pitchFamily="34" charset="-122"/>
                  <a:ea typeface="思源黑体 CN Heavy" panose="020B0A00000000000000" pitchFamily="34" charset="-122"/>
                  <a:cs typeface="+mn-ea"/>
                  <a:sym typeface="+mn-lt"/>
                </a:rPr>
                <a:t>添加此处原有标题</a:t>
              </a:r>
            </a:p>
          </p:txBody>
        </p:sp>
      </p:grpSp>
      <p:sp>
        <p:nvSpPr>
          <p:cNvPr id="2" name="矩形 1">
            <a:extLst>
              <a:ext uri="{FF2B5EF4-FFF2-40B4-BE49-F238E27FC236}">
                <a16:creationId xmlns:a16="http://schemas.microsoft.com/office/drawing/2014/main" id="{23B1AAFD-7467-491E-B316-5F6B942A2299}"/>
              </a:ext>
            </a:extLst>
          </p:cNvPr>
          <p:cNvSpPr/>
          <p:nvPr/>
        </p:nvSpPr>
        <p:spPr>
          <a:xfrm>
            <a:off x="0" y="2029522"/>
            <a:ext cx="12192001" cy="7437121"/>
          </a:xfrm>
          <a:prstGeom prst="rect">
            <a:avLst/>
          </a:prstGeom>
          <a:blipFill dpi="0" rotWithShape="1">
            <a:blip r:embed="rId6" cstate="email">
              <a:alphaModFix amt="37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Picture Placeholder 1">
            <a:extLst>
              <a:ext uri="{FF2B5EF4-FFF2-40B4-BE49-F238E27FC236}">
                <a16:creationId xmlns:a16="http://schemas.microsoft.com/office/drawing/2014/main" id="{1CC152BF-AB1D-4C85-B819-183F60E2ADC2}"/>
              </a:ext>
            </a:extLst>
          </p:cNvPr>
          <p:cNvSpPr>
            <a:spLocks noGrp="1"/>
          </p:cNvSpPr>
          <p:nvPr>
            <p:ph type="pic" sz="quarter" idx="15"/>
          </p:nvPr>
        </p:nvSpPr>
        <p:spPr bwMode="auto">
          <a:xfrm>
            <a:off x="0" y="0"/>
            <a:ext cx="6719888" cy="4497388"/>
          </a:xfrm>
          <a:blipFill dpi="0" rotWithShape="0">
            <a:blip r:embed="rId2" cstate="email">
              <a:extLst>
                <a:ext uri="{28A0092B-C50C-407E-A947-70E740481C1C}">
                  <a14:useLocalDpi xmlns:a14="http://schemas.microsoft.com/office/drawing/2010/main"/>
                </a:ext>
              </a:extLst>
            </a:blip>
            <a:srcRect/>
            <a:stretch>
              <a:fillRect/>
            </a:stretch>
          </a:blipFill>
        </p:spPr>
      </p:sp>
      <p:sp>
        <p:nvSpPr>
          <p:cNvPr id="29699" name="TextBox 2">
            <a:extLst>
              <a:ext uri="{FF2B5EF4-FFF2-40B4-BE49-F238E27FC236}">
                <a16:creationId xmlns:a16="http://schemas.microsoft.com/office/drawing/2014/main" id="{1BFE6AC3-FB4D-497E-93B7-F2E5A2525445}"/>
              </a:ext>
            </a:extLst>
          </p:cNvPr>
          <p:cNvSpPr txBox="1">
            <a:spLocks noChangeArrowheads="1"/>
          </p:cNvSpPr>
          <p:nvPr/>
        </p:nvSpPr>
        <p:spPr bwMode="auto">
          <a:xfrm>
            <a:off x="3370997" y="4991100"/>
            <a:ext cx="5304691"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Playfair Display" pitchFamily="2" charset="0"/>
              </a:defRPr>
            </a:lvl1pPr>
            <a:lvl2pPr marL="742950" indent="-285750">
              <a:defRPr>
                <a:solidFill>
                  <a:schemeClr val="tx1"/>
                </a:solidFill>
                <a:latin typeface="Playfair Display" pitchFamily="2" charset="0"/>
              </a:defRPr>
            </a:lvl2pPr>
            <a:lvl3pPr marL="1143000" indent="-228600">
              <a:defRPr>
                <a:solidFill>
                  <a:schemeClr val="tx1"/>
                </a:solidFill>
                <a:latin typeface="Playfair Display" pitchFamily="2" charset="0"/>
              </a:defRPr>
            </a:lvl3pPr>
            <a:lvl4pPr marL="1600200" indent="-228600">
              <a:defRPr>
                <a:solidFill>
                  <a:schemeClr val="tx1"/>
                </a:solidFill>
                <a:latin typeface="Playfair Display" pitchFamily="2" charset="0"/>
              </a:defRPr>
            </a:lvl4pPr>
            <a:lvl5pPr marL="2057400" indent="-228600">
              <a:defRPr>
                <a:solidFill>
                  <a:schemeClr val="tx1"/>
                </a:solidFill>
                <a:latin typeface="Playfair Display" pitchFamily="2" charset="0"/>
              </a:defRPr>
            </a:lvl5pPr>
            <a:lvl6pPr marL="2514600" indent="-228600" fontAlgn="base">
              <a:spcBef>
                <a:spcPct val="0"/>
              </a:spcBef>
              <a:spcAft>
                <a:spcPct val="0"/>
              </a:spcAft>
              <a:defRPr>
                <a:solidFill>
                  <a:schemeClr val="tx1"/>
                </a:solidFill>
                <a:latin typeface="Playfair Display" pitchFamily="2" charset="0"/>
              </a:defRPr>
            </a:lvl6pPr>
            <a:lvl7pPr marL="2971800" indent="-228600" fontAlgn="base">
              <a:spcBef>
                <a:spcPct val="0"/>
              </a:spcBef>
              <a:spcAft>
                <a:spcPct val="0"/>
              </a:spcAft>
              <a:defRPr>
                <a:solidFill>
                  <a:schemeClr val="tx1"/>
                </a:solidFill>
                <a:latin typeface="Playfair Display" pitchFamily="2" charset="0"/>
              </a:defRPr>
            </a:lvl7pPr>
            <a:lvl8pPr marL="3429000" indent="-228600" fontAlgn="base">
              <a:spcBef>
                <a:spcPct val="0"/>
              </a:spcBef>
              <a:spcAft>
                <a:spcPct val="0"/>
              </a:spcAft>
              <a:defRPr>
                <a:solidFill>
                  <a:schemeClr val="tx1"/>
                </a:solidFill>
                <a:latin typeface="Playfair Display" pitchFamily="2" charset="0"/>
              </a:defRPr>
            </a:lvl8pPr>
            <a:lvl9pPr marL="3886200" indent="-228600" fontAlgn="base">
              <a:spcBef>
                <a:spcPct val="0"/>
              </a:spcBef>
              <a:spcAft>
                <a:spcPct val="0"/>
              </a:spcAft>
              <a:defRPr>
                <a:solidFill>
                  <a:schemeClr val="tx1"/>
                </a:solidFill>
                <a:latin typeface="Playfair Display" pitchFamily="2" charset="0"/>
              </a:defRPr>
            </a:lvl9pPr>
          </a:lstStyle>
          <a:p>
            <a:pPr algn="ctr"/>
            <a:r>
              <a:rPr lang="zh-CN" altLang="en-US" sz="4000" b="1">
                <a:solidFill>
                  <a:schemeClr val="bg1"/>
                </a:solidFill>
                <a:latin typeface="微软雅黑" panose="020B0503020204020204" pitchFamily="34" charset="-122"/>
                <a:ea typeface="微软雅黑" panose="020B0503020204020204" pitchFamily="34" charset="-122"/>
                <a:cs typeface="Mongolian Baiti" panose="03000500000000000000" pitchFamily="66" charset="0"/>
              </a:rPr>
              <a:t>人物时尚画册相册通用模板</a:t>
            </a:r>
          </a:p>
        </p:txBody>
      </p:sp>
      <p:sp>
        <p:nvSpPr>
          <p:cNvPr id="5" name="TextBox 4">
            <a:extLst>
              <a:ext uri="{FF2B5EF4-FFF2-40B4-BE49-F238E27FC236}">
                <a16:creationId xmlns:a16="http://schemas.microsoft.com/office/drawing/2014/main" id="{3C3E2D82-683B-4A16-9FCD-3E7D2D096132}"/>
              </a:ext>
            </a:extLst>
          </p:cNvPr>
          <p:cNvSpPr txBox="1"/>
          <p:nvPr/>
        </p:nvSpPr>
        <p:spPr>
          <a:xfrm>
            <a:off x="7392988" y="1124344"/>
            <a:ext cx="2662237" cy="338138"/>
          </a:xfrm>
          <a:prstGeom prst="rect">
            <a:avLst/>
          </a:prstGeom>
          <a:noFill/>
        </p:spPr>
        <p:txBody>
          <a:bodyPr>
            <a:spAutoFit/>
          </a:bodyPr>
          <a:lstStyle/>
          <a:p>
            <a:pPr eaLnBrk="1" fontAlgn="auto" hangingPunct="1">
              <a:spcBef>
                <a:spcPts val="0"/>
              </a:spcBef>
              <a:spcAft>
                <a:spcPts val="0"/>
              </a:spcAft>
              <a:defRPr/>
            </a:pPr>
            <a:r>
              <a:rPr lang="id-ID" sz="1600" b="1" spc="10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rPr>
              <a:t>Our Key Of Success</a:t>
            </a:r>
            <a:endParaRPr lang="en-US" sz="1600" b="1" spc="10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endParaRPr>
          </a:p>
        </p:txBody>
      </p:sp>
      <p:sp>
        <p:nvSpPr>
          <p:cNvPr id="2" name="Google Shape;1383;p92">
            <a:extLst>
              <a:ext uri="{FF2B5EF4-FFF2-40B4-BE49-F238E27FC236}">
                <a16:creationId xmlns:a16="http://schemas.microsoft.com/office/drawing/2014/main" id="{CF876CEB-9EE2-4C81-9A6C-0572EEA0F07D}"/>
              </a:ext>
            </a:extLst>
          </p:cNvPr>
          <p:cNvSpPr txBox="1"/>
          <p:nvPr/>
        </p:nvSpPr>
        <p:spPr>
          <a:xfrm>
            <a:off x="7392988" y="1540269"/>
            <a:ext cx="4063906" cy="2418453"/>
          </a:xfrm>
          <a:prstGeom prst="rect">
            <a:avLst/>
          </a:prstGeom>
          <a:noFill/>
          <a:ln>
            <a:noFill/>
          </a:ln>
        </p:spPr>
        <p:txBody>
          <a:bodyPr spcFirstLastPara="1" wrap="square" lIns="91434" tIns="45700" rIns="91434" bIns="45700" anchor="t" anchorCtr="0">
            <a:noAutofit/>
          </a:bodyPr>
          <a:lstStyle/>
          <a:p>
            <a:pPr algn="l" fontAlgn="auto">
              <a:lnSpc>
                <a:spcPct val="150000"/>
              </a:lnSpc>
            </a:pPr>
            <a:r>
              <a:rPr lang="zh-CN" altLang="en-US" sz="935">
                <a:solidFill>
                  <a:schemeClr val="bg1"/>
                </a:solidFill>
                <a:cs typeface="+mn-ea"/>
                <a:sym typeface="+mn-lt"/>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en-US" altLang="zh-CN" sz="935">
              <a:solidFill>
                <a:schemeClr val="bg1"/>
              </a:solidFill>
              <a:cs typeface="+mn-ea"/>
              <a:sym typeface="+mn-lt"/>
            </a:endParaRPr>
          </a:p>
          <a:p>
            <a:pPr algn="l" fontAlgn="auto">
              <a:lnSpc>
                <a:spcPct val="150000"/>
              </a:lnSpc>
            </a:pPr>
            <a:endParaRPr lang="zh-CN" altLang="en-US" sz="935">
              <a:solidFill>
                <a:schemeClr val="bg1"/>
              </a:solidFill>
              <a:cs typeface="+mn-ea"/>
              <a:sym typeface="+mn-lt"/>
            </a:endParaRPr>
          </a:p>
          <a:p>
            <a:pPr algn="l" fontAlgn="auto">
              <a:lnSpc>
                <a:spcPct val="150000"/>
              </a:lnSpc>
            </a:pPr>
            <a:r>
              <a:rPr lang="zh-CN" altLang="en-US" sz="935">
                <a:solidFill>
                  <a:schemeClr val="bg1"/>
                </a:solidFill>
                <a:cs typeface="+mn-ea"/>
                <a:sym typeface="+mn-lt"/>
              </a:rPr>
              <a:t>I </a:t>
            </a:r>
            <a:r>
              <a:rPr lang="zh-CN" altLang="en-US" sz="935" dirty="0">
                <a:solidFill>
                  <a:schemeClr val="bg1"/>
                </a:solidFill>
                <a:cs typeface="+mn-ea"/>
                <a:sym typeface="+mn-lt"/>
              </a:rPr>
              <a:t>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p>
          <a:p>
            <a:pPr algn="l" fontAlgn="auto">
              <a:lnSpc>
                <a:spcPct val="150000"/>
              </a:lnSpc>
            </a:pPr>
            <a:endParaRPr lang="zh-CN" altLang="en-US" sz="935" dirty="0">
              <a:solidFill>
                <a:schemeClr val="bg1"/>
              </a:solidFill>
              <a:cs typeface="+mn-ea"/>
              <a:sym typeface="+mn-lt"/>
            </a:endParaRPr>
          </a:p>
          <a:p>
            <a:pPr algn="l" fontAlgn="auto">
              <a:lnSpc>
                <a:spcPct val="150000"/>
              </a:lnSpc>
            </a:pPr>
            <a:endParaRPr lang="zh-CN" altLang="en-US" sz="935" dirty="0">
              <a:solidFill>
                <a:schemeClr val="bg1"/>
              </a:solidFill>
              <a:cs typeface="+mn-ea"/>
              <a:sym typeface="+mn-lt"/>
            </a:endParaRPr>
          </a:p>
        </p:txBody>
      </p:sp>
      <p:sp>
        <p:nvSpPr>
          <p:cNvPr id="3" name="矩形 2">
            <a:extLst>
              <a:ext uri="{FF2B5EF4-FFF2-40B4-BE49-F238E27FC236}">
                <a16:creationId xmlns:a16="http://schemas.microsoft.com/office/drawing/2014/main" id="{838BAFFE-BD69-4135-9A33-399F02190682}"/>
              </a:ext>
            </a:extLst>
          </p:cNvPr>
          <p:cNvSpPr/>
          <p:nvPr/>
        </p:nvSpPr>
        <p:spPr>
          <a:xfrm>
            <a:off x="0" y="0"/>
            <a:ext cx="12192001" cy="7437121"/>
          </a:xfrm>
          <a:prstGeom prst="rect">
            <a:avLst/>
          </a:prstGeom>
          <a:blipFill dpi="0" rotWithShape="1">
            <a:blip r:embed="rId3" cstate="email">
              <a:alphaModFix amt="37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24E3B"/>
        </a:solidFill>
        <a:effectLst/>
      </p:bgPr>
    </p:bg>
    <p:spTree>
      <p:nvGrpSpPr>
        <p:cNvPr id="1" name=""/>
        <p:cNvGrpSpPr/>
        <p:nvPr/>
      </p:nvGrpSpPr>
      <p:grpSpPr>
        <a:xfrm>
          <a:off x="0" y="0"/>
          <a:ext cx="0" cy="0"/>
          <a:chOff x="0" y="0"/>
          <a:chExt cx="0" cy="0"/>
        </a:xfrm>
      </p:grpSpPr>
      <p:sp>
        <p:nvSpPr>
          <p:cNvPr id="28674" name="Picture Placeholder 1">
            <a:extLst>
              <a:ext uri="{FF2B5EF4-FFF2-40B4-BE49-F238E27FC236}">
                <a16:creationId xmlns:a16="http://schemas.microsoft.com/office/drawing/2014/main" id="{68F84D12-FE7D-4432-A5A0-53C0D80D1459}"/>
              </a:ext>
            </a:extLst>
          </p:cNvPr>
          <p:cNvSpPr>
            <a:spLocks noGrp="1"/>
          </p:cNvSpPr>
          <p:nvPr>
            <p:ph type="pic" sz="quarter" idx="14"/>
          </p:nvPr>
        </p:nvSpPr>
        <p:spPr bwMode="auto">
          <a:xfrm>
            <a:off x="8691563" y="2767013"/>
            <a:ext cx="3500437" cy="4097337"/>
          </a:xfrm>
          <a:blipFill dpi="0" rotWithShape="0">
            <a:blip r:embed="rId2" cstate="email">
              <a:extLst>
                <a:ext uri="{28A0092B-C50C-407E-A947-70E740481C1C}">
                  <a14:useLocalDpi xmlns:a14="http://schemas.microsoft.com/office/drawing/2010/main"/>
                </a:ext>
              </a:extLst>
            </a:blip>
            <a:srcRect/>
            <a:stretch>
              <a:fillRect/>
            </a:stretch>
          </a:blipFill>
        </p:spPr>
      </p:sp>
      <p:sp>
        <p:nvSpPr>
          <p:cNvPr id="28675" name="Picture Placeholder 2">
            <a:extLst>
              <a:ext uri="{FF2B5EF4-FFF2-40B4-BE49-F238E27FC236}">
                <a16:creationId xmlns:a16="http://schemas.microsoft.com/office/drawing/2014/main" id="{80BBE543-1C62-46D6-BD44-CEA47C987AFA}"/>
              </a:ext>
            </a:extLst>
          </p:cNvPr>
          <p:cNvSpPr>
            <a:spLocks noGrp="1"/>
          </p:cNvSpPr>
          <p:nvPr>
            <p:ph type="pic" sz="quarter" idx="15"/>
          </p:nvPr>
        </p:nvSpPr>
        <p:spPr bwMode="auto">
          <a:xfrm>
            <a:off x="0" y="0"/>
            <a:ext cx="3500438" cy="4097338"/>
          </a:xfrm>
          <a:blipFill dpi="0" rotWithShape="0">
            <a:blip r:embed="rId3" cstate="email">
              <a:extLst>
                <a:ext uri="{28A0092B-C50C-407E-A947-70E740481C1C}">
                  <a14:useLocalDpi xmlns:a14="http://schemas.microsoft.com/office/drawing/2010/main"/>
                </a:ext>
              </a:extLst>
            </a:blip>
            <a:srcRect/>
            <a:stretch>
              <a:fillRect/>
            </a:stretch>
          </a:blipFill>
        </p:spPr>
      </p:sp>
      <p:sp>
        <p:nvSpPr>
          <p:cNvPr id="6" name="Rectangle 5">
            <a:extLst>
              <a:ext uri="{FF2B5EF4-FFF2-40B4-BE49-F238E27FC236}">
                <a16:creationId xmlns:a16="http://schemas.microsoft.com/office/drawing/2014/main" id="{B164A6B5-36A6-48FD-B0EB-91A6DEE864BD}"/>
              </a:ext>
            </a:extLst>
          </p:cNvPr>
          <p:cNvSpPr/>
          <p:nvPr/>
        </p:nvSpPr>
        <p:spPr>
          <a:xfrm>
            <a:off x="4606925" y="1057275"/>
            <a:ext cx="465138" cy="684213"/>
          </a:xfrm>
          <a:prstGeom prst="rect">
            <a:avLst/>
          </a:prstGeom>
          <a:solidFill>
            <a:srgbClr val="53765F"/>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id-ID" sz="2000" b="1">
                <a:solidFill>
                  <a:schemeClr val="bg1"/>
                </a:solidFill>
              </a:rPr>
              <a:t>1</a:t>
            </a:r>
          </a:p>
        </p:txBody>
      </p:sp>
      <p:sp>
        <p:nvSpPr>
          <p:cNvPr id="8" name="Rectangle 7">
            <a:extLst>
              <a:ext uri="{FF2B5EF4-FFF2-40B4-BE49-F238E27FC236}">
                <a16:creationId xmlns:a16="http://schemas.microsoft.com/office/drawing/2014/main" id="{62481157-09FD-452B-9846-28681D9EC884}"/>
              </a:ext>
            </a:extLst>
          </p:cNvPr>
          <p:cNvSpPr/>
          <p:nvPr/>
        </p:nvSpPr>
        <p:spPr>
          <a:xfrm>
            <a:off x="8048625" y="1055688"/>
            <a:ext cx="465138" cy="685800"/>
          </a:xfrm>
          <a:prstGeom prst="rect">
            <a:avLst/>
          </a:prstGeom>
          <a:solidFill>
            <a:srgbClr val="53765F"/>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id-ID" sz="2000" b="1">
                <a:solidFill>
                  <a:schemeClr val="bg1"/>
                </a:solidFill>
              </a:rPr>
              <a:t>2</a:t>
            </a:r>
          </a:p>
        </p:txBody>
      </p:sp>
      <p:sp>
        <p:nvSpPr>
          <p:cNvPr id="10" name="Rectangle 9">
            <a:extLst>
              <a:ext uri="{FF2B5EF4-FFF2-40B4-BE49-F238E27FC236}">
                <a16:creationId xmlns:a16="http://schemas.microsoft.com/office/drawing/2014/main" id="{DD051FB6-AB1E-4508-BD9F-7995300E4B85}"/>
              </a:ext>
            </a:extLst>
          </p:cNvPr>
          <p:cNvSpPr/>
          <p:nvPr/>
        </p:nvSpPr>
        <p:spPr>
          <a:xfrm>
            <a:off x="1165225" y="5135563"/>
            <a:ext cx="463550" cy="684212"/>
          </a:xfrm>
          <a:prstGeom prst="rect">
            <a:avLst/>
          </a:prstGeom>
          <a:solidFill>
            <a:srgbClr val="53765F"/>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b="1">
                <a:solidFill>
                  <a:schemeClr val="bg1"/>
                </a:solidFill>
              </a:rPr>
              <a:t>3</a:t>
            </a:r>
            <a:endParaRPr lang="id-ID" sz="2000" b="1">
              <a:solidFill>
                <a:schemeClr val="bg1"/>
              </a:solidFill>
            </a:endParaRPr>
          </a:p>
        </p:txBody>
      </p:sp>
      <p:sp>
        <p:nvSpPr>
          <p:cNvPr id="12" name="Rectangle 11">
            <a:extLst>
              <a:ext uri="{FF2B5EF4-FFF2-40B4-BE49-F238E27FC236}">
                <a16:creationId xmlns:a16="http://schemas.microsoft.com/office/drawing/2014/main" id="{5D782799-8E4D-4C69-B78E-1BCB9A7F596F}"/>
              </a:ext>
            </a:extLst>
          </p:cNvPr>
          <p:cNvSpPr/>
          <p:nvPr/>
        </p:nvSpPr>
        <p:spPr>
          <a:xfrm>
            <a:off x="4606925" y="5133975"/>
            <a:ext cx="465138" cy="685800"/>
          </a:xfrm>
          <a:prstGeom prst="rect">
            <a:avLst/>
          </a:prstGeom>
          <a:solidFill>
            <a:srgbClr val="53765F"/>
          </a:solidFill>
          <a:ln w="254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sz="2000" b="1">
                <a:solidFill>
                  <a:schemeClr val="bg1"/>
                </a:solidFill>
              </a:rPr>
              <a:t>4</a:t>
            </a:r>
            <a:endParaRPr lang="id-ID" sz="2000" b="1">
              <a:solidFill>
                <a:schemeClr val="bg1"/>
              </a:solidFill>
            </a:endParaRPr>
          </a:p>
        </p:txBody>
      </p:sp>
      <p:grpSp>
        <p:nvGrpSpPr>
          <p:cNvPr id="13" name="组合 12">
            <a:extLst>
              <a:ext uri="{FF2B5EF4-FFF2-40B4-BE49-F238E27FC236}">
                <a16:creationId xmlns:a16="http://schemas.microsoft.com/office/drawing/2014/main" id="{5FC45D8C-17FD-46C0-80AF-3A827D7B95D5}"/>
              </a:ext>
            </a:extLst>
          </p:cNvPr>
          <p:cNvGrpSpPr/>
          <p:nvPr/>
        </p:nvGrpSpPr>
        <p:grpSpPr>
          <a:xfrm>
            <a:off x="5261878" y="1042035"/>
            <a:ext cx="2273935" cy="1363982"/>
            <a:chOff x="11445" y="554"/>
            <a:chExt cx="3581" cy="2148"/>
          </a:xfrm>
        </p:grpSpPr>
        <p:sp>
          <p:nvSpPr>
            <p:cNvPr id="14" name="文本框 13">
              <a:extLst>
                <a:ext uri="{FF2B5EF4-FFF2-40B4-BE49-F238E27FC236}">
                  <a16:creationId xmlns:a16="http://schemas.microsoft.com/office/drawing/2014/main" id="{90993D0F-3CC9-4C6B-982F-2C17A73ACAD1}"/>
                </a:ext>
              </a:extLst>
            </p:cNvPr>
            <p:cNvSpPr txBox="1"/>
            <p:nvPr/>
          </p:nvSpPr>
          <p:spPr>
            <a:xfrm>
              <a:off x="11445" y="1161"/>
              <a:ext cx="3581" cy="1541"/>
            </a:xfrm>
            <a:prstGeom prst="rect">
              <a:avLst/>
            </a:prstGeom>
            <a:noFill/>
          </p:spPr>
          <p:txBody>
            <a:bodyPr wrap="square" rtlCol="0" anchor="t">
              <a:spAutoFit/>
            </a:bodyPr>
            <a:lstStyle/>
            <a:p>
              <a:pPr algn="l" fontAlgn="auto">
                <a:lnSpc>
                  <a:spcPct val="130000"/>
                </a:lnSpc>
              </a:pPr>
              <a:r>
                <a:rPr lang="zh-CN" altLang="en-US" sz="900"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15" name="文本框 14">
              <a:extLst>
                <a:ext uri="{FF2B5EF4-FFF2-40B4-BE49-F238E27FC236}">
                  <a16:creationId xmlns:a16="http://schemas.microsoft.com/office/drawing/2014/main" id="{156859BF-B96D-4E2C-8CB0-E049FED98364}"/>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cs typeface="+mn-ea"/>
                  <a:sym typeface="+mn-lt"/>
                </a:rPr>
                <a:t>添加此处原有标题</a:t>
              </a:r>
            </a:p>
          </p:txBody>
        </p:sp>
      </p:grpSp>
      <p:grpSp>
        <p:nvGrpSpPr>
          <p:cNvPr id="16" name="组合 15">
            <a:extLst>
              <a:ext uri="{FF2B5EF4-FFF2-40B4-BE49-F238E27FC236}">
                <a16:creationId xmlns:a16="http://schemas.microsoft.com/office/drawing/2014/main" id="{FC4711C2-B1E5-475C-A033-A68AC4AE883C}"/>
              </a:ext>
            </a:extLst>
          </p:cNvPr>
          <p:cNvGrpSpPr/>
          <p:nvPr/>
        </p:nvGrpSpPr>
        <p:grpSpPr>
          <a:xfrm>
            <a:off x="8837416" y="1042035"/>
            <a:ext cx="2273935" cy="1363982"/>
            <a:chOff x="11445" y="554"/>
            <a:chExt cx="3581" cy="2148"/>
          </a:xfrm>
        </p:grpSpPr>
        <p:sp>
          <p:nvSpPr>
            <p:cNvPr id="17" name="文本框 16">
              <a:extLst>
                <a:ext uri="{FF2B5EF4-FFF2-40B4-BE49-F238E27FC236}">
                  <a16:creationId xmlns:a16="http://schemas.microsoft.com/office/drawing/2014/main" id="{8F4EEB94-BC83-450F-BF9F-8FC0E2B88DC6}"/>
                </a:ext>
              </a:extLst>
            </p:cNvPr>
            <p:cNvSpPr txBox="1"/>
            <p:nvPr/>
          </p:nvSpPr>
          <p:spPr>
            <a:xfrm>
              <a:off x="11445" y="1161"/>
              <a:ext cx="3581" cy="1541"/>
            </a:xfrm>
            <a:prstGeom prst="rect">
              <a:avLst/>
            </a:prstGeom>
            <a:noFill/>
          </p:spPr>
          <p:txBody>
            <a:bodyPr wrap="square" rtlCol="0" anchor="t">
              <a:spAutoFit/>
            </a:bodyPr>
            <a:lstStyle/>
            <a:p>
              <a:pPr algn="l" fontAlgn="auto">
                <a:lnSpc>
                  <a:spcPct val="130000"/>
                </a:lnSpc>
              </a:pPr>
              <a:r>
                <a:rPr lang="zh-CN" altLang="en-US" sz="900"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18" name="文本框 17">
              <a:extLst>
                <a:ext uri="{FF2B5EF4-FFF2-40B4-BE49-F238E27FC236}">
                  <a16:creationId xmlns:a16="http://schemas.microsoft.com/office/drawing/2014/main" id="{456A5AED-9DFD-4A20-8D2D-5F8C6C1DA61A}"/>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cs typeface="+mn-ea"/>
                  <a:sym typeface="+mn-lt"/>
                </a:rPr>
                <a:t>添加此处原有标题</a:t>
              </a:r>
            </a:p>
          </p:txBody>
        </p:sp>
      </p:grpSp>
      <p:grpSp>
        <p:nvGrpSpPr>
          <p:cNvPr id="19" name="组合 18">
            <a:extLst>
              <a:ext uri="{FF2B5EF4-FFF2-40B4-BE49-F238E27FC236}">
                <a16:creationId xmlns:a16="http://schemas.microsoft.com/office/drawing/2014/main" id="{80ED94A9-40C7-4724-9F1D-D9FFEEEB1770}"/>
              </a:ext>
            </a:extLst>
          </p:cNvPr>
          <p:cNvGrpSpPr/>
          <p:nvPr/>
        </p:nvGrpSpPr>
        <p:grpSpPr>
          <a:xfrm>
            <a:off x="5400430" y="5129580"/>
            <a:ext cx="2273935" cy="1363982"/>
            <a:chOff x="11445" y="554"/>
            <a:chExt cx="3581" cy="2148"/>
          </a:xfrm>
        </p:grpSpPr>
        <p:sp>
          <p:nvSpPr>
            <p:cNvPr id="20" name="文本框 19">
              <a:extLst>
                <a:ext uri="{FF2B5EF4-FFF2-40B4-BE49-F238E27FC236}">
                  <a16:creationId xmlns:a16="http://schemas.microsoft.com/office/drawing/2014/main" id="{5D3FE47B-EE2F-4DE1-8744-B6313611CF0C}"/>
                </a:ext>
              </a:extLst>
            </p:cNvPr>
            <p:cNvSpPr txBox="1"/>
            <p:nvPr/>
          </p:nvSpPr>
          <p:spPr>
            <a:xfrm>
              <a:off x="11445" y="1161"/>
              <a:ext cx="3581" cy="1541"/>
            </a:xfrm>
            <a:prstGeom prst="rect">
              <a:avLst/>
            </a:prstGeom>
            <a:noFill/>
          </p:spPr>
          <p:txBody>
            <a:bodyPr wrap="square" rtlCol="0" anchor="t">
              <a:spAutoFit/>
            </a:bodyPr>
            <a:lstStyle/>
            <a:p>
              <a:pPr algn="l" fontAlgn="auto">
                <a:lnSpc>
                  <a:spcPct val="130000"/>
                </a:lnSpc>
              </a:pPr>
              <a:r>
                <a:rPr lang="zh-CN" altLang="en-US" sz="900"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21" name="文本框 20">
              <a:extLst>
                <a:ext uri="{FF2B5EF4-FFF2-40B4-BE49-F238E27FC236}">
                  <a16:creationId xmlns:a16="http://schemas.microsoft.com/office/drawing/2014/main" id="{10F8DD77-71F0-467F-A0DF-2FC8CEC3ADB0}"/>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cs typeface="+mn-ea"/>
                  <a:sym typeface="+mn-lt"/>
                </a:rPr>
                <a:t>添加此处原有标题</a:t>
              </a:r>
            </a:p>
          </p:txBody>
        </p:sp>
      </p:grpSp>
      <p:grpSp>
        <p:nvGrpSpPr>
          <p:cNvPr id="22" name="组合 21">
            <a:extLst>
              <a:ext uri="{FF2B5EF4-FFF2-40B4-BE49-F238E27FC236}">
                <a16:creationId xmlns:a16="http://schemas.microsoft.com/office/drawing/2014/main" id="{74E49ED6-07E9-413C-936C-6C70291C41F3}"/>
              </a:ext>
            </a:extLst>
          </p:cNvPr>
          <p:cNvGrpSpPr/>
          <p:nvPr/>
        </p:nvGrpSpPr>
        <p:grpSpPr>
          <a:xfrm>
            <a:off x="1852454" y="5129580"/>
            <a:ext cx="2273935" cy="1363982"/>
            <a:chOff x="11445" y="554"/>
            <a:chExt cx="3581" cy="2148"/>
          </a:xfrm>
        </p:grpSpPr>
        <p:sp>
          <p:nvSpPr>
            <p:cNvPr id="23" name="文本框 22">
              <a:extLst>
                <a:ext uri="{FF2B5EF4-FFF2-40B4-BE49-F238E27FC236}">
                  <a16:creationId xmlns:a16="http://schemas.microsoft.com/office/drawing/2014/main" id="{0DE726A2-C19C-44EF-A264-F26C9B060568}"/>
                </a:ext>
              </a:extLst>
            </p:cNvPr>
            <p:cNvSpPr txBox="1"/>
            <p:nvPr/>
          </p:nvSpPr>
          <p:spPr>
            <a:xfrm>
              <a:off x="11445" y="1161"/>
              <a:ext cx="3581" cy="1541"/>
            </a:xfrm>
            <a:prstGeom prst="rect">
              <a:avLst/>
            </a:prstGeom>
            <a:noFill/>
          </p:spPr>
          <p:txBody>
            <a:bodyPr wrap="square" rtlCol="0" anchor="t">
              <a:spAutoFit/>
            </a:bodyPr>
            <a:lstStyle/>
            <a:p>
              <a:pPr algn="l" fontAlgn="auto">
                <a:lnSpc>
                  <a:spcPct val="130000"/>
                </a:lnSpc>
              </a:pPr>
              <a:r>
                <a:rPr lang="zh-CN" altLang="en-US" sz="900" dirty="0">
                  <a:solidFill>
                    <a:schemeClr val="bg1"/>
                  </a:solidFill>
                  <a:cs typeface="+mn-ea"/>
                  <a:sym typeface="+mn-lt"/>
                </a:rPr>
                <a:t>I walked through many mountains, walked through many waters, and knew many people. The only thing that really makes me tempted is that you see me at the moment. </a:t>
              </a:r>
            </a:p>
          </p:txBody>
        </p:sp>
        <p:sp>
          <p:nvSpPr>
            <p:cNvPr id="24" name="文本框 23">
              <a:extLst>
                <a:ext uri="{FF2B5EF4-FFF2-40B4-BE49-F238E27FC236}">
                  <a16:creationId xmlns:a16="http://schemas.microsoft.com/office/drawing/2014/main" id="{183FD348-8AE9-4EDB-8330-BA48B5D2FB0C}"/>
                </a:ext>
              </a:extLst>
            </p:cNvPr>
            <p:cNvSpPr txBox="1"/>
            <p:nvPr/>
          </p:nvSpPr>
          <p:spPr>
            <a:xfrm>
              <a:off x="11445" y="554"/>
              <a:ext cx="3348" cy="533"/>
            </a:xfrm>
            <a:prstGeom prst="rect">
              <a:avLst/>
            </a:prstGeom>
            <a:noFill/>
          </p:spPr>
          <p:txBody>
            <a:bodyPr wrap="square" rtlCol="0">
              <a:spAutoFit/>
            </a:bodyPr>
            <a:lstStyle/>
            <a:p>
              <a:r>
                <a:rPr lang="zh-CN" altLang="en-US" sz="1600" dirty="0">
                  <a:solidFill>
                    <a:schemeClr val="bg1"/>
                  </a:solidFill>
                  <a:cs typeface="+mn-ea"/>
                  <a:sym typeface="+mn-lt"/>
                </a:rPr>
                <a:t>添加此处原有标题</a:t>
              </a:r>
            </a:p>
          </p:txBody>
        </p:sp>
      </p:grpSp>
      <p:sp>
        <p:nvSpPr>
          <p:cNvPr id="26" name="文本框 25">
            <a:extLst>
              <a:ext uri="{FF2B5EF4-FFF2-40B4-BE49-F238E27FC236}">
                <a16:creationId xmlns:a16="http://schemas.microsoft.com/office/drawing/2014/main" id="{3D1A8A90-0EF7-40EB-8AB1-9929D5885E17}"/>
              </a:ext>
            </a:extLst>
          </p:cNvPr>
          <p:cNvSpPr txBox="1"/>
          <p:nvPr/>
        </p:nvSpPr>
        <p:spPr>
          <a:xfrm>
            <a:off x="3824312" y="3145871"/>
            <a:ext cx="4689230" cy="584775"/>
          </a:xfrm>
          <a:prstGeom prst="rect">
            <a:avLst/>
          </a:prstGeom>
          <a:noFill/>
        </p:spPr>
        <p:txBody>
          <a:bodyPr wrap="square">
            <a:spAutoFit/>
          </a:bodyPr>
          <a:lstStyle/>
          <a:p>
            <a:pPr algn="dist"/>
            <a:r>
              <a:rPr lang="zh-CN" altLang="en-US" sz="320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sym typeface="+mn-lt"/>
              </a:rPr>
              <a:t>添加此处原有标题</a:t>
            </a:r>
            <a:endParaRPr lang="zh-CN" altLang="en-US" sz="3200" dirty="0">
              <a:solidFill>
                <a:schemeClr val="bg1"/>
              </a:solidFill>
              <a:latin typeface="阿里巴巴普惠体 Heavy" panose="00020600040101010101" pitchFamily="18" charset="-122"/>
              <a:ea typeface="阿里巴巴普惠体 Heavy" panose="00020600040101010101" pitchFamily="18" charset="-122"/>
              <a:cs typeface="阿里巴巴普惠体 Heavy" panose="00020600040101010101" pitchFamily="18" charset="-122"/>
              <a:sym typeface="+mn-lt"/>
            </a:endParaRPr>
          </a:p>
        </p:txBody>
      </p:sp>
      <p:sp>
        <p:nvSpPr>
          <p:cNvPr id="3" name="矩形 2">
            <a:extLst>
              <a:ext uri="{FF2B5EF4-FFF2-40B4-BE49-F238E27FC236}">
                <a16:creationId xmlns:a16="http://schemas.microsoft.com/office/drawing/2014/main" id="{B96051D4-3DAE-4083-8291-89B9179C9A5E}"/>
              </a:ext>
            </a:extLst>
          </p:cNvPr>
          <p:cNvSpPr/>
          <p:nvPr/>
        </p:nvSpPr>
        <p:spPr>
          <a:xfrm>
            <a:off x="0" y="0"/>
            <a:ext cx="12192001" cy="7437121"/>
          </a:xfrm>
          <a:prstGeom prst="rect">
            <a:avLst/>
          </a:prstGeom>
          <a:blipFill dpi="0" rotWithShape="1">
            <a:blip r:embed="rId4" cstate="email">
              <a:alphaModFix amt="37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24E3B"/>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F8F2E780-5DEC-4C39-A36A-CCE2DAF683DA}"/>
              </a:ext>
            </a:extLst>
          </p:cNvPr>
          <p:cNvSpPr>
            <a:spLocks noGrp="1"/>
          </p:cNvSpPr>
          <p:nvPr>
            <p:ph type="pic" sz="quarter" idx="10"/>
          </p:nvPr>
        </p:nvSpPr>
        <p:spPr>
          <a:blipFill>
            <a:blip r:embed="rId2" cstate="email">
              <a:extLst>
                <a:ext uri="{28A0092B-C50C-407E-A947-70E740481C1C}">
                  <a14:useLocalDpi xmlns:a14="http://schemas.microsoft.com/office/drawing/2010/main"/>
                </a:ext>
              </a:extLst>
            </a:blip>
            <a:stretch>
              <a:fillRect/>
            </a:stretch>
          </a:blipFill>
        </p:spPr>
      </p:sp>
      <p:sp>
        <p:nvSpPr>
          <p:cNvPr id="33" name="Rounded Rectangle 6">
            <a:extLst>
              <a:ext uri="{FF2B5EF4-FFF2-40B4-BE49-F238E27FC236}">
                <a16:creationId xmlns:a16="http://schemas.microsoft.com/office/drawing/2014/main" id="{5C951A59-3A75-4F06-9A1B-06B8A8CBFDE7}"/>
              </a:ext>
            </a:extLst>
          </p:cNvPr>
          <p:cNvSpPr/>
          <p:nvPr/>
        </p:nvSpPr>
        <p:spPr bwMode="auto">
          <a:xfrm>
            <a:off x="1257756" y="3574417"/>
            <a:ext cx="1780943" cy="533331"/>
          </a:xfrm>
          <a:prstGeom prst="roundRect">
            <a:avLst>
              <a:gd name="adj" fmla="val 50000"/>
            </a:avLst>
          </a:prstGeom>
          <a:solidFill>
            <a:srgbClr val="ACB69A"/>
          </a:solidFill>
          <a:ln w="25400" cap="flat">
            <a:noFill/>
            <a:miter lim="800000"/>
            <a:headEnd type="none" w="med" len="med"/>
            <a:tailEnd type="none" w="med" len="med"/>
          </a:ln>
          <a:effectLst>
            <a:outerShdw blurRad="406400" dist="190500" dir="2700000" algn="tl" rotWithShape="0">
              <a:prstClr val="black">
                <a:alpha val="20000"/>
              </a:prstClr>
            </a:outerShdw>
          </a:effectLst>
        </p:spPr>
        <p:txBody>
          <a:bodyPr lIns="0" tIns="0" rIns="0" bIns="0" rtlCol="0" anchor="ctr"/>
          <a:lstStyle/>
          <a:p>
            <a:pPr algn="l"/>
            <a:endParaRPr lang="en-US" sz="900">
              <a:solidFill>
                <a:schemeClr val="bg1"/>
              </a:solidFill>
            </a:endParaRPr>
          </a:p>
        </p:txBody>
      </p:sp>
      <p:sp>
        <p:nvSpPr>
          <p:cNvPr id="29" name="Rounded Rectangle 6">
            <a:extLst>
              <a:ext uri="{FF2B5EF4-FFF2-40B4-BE49-F238E27FC236}">
                <a16:creationId xmlns:a16="http://schemas.microsoft.com/office/drawing/2014/main" id="{EC890E65-D7A1-441D-880F-CB7251642CEE}"/>
              </a:ext>
            </a:extLst>
          </p:cNvPr>
          <p:cNvSpPr/>
          <p:nvPr/>
        </p:nvSpPr>
        <p:spPr bwMode="auto">
          <a:xfrm>
            <a:off x="1257756" y="2895669"/>
            <a:ext cx="1780943" cy="533331"/>
          </a:xfrm>
          <a:prstGeom prst="roundRect">
            <a:avLst>
              <a:gd name="adj" fmla="val 50000"/>
            </a:avLst>
          </a:prstGeom>
          <a:solidFill>
            <a:srgbClr val="ACB69A"/>
          </a:solidFill>
          <a:ln w="25400" cap="flat">
            <a:noFill/>
            <a:miter lim="800000"/>
            <a:headEnd type="none" w="med" len="med"/>
            <a:tailEnd type="none" w="med" len="med"/>
          </a:ln>
          <a:effectLst>
            <a:outerShdw blurRad="406400" dist="190500" dir="2700000" algn="tl" rotWithShape="0">
              <a:prstClr val="black">
                <a:alpha val="20000"/>
              </a:prstClr>
            </a:outerShdw>
          </a:effectLst>
        </p:spPr>
        <p:txBody>
          <a:bodyPr lIns="0" tIns="0" rIns="0" bIns="0" rtlCol="0" anchor="ctr"/>
          <a:lstStyle/>
          <a:p>
            <a:pPr algn="l"/>
            <a:endParaRPr lang="en-US" sz="900">
              <a:solidFill>
                <a:schemeClr val="bg1"/>
              </a:solidFill>
            </a:endParaRPr>
          </a:p>
        </p:txBody>
      </p:sp>
      <p:sp>
        <p:nvSpPr>
          <p:cNvPr id="31" name="TextBox 30">
            <a:extLst>
              <a:ext uri="{FF2B5EF4-FFF2-40B4-BE49-F238E27FC236}">
                <a16:creationId xmlns:a16="http://schemas.microsoft.com/office/drawing/2014/main" id="{D9B481CF-FE1B-4E85-A4A2-7BB40338E39B}"/>
              </a:ext>
            </a:extLst>
          </p:cNvPr>
          <p:cNvSpPr txBox="1"/>
          <p:nvPr/>
        </p:nvSpPr>
        <p:spPr>
          <a:xfrm>
            <a:off x="1643348" y="3070013"/>
            <a:ext cx="933525" cy="184666"/>
          </a:xfrm>
          <a:prstGeom prst="rect">
            <a:avLst/>
          </a:prstGeom>
          <a:noFill/>
        </p:spPr>
        <p:txBody>
          <a:bodyPr wrap="none" lIns="0" tIns="0" rIns="0" bIns="0" rtlCol="0">
            <a:spAutoFit/>
          </a:bodyPr>
          <a:lstStyle/>
          <a:p>
            <a:r>
              <a:rPr lang="en-US" sz="1200" dirty="0">
                <a:solidFill>
                  <a:schemeClr val="bg1"/>
                </a:solidFill>
                <a:latin typeface="Lato" panose="020F0502020204030203" pitchFamily="34" charset="0"/>
              </a:rPr>
              <a:t>GO TO STORE</a:t>
            </a:r>
          </a:p>
        </p:txBody>
      </p:sp>
      <p:sp>
        <p:nvSpPr>
          <p:cNvPr id="32" name="TextBox 31">
            <a:extLst>
              <a:ext uri="{FF2B5EF4-FFF2-40B4-BE49-F238E27FC236}">
                <a16:creationId xmlns:a16="http://schemas.microsoft.com/office/drawing/2014/main" id="{5893B052-7EBB-4DAE-8974-DDB33461EDB0}"/>
              </a:ext>
            </a:extLst>
          </p:cNvPr>
          <p:cNvSpPr txBox="1"/>
          <p:nvPr/>
        </p:nvSpPr>
        <p:spPr>
          <a:xfrm>
            <a:off x="1710062" y="3747121"/>
            <a:ext cx="929100" cy="184666"/>
          </a:xfrm>
          <a:prstGeom prst="rect">
            <a:avLst/>
          </a:prstGeom>
          <a:noFill/>
        </p:spPr>
        <p:txBody>
          <a:bodyPr wrap="none" lIns="0" tIns="0" rIns="0" bIns="0" rtlCol="0">
            <a:spAutoFit/>
          </a:bodyPr>
          <a:lstStyle/>
          <a:p>
            <a:r>
              <a:rPr lang="en-US" sz="1200" dirty="0">
                <a:solidFill>
                  <a:schemeClr val="bg1"/>
                </a:solidFill>
                <a:latin typeface="Lato" panose="020F0502020204030203" pitchFamily="34" charset="0"/>
              </a:rPr>
              <a:t>CREATE OWN</a:t>
            </a:r>
          </a:p>
        </p:txBody>
      </p:sp>
      <p:sp>
        <p:nvSpPr>
          <p:cNvPr id="12" name="TextBox 142">
            <a:extLst>
              <a:ext uri="{FF2B5EF4-FFF2-40B4-BE49-F238E27FC236}">
                <a16:creationId xmlns:a16="http://schemas.microsoft.com/office/drawing/2014/main" id="{F2567343-F062-4A12-818A-91B60969040B}"/>
              </a:ext>
            </a:extLst>
          </p:cNvPr>
          <p:cNvSpPr txBox="1"/>
          <p:nvPr/>
        </p:nvSpPr>
        <p:spPr>
          <a:xfrm flipH="1">
            <a:off x="8125315" y="3815419"/>
            <a:ext cx="3423795" cy="89293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00" dirty="0">
                <a:solidFill>
                  <a:schemeClr val="bg1"/>
                </a:solidFill>
                <a:latin typeface="Lato" panose="020F0502020204030203" pitchFamily="34" charset="0"/>
              </a:rPr>
              <a:t>Lorem ipsum dolor sit </a:t>
            </a:r>
            <a:r>
              <a:rPr lang="en-US" sz="1000" dirty="0" err="1">
                <a:solidFill>
                  <a:schemeClr val="bg1"/>
                </a:solidFill>
                <a:latin typeface="Lato" panose="020F0502020204030203" pitchFamily="34" charset="0"/>
              </a:rPr>
              <a:t>amet</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consectetur</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adipiscing</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elit</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Nullam</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tincidunt</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posuere</a:t>
            </a:r>
            <a:r>
              <a:rPr lang="en-US" sz="1000" dirty="0">
                <a:solidFill>
                  <a:schemeClr val="bg1"/>
                </a:solidFill>
                <a:latin typeface="Lato" panose="020F0502020204030203" pitchFamily="34" charset="0"/>
              </a:rPr>
              <a:t> ex in </a:t>
            </a:r>
            <a:r>
              <a:rPr lang="en-US" sz="1000" dirty="0" err="1">
                <a:solidFill>
                  <a:schemeClr val="bg1"/>
                </a:solidFill>
                <a:latin typeface="Lato" panose="020F0502020204030203" pitchFamily="34" charset="0"/>
              </a:rPr>
              <a:t>imperdiet</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Donec</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accumsan</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commodo</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elit</a:t>
            </a:r>
            <a:r>
              <a:rPr lang="en-US" sz="1000" dirty="0">
                <a:solidFill>
                  <a:schemeClr val="bg1"/>
                </a:solidFill>
                <a:latin typeface="Lato" panose="020F0502020204030203" pitchFamily="34" charset="0"/>
              </a:rPr>
              <a:t> id </a:t>
            </a:r>
            <a:r>
              <a:rPr lang="en-US" sz="1000" dirty="0" err="1">
                <a:solidFill>
                  <a:schemeClr val="bg1"/>
                </a:solidFill>
                <a:latin typeface="Lato" panose="020F0502020204030203" pitchFamily="34" charset="0"/>
              </a:rPr>
              <a:t>posuere</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Nulla</a:t>
            </a:r>
            <a:r>
              <a:rPr lang="en-US" sz="1000" dirty="0">
                <a:solidFill>
                  <a:schemeClr val="bg1"/>
                </a:solidFill>
                <a:latin typeface="Lato" panose="020F0502020204030203" pitchFamily="34" charset="0"/>
              </a:rPr>
              <a:t> at </a:t>
            </a:r>
            <a:r>
              <a:rPr lang="en-US" sz="1000" dirty="0" err="1">
                <a:solidFill>
                  <a:schemeClr val="bg1"/>
                </a:solidFill>
                <a:latin typeface="Lato" panose="020F0502020204030203" pitchFamily="34" charset="0"/>
              </a:rPr>
              <a:t>mattis</a:t>
            </a:r>
            <a:r>
              <a:rPr lang="en-US" sz="1000" dirty="0">
                <a:solidFill>
                  <a:schemeClr val="bg1"/>
                </a:solidFill>
                <a:latin typeface="Lato" panose="020F0502020204030203" pitchFamily="34" charset="0"/>
              </a:rPr>
              <a:t> ex. </a:t>
            </a:r>
            <a:r>
              <a:rPr lang="en-US" sz="1000" dirty="0" err="1">
                <a:solidFill>
                  <a:schemeClr val="bg1"/>
                </a:solidFill>
                <a:latin typeface="Lato" panose="020F0502020204030203" pitchFamily="34" charset="0"/>
              </a:rPr>
              <a:t>Donec</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ut</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nibh</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eget</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mauris</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condimentum</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finibus</a:t>
            </a:r>
            <a:r>
              <a:rPr lang="en-US" sz="1000" dirty="0">
                <a:solidFill>
                  <a:schemeClr val="bg1"/>
                </a:solidFill>
                <a:latin typeface="Lato" panose="020F0502020204030203" pitchFamily="34" charset="0"/>
              </a:rPr>
              <a:t> sit </a:t>
            </a:r>
            <a:r>
              <a:rPr lang="en-US" sz="1000" dirty="0" err="1">
                <a:solidFill>
                  <a:schemeClr val="bg1"/>
                </a:solidFill>
                <a:latin typeface="Lato" panose="020F0502020204030203" pitchFamily="34" charset="0"/>
              </a:rPr>
              <a:t>amet</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quis</a:t>
            </a:r>
            <a:r>
              <a:rPr lang="en-US" sz="1000" dirty="0">
                <a:solidFill>
                  <a:schemeClr val="bg1"/>
                </a:solidFill>
                <a:latin typeface="Lato" panose="020F0502020204030203" pitchFamily="34" charset="0"/>
              </a:rPr>
              <a:t> </a:t>
            </a:r>
            <a:r>
              <a:rPr lang="en-US" sz="1000" dirty="0" err="1">
                <a:solidFill>
                  <a:schemeClr val="bg1"/>
                </a:solidFill>
                <a:latin typeface="Lato" panose="020F0502020204030203" pitchFamily="34" charset="0"/>
              </a:rPr>
              <a:t>nulla</a:t>
            </a:r>
            <a:r>
              <a:rPr lang="en-US" sz="1000" dirty="0">
                <a:solidFill>
                  <a:schemeClr val="bg1"/>
                </a:solidFill>
                <a:latin typeface="Lato" panose="020F0502020204030203" pitchFamily="34" charset="0"/>
              </a:rPr>
              <a:t>. </a:t>
            </a:r>
          </a:p>
        </p:txBody>
      </p:sp>
      <p:sp>
        <p:nvSpPr>
          <p:cNvPr id="13" name="TextBox 12">
            <a:extLst>
              <a:ext uri="{FF2B5EF4-FFF2-40B4-BE49-F238E27FC236}">
                <a16:creationId xmlns:a16="http://schemas.microsoft.com/office/drawing/2014/main" id="{483CE98C-4612-497B-8F43-85A728635E2D}"/>
              </a:ext>
            </a:extLst>
          </p:cNvPr>
          <p:cNvSpPr txBox="1"/>
          <p:nvPr/>
        </p:nvSpPr>
        <p:spPr>
          <a:xfrm>
            <a:off x="8125316" y="2313758"/>
            <a:ext cx="1952458" cy="984885"/>
          </a:xfrm>
          <a:prstGeom prst="rect">
            <a:avLst/>
          </a:prstGeom>
          <a:noFill/>
        </p:spPr>
        <p:txBody>
          <a:bodyPr wrap="none" lIns="0" tIns="0" rIns="0" bIns="0" rtlCol="0">
            <a:spAutoFit/>
          </a:bodyPr>
          <a:lstStyle/>
          <a:p>
            <a:r>
              <a:rPr lang="en-US" sz="3200" b="1" dirty="0" err="1">
                <a:solidFill>
                  <a:schemeClr val="bg1"/>
                </a:solidFill>
                <a:latin typeface="Roboto" panose="02000000000000000000" pitchFamily="2" charset="0"/>
                <a:ea typeface="Roboto" panose="02000000000000000000" pitchFamily="2" charset="0"/>
              </a:rPr>
              <a:t>Portofolio</a:t>
            </a:r>
            <a:r>
              <a:rPr lang="en-US" sz="3200" b="1" dirty="0">
                <a:solidFill>
                  <a:schemeClr val="bg1"/>
                </a:solidFill>
                <a:latin typeface="Roboto" panose="02000000000000000000" pitchFamily="2" charset="0"/>
                <a:ea typeface="Roboto" panose="02000000000000000000" pitchFamily="2" charset="0"/>
              </a:rPr>
              <a:t> </a:t>
            </a:r>
          </a:p>
          <a:p>
            <a:r>
              <a:rPr lang="en-US" sz="3200" b="1" dirty="0">
                <a:solidFill>
                  <a:schemeClr val="bg1"/>
                </a:solidFill>
                <a:latin typeface="Roboto" panose="02000000000000000000" pitchFamily="2" charset="0"/>
                <a:ea typeface="Roboto" panose="02000000000000000000" pitchFamily="2" charset="0"/>
              </a:rPr>
              <a:t>Company</a:t>
            </a:r>
          </a:p>
        </p:txBody>
      </p:sp>
      <p:sp>
        <p:nvSpPr>
          <p:cNvPr id="14" name="TextBox 142">
            <a:extLst>
              <a:ext uri="{FF2B5EF4-FFF2-40B4-BE49-F238E27FC236}">
                <a16:creationId xmlns:a16="http://schemas.microsoft.com/office/drawing/2014/main" id="{3A46BE18-1007-4D4E-8904-4BF5893D6725}"/>
              </a:ext>
            </a:extLst>
          </p:cNvPr>
          <p:cNvSpPr txBox="1"/>
          <p:nvPr/>
        </p:nvSpPr>
        <p:spPr>
          <a:xfrm flipH="1">
            <a:off x="8125315" y="3546682"/>
            <a:ext cx="3423795" cy="20043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1000" b="1" dirty="0">
                <a:solidFill>
                  <a:schemeClr val="bg1"/>
                </a:solidFill>
                <a:latin typeface="Lato" panose="020F0502020204030203" pitchFamily="34" charset="0"/>
              </a:rPr>
              <a:t>Your Title Here</a:t>
            </a:r>
          </a:p>
        </p:txBody>
      </p:sp>
      <p:sp>
        <p:nvSpPr>
          <p:cNvPr id="2" name="矩形 1">
            <a:extLst>
              <a:ext uri="{FF2B5EF4-FFF2-40B4-BE49-F238E27FC236}">
                <a16:creationId xmlns:a16="http://schemas.microsoft.com/office/drawing/2014/main" id="{D77E7B6B-B2A2-4F94-AD6E-78E60BA4758B}"/>
              </a:ext>
            </a:extLst>
          </p:cNvPr>
          <p:cNvSpPr/>
          <p:nvPr/>
        </p:nvSpPr>
        <p:spPr>
          <a:xfrm>
            <a:off x="0" y="28560"/>
            <a:ext cx="12192001" cy="7437121"/>
          </a:xfrm>
          <a:prstGeom prst="rect">
            <a:avLst/>
          </a:prstGeom>
          <a:blipFill dpi="0" rotWithShape="1">
            <a:blip r:embed="rId3" cstate="email">
              <a:alphaModFix amt="37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81869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4E3B"/>
        </a:solidFill>
        <a:effectLst/>
      </p:bgPr>
    </p:bg>
    <p:spTree>
      <p:nvGrpSpPr>
        <p:cNvPr id="1" name=""/>
        <p:cNvGrpSpPr/>
        <p:nvPr/>
      </p:nvGrpSpPr>
      <p:grpSpPr>
        <a:xfrm>
          <a:off x="0" y="0"/>
          <a:ext cx="0" cy="0"/>
          <a:chOff x="0" y="0"/>
          <a:chExt cx="0" cy="0"/>
        </a:xfrm>
      </p:grpSpPr>
      <p:sp>
        <p:nvSpPr>
          <p:cNvPr id="34818" name="Picture Placeholder 1">
            <a:extLst>
              <a:ext uri="{FF2B5EF4-FFF2-40B4-BE49-F238E27FC236}">
                <a16:creationId xmlns:a16="http://schemas.microsoft.com/office/drawing/2014/main" id="{CCBFDEF2-92D7-40E6-9D8E-02332798D59C}"/>
              </a:ext>
            </a:extLst>
          </p:cNvPr>
          <p:cNvSpPr>
            <a:spLocks noGrp="1"/>
          </p:cNvSpPr>
          <p:nvPr>
            <p:ph type="pic" sz="quarter" idx="13"/>
          </p:nvPr>
        </p:nvSpPr>
        <p:spPr bwMode="auto">
          <a:xfrm>
            <a:off x="1263650" y="2019300"/>
            <a:ext cx="2701925" cy="2636838"/>
          </a:xfrm>
          <a:blipFill dpi="0" rotWithShape="0">
            <a:blip r:embed="rId2" cstate="email">
              <a:extLst>
                <a:ext uri="{28A0092B-C50C-407E-A947-70E740481C1C}">
                  <a14:useLocalDpi xmlns:a14="http://schemas.microsoft.com/office/drawing/2010/main"/>
                </a:ext>
              </a:extLst>
            </a:blip>
            <a:srcRect/>
            <a:stretch>
              <a:fillRect/>
            </a:stretch>
          </a:blipFill>
        </p:spPr>
      </p:sp>
      <p:sp>
        <p:nvSpPr>
          <p:cNvPr id="34819" name="Picture Placeholder 2">
            <a:extLst>
              <a:ext uri="{FF2B5EF4-FFF2-40B4-BE49-F238E27FC236}">
                <a16:creationId xmlns:a16="http://schemas.microsoft.com/office/drawing/2014/main" id="{9139B88D-6015-479B-BA44-C89D1D1D369E}"/>
              </a:ext>
            </a:extLst>
          </p:cNvPr>
          <p:cNvSpPr>
            <a:spLocks noGrp="1"/>
          </p:cNvSpPr>
          <p:nvPr>
            <p:ph type="pic" sz="quarter" idx="14"/>
          </p:nvPr>
        </p:nvSpPr>
        <p:spPr bwMode="auto">
          <a:xfrm>
            <a:off x="4797425" y="2019300"/>
            <a:ext cx="2700338" cy="2636838"/>
          </a:xfrm>
          <a:blipFill dpi="0" rotWithShape="0">
            <a:blip r:embed="rId3" cstate="email">
              <a:extLst>
                <a:ext uri="{28A0092B-C50C-407E-A947-70E740481C1C}">
                  <a14:useLocalDpi xmlns:a14="http://schemas.microsoft.com/office/drawing/2010/main"/>
                </a:ext>
              </a:extLst>
            </a:blip>
            <a:srcRect/>
            <a:stretch>
              <a:fillRect/>
            </a:stretch>
          </a:blipFill>
        </p:spPr>
      </p:sp>
      <p:sp>
        <p:nvSpPr>
          <p:cNvPr id="34820" name="Picture Placeholder 3">
            <a:extLst>
              <a:ext uri="{FF2B5EF4-FFF2-40B4-BE49-F238E27FC236}">
                <a16:creationId xmlns:a16="http://schemas.microsoft.com/office/drawing/2014/main" id="{DCBA67DC-5C27-40AA-B9B9-9099ABF2E441}"/>
              </a:ext>
            </a:extLst>
          </p:cNvPr>
          <p:cNvSpPr>
            <a:spLocks noGrp="1"/>
          </p:cNvSpPr>
          <p:nvPr>
            <p:ph type="pic" sz="quarter" idx="15"/>
          </p:nvPr>
        </p:nvSpPr>
        <p:spPr bwMode="auto">
          <a:xfrm>
            <a:off x="8288338" y="2019300"/>
            <a:ext cx="2701925" cy="2636838"/>
          </a:xfrm>
          <a:blipFill dpi="0" rotWithShape="0">
            <a:blip r:embed="rId4" cstate="email">
              <a:extLst>
                <a:ext uri="{28A0092B-C50C-407E-A947-70E740481C1C}">
                  <a14:useLocalDpi xmlns:a14="http://schemas.microsoft.com/office/drawing/2010/main"/>
                </a:ext>
              </a:extLst>
            </a:blip>
            <a:srcRect/>
            <a:stretch>
              <a:fillRect/>
            </a:stretch>
          </a:blipFill>
        </p:spPr>
      </p:sp>
      <p:grpSp>
        <p:nvGrpSpPr>
          <p:cNvPr id="6" name="组合 5">
            <a:extLst>
              <a:ext uri="{FF2B5EF4-FFF2-40B4-BE49-F238E27FC236}">
                <a16:creationId xmlns:a16="http://schemas.microsoft.com/office/drawing/2014/main" id="{2C715AD1-21DD-4A41-9A2D-3FB4DCFF3176}"/>
              </a:ext>
            </a:extLst>
          </p:cNvPr>
          <p:cNvGrpSpPr/>
          <p:nvPr/>
        </p:nvGrpSpPr>
        <p:grpSpPr>
          <a:xfrm>
            <a:off x="1477644" y="4938988"/>
            <a:ext cx="2273935" cy="735329"/>
            <a:chOff x="11445" y="674"/>
            <a:chExt cx="3581" cy="1158"/>
          </a:xfrm>
        </p:grpSpPr>
        <p:sp>
          <p:nvSpPr>
            <p:cNvPr id="7" name="文本框 6">
              <a:extLst>
                <a:ext uri="{FF2B5EF4-FFF2-40B4-BE49-F238E27FC236}">
                  <a16:creationId xmlns:a16="http://schemas.microsoft.com/office/drawing/2014/main" id="{6478D0F7-AEBB-475E-B0BA-2CD2EEF1B2C3}"/>
                </a:ext>
              </a:extLst>
            </p:cNvPr>
            <p:cNvSpPr txBox="1"/>
            <p:nvPr/>
          </p:nvSpPr>
          <p:spPr>
            <a:xfrm>
              <a:off x="11445" y="1202"/>
              <a:ext cx="3581" cy="630"/>
            </a:xfrm>
            <a:prstGeom prst="rect">
              <a:avLst/>
            </a:prstGeom>
            <a:noFill/>
          </p:spPr>
          <p:txBody>
            <a:bodyPr wrap="square" rtlCol="0" anchor="t">
              <a:spAutoFit/>
            </a:bodyPr>
            <a:lstStyle/>
            <a:p>
              <a:pPr algn="ctr" fontAlgn="auto">
                <a:lnSpc>
                  <a:spcPct val="130000"/>
                </a:lnSpc>
              </a:pPr>
              <a:r>
                <a:rPr lang="zh-CN" altLang="en-US" sz="801">
                  <a:solidFill>
                    <a:schemeClr val="bg1"/>
                  </a:solidFill>
                  <a:cs typeface="+mn-ea"/>
                  <a:sym typeface="+mn-lt"/>
                </a:rPr>
                <a:t>I walked through many mountains, walked through many waters, and knew many people. </a:t>
              </a:r>
            </a:p>
          </p:txBody>
        </p:sp>
        <p:sp>
          <p:nvSpPr>
            <p:cNvPr id="8" name="文本框 7">
              <a:extLst>
                <a:ext uri="{FF2B5EF4-FFF2-40B4-BE49-F238E27FC236}">
                  <a16:creationId xmlns:a16="http://schemas.microsoft.com/office/drawing/2014/main" id="{FAFDF289-4EF1-45FB-B9A2-A9B05AD23ABC}"/>
                </a:ext>
              </a:extLst>
            </p:cNvPr>
            <p:cNvSpPr txBox="1"/>
            <p:nvPr/>
          </p:nvSpPr>
          <p:spPr>
            <a:xfrm>
              <a:off x="11561" y="674"/>
              <a:ext cx="3348" cy="485"/>
            </a:xfrm>
            <a:prstGeom prst="rect">
              <a:avLst/>
            </a:prstGeom>
            <a:noFill/>
          </p:spPr>
          <p:txBody>
            <a:bodyPr wrap="square" rtlCol="0">
              <a:spAutoFit/>
            </a:bodyPr>
            <a:lstStyle/>
            <a:p>
              <a:pPr algn="ctr"/>
              <a:r>
                <a:rPr lang="zh-CN" altLang="en-US" sz="1400" dirty="0">
                  <a:solidFill>
                    <a:schemeClr val="bg1"/>
                  </a:solidFill>
                  <a:cs typeface="+mn-ea"/>
                  <a:sym typeface="+mn-lt"/>
                </a:rPr>
                <a:t>职业</a:t>
              </a:r>
              <a:r>
                <a:rPr lang="en-US" altLang="zh-CN" sz="1400" dirty="0">
                  <a:solidFill>
                    <a:schemeClr val="bg1"/>
                  </a:solidFill>
                  <a:cs typeface="+mn-ea"/>
                  <a:sym typeface="+mn-lt"/>
                </a:rPr>
                <a:t>/</a:t>
              </a:r>
              <a:r>
                <a:rPr lang="zh-CN" altLang="en-US" sz="1400" dirty="0">
                  <a:solidFill>
                    <a:schemeClr val="bg1"/>
                  </a:solidFill>
                  <a:cs typeface="+mn-ea"/>
                  <a:sym typeface="+mn-lt"/>
                </a:rPr>
                <a:t>姓名</a:t>
              </a:r>
            </a:p>
          </p:txBody>
        </p:sp>
      </p:grpSp>
      <p:grpSp>
        <p:nvGrpSpPr>
          <p:cNvPr id="9" name="组合 8">
            <a:extLst>
              <a:ext uri="{FF2B5EF4-FFF2-40B4-BE49-F238E27FC236}">
                <a16:creationId xmlns:a16="http://schemas.microsoft.com/office/drawing/2014/main" id="{B8CA798C-639F-4AC5-8097-2B7B04BD25AC}"/>
              </a:ext>
            </a:extLst>
          </p:cNvPr>
          <p:cNvGrpSpPr/>
          <p:nvPr/>
        </p:nvGrpSpPr>
        <p:grpSpPr>
          <a:xfrm>
            <a:off x="5010626" y="4938988"/>
            <a:ext cx="2273935" cy="735329"/>
            <a:chOff x="11445" y="674"/>
            <a:chExt cx="3581" cy="1158"/>
          </a:xfrm>
        </p:grpSpPr>
        <p:sp>
          <p:nvSpPr>
            <p:cNvPr id="10" name="文本框 9">
              <a:extLst>
                <a:ext uri="{FF2B5EF4-FFF2-40B4-BE49-F238E27FC236}">
                  <a16:creationId xmlns:a16="http://schemas.microsoft.com/office/drawing/2014/main" id="{68630EFD-AAE3-4887-BD0B-256818554090}"/>
                </a:ext>
              </a:extLst>
            </p:cNvPr>
            <p:cNvSpPr txBox="1"/>
            <p:nvPr/>
          </p:nvSpPr>
          <p:spPr>
            <a:xfrm>
              <a:off x="11445" y="1202"/>
              <a:ext cx="3581" cy="630"/>
            </a:xfrm>
            <a:prstGeom prst="rect">
              <a:avLst/>
            </a:prstGeom>
            <a:noFill/>
          </p:spPr>
          <p:txBody>
            <a:bodyPr wrap="square" rtlCol="0" anchor="t">
              <a:spAutoFit/>
            </a:bodyPr>
            <a:lstStyle/>
            <a:p>
              <a:pPr algn="ctr" fontAlgn="auto">
                <a:lnSpc>
                  <a:spcPct val="130000"/>
                </a:lnSpc>
              </a:pPr>
              <a:r>
                <a:rPr lang="zh-CN" altLang="en-US" sz="801">
                  <a:solidFill>
                    <a:schemeClr val="bg1"/>
                  </a:solidFill>
                  <a:cs typeface="+mn-ea"/>
                  <a:sym typeface="+mn-lt"/>
                </a:rPr>
                <a:t>I walked through many mountains, walked through many waters, and knew many people. </a:t>
              </a:r>
            </a:p>
          </p:txBody>
        </p:sp>
        <p:sp>
          <p:nvSpPr>
            <p:cNvPr id="11" name="文本框 10">
              <a:extLst>
                <a:ext uri="{FF2B5EF4-FFF2-40B4-BE49-F238E27FC236}">
                  <a16:creationId xmlns:a16="http://schemas.microsoft.com/office/drawing/2014/main" id="{443705AD-BCE7-4880-81DC-B0CD66B47FF2}"/>
                </a:ext>
              </a:extLst>
            </p:cNvPr>
            <p:cNvSpPr txBox="1"/>
            <p:nvPr/>
          </p:nvSpPr>
          <p:spPr>
            <a:xfrm>
              <a:off x="11561" y="674"/>
              <a:ext cx="3348" cy="485"/>
            </a:xfrm>
            <a:prstGeom prst="rect">
              <a:avLst/>
            </a:prstGeom>
            <a:noFill/>
          </p:spPr>
          <p:txBody>
            <a:bodyPr wrap="square" rtlCol="0">
              <a:spAutoFit/>
            </a:bodyPr>
            <a:lstStyle/>
            <a:p>
              <a:pPr algn="ctr"/>
              <a:r>
                <a:rPr lang="zh-CN" altLang="en-US" sz="1400" dirty="0">
                  <a:solidFill>
                    <a:schemeClr val="bg1"/>
                  </a:solidFill>
                  <a:cs typeface="+mn-ea"/>
                  <a:sym typeface="+mn-lt"/>
                </a:rPr>
                <a:t>职业</a:t>
              </a:r>
              <a:r>
                <a:rPr lang="en-US" altLang="zh-CN" sz="1400" dirty="0">
                  <a:solidFill>
                    <a:schemeClr val="bg1"/>
                  </a:solidFill>
                  <a:cs typeface="+mn-ea"/>
                  <a:sym typeface="+mn-lt"/>
                </a:rPr>
                <a:t>/</a:t>
              </a:r>
              <a:r>
                <a:rPr lang="zh-CN" altLang="en-US" sz="1400" dirty="0">
                  <a:solidFill>
                    <a:schemeClr val="bg1"/>
                  </a:solidFill>
                  <a:cs typeface="+mn-ea"/>
                  <a:sym typeface="+mn-lt"/>
                </a:rPr>
                <a:t>姓名</a:t>
              </a:r>
            </a:p>
          </p:txBody>
        </p:sp>
      </p:grpSp>
      <p:grpSp>
        <p:nvGrpSpPr>
          <p:cNvPr id="12" name="组合 11">
            <a:extLst>
              <a:ext uri="{FF2B5EF4-FFF2-40B4-BE49-F238E27FC236}">
                <a16:creationId xmlns:a16="http://schemas.microsoft.com/office/drawing/2014/main" id="{58429E12-F347-4BCE-BCC1-81797585BED0}"/>
              </a:ext>
            </a:extLst>
          </p:cNvPr>
          <p:cNvGrpSpPr/>
          <p:nvPr/>
        </p:nvGrpSpPr>
        <p:grpSpPr>
          <a:xfrm>
            <a:off x="8366761" y="4906603"/>
            <a:ext cx="2273935" cy="735329"/>
            <a:chOff x="11445" y="674"/>
            <a:chExt cx="3581" cy="1158"/>
          </a:xfrm>
        </p:grpSpPr>
        <p:sp>
          <p:nvSpPr>
            <p:cNvPr id="13" name="文本框 12">
              <a:extLst>
                <a:ext uri="{FF2B5EF4-FFF2-40B4-BE49-F238E27FC236}">
                  <a16:creationId xmlns:a16="http://schemas.microsoft.com/office/drawing/2014/main" id="{7AE43D54-ED36-427C-A3B8-89266D8DF46D}"/>
                </a:ext>
              </a:extLst>
            </p:cNvPr>
            <p:cNvSpPr txBox="1"/>
            <p:nvPr/>
          </p:nvSpPr>
          <p:spPr>
            <a:xfrm>
              <a:off x="11445" y="1202"/>
              <a:ext cx="3581" cy="630"/>
            </a:xfrm>
            <a:prstGeom prst="rect">
              <a:avLst/>
            </a:prstGeom>
            <a:noFill/>
          </p:spPr>
          <p:txBody>
            <a:bodyPr wrap="square" rtlCol="0" anchor="t">
              <a:spAutoFit/>
            </a:bodyPr>
            <a:lstStyle/>
            <a:p>
              <a:pPr algn="ctr" fontAlgn="auto">
                <a:lnSpc>
                  <a:spcPct val="130000"/>
                </a:lnSpc>
              </a:pPr>
              <a:r>
                <a:rPr lang="zh-CN" altLang="en-US" sz="801">
                  <a:solidFill>
                    <a:schemeClr val="bg1"/>
                  </a:solidFill>
                  <a:cs typeface="+mn-ea"/>
                  <a:sym typeface="+mn-lt"/>
                </a:rPr>
                <a:t>I walked through many mountains, walked through many waters, and knew many people. </a:t>
              </a:r>
            </a:p>
          </p:txBody>
        </p:sp>
        <p:sp>
          <p:nvSpPr>
            <p:cNvPr id="14" name="文本框 13">
              <a:extLst>
                <a:ext uri="{FF2B5EF4-FFF2-40B4-BE49-F238E27FC236}">
                  <a16:creationId xmlns:a16="http://schemas.microsoft.com/office/drawing/2014/main" id="{48404DC1-75A8-45A1-9C0A-1DB33C226248}"/>
                </a:ext>
              </a:extLst>
            </p:cNvPr>
            <p:cNvSpPr txBox="1"/>
            <p:nvPr/>
          </p:nvSpPr>
          <p:spPr>
            <a:xfrm>
              <a:off x="11561" y="674"/>
              <a:ext cx="3348" cy="485"/>
            </a:xfrm>
            <a:prstGeom prst="rect">
              <a:avLst/>
            </a:prstGeom>
            <a:noFill/>
          </p:spPr>
          <p:txBody>
            <a:bodyPr wrap="square" rtlCol="0">
              <a:spAutoFit/>
            </a:bodyPr>
            <a:lstStyle/>
            <a:p>
              <a:pPr algn="ctr"/>
              <a:r>
                <a:rPr lang="zh-CN" altLang="en-US" sz="1400" dirty="0">
                  <a:solidFill>
                    <a:schemeClr val="bg1"/>
                  </a:solidFill>
                  <a:cs typeface="+mn-ea"/>
                  <a:sym typeface="+mn-lt"/>
                </a:rPr>
                <a:t>职业</a:t>
              </a:r>
              <a:r>
                <a:rPr lang="en-US" altLang="zh-CN" sz="1400" dirty="0">
                  <a:solidFill>
                    <a:schemeClr val="bg1"/>
                  </a:solidFill>
                  <a:cs typeface="+mn-ea"/>
                  <a:sym typeface="+mn-lt"/>
                </a:rPr>
                <a:t>/</a:t>
              </a:r>
              <a:r>
                <a:rPr lang="zh-CN" altLang="en-US" sz="1400" dirty="0">
                  <a:solidFill>
                    <a:schemeClr val="bg1"/>
                  </a:solidFill>
                  <a:cs typeface="+mn-ea"/>
                  <a:sym typeface="+mn-lt"/>
                </a:rPr>
                <a:t>姓名</a:t>
              </a:r>
            </a:p>
          </p:txBody>
        </p:sp>
      </p:grpSp>
      <p:grpSp>
        <p:nvGrpSpPr>
          <p:cNvPr id="15" name="组合 14">
            <a:extLst>
              <a:ext uri="{FF2B5EF4-FFF2-40B4-BE49-F238E27FC236}">
                <a16:creationId xmlns:a16="http://schemas.microsoft.com/office/drawing/2014/main" id="{C56CE7A8-52E6-4F48-9C83-1E45E724CE36}"/>
              </a:ext>
            </a:extLst>
          </p:cNvPr>
          <p:cNvGrpSpPr/>
          <p:nvPr/>
        </p:nvGrpSpPr>
        <p:grpSpPr>
          <a:xfrm>
            <a:off x="2825747" y="568009"/>
            <a:ext cx="6113466" cy="725169"/>
            <a:chOff x="8526" y="729"/>
            <a:chExt cx="11620" cy="1142"/>
          </a:xfrm>
        </p:grpSpPr>
        <p:sp>
          <p:nvSpPr>
            <p:cNvPr id="16" name="文本框 15">
              <a:extLst>
                <a:ext uri="{FF2B5EF4-FFF2-40B4-BE49-F238E27FC236}">
                  <a16:creationId xmlns:a16="http://schemas.microsoft.com/office/drawing/2014/main" id="{ED4EBC35-2459-47E8-9896-B0813025A270}"/>
                </a:ext>
              </a:extLst>
            </p:cNvPr>
            <p:cNvSpPr txBox="1"/>
            <p:nvPr/>
          </p:nvSpPr>
          <p:spPr>
            <a:xfrm>
              <a:off x="8526" y="1377"/>
              <a:ext cx="11620" cy="494"/>
            </a:xfrm>
            <a:prstGeom prst="rect">
              <a:avLst/>
            </a:prstGeom>
            <a:noFill/>
          </p:spPr>
          <p:txBody>
            <a:bodyPr wrap="square" rtlCol="0" anchor="t">
              <a:spAutoFit/>
            </a:bodyPr>
            <a:lstStyle/>
            <a:p>
              <a:pPr algn="ctr" fontAlgn="auto">
                <a:lnSpc>
                  <a:spcPct val="130000"/>
                </a:lnSpc>
              </a:pPr>
              <a:r>
                <a:rPr lang="zh-CN" altLang="en-US" sz="1200" dirty="0">
                  <a:solidFill>
                    <a:schemeClr val="bg1"/>
                  </a:solidFill>
                  <a:cs typeface="+mn-ea"/>
                  <a:sym typeface="+mn-lt"/>
                </a:rPr>
                <a:t>I walked through many mountains, walked through many waters, and knew many people. </a:t>
              </a:r>
            </a:p>
          </p:txBody>
        </p:sp>
        <p:sp>
          <p:nvSpPr>
            <p:cNvPr id="17" name="文本框 16">
              <a:extLst>
                <a:ext uri="{FF2B5EF4-FFF2-40B4-BE49-F238E27FC236}">
                  <a16:creationId xmlns:a16="http://schemas.microsoft.com/office/drawing/2014/main" id="{F0B69DE5-5860-4F2D-A1C2-485AD5BA8EF8}"/>
                </a:ext>
              </a:extLst>
            </p:cNvPr>
            <p:cNvSpPr txBox="1"/>
            <p:nvPr/>
          </p:nvSpPr>
          <p:spPr>
            <a:xfrm>
              <a:off x="12209" y="729"/>
              <a:ext cx="5007" cy="727"/>
            </a:xfrm>
            <a:prstGeom prst="rect">
              <a:avLst/>
            </a:prstGeom>
            <a:noFill/>
          </p:spPr>
          <p:txBody>
            <a:bodyPr wrap="square" rtlCol="0">
              <a:spAutoFit/>
            </a:bodyPr>
            <a:lstStyle/>
            <a:p>
              <a:pPr algn="ctr"/>
              <a:r>
                <a:rPr lang="zh-CN" altLang="en-US" sz="2400" dirty="0">
                  <a:solidFill>
                    <a:schemeClr val="bg1"/>
                  </a:solidFill>
                  <a:latin typeface="思源黑体 CN Heavy" panose="020B0A00000000000000" pitchFamily="34" charset="-122"/>
                  <a:ea typeface="思源黑体 CN Heavy" panose="020B0A00000000000000" pitchFamily="34" charset="-122"/>
                  <a:cs typeface="+mn-ea"/>
                  <a:sym typeface="+mn-lt"/>
                </a:rPr>
                <a:t>添加此处原有标题</a:t>
              </a:r>
            </a:p>
          </p:txBody>
        </p:sp>
      </p:grpSp>
      <p:sp>
        <p:nvSpPr>
          <p:cNvPr id="2" name="矩形 1">
            <a:extLst>
              <a:ext uri="{FF2B5EF4-FFF2-40B4-BE49-F238E27FC236}">
                <a16:creationId xmlns:a16="http://schemas.microsoft.com/office/drawing/2014/main" id="{58B94789-5BB2-4F77-8309-EB17F454180F}"/>
              </a:ext>
            </a:extLst>
          </p:cNvPr>
          <p:cNvSpPr/>
          <p:nvPr/>
        </p:nvSpPr>
        <p:spPr>
          <a:xfrm>
            <a:off x="0" y="28560"/>
            <a:ext cx="12192001" cy="7437121"/>
          </a:xfrm>
          <a:prstGeom prst="rect">
            <a:avLst/>
          </a:prstGeom>
          <a:blipFill dpi="0" rotWithShape="1">
            <a:blip r:embed="rId5" cstate="email">
              <a:alphaModFix amt="37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24E3B"/>
        </a:solidFill>
        <a:effectLst/>
      </p:bgPr>
    </p:bg>
    <p:spTree>
      <p:nvGrpSpPr>
        <p:cNvPr id="1" name=""/>
        <p:cNvGrpSpPr/>
        <p:nvPr/>
      </p:nvGrpSpPr>
      <p:grpSpPr>
        <a:xfrm>
          <a:off x="0" y="0"/>
          <a:ext cx="0" cy="0"/>
          <a:chOff x="0" y="0"/>
          <a:chExt cx="0" cy="0"/>
        </a:xfrm>
      </p:grpSpPr>
      <p:sp>
        <p:nvSpPr>
          <p:cNvPr id="35842" name="Picture Placeholder 1">
            <a:extLst>
              <a:ext uri="{FF2B5EF4-FFF2-40B4-BE49-F238E27FC236}">
                <a16:creationId xmlns:a16="http://schemas.microsoft.com/office/drawing/2014/main" id="{979BA76E-F79C-4826-B554-32F96F5A8732}"/>
              </a:ext>
            </a:extLst>
          </p:cNvPr>
          <p:cNvSpPr>
            <a:spLocks noGrp="1"/>
          </p:cNvSpPr>
          <p:nvPr>
            <p:ph type="pic" sz="quarter" idx="14"/>
          </p:nvPr>
        </p:nvSpPr>
        <p:spPr bwMode="auto">
          <a:xfrm>
            <a:off x="6634163" y="2360613"/>
            <a:ext cx="1617662" cy="3497262"/>
          </a:xfrm>
          <a:custGeom>
            <a:avLst/>
            <a:gdLst>
              <a:gd name="T0" fmla="*/ 186183 w 2571750"/>
              <a:gd name="T1" fmla="*/ 0 h 5562600"/>
              <a:gd name="T2" fmla="*/ 1430829 w 2571750"/>
              <a:gd name="T3" fmla="*/ 0 h 5562600"/>
              <a:gd name="T4" fmla="*/ 1617012 w 2571750"/>
              <a:gd name="T5" fmla="*/ 186183 h 5562600"/>
              <a:gd name="T6" fmla="*/ 1617012 w 2571750"/>
              <a:gd name="T7" fmla="*/ 3311355 h 5562600"/>
              <a:gd name="T8" fmla="*/ 1430829 w 2571750"/>
              <a:gd name="T9" fmla="*/ 3497538 h 5562600"/>
              <a:gd name="T10" fmla="*/ 186183 w 2571750"/>
              <a:gd name="T11" fmla="*/ 3497538 h 5562600"/>
              <a:gd name="T12" fmla="*/ 0 w 2571750"/>
              <a:gd name="T13" fmla="*/ 3311355 h 5562600"/>
              <a:gd name="T14" fmla="*/ 0 w 2571750"/>
              <a:gd name="T15" fmla="*/ 186183 h 5562600"/>
              <a:gd name="T16" fmla="*/ 186183 w 2571750"/>
              <a:gd name="T17" fmla="*/ 0 h 5562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71750" h="5562600">
                <a:moveTo>
                  <a:pt x="296111" y="0"/>
                </a:moveTo>
                <a:lnTo>
                  <a:pt x="2275639" y="0"/>
                </a:lnTo>
                <a:cubicBezTo>
                  <a:pt x="2439177" y="0"/>
                  <a:pt x="2571750" y="132573"/>
                  <a:pt x="2571750" y="296111"/>
                </a:cubicBezTo>
                <a:lnTo>
                  <a:pt x="2571750" y="5266489"/>
                </a:lnTo>
                <a:cubicBezTo>
                  <a:pt x="2571750" y="5430027"/>
                  <a:pt x="2439177" y="5562600"/>
                  <a:pt x="2275639" y="5562600"/>
                </a:cubicBezTo>
                <a:lnTo>
                  <a:pt x="296111" y="5562600"/>
                </a:lnTo>
                <a:cubicBezTo>
                  <a:pt x="132573" y="5562600"/>
                  <a:pt x="0" y="5430027"/>
                  <a:pt x="0" y="5266489"/>
                </a:cubicBezTo>
                <a:lnTo>
                  <a:pt x="0" y="296111"/>
                </a:lnTo>
                <a:cubicBezTo>
                  <a:pt x="0" y="132573"/>
                  <a:pt x="132573" y="0"/>
                  <a:pt x="296111" y="0"/>
                </a:cubicBezTo>
                <a:close/>
              </a:path>
            </a:pathLst>
          </a:custGeom>
          <a:blipFill dpi="0" rotWithShape="0">
            <a:blip r:embed="rId2" cstate="screen">
              <a:extLst>
                <a:ext uri="{28A0092B-C50C-407E-A947-70E740481C1C}">
                  <a14:useLocalDpi xmlns:a14="http://schemas.microsoft.com/office/drawing/2010/main"/>
                </a:ext>
              </a:extLst>
            </a:blip>
            <a:srcRect/>
            <a:stretch>
              <a:fillRect r="1000"/>
            </a:stretch>
          </a:blipFill>
        </p:spPr>
      </p:sp>
      <p:sp>
        <p:nvSpPr>
          <p:cNvPr id="35843" name="Picture Placeholder 2">
            <a:extLst>
              <a:ext uri="{FF2B5EF4-FFF2-40B4-BE49-F238E27FC236}">
                <a16:creationId xmlns:a16="http://schemas.microsoft.com/office/drawing/2014/main" id="{5E783D6F-30DB-4E8F-9FF0-3E4B718CB7E6}"/>
              </a:ext>
            </a:extLst>
          </p:cNvPr>
          <p:cNvSpPr>
            <a:spLocks noGrp="1"/>
          </p:cNvSpPr>
          <p:nvPr>
            <p:ph type="pic" sz="quarter" idx="15"/>
          </p:nvPr>
        </p:nvSpPr>
        <p:spPr bwMode="auto">
          <a:xfrm>
            <a:off x="4406900" y="962025"/>
            <a:ext cx="1617663" cy="3497263"/>
          </a:xfrm>
          <a:custGeom>
            <a:avLst/>
            <a:gdLst>
              <a:gd name="T0" fmla="*/ 186183 w 2571750"/>
              <a:gd name="T1" fmla="*/ 0 h 5562600"/>
              <a:gd name="T2" fmla="*/ 1430829 w 2571750"/>
              <a:gd name="T3" fmla="*/ 0 h 5562600"/>
              <a:gd name="T4" fmla="*/ 1617012 w 2571750"/>
              <a:gd name="T5" fmla="*/ 186183 h 5562600"/>
              <a:gd name="T6" fmla="*/ 1617012 w 2571750"/>
              <a:gd name="T7" fmla="*/ 3311355 h 5562600"/>
              <a:gd name="T8" fmla="*/ 1430829 w 2571750"/>
              <a:gd name="T9" fmla="*/ 3497538 h 5562600"/>
              <a:gd name="T10" fmla="*/ 186183 w 2571750"/>
              <a:gd name="T11" fmla="*/ 3497538 h 5562600"/>
              <a:gd name="T12" fmla="*/ 0 w 2571750"/>
              <a:gd name="T13" fmla="*/ 3311355 h 5562600"/>
              <a:gd name="T14" fmla="*/ 0 w 2571750"/>
              <a:gd name="T15" fmla="*/ 186183 h 5562600"/>
              <a:gd name="T16" fmla="*/ 186183 w 2571750"/>
              <a:gd name="T17" fmla="*/ 0 h 5562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71750" h="5562600">
                <a:moveTo>
                  <a:pt x="296111" y="0"/>
                </a:moveTo>
                <a:lnTo>
                  <a:pt x="2275639" y="0"/>
                </a:lnTo>
                <a:cubicBezTo>
                  <a:pt x="2439177" y="0"/>
                  <a:pt x="2571750" y="132573"/>
                  <a:pt x="2571750" y="296111"/>
                </a:cubicBezTo>
                <a:lnTo>
                  <a:pt x="2571750" y="5266489"/>
                </a:lnTo>
                <a:cubicBezTo>
                  <a:pt x="2571750" y="5430027"/>
                  <a:pt x="2439177" y="5562600"/>
                  <a:pt x="2275639" y="5562600"/>
                </a:cubicBezTo>
                <a:lnTo>
                  <a:pt x="296111" y="5562600"/>
                </a:lnTo>
                <a:cubicBezTo>
                  <a:pt x="132573" y="5562600"/>
                  <a:pt x="0" y="5430027"/>
                  <a:pt x="0" y="5266489"/>
                </a:cubicBezTo>
                <a:lnTo>
                  <a:pt x="0" y="296111"/>
                </a:lnTo>
                <a:cubicBezTo>
                  <a:pt x="0" y="132573"/>
                  <a:pt x="132573" y="0"/>
                  <a:pt x="296111" y="0"/>
                </a:cubicBezTo>
                <a:close/>
              </a:path>
            </a:pathLst>
          </a:custGeom>
          <a:blipFill dpi="0" rotWithShape="0">
            <a:blip r:embed="rId3" cstate="email">
              <a:extLst>
                <a:ext uri="{28A0092B-C50C-407E-A947-70E740481C1C}">
                  <a14:useLocalDpi xmlns:a14="http://schemas.microsoft.com/office/drawing/2010/main"/>
                </a:ext>
              </a:extLst>
            </a:blip>
            <a:srcRect/>
            <a:stretch>
              <a:fillRect/>
            </a:stretch>
          </a:blipFill>
        </p:spPr>
      </p:sp>
      <p:pic>
        <p:nvPicPr>
          <p:cNvPr id="35844" name="Picture 3">
            <a:extLst>
              <a:ext uri="{FF2B5EF4-FFF2-40B4-BE49-F238E27FC236}">
                <a16:creationId xmlns:a16="http://schemas.microsoft.com/office/drawing/2014/main" id="{EBBC5B05-FC58-40F3-902C-9383F956270D}"/>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1843826" y="600075"/>
            <a:ext cx="5611812"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4">
            <a:extLst>
              <a:ext uri="{FF2B5EF4-FFF2-40B4-BE49-F238E27FC236}">
                <a16:creationId xmlns:a16="http://schemas.microsoft.com/office/drawing/2014/main" id="{79955024-7688-43A4-A6E8-CF7A669950C9}"/>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bwMode="auto">
          <a:xfrm>
            <a:off x="4118247" y="2011363"/>
            <a:ext cx="5611812" cy="419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oogle Shape;210;p50">
            <a:extLst>
              <a:ext uri="{FF2B5EF4-FFF2-40B4-BE49-F238E27FC236}">
                <a16:creationId xmlns:a16="http://schemas.microsoft.com/office/drawing/2014/main" id="{16563BF0-E598-48EA-8A88-12E32158F361}"/>
              </a:ext>
            </a:extLst>
          </p:cNvPr>
          <p:cNvGrpSpPr/>
          <p:nvPr/>
        </p:nvGrpSpPr>
        <p:grpSpPr>
          <a:xfrm>
            <a:off x="8780920" y="856240"/>
            <a:ext cx="2631701" cy="1352487"/>
            <a:chOff x="962101" y="2671465"/>
            <a:chExt cx="2631701" cy="1352486"/>
          </a:xfrm>
        </p:grpSpPr>
        <p:sp>
          <p:nvSpPr>
            <p:cNvPr id="16" name="Google Shape;211;p50">
              <a:extLst>
                <a:ext uri="{FF2B5EF4-FFF2-40B4-BE49-F238E27FC236}">
                  <a16:creationId xmlns:a16="http://schemas.microsoft.com/office/drawing/2014/main" id="{99F00613-78E8-4466-946C-D85C914FF632}"/>
                </a:ext>
              </a:extLst>
            </p:cNvPr>
            <p:cNvSpPr txBox="1"/>
            <p:nvPr/>
          </p:nvSpPr>
          <p:spPr>
            <a:xfrm>
              <a:off x="962102" y="2671465"/>
              <a:ext cx="2383155" cy="246221"/>
            </a:xfrm>
            <a:prstGeom prst="rect">
              <a:avLst/>
            </a:prstGeom>
            <a:noFill/>
            <a:ln>
              <a:noFill/>
            </a:ln>
          </p:spPr>
          <p:txBody>
            <a:bodyPr spcFirstLastPara="1" wrap="square" lIns="91434" tIns="45700" rIns="91434" bIns="45700" anchor="t" anchorCtr="0">
              <a:noAutofit/>
            </a:bodyPr>
            <a:lstStyle/>
            <a:p>
              <a:r>
                <a:rPr lang="en" sz="1067">
                  <a:solidFill>
                    <a:schemeClr val="bg1"/>
                  </a:solidFill>
                  <a:cs typeface="+mn-ea"/>
                  <a:sym typeface="+mn-lt"/>
                </a:rPr>
                <a:t>TITLE TEXT HERE</a:t>
              </a:r>
              <a:endParaRPr sz="1067">
                <a:solidFill>
                  <a:schemeClr val="bg1"/>
                </a:solidFill>
                <a:cs typeface="+mn-ea"/>
                <a:sym typeface="+mn-lt"/>
              </a:endParaRPr>
            </a:p>
          </p:txBody>
        </p:sp>
        <p:sp>
          <p:nvSpPr>
            <p:cNvPr id="17" name="Google Shape;212;p50">
              <a:extLst>
                <a:ext uri="{FF2B5EF4-FFF2-40B4-BE49-F238E27FC236}">
                  <a16:creationId xmlns:a16="http://schemas.microsoft.com/office/drawing/2014/main" id="{2C77FDCB-CFAE-4C7B-B65D-E61310C5A5EE}"/>
                </a:ext>
              </a:extLst>
            </p:cNvPr>
            <p:cNvSpPr txBox="1"/>
            <p:nvPr/>
          </p:nvSpPr>
          <p:spPr>
            <a:xfrm>
              <a:off x="962101" y="2917686"/>
              <a:ext cx="2631701" cy="1106265"/>
            </a:xfrm>
            <a:prstGeom prst="rect">
              <a:avLst/>
            </a:prstGeom>
            <a:noFill/>
            <a:ln>
              <a:noFill/>
            </a:ln>
          </p:spPr>
          <p:txBody>
            <a:bodyPr spcFirstLastPara="1" wrap="square" lIns="91434" tIns="45700" rIns="91434" bIns="45700" anchor="t" anchorCtr="0">
              <a:noAutofit/>
            </a:bodyPr>
            <a:lstStyle/>
            <a:p>
              <a:pPr>
                <a:lnSpc>
                  <a:spcPct val="150000"/>
                </a:lnSpc>
              </a:pPr>
              <a:r>
                <a:rPr lang="en-US" altLang="zh-CN" sz="900">
                  <a:solidFill>
                    <a:schemeClr val="bg1"/>
                  </a:solidFill>
                  <a:cs typeface="+mn-ea"/>
                  <a:sym typeface="+mn-lt"/>
                </a:rPr>
                <a:t>I walked through many mountains, walked through many waters, and knew many people. The only thing that</a:t>
              </a:r>
              <a:endParaRPr lang="en-US" altLang="zh-CN" sz="1000">
                <a:solidFill>
                  <a:schemeClr val="bg1"/>
                </a:solidFill>
                <a:cs typeface="+mn-ea"/>
                <a:sym typeface="+mn-lt"/>
              </a:endParaRPr>
            </a:p>
          </p:txBody>
        </p:sp>
      </p:grpSp>
      <p:grpSp>
        <p:nvGrpSpPr>
          <p:cNvPr id="19" name="Google Shape;210;p50">
            <a:extLst>
              <a:ext uri="{FF2B5EF4-FFF2-40B4-BE49-F238E27FC236}">
                <a16:creationId xmlns:a16="http://schemas.microsoft.com/office/drawing/2014/main" id="{4786412A-BA47-41AB-A88A-9DC8F56583A0}"/>
              </a:ext>
            </a:extLst>
          </p:cNvPr>
          <p:cNvGrpSpPr/>
          <p:nvPr/>
        </p:nvGrpSpPr>
        <p:grpSpPr>
          <a:xfrm>
            <a:off x="8735155" y="2999651"/>
            <a:ext cx="2631701" cy="1352487"/>
            <a:chOff x="962101" y="2671465"/>
            <a:chExt cx="2631701" cy="1352486"/>
          </a:xfrm>
        </p:grpSpPr>
        <p:sp>
          <p:nvSpPr>
            <p:cNvPr id="22" name="Google Shape;211;p50">
              <a:extLst>
                <a:ext uri="{FF2B5EF4-FFF2-40B4-BE49-F238E27FC236}">
                  <a16:creationId xmlns:a16="http://schemas.microsoft.com/office/drawing/2014/main" id="{9367DCFE-AD8C-4DC0-81CA-EEF7B1C8B117}"/>
                </a:ext>
              </a:extLst>
            </p:cNvPr>
            <p:cNvSpPr txBox="1"/>
            <p:nvPr/>
          </p:nvSpPr>
          <p:spPr>
            <a:xfrm>
              <a:off x="962102" y="2671465"/>
              <a:ext cx="2383155" cy="246221"/>
            </a:xfrm>
            <a:prstGeom prst="rect">
              <a:avLst/>
            </a:prstGeom>
            <a:noFill/>
            <a:ln>
              <a:noFill/>
            </a:ln>
          </p:spPr>
          <p:txBody>
            <a:bodyPr spcFirstLastPara="1" wrap="square" lIns="91434" tIns="45700" rIns="91434" bIns="45700" anchor="t" anchorCtr="0">
              <a:noAutofit/>
            </a:bodyPr>
            <a:lstStyle/>
            <a:p>
              <a:r>
                <a:rPr lang="en" sz="1067">
                  <a:solidFill>
                    <a:schemeClr val="bg1"/>
                  </a:solidFill>
                  <a:cs typeface="+mn-ea"/>
                  <a:sym typeface="+mn-lt"/>
                </a:rPr>
                <a:t>TITLE TEXT HERE</a:t>
              </a:r>
              <a:endParaRPr sz="1067">
                <a:solidFill>
                  <a:schemeClr val="bg1"/>
                </a:solidFill>
                <a:cs typeface="+mn-ea"/>
                <a:sym typeface="+mn-lt"/>
              </a:endParaRPr>
            </a:p>
          </p:txBody>
        </p:sp>
        <p:sp>
          <p:nvSpPr>
            <p:cNvPr id="23" name="Google Shape;212;p50">
              <a:extLst>
                <a:ext uri="{FF2B5EF4-FFF2-40B4-BE49-F238E27FC236}">
                  <a16:creationId xmlns:a16="http://schemas.microsoft.com/office/drawing/2014/main" id="{5E57B9AB-44B3-4091-A30D-39CF18EBB4A4}"/>
                </a:ext>
              </a:extLst>
            </p:cNvPr>
            <p:cNvSpPr txBox="1"/>
            <p:nvPr/>
          </p:nvSpPr>
          <p:spPr>
            <a:xfrm>
              <a:off x="962101" y="2917686"/>
              <a:ext cx="2631701" cy="1106265"/>
            </a:xfrm>
            <a:prstGeom prst="rect">
              <a:avLst/>
            </a:prstGeom>
            <a:noFill/>
            <a:ln>
              <a:noFill/>
            </a:ln>
          </p:spPr>
          <p:txBody>
            <a:bodyPr spcFirstLastPara="1" wrap="square" lIns="91434" tIns="45700" rIns="91434" bIns="45700" anchor="t" anchorCtr="0">
              <a:noAutofit/>
            </a:bodyPr>
            <a:lstStyle/>
            <a:p>
              <a:pPr>
                <a:lnSpc>
                  <a:spcPct val="150000"/>
                </a:lnSpc>
              </a:pPr>
              <a:r>
                <a:rPr lang="en-US" altLang="zh-CN" sz="900">
                  <a:solidFill>
                    <a:schemeClr val="bg1"/>
                  </a:solidFill>
                  <a:cs typeface="+mn-ea"/>
                  <a:sym typeface="+mn-lt"/>
                </a:rPr>
                <a:t>I walked through many mountains, walked through many waters, and knew many people. The only thing that</a:t>
              </a:r>
              <a:endParaRPr lang="en-US" altLang="zh-CN" sz="1000">
                <a:solidFill>
                  <a:schemeClr val="bg1"/>
                </a:solidFill>
                <a:cs typeface="+mn-ea"/>
                <a:sym typeface="+mn-lt"/>
              </a:endParaRPr>
            </a:p>
          </p:txBody>
        </p:sp>
      </p:grpSp>
      <p:grpSp>
        <p:nvGrpSpPr>
          <p:cNvPr id="24" name="Google Shape;210;p50">
            <a:extLst>
              <a:ext uri="{FF2B5EF4-FFF2-40B4-BE49-F238E27FC236}">
                <a16:creationId xmlns:a16="http://schemas.microsoft.com/office/drawing/2014/main" id="{5CAE8B63-2356-426D-A4E1-75A95EA45417}"/>
              </a:ext>
            </a:extLst>
          </p:cNvPr>
          <p:cNvGrpSpPr/>
          <p:nvPr/>
        </p:nvGrpSpPr>
        <p:grpSpPr>
          <a:xfrm>
            <a:off x="8716491" y="4905271"/>
            <a:ext cx="2631701" cy="1352487"/>
            <a:chOff x="962101" y="2671465"/>
            <a:chExt cx="2631701" cy="1352486"/>
          </a:xfrm>
        </p:grpSpPr>
        <p:sp>
          <p:nvSpPr>
            <p:cNvPr id="25" name="Google Shape;211;p50">
              <a:extLst>
                <a:ext uri="{FF2B5EF4-FFF2-40B4-BE49-F238E27FC236}">
                  <a16:creationId xmlns:a16="http://schemas.microsoft.com/office/drawing/2014/main" id="{D6CED6DB-F2F8-47A0-8369-DEA9B7FE20B4}"/>
                </a:ext>
              </a:extLst>
            </p:cNvPr>
            <p:cNvSpPr txBox="1"/>
            <p:nvPr/>
          </p:nvSpPr>
          <p:spPr>
            <a:xfrm>
              <a:off x="962102" y="2671465"/>
              <a:ext cx="2383155" cy="246221"/>
            </a:xfrm>
            <a:prstGeom prst="rect">
              <a:avLst/>
            </a:prstGeom>
            <a:noFill/>
            <a:ln>
              <a:noFill/>
            </a:ln>
          </p:spPr>
          <p:txBody>
            <a:bodyPr spcFirstLastPara="1" wrap="square" lIns="91434" tIns="45700" rIns="91434" bIns="45700" anchor="t" anchorCtr="0">
              <a:noAutofit/>
            </a:bodyPr>
            <a:lstStyle/>
            <a:p>
              <a:r>
                <a:rPr lang="en" sz="1067">
                  <a:solidFill>
                    <a:schemeClr val="bg1"/>
                  </a:solidFill>
                  <a:cs typeface="+mn-ea"/>
                  <a:sym typeface="+mn-lt"/>
                </a:rPr>
                <a:t>TITLE TEXT HERE</a:t>
              </a:r>
              <a:endParaRPr sz="1067">
                <a:solidFill>
                  <a:schemeClr val="bg1"/>
                </a:solidFill>
                <a:cs typeface="+mn-ea"/>
                <a:sym typeface="+mn-lt"/>
              </a:endParaRPr>
            </a:p>
          </p:txBody>
        </p:sp>
        <p:sp>
          <p:nvSpPr>
            <p:cNvPr id="26" name="Google Shape;212;p50">
              <a:extLst>
                <a:ext uri="{FF2B5EF4-FFF2-40B4-BE49-F238E27FC236}">
                  <a16:creationId xmlns:a16="http://schemas.microsoft.com/office/drawing/2014/main" id="{E315FAE0-09B1-4675-B3AF-8E09B6DD5DC5}"/>
                </a:ext>
              </a:extLst>
            </p:cNvPr>
            <p:cNvSpPr txBox="1"/>
            <p:nvPr/>
          </p:nvSpPr>
          <p:spPr>
            <a:xfrm>
              <a:off x="962101" y="2917686"/>
              <a:ext cx="2631701" cy="1106265"/>
            </a:xfrm>
            <a:prstGeom prst="rect">
              <a:avLst/>
            </a:prstGeom>
            <a:noFill/>
            <a:ln>
              <a:noFill/>
            </a:ln>
          </p:spPr>
          <p:txBody>
            <a:bodyPr spcFirstLastPara="1" wrap="square" lIns="91434" tIns="45700" rIns="91434" bIns="45700" anchor="t" anchorCtr="0">
              <a:noAutofit/>
            </a:bodyPr>
            <a:lstStyle/>
            <a:p>
              <a:pPr>
                <a:lnSpc>
                  <a:spcPct val="150000"/>
                </a:lnSpc>
              </a:pPr>
              <a:r>
                <a:rPr lang="en-US" altLang="zh-CN" sz="900">
                  <a:solidFill>
                    <a:schemeClr val="bg1"/>
                  </a:solidFill>
                  <a:cs typeface="+mn-ea"/>
                  <a:sym typeface="+mn-lt"/>
                </a:rPr>
                <a:t>I walked through many mountains, walked through many waters, and knew many people. The only thing that</a:t>
              </a:r>
              <a:endParaRPr lang="en-US" altLang="zh-CN" sz="1000">
                <a:solidFill>
                  <a:schemeClr val="bg1"/>
                </a:solidFill>
                <a:cs typeface="+mn-ea"/>
                <a:sym typeface="+mn-lt"/>
              </a:endParaRPr>
            </a:p>
          </p:txBody>
        </p:sp>
      </p:grpSp>
      <p:sp>
        <p:nvSpPr>
          <p:cNvPr id="2" name="Google Shape;261;p43">
            <a:extLst>
              <a:ext uri="{FF2B5EF4-FFF2-40B4-BE49-F238E27FC236}">
                <a16:creationId xmlns:a16="http://schemas.microsoft.com/office/drawing/2014/main" id="{5F853C8C-881F-4E43-B7E4-A7016FA19A7E}"/>
              </a:ext>
            </a:extLst>
          </p:cNvPr>
          <p:cNvSpPr txBox="1"/>
          <p:nvPr/>
        </p:nvSpPr>
        <p:spPr>
          <a:xfrm>
            <a:off x="776847" y="3885247"/>
            <a:ext cx="3341399" cy="2286267"/>
          </a:xfrm>
          <a:prstGeom prst="rect">
            <a:avLst/>
          </a:prstGeom>
          <a:noFill/>
          <a:ln>
            <a:noFill/>
          </a:ln>
        </p:spPr>
        <p:txBody>
          <a:bodyPr spcFirstLastPara="1" wrap="square" lIns="91434" tIns="45700" rIns="91434" bIns="45700" anchor="t" anchorCtr="0">
            <a:noAutofit/>
          </a:bodyPr>
          <a:lstStyle/>
          <a:p>
            <a:pPr>
              <a:lnSpc>
                <a:spcPct val="150000"/>
              </a:lnSpc>
            </a:pPr>
            <a:r>
              <a:rPr lang="zh-CN" altLang="en-US" sz="801"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801" dirty="0">
              <a:solidFill>
                <a:schemeClr val="bg1"/>
              </a:solidFill>
              <a:cs typeface="+mn-ea"/>
              <a:sym typeface="+mn-lt"/>
            </a:endParaRPr>
          </a:p>
          <a:p>
            <a:pPr>
              <a:lnSpc>
                <a:spcPct val="150000"/>
              </a:lnSpc>
            </a:pPr>
            <a:r>
              <a:rPr lang="zh-CN" altLang="en-US" sz="801" dirty="0">
                <a:solidFill>
                  <a:schemeClr val="bg1"/>
                </a:solidFill>
                <a:cs typeface="+mn-ea"/>
                <a:sym typeface="+mn-lt"/>
              </a:rPr>
              <a:t>I walked through many mountains, walked through many waters, and knew many people. The only thing that really makes me tempted is that you see me at the moment. But there is not too much extravagant hope, but I hope to have your heart, not to leave.</a:t>
            </a:r>
          </a:p>
          <a:p>
            <a:pPr>
              <a:lnSpc>
                <a:spcPct val="150000"/>
              </a:lnSpc>
            </a:pPr>
            <a:endParaRPr sz="801" dirty="0">
              <a:solidFill>
                <a:schemeClr val="bg1"/>
              </a:solidFill>
              <a:cs typeface="+mn-ea"/>
              <a:sym typeface="+mn-lt"/>
            </a:endParaRPr>
          </a:p>
          <a:p>
            <a:pPr>
              <a:lnSpc>
                <a:spcPct val="150000"/>
              </a:lnSpc>
            </a:pPr>
            <a:endParaRPr sz="801" dirty="0">
              <a:solidFill>
                <a:schemeClr val="bg1"/>
              </a:solidFill>
              <a:cs typeface="+mn-ea"/>
              <a:sym typeface="+mn-lt"/>
            </a:endParaRPr>
          </a:p>
        </p:txBody>
      </p:sp>
      <p:sp>
        <p:nvSpPr>
          <p:cNvPr id="3" name="TextBox 12">
            <a:extLst>
              <a:ext uri="{FF2B5EF4-FFF2-40B4-BE49-F238E27FC236}">
                <a16:creationId xmlns:a16="http://schemas.microsoft.com/office/drawing/2014/main" id="{8D8DF1CC-6273-4705-B69B-BDB0F8F0A6B6}"/>
              </a:ext>
            </a:extLst>
          </p:cNvPr>
          <p:cNvSpPr txBox="1"/>
          <p:nvPr/>
        </p:nvSpPr>
        <p:spPr>
          <a:xfrm>
            <a:off x="867596" y="2549142"/>
            <a:ext cx="1952458" cy="984885"/>
          </a:xfrm>
          <a:prstGeom prst="rect">
            <a:avLst/>
          </a:prstGeom>
          <a:noFill/>
        </p:spPr>
        <p:txBody>
          <a:bodyPr wrap="none" lIns="0" tIns="0" rIns="0" bIns="0" rtlCol="0">
            <a:spAutoFit/>
          </a:bodyPr>
          <a:lstStyle/>
          <a:p>
            <a:r>
              <a:rPr lang="en-US" sz="3200" b="1" dirty="0" err="1">
                <a:solidFill>
                  <a:schemeClr val="bg1"/>
                </a:solidFill>
                <a:latin typeface="Roboto" panose="02000000000000000000" pitchFamily="2" charset="0"/>
                <a:ea typeface="Roboto" panose="02000000000000000000" pitchFamily="2" charset="0"/>
              </a:rPr>
              <a:t>Portofolio</a:t>
            </a:r>
            <a:r>
              <a:rPr lang="en-US" sz="3200" b="1" dirty="0">
                <a:solidFill>
                  <a:schemeClr val="bg1"/>
                </a:solidFill>
                <a:latin typeface="Roboto" panose="02000000000000000000" pitchFamily="2" charset="0"/>
                <a:ea typeface="Roboto" panose="02000000000000000000" pitchFamily="2" charset="0"/>
              </a:rPr>
              <a:t> </a:t>
            </a:r>
          </a:p>
          <a:p>
            <a:r>
              <a:rPr lang="en-US" sz="3200" b="1" dirty="0">
                <a:solidFill>
                  <a:schemeClr val="bg1"/>
                </a:solidFill>
                <a:latin typeface="Roboto" panose="02000000000000000000" pitchFamily="2" charset="0"/>
                <a:ea typeface="Roboto" panose="02000000000000000000" pitchFamily="2" charset="0"/>
              </a:rPr>
              <a:t>Company</a:t>
            </a:r>
          </a:p>
        </p:txBody>
      </p:sp>
      <p:sp>
        <p:nvSpPr>
          <p:cNvPr id="4" name="矩形 3">
            <a:extLst>
              <a:ext uri="{FF2B5EF4-FFF2-40B4-BE49-F238E27FC236}">
                <a16:creationId xmlns:a16="http://schemas.microsoft.com/office/drawing/2014/main" id="{27628634-D488-4A82-A26A-52AC6D0A7979}"/>
              </a:ext>
            </a:extLst>
          </p:cNvPr>
          <p:cNvSpPr/>
          <p:nvPr/>
        </p:nvSpPr>
        <p:spPr>
          <a:xfrm>
            <a:off x="0" y="0"/>
            <a:ext cx="12192001" cy="7437121"/>
          </a:xfrm>
          <a:prstGeom prst="rect">
            <a:avLst/>
          </a:prstGeom>
          <a:blipFill dpi="0" rotWithShape="1">
            <a:blip r:embed="rId5" cstate="email">
              <a:alphaModFix amt="37000"/>
              <a:extLst>
                <a:ext uri="{28A0092B-C50C-407E-A947-70E740481C1C}">
                  <a14:useLocalDpi xmlns:a14="http://schemas.microsoft.com/office/drawing/2010/main"/>
                </a:ext>
              </a:extLst>
            </a:blip>
            <a:srcRect/>
            <a:stretch>
              <a:fillRect t="-7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1240</Words>
  <Application>Microsoft Office PowerPoint</Application>
  <PresentationFormat>宽屏</PresentationFormat>
  <Paragraphs>86</Paragraphs>
  <Slides>11</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..黑体UI-日本语</vt:lpstr>
      <vt:lpstr>Abhaya Libre</vt:lpstr>
      <vt:lpstr>Abril Fatface</vt:lpstr>
      <vt:lpstr>Academy Engraved</vt:lpstr>
      <vt:lpstr>Gill Sans</vt:lpstr>
      <vt:lpstr>Lato</vt:lpstr>
      <vt:lpstr>Playfair Display</vt:lpstr>
      <vt:lpstr>阿里巴巴普惠体 Heavy</vt:lpstr>
      <vt:lpstr>等线 Light</vt:lpstr>
      <vt:lpstr>思源黑体 CN Heavy</vt:lpstr>
      <vt:lpstr>Arial</vt:lpstr>
      <vt:lpstr>Roboto</vt:lpstr>
      <vt:lpstr>等线</vt:lpstr>
      <vt:lpstr>微软雅黑</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 a</dc:creator>
  <cp:lastModifiedBy>Administrator</cp:lastModifiedBy>
  <cp:revision>17</cp:revision>
  <dcterms:created xsi:type="dcterms:W3CDTF">2020-10-09T12:30:51Z</dcterms:created>
  <dcterms:modified xsi:type="dcterms:W3CDTF">2021-01-12T07:54:31Z</dcterms:modified>
</cp:coreProperties>
</file>