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67" r:id="rId3"/>
    <p:sldId id="281" r:id="rId4"/>
    <p:sldId id="272" r:id="rId5"/>
    <p:sldId id="268" r:id="rId6"/>
    <p:sldId id="269" r:id="rId7"/>
    <p:sldId id="270" r:id="rId8"/>
    <p:sldId id="259" r:id="rId9"/>
    <p:sldId id="284" r:id="rId10"/>
    <p:sldId id="271" r:id="rId11"/>
    <p:sldId id="282" r:id="rId12"/>
    <p:sldId id="264" r:id="rId13"/>
    <p:sldId id="265" r:id="rId14"/>
    <p:sldId id="28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1">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54C20"/>
    <a:srgbClr val="62361E"/>
    <a:srgbClr val="733C19"/>
    <a:srgbClr val="373504"/>
    <a:srgbClr val="57050D"/>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5" d="100"/>
          <a:sy n="105" d="100"/>
        </p:scale>
        <p:origin x="126" y="312"/>
      </p:cViewPr>
      <p:guideLst>
        <p:guide orient="horz" pos="2141"/>
        <p:guide pos="384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2021/1/12</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5d2c760aba_2_18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1" name="Google Shape;1941;g5d2c760aba_2_18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3a59793cb_2_1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63a59793cb_2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63a59793cb_2_26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g63a59793cb_2_2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3a59793cb_2_19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63a59793cb_2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3a59793cb_2_20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63a59793cb_2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3a59793cb_2_2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63a59793cb_2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g5d2c760aba_2_145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0" name="Google Shape;1550;g5d2c760aba_2_14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63a59793cb_2_25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63a59793cb_2_2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5d2c760aba_2_180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2" name="Google Shape;1912;g5d2c760aba_2_18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7_Section Header">
  <p:cSld name="17_Section Header">
    <p:spTree>
      <p:nvGrpSpPr>
        <p:cNvPr id="1" name="Shape 76"/>
        <p:cNvGrpSpPr/>
        <p:nvPr/>
      </p:nvGrpSpPr>
      <p:grpSpPr>
        <a:xfrm>
          <a:off x="0" y="0"/>
          <a:ext cx="0" cy="0"/>
          <a:chOff x="0" y="0"/>
          <a:chExt cx="0" cy="0"/>
        </a:xfrm>
      </p:grpSpPr>
      <p:sp>
        <p:nvSpPr>
          <p:cNvPr id="77" name="Google Shape;77;p25"/>
          <p:cNvSpPr>
            <a:spLocks noGrp="1"/>
          </p:cNvSpPr>
          <p:nvPr>
            <p:ph type="pic" idx="2"/>
          </p:nvPr>
        </p:nvSpPr>
        <p:spPr>
          <a:xfrm>
            <a:off x="8172451" y="2925901"/>
            <a:ext cx="3257551" cy="2195929"/>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8" name="Google Shape;78;p25"/>
          <p:cNvSpPr>
            <a:spLocks noGrp="1"/>
          </p:cNvSpPr>
          <p:nvPr>
            <p:ph type="pic" idx="3"/>
          </p:nvPr>
        </p:nvSpPr>
        <p:spPr>
          <a:xfrm>
            <a:off x="4276725" y="2925901"/>
            <a:ext cx="3257551" cy="2195929"/>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8_Section Header">
  <p:cSld name="18_Section Header">
    <p:spTree>
      <p:nvGrpSpPr>
        <p:cNvPr id="1" name="Shape 79"/>
        <p:cNvGrpSpPr/>
        <p:nvPr/>
      </p:nvGrpSpPr>
      <p:grpSpPr>
        <a:xfrm>
          <a:off x="0" y="0"/>
          <a:ext cx="0" cy="0"/>
          <a:chOff x="0" y="0"/>
          <a:chExt cx="0" cy="0"/>
        </a:xfrm>
      </p:grpSpPr>
      <p:sp>
        <p:nvSpPr>
          <p:cNvPr id="80" name="Google Shape;80;p26"/>
          <p:cNvSpPr>
            <a:spLocks noGrp="1"/>
          </p:cNvSpPr>
          <p:nvPr>
            <p:ph type="pic" idx="2"/>
          </p:nvPr>
        </p:nvSpPr>
        <p:spPr>
          <a:xfrm>
            <a:off x="4572000" y="2925901"/>
            <a:ext cx="3048000" cy="2195929"/>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1" name="Google Shape;81;p26"/>
          <p:cNvSpPr>
            <a:spLocks noGrp="1"/>
          </p:cNvSpPr>
          <p:nvPr>
            <p:ph type="pic" idx="3"/>
          </p:nvPr>
        </p:nvSpPr>
        <p:spPr>
          <a:xfrm>
            <a:off x="8382000" y="2925901"/>
            <a:ext cx="3048000" cy="2195929"/>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2" name="Google Shape;82;p26"/>
          <p:cNvSpPr>
            <a:spLocks noGrp="1"/>
          </p:cNvSpPr>
          <p:nvPr>
            <p:ph type="pic" idx="4"/>
          </p:nvPr>
        </p:nvSpPr>
        <p:spPr>
          <a:xfrm>
            <a:off x="762000" y="2925901"/>
            <a:ext cx="3048000" cy="2195929"/>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9_Section Header">
  <p:cSld name="19_Section Header">
    <p:spTree>
      <p:nvGrpSpPr>
        <p:cNvPr id="1" name="Shape 83"/>
        <p:cNvGrpSpPr/>
        <p:nvPr/>
      </p:nvGrpSpPr>
      <p:grpSpPr>
        <a:xfrm>
          <a:off x="0" y="0"/>
          <a:ext cx="0" cy="0"/>
          <a:chOff x="0" y="0"/>
          <a:chExt cx="0" cy="0"/>
        </a:xfrm>
      </p:grpSpPr>
      <p:sp>
        <p:nvSpPr>
          <p:cNvPr id="84" name="Google Shape;84;p27"/>
          <p:cNvSpPr>
            <a:spLocks noGrp="1"/>
          </p:cNvSpPr>
          <p:nvPr>
            <p:ph type="pic" idx="2"/>
          </p:nvPr>
        </p:nvSpPr>
        <p:spPr>
          <a:xfrm>
            <a:off x="8172451" y="1047751"/>
            <a:ext cx="3257549" cy="5048249"/>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0_Section Header">
  <p:cSld name="20_Section Header">
    <p:spTree>
      <p:nvGrpSpPr>
        <p:cNvPr id="1" name="Shape 85"/>
        <p:cNvGrpSpPr/>
        <p:nvPr/>
      </p:nvGrpSpPr>
      <p:grpSpPr>
        <a:xfrm>
          <a:off x="0" y="0"/>
          <a:ext cx="0" cy="0"/>
          <a:chOff x="0" y="0"/>
          <a:chExt cx="0" cy="0"/>
        </a:xfrm>
      </p:grpSpPr>
      <p:sp>
        <p:nvSpPr>
          <p:cNvPr id="86" name="Google Shape;86;p28"/>
          <p:cNvSpPr>
            <a:spLocks noGrp="1"/>
          </p:cNvSpPr>
          <p:nvPr>
            <p:ph type="pic" idx="2"/>
          </p:nvPr>
        </p:nvSpPr>
        <p:spPr>
          <a:xfrm>
            <a:off x="4933244" y="2647951"/>
            <a:ext cx="2325512" cy="2325512"/>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7" name="Google Shape;87;p28"/>
          <p:cNvSpPr>
            <a:spLocks noGrp="1"/>
          </p:cNvSpPr>
          <p:nvPr>
            <p:ph type="pic" idx="3"/>
          </p:nvPr>
        </p:nvSpPr>
        <p:spPr>
          <a:xfrm>
            <a:off x="7866172" y="2647951"/>
            <a:ext cx="2325512" cy="2325512"/>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8" name="Google Shape;88;p28"/>
          <p:cNvSpPr>
            <a:spLocks noGrp="1"/>
          </p:cNvSpPr>
          <p:nvPr>
            <p:ph type="pic" idx="4"/>
          </p:nvPr>
        </p:nvSpPr>
        <p:spPr>
          <a:xfrm>
            <a:off x="2000316" y="2647951"/>
            <a:ext cx="2325512" cy="2325512"/>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6_Title Page">
  <p:cSld name="56_Title Page">
    <p:spTree>
      <p:nvGrpSpPr>
        <p:cNvPr id="1" name="Shape 5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90_Title Page">
  <p:cSld name="90_Title Page">
    <p:spTree>
      <p:nvGrpSpPr>
        <p:cNvPr id="1" name="Shape 101"/>
        <p:cNvGrpSpPr/>
        <p:nvPr/>
      </p:nvGrpSpPr>
      <p:grpSpPr>
        <a:xfrm>
          <a:off x="0" y="0"/>
          <a:ext cx="0" cy="0"/>
          <a:chOff x="0" y="0"/>
          <a:chExt cx="0" cy="0"/>
        </a:xfrm>
      </p:grpSpPr>
      <p:sp>
        <p:nvSpPr>
          <p:cNvPr id="102" name="Google Shape;102;p35"/>
          <p:cNvSpPr>
            <a:spLocks noGrp="1"/>
          </p:cNvSpPr>
          <p:nvPr>
            <p:ph type="pic" idx="2"/>
          </p:nvPr>
        </p:nvSpPr>
        <p:spPr>
          <a:xfrm>
            <a:off x="4152900" y="-6349"/>
            <a:ext cx="8032749" cy="6877051"/>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ct val="214000"/>
              </a:spcBef>
              <a:spcAft>
                <a:spcPts val="0"/>
              </a:spcAft>
              <a:buClr>
                <a:schemeClr val="dk1"/>
              </a:buClr>
              <a:buSzPts val="900"/>
              <a:buFont typeface="Arial" panose="020B0604020202020204"/>
              <a:buNone/>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90000"/>
              </a:lnSpc>
              <a:spcBef>
                <a:spcPct val="107000"/>
              </a:spcBef>
              <a:spcAft>
                <a:spcPts val="0"/>
              </a:spcAft>
              <a:buClr>
                <a:schemeClr val="dk1"/>
              </a:buClr>
              <a:buSzPts val="1100"/>
              <a:buFont typeface="Arial" panose="020B0604020202020204"/>
              <a:buChar char="•"/>
              <a:defRPr sz="14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90000"/>
              </a:lnSpc>
              <a:spcBef>
                <a:spcPct val="107000"/>
              </a:spcBef>
              <a:spcAft>
                <a:spcPts val="0"/>
              </a:spcAft>
              <a:buClr>
                <a:schemeClr val="dk1"/>
              </a:buClr>
              <a:buSzPts val="900"/>
              <a:buFont typeface="Arial" panose="020B0604020202020204"/>
              <a:buChar char="•"/>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90000"/>
              </a:lnSpc>
              <a:spcBef>
                <a:spcPct val="107000"/>
              </a:spcBef>
              <a:spcAft>
                <a:spcPts val="0"/>
              </a:spcAft>
              <a:buClr>
                <a:schemeClr val="dk1"/>
              </a:buClr>
              <a:buSzPts val="700"/>
              <a:buFont typeface="Arial" panose="020B0604020202020204"/>
              <a:buChar char="•"/>
              <a:defRPr sz="93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2_Title Page">
  <p:cSld name="92_Title Page">
    <p:spTree>
      <p:nvGrpSpPr>
        <p:cNvPr id="1" name="Shape 105"/>
        <p:cNvGrpSpPr/>
        <p:nvPr/>
      </p:nvGrpSpPr>
      <p:grpSpPr>
        <a:xfrm>
          <a:off x="0" y="0"/>
          <a:ext cx="0" cy="0"/>
          <a:chOff x="0" y="0"/>
          <a:chExt cx="0" cy="0"/>
        </a:xfrm>
      </p:grpSpPr>
      <p:sp>
        <p:nvSpPr>
          <p:cNvPr id="106" name="Google Shape;106;p37"/>
          <p:cNvSpPr>
            <a:spLocks noGrp="1"/>
          </p:cNvSpPr>
          <p:nvPr>
            <p:ph type="pic" idx="2"/>
          </p:nvPr>
        </p:nvSpPr>
        <p:spPr>
          <a:xfrm>
            <a:off x="725715" y="2295324"/>
            <a:ext cx="7373257" cy="4562676"/>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ct val="214000"/>
              </a:spcBef>
              <a:spcAft>
                <a:spcPts val="0"/>
              </a:spcAft>
              <a:buClr>
                <a:schemeClr val="dk1"/>
              </a:buClr>
              <a:buSzPts val="900"/>
              <a:buFont typeface="Arial" panose="020B0604020202020204"/>
              <a:buNone/>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90000"/>
              </a:lnSpc>
              <a:spcBef>
                <a:spcPct val="107000"/>
              </a:spcBef>
              <a:spcAft>
                <a:spcPts val="0"/>
              </a:spcAft>
              <a:buClr>
                <a:schemeClr val="dk1"/>
              </a:buClr>
              <a:buSzPts val="1100"/>
              <a:buFont typeface="Arial" panose="020B0604020202020204"/>
              <a:buChar char="•"/>
              <a:defRPr sz="14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90000"/>
              </a:lnSpc>
              <a:spcBef>
                <a:spcPct val="107000"/>
              </a:spcBef>
              <a:spcAft>
                <a:spcPts val="0"/>
              </a:spcAft>
              <a:buClr>
                <a:schemeClr val="dk1"/>
              </a:buClr>
              <a:buSzPts val="900"/>
              <a:buFont typeface="Arial" panose="020B0604020202020204"/>
              <a:buChar char="•"/>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90000"/>
              </a:lnSpc>
              <a:spcBef>
                <a:spcPct val="107000"/>
              </a:spcBef>
              <a:spcAft>
                <a:spcPts val="0"/>
              </a:spcAft>
              <a:buClr>
                <a:schemeClr val="dk1"/>
              </a:buClr>
              <a:buSzPts val="700"/>
              <a:buFont typeface="Arial" panose="020B0604020202020204"/>
              <a:buChar char="•"/>
              <a:defRPr sz="93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93_Title Page">
  <p:cSld name="93_Title Page">
    <p:spTree>
      <p:nvGrpSpPr>
        <p:cNvPr id="1" name="Shape 107"/>
        <p:cNvGrpSpPr/>
        <p:nvPr/>
      </p:nvGrpSpPr>
      <p:grpSpPr>
        <a:xfrm>
          <a:off x="0" y="0"/>
          <a:ext cx="0" cy="0"/>
          <a:chOff x="0" y="0"/>
          <a:chExt cx="0" cy="0"/>
        </a:xfrm>
      </p:grpSpPr>
      <p:sp>
        <p:nvSpPr>
          <p:cNvPr id="108" name="Google Shape;108;p38"/>
          <p:cNvSpPr>
            <a:spLocks noGrp="1"/>
          </p:cNvSpPr>
          <p:nvPr>
            <p:ph type="pic" idx="2"/>
          </p:nvPr>
        </p:nvSpPr>
        <p:spPr>
          <a:xfrm>
            <a:off x="6389688" y="1000127"/>
            <a:ext cx="3414713" cy="4938713"/>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ct val="214000"/>
              </a:spcBef>
              <a:spcAft>
                <a:spcPts val="0"/>
              </a:spcAft>
              <a:buClr>
                <a:schemeClr val="dk1"/>
              </a:buClr>
              <a:buSzPts val="900"/>
              <a:buFont typeface="Arial" panose="020B0604020202020204"/>
              <a:buNone/>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90000"/>
              </a:lnSpc>
              <a:spcBef>
                <a:spcPct val="107000"/>
              </a:spcBef>
              <a:spcAft>
                <a:spcPts val="0"/>
              </a:spcAft>
              <a:buClr>
                <a:schemeClr val="dk1"/>
              </a:buClr>
              <a:buSzPts val="1100"/>
              <a:buFont typeface="Arial" panose="020B0604020202020204"/>
              <a:buChar char="•"/>
              <a:defRPr sz="14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90000"/>
              </a:lnSpc>
              <a:spcBef>
                <a:spcPct val="107000"/>
              </a:spcBef>
              <a:spcAft>
                <a:spcPts val="0"/>
              </a:spcAft>
              <a:buClr>
                <a:schemeClr val="dk1"/>
              </a:buClr>
              <a:buSzPts val="900"/>
              <a:buFont typeface="Arial" panose="020B0604020202020204"/>
              <a:buChar char="•"/>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90000"/>
              </a:lnSpc>
              <a:spcBef>
                <a:spcPct val="107000"/>
              </a:spcBef>
              <a:spcAft>
                <a:spcPts val="0"/>
              </a:spcAft>
              <a:buClr>
                <a:schemeClr val="dk1"/>
              </a:buClr>
              <a:buSzPts val="700"/>
              <a:buFont typeface="Arial" panose="020B0604020202020204"/>
              <a:buChar char="•"/>
              <a:defRPr sz="93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109" name="Google Shape;109;p38"/>
          <p:cNvSpPr>
            <a:spLocks noGrp="1"/>
          </p:cNvSpPr>
          <p:nvPr>
            <p:ph type="pic" idx="3"/>
          </p:nvPr>
        </p:nvSpPr>
        <p:spPr>
          <a:xfrm>
            <a:off x="9474201" y="2254251"/>
            <a:ext cx="1812925" cy="3730625"/>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ct val="214000"/>
              </a:spcBef>
              <a:spcAft>
                <a:spcPts val="0"/>
              </a:spcAft>
              <a:buClr>
                <a:schemeClr val="dk1"/>
              </a:buClr>
              <a:buSzPts val="900"/>
              <a:buFont typeface="Arial" panose="020B0604020202020204"/>
              <a:buNone/>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90000"/>
              </a:lnSpc>
              <a:spcBef>
                <a:spcPct val="107000"/>
              </a:spcBef>
              <a:spcAft>
                <a:spcPts val="0"/>
              </a:spcAft>
              <a:buClr>
                <a:schemeClr val="dk1"/>
              </a:buClr>
              <a:buSzPts val="1100"/>
              <a:buFont typeface="Arial" panose="020B0604020202020204"/>
              <a:buChar char="•"/>
              <a:defRPr sz="14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90000"/>
              </a:lnSpc>
              <a:spcBef>
                <a:spcPct val="107000"/>
              </a:spcBef>
              <a:spcAft>
                <a:spcPts val="0"/>
              </a:spcAft>
              <a:buClr>
                <a:schemeClr val="dk1"/>
              </a:buClr>
              <a:buSzPts val="900"/>
              <a:buFont typeface="Arial" panose="020B0604020202020204"/>
              <a:buChar char="•"/>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90000"/>
              </a:lnSpc>
              <a:spcBef>
                <a:spcPct val="107000"/>
              </a:spcBef>
              <a:spcAft>
                <a:spcPts val="0"/>
              </a:spcAft>
              <a:buClr>
                <a:schemeClr val="dk1"/>
              </a:buClr>
              <a:buSzPts val="700"/>
              <a:buFont typeface="Arial" panose="020B0604020202020204"/>
              <a:buChar char="•"/>
              <a:defRPr sz="93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94_Title Page">
  <p:cSld name="94_Title Page">
    <p:spTree>
      <p:nvGrpSpPr>
        <p:cNvPr id="1" name="Shape 110"/>
        <p:cNvGrpSpPr/>
        <p:nvPr/>
      </p:nvGrpSpPr>
      <p:grpSpPr>
        <a:xfrm>
          <a:off x="0" y="0"/>
          <a:ext cx="0" cy="0"/>
          <a:chOff x="0" y="0"/>
          <a:chExt cx="0" cy="0"/>
        </a:xfrm>
      </p:grpSpPr>
      <p:sp>
        <p:nvSpPr>
          <p:cNvPr id="111" name="Google Shape;111;p39"/>
          <p:cNvSpPr>
            <a:spLocks noGrp="1"/>
          </p:cNvSpPr>
          <p:nvPr>
            <p:ph type="pic" idx="2"/>
          </p:nvPr>
        </p:nvSpPr>
        <p:spPr>
          <a:xfrm>
            <a:off x="4406900" y="2128839"/>
            <a:ext cx="3452813" cy="4735513"/>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ct val="214000"/>
              </a:spcBef>
              <a:spcAft>
                <a:spcPts val="0"/>
              </a:spcAft>
              <a:buClr>
                <a:schemeClr val="dk1"/>
              </a:buClr>
              <a:buSzPts val="900"/>
              <a:buFont typeface="Arial" panose="020B0604020202020204"/>
              <a:buNone/>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90000"/>
              </a:lnSpc>
              <a:spcBef>
                <a:spcPct val="107000"/>
              </a:spcBef>
              <a:spcAft>
                <a:spcPts val="0"/>
              </a:spcAft>
              <a:buClr>
                <a:schemeClr val="dk1"/>
              </a:buClr>
              <a:buSzPts val="1100"/>
              <a:buFont typeface="Arial" panose="020B0604020202020204"/>
              <a:buChar char="•"/>
              <a:defRPr sz="14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90000"/>
              </a:lnSpc>
              <a:spcBef>
                <a:spcPct val="107000"/>
              </a:spcBef>
              <a:spcAft>
                <a:spcPts val="0"/>
              </a:spcAft>
              <a:buClr>
                <a:schemeClr val="dk1"/>
              </a:buClr>
              <a:buSzPts val="900"/>
              <a:buFont typeface="Arial" panose="020B0604020202020204"/>
              <a:buChar char="•"/>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90000"/>
              </a:lnSpc>
              <a:spcBef>
                <a:spcPct val="107000"/>
              </a:spcBef>
              <a:spcAft>
                <a:spcPts val="0"/>
              </a:spcAft>
              <a:buClr>
                <a:schemeClr val="dk1"/>
              </a:buClr>
              <a:buSzPts val="700"/>
              <a:buFont typeface="Arial" panose="020B0604020202020204"/>
              <a:buChar char="•"/>
              <a:defRPr sz="93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5_Title Page">
  <p:cSld name="95_Title Page">
    <p:spTree>
      <p:nvGrpSpPr>
        <p:cNvPr id="1" name="Shape 112"/>
        <p:cNvGrpSpPr/>
        <p:nvPr/>
      </p:nvGrpSpPr>
      <p:grpSpPr>
        <a:xfrm>
          <a:off x="0" y="0"/>
          <a:ext cx="0" cy="0"/>
          <a:chOff x="0" y="0"/>
          <a:chExt cx="0" cy="0"/>
        </a:xfrm>
      </p:grpSpPr>
      <p:sp>
        <p:nvSpPr>
          <p:cNvPr id="113" name="Google Shape;113;p40"/>
          <p:cNvSpPr>
            <a:spLocks noGrp="1"/>
          </p:cNvSpPr>
          <p:nvPr>
            <p:ph type="pic" idx="2"/>
          </p:nvPr>
        </p:nvSpPr>
        <p:spPr>
          <a:xfrm>
            <a:off x="9010651" y="966788"/>
            <a:ext cx="2395537" cy="4937125"/>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ct val="214000"/>
              </a:spcBef>
              <a:spcAft>
                <a:spcPts val="0"/>
              </a:spcAft>
              <a:buClr>
                <a:schemeClr val="dk1"/>
              </a:buClr>
              <a:buSzPts val="900"/>
              <a:buFont typeface="Arial" panose="020B0604020202020204"/>
              <a:buNone/>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90000"/>
              </a:lnSpc>
              <a:spcBef>
                <a:spcPct val="107000"/>
              </a:spcBef>
              <a:spcAft>
                <a:spcPts val="0"/>
              </a:spcAft>
              <a:buClr>
                <a:schemeClr val="dk1"/>
              </a:buClr>
              <a:buSzPts val="1100"/>
              <a:buFont typeface="Arial" panose="020B0604020202020204"/>
              <a:buChar char="•"/>
              <a:defRPr sz="14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90000"/>
              </a:lnSpc>
              <a:spcBef>
                <a:spcPct val="107000"/>
              </a:spcBef>
              <a:spcAft>
                <a:spcPts val="0"/>
              </a:spcAft>
              <a:buClr>
                <a:schemeClr val="dk1"/>
              </a:buClr>
              <a:buSzPts val="900"/>
              <a:buFont typeface="Arial" panose="020B0604020202020204"/>
              <a:buChar char="•"/>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90000"/>
              </a:lnSpc>
              <a:spcBef>
                <a:spcPct val="107000"/>
              </a:spcBef>
              <a:spcAft>
                <a:spcPts val="0"/>
              </a:spcAft>
              <a:buClr>
                <a:schemeClr val="dk1"/>
              </a:buClr>
              <a:buSzPts val="700"/>
              <a:buFont typeface="Arial" panose="020B0604020202020204"/>
              <a:buChar char="•"/>
              <a:defRPr sz="93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114" name="Google Shape;114;p40"/>
          <p:cNvSpPr>
            <a:spLocks noGrp="1"/>
          </p:cNvSpPr>
          <p:nvPr>
            <p:ph type="pic" idx="3"/>
          </p:nvPr>
        </p:nvSpPr>
        <p:spPr>
          <a:xfrm>
            <a:off x="5815013" y="966788"/>
            <a:ext cx="2395537" cy="4937125"/>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ct val="214000"/>
              </a:spcBef>
              <a:spcAft>
                <a:spcPts val="0"/>
              </a:spcAft>
              <a:buClr>
                <a:schemeClr val="dk1"/>
              </a:buClr>
              <a:buSzPts val="900"/>
              <a:buFont typeface="Arial" panose="020B0604020202020204"/>
              <a:buNone/>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90000"/>
              </a:lnSpc>
              <a:spcBef>
                <a:spcPct val="107000"/>
              </a:spcBef>
              <a:spcAft>
                <a:spcPts val="0"/>
              </a:spcAft>
              <a:buClr>
                <a:schemeClr val="dk1"/>
              </a:buClr>
              <a:buSzPts val="1100"/>
              <a:buFont typeface="Arial" panose="020B0604020202020204"/>
              <a:buChar char="•"/>
              <a:defRPr sz="14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90000"/>
              </a:lnSpc>
              <a:spcBef>
                <a:spcPct val="107000"/>
              </a:spcBef>
              <a:spcAft>
                <a:spcPts val="0"/>
              </a:spcAft>
              <a:buClr>
                <a:schemeClr val="dk1"/>
              </a:buClr>
              <a:buSzPts val="900"/>
              <a:buFont typeface="Arial" panose="020B0604020202020204"/>
              <a:buChar char="•"/>
              <a:defRPr sz="1200"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90000"/>
              </a:lnSpc>
              <a:spcBef>
                <a:spcPct val="107000"/>
              </a:spcBef>
              <a:spcAft>
                <a:spcPts val="0"/>
              </a:spcAft>
              <a:buClr>
                <a:schemeClr val="dk1"/>
              </a:buClr>
              <a:buSzPts val="700"/>
              <a:buFont typeface="Arial" panose="020B0604020202020204"/>
              <a:buChar char="•"/>
              <a:defRPr sz="93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5_Section Header">
  <p:cSld name="15_Section Header">
    <p:spTree>
      <p:nvGrpSpPr>
        <p:cNvPr id="1" name="Shape 69"/>
        <p:cNvGrpSpPr/>
        <p:nvPr/>
      </p:nvGrpSpPr>
      <p:grpSpPr>
        <a:xfrm>
          <a:off x="0" y="0"/>
          <a:ext cx="0" cy="0"/>
          <a:chOff x="0" y="0"/>
          <a:chExt cx="0" cy="0"/>
        </a:xfrm>
      </p:grpSpPr>
      <p:sp>
        <p:nvSpPr>
          <p:cNvPr id="70" name="Google Shape;70;p22"/>
          <p:cNvSpPr>
            <a:spLocks noGrp="1"/>
          </p:cNvSpPr>
          <p:nvPr>
            <p:ph type="pic" idx="2"/>
          </p:nvPr>
        </p:nvSpPr>
        <p:spPr>
          <a:xfrm>
            <a:off x="4410076" y="1047751"/>
            <a:ext cx="2886075" cy="5048249"/>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6_Section Header">
  <p:cSld name="16_Section Header">
    <p:spTree>
      <p:nvGrpSpPr>
        <p:cNvPr id="1" name="Shape 74"/>
        <p:cNvGrpSpPr/>
        <p:nvPr/>
      </p:nvGrpSpPr>
      <p:grpSpPr>
        <a:xfrm>
          <a:off x="0" y="0"/>
          <a:ext cx="0" cy="0"/>
          <a:chOff x="0" y="0"/>
          <a:chExt cx="0" cy="0"/>
        </a:xfrm>
      </p:grpSpPr>
      <p:sp>
        <p:nvSpPr>
          <p:cNvPr id="75" name="Google Shape;75;p24"/>
          <p:cNvSpPr>
            <a:spLocks noGrp="1"/>
          </p:cNvSpPr>
          <p:nvPr>
            <p:ph type="pic" idx="2"/>
          </p:nvPr>
        </p:nvSpPr>
        <p:spPr>
          <a:xfrm>
            <a:off x="6096000" y="1047751"/>
            <a:ext cx="5334000" cy="5048249"/>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ct val="214000"/>
              </a:spcBef>
              <a:spcAft>
                <a:spcPts val="0"/>
              </a:spcAft>
              <a:buClr>
                <a:srgbClr val="7F7F7F"/>
              </a:buClr>
              <a:buSzPts val="900"/>
              <a:buFont typeface="Arial" panose="020B0604020202020204"/>
              <a:buNone/>
              <a:defRPr sz="1200" b="0" i="0" u="none" strike="noStrike" cap="none">
                <a:solidFill>
                  <a:srgbClr val="7F7F7F"/>
                </a:solidFill>
                <a:latin typeface="Montserrat Light" panose="00000500000000000000"/>
                <a:ea typeface="Montserrat Light" panose="00000500000000000000"/>
                <a:cs typeface="Montserrat Light" panose="00000500000000000000"/>
                <a:sym typeface="Montserrat Light" panose="00000500000000000000"/>
              </a:defRPr>
            </a:lvl1pPr>
            <a:lvl2pPr marR="0" lvl="1" algn="l" rtl="0">
              <a:lnSpc>
                <a:spcPct val="90000"/>
              </a:lnSpc>
              <a:spcBef>
                <a:spcPct val="107000"/>
              </a:spcBef>
              <a:spcAft>
                <a:spcPts val="0"/>
              </a:spcAft>
              <a:buClr>
                <a:schemeClr val="dk1"/>
              </a:buClr>
              <a:buSzPts val="1800"/>
              <a:buFont typeface="Arial" panose="020B0604020202020204"/>
              <a:buChar char="•"/>
              <a:defRPr sz="24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2pPr>
            <a:lvl3pPr marR="0" lvl="2" algn="l" rtl="0">
              <a:lnSpc>
                <a:spcPct val="90000"/>
              </a:lnSpc>
              <a:spcBef>
                <a:spcPct val="107000"/>
              </a:spcBef>
              <a:spcAft>
                <a:spcPts val="0"/>
              </a:spcAft>
              <a:buClr>
                <a:schemeClr val="dk1"/>
              </a:buClr>
              <a:buSzPts val="1500"/>
              <a:buFont typeface="Arial" panose="020B0604020202020204"/>
              <a:buChar char="•"/>
              <a:defRPr sz="2000"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3pPr>
            <a:lvl4pPr marR="0" lvl="3"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4pPr>
            <a:lvl5pPr marR="0" lvl="4"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Open Sans" panose="020B0606030504020204"/>
                <a:ea typeface="Open Sans" panose="020B0606030504020204"/>
                <a:cs typeface="Open Sans" panose="020B0606030504020204"/>
                <a:sym typeface="Open Sans" panose="020B0606030504020204"/>
              </a:defRPr>
            </a:lvl5pPr>
            <a:lvl6pPr marR="0" lvl="5"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7000"/>
              </a:spcBef>
              <a:spcAft>
                <a:spcPts val="0"/>
              </a:spcAft>
              <a:buClr>
                <a:schemeClr val="dk1"/>
              </a:buClr>
              <a:buSzPts val="1400"/>
              <a:buFont typeface="Arial" panose="020B0604020202020204"/>
              <a:buChar char="•"/>
              <a:defRPr sz="1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
        <p:cNvGrpSpPr/>
        <p:nvPr/>
      </p:nvGrpSpPr>
      <p:grpSpPr>
        <a:xfrm>
          <a:off x="0" y="0"/>
          <a:ext cx="0" cy="0"/>
          <a:chOff x="0" y="0"/>
          <a:chExt cx="0" cy="0"/>
        </a:xfrm>
      </p:grpSpPr>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
        <p:cNvGrpSpPr/>
        <p:nvPr/>
      </p:nvGrpSpPr>
      <p:grpSpPr>
        <a:xfrm>
          <a:off x="0" y="0"/>
          <a:ext cx="0" cy="0"/>
          <a:chOff x="0" y="0"/>
          <a:chExt cx="0" cy="0"/>
        </a:xfrm>
      </p:grpSpPr>
      <p:sp>
        <p:nvSpPr>
          <p:cNvPr id="9" name="矩形 8"/>
          <p:cNvSpPr/>
          <p:nvPr/>
        </p:nvSpPr>
        <p:spPr>
          <a:xfrm>
            <a:off x="6290945" y="6985"/>
            <a:ext cx="5888355" cy="6830060"/>
          </a:xfrm>
          <a:prstGeom prst="rect">
            <a:avLst/>
          </a:prstGeom>
          <a:solidFill>
            <a:srgbClr val="373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Google Shape;273;p49"/>
          <p:cNvSpPr txBox="1"/>
          <p:nvPr/>
        </p:nvSpPr>
        <p:spPr>
          <a:xfrm rot="16200000">
            <a:off x="6096000" y="4549140"/>
            <a:ext cx="2606675" cy="750570"/>
          </a:xfrm>
          <a:prstGeom prst="rect">
            <a:avLst/>
          </a:prstGeom>
          <a:noFill/>
          <a:ln>
            <a:noFill/>
          </a:ln>
        </p:spPr>
        <p:txBody>
          <a:bodyPr spcFirstLastPara="1" wrap="square" lIns="91433" tIns="45700" rIns="91433" bIns="45700" anchor="t" anchorCtr="0">
            <a:noAutofit/>
          </a:bodyPr>
          <a:lstStyle/>
          <a:p>
            <a:pPr marR="0" indent="0">
              <a:lnSpc>
                <a:spcPct val="159000"/>
              </a:lnSpc>
              <a:spcBef>
                <a:spcPts val="0"/>
              </a:spcBef>
              <a:spcAft>
                <a:spcPts val="0"/>
              </a:spcAft>
              <a:buNone/>
            </a:pPr>
            <a:r>
              <a:rPr lang="en-GB" sz="1200">
                <a:solidFill>
                  <a:schemeClr val="bg1"/>
                </a:solidFill>
                <a:latin typeface="+mj-lt"/>
                <a:ea typeface="Raleway" panose="020B0403030101060003"/>
                <a:cs typeface="+mj-lt"/>
                <a:sym typeface="Raleway" panose="020B0403030101060003"/>
              </a:rPr>
              <a:t>If you need help with the product, please contact the shop owner to by visiting their.</a:t>
            </a:r>
          </a:p>
        </p:txBody>
      </p:sp>
      <p:sp>
        <p:nvSpPr>
          <p:cNvPr id="271" name="Google Shape;271;p46"/>
          <p:cNvSpPr txBox="1"/>
          <p:nvPr/>
        </p:nvSpPr>
        <p:spPr>
          <a:xfrm>
            <a:off x="1639570" y="4008755"/>
            <a:ext cx="4535806" cy="1396365"/>
          </a:xfrm>
          <a:prstGeom prst="rect">
            <a:avLst/>
          </a:prstGeom>
          <a:noFill/>
          <a:ln>
            <a:noFill/>
          </a:ln>
        </p:spPr>
        <p:txBody>
          <a:bodyPr spcFirstLastPara="1" wrap="square" lIns="91433" tIns="45700" rIns="91433" bIns="45700" anchor="t" anchorCtr="0">
            <a:noAutofit/>
          </a:bodyPr>
          <a:lstStyle/>
          <a:p>
            <a:pPr marR="0" indent="0">
              <a:spcBef>
                <a:spcPts val="0"/>
              </a:spcBef>
              <a:spcAft>
                <a:spcPts val="0"/>
              </a:spcAft>
              <a:buNone/>
            </a:pPr>
            <a:r>
              <a:rPr lang="en-GB" sz="7200" b="1" dirty="0">
                <a:solidFill>
                  <a:schemeClr val="bg1"/>
                </a:solidFill>
                <a:latin typeface="Arial" panose="020B0604020202020204"/>
                <a:ea typeface="Arial" panose="020B0604020202020204"/>
                <a:cs typeface="Arial" panose="020B0604020202020204"/>
                <a:sym typeface="Arial" panose="020B0604020202020204"/>
              </a:rPr>
              <a:t>Morimoto </a:t>
            </a:r>
          </a:p>
          <a:p>
            <a:pPr marR="0" indent="0">
              <a:spcBef>
                <a:spcPts val="0"/>
              </a:spcBef>
              <a:spcAft>
                <a:spcPts val="0"/>
              </a:spcAft>
              <a:buNone/>
            </a:pPr>
            <a:r>
              <a:rPr lang="en-US" altLang="en-GB" sz="4400" b="1" dirty="0" err="1">
                <a:solidFill>
                  <a:schemeClr val="bg1"/>
                </a:solidFill>
                <a:latin typeface="Vladimir Script" panose="03050402040407070305" charset="0"/>
                <a:ea typeface="Arial" panose="020B0604020202020204"/>
                <a:cs typeface="Vladimir Script" panose="03050402040407070305" charset="0"/>
                <a:sym typeface="Arial" panose="020B0604020202020204"/>
              </a:rPr>
              <a:t>tempalte</a:t>
            </a:r>
            <a:r>
              <a:rPr lang="en-US" altLang="en-GB" sz="4400" b="1" dirty="0">
                <a:solidFill>
                  <a:schemeClr val="bg1"/>
                </a:solidFill>
                <a:latin typeface="Vladimir Script" panose="03050402040407070305" charset="0"/>
                <a:ea typeface="Arial" panose="020B0604020202020204"/>
                <a:cs typeface="Vladimir Script" panose="03050402040407070305" charset="0"/>
                <a:sym typeface="Arial" panose="020B0604020202020204"/>
              </a:rPr>
              <a:t>.</a:t>
            </a:r>
          </a:p>
        </p:txBody>
      </p:sp>
      <p:cxnSp>
        <p:nvCxnSpPr>
          <p:cNvPr id="10" name="直接连接符 9"/>
          <p:cNvCxnSpPr/>
          <p:nvPr/>
        </p:nvCxnSpPr>
        <p:spPr>
          <a:xfrm>
            <a:off x="429260" y="459105"/>
            <a:ext cx="0" cy="335851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Google Shape;321;p49"/>
          <p:cNvSpPr txBox="1"/>
          <p:nvPr/>
        </p:nvSpPr>
        <p:spPr>
          <a:xfrm rot="16200000">
            <a:off x="5499735" y="4829175"/>
            <a:ext cx="2432050" cy="385445"/>
          </a:xfrm>
          <a:prstGeom prst="rect">
            <a:avLst/>
          </a:prstGeom>
          <a:noFill/>
          <a:ln>
            <a:noFill/>
          </a:ln>
        </p:spPr>
        <p:txBody>
          <a:bodyPr spcFirstLastPara="1" wrap="square" lIns="91433" tIns="45700" rIns="91433" bIns="45700" anchor="t" anchorCtr="0">
            <a:noAutofit/>
          </a:bodyPr>
          <a:lstStyle/>
          <a:p>
            <a:pPr marR="0" indent="0">
              <a:lnSpc>
                <a:spcPct val="100000"/>
              </a:lnSpc>
              <a:spcBef>
                <a:spcPts val="0"/>
              </a:spcBef>
              <a:spcAft>
                <a:spcPts val="0"/>
              </a:spcAft>
              <a:buNone/>
            </a:pPr>
            <a:r>
              <a:rPr lang="en-GB" sz="2000">
                <a:solidFill>
                  <a:schemeClr val="bg1"/>
                </a:solidFill>
                <a:latin typeface="微软雅黑" panose="020B0503020204020204" charset="-122"/>
                <a:ea typeface="微软雅黑" panose="020B0503020204020204" charset="-122"/>
                <a:cs typeface="Sorts Mill Goudy" panose="02000503000000000000"/>
                <a:sym typeface="Sorts Mill Goudy" panose="02000503000000000000"/>
              </a:rPr>
              <a:t>Simple Minimal</a:t>
            </a:r>
            <a:endParaRPr sz="500">
              <a:solidFill>
                <a:schemeClr val="bg1"/>
              </a:solidFill>
              <a:latin typeface="微软雅黑" panose="020B0503020204020204" charset="-122"/>
              <a:ea typeface="微软雅黑" panose="020B0503020204020204" charset="-122"/>
            </a:endParaRPr>
          </a:p>
          <a:p>
            <a:pPr marR="0" indent="0">
              <a:lnSpc>
                <a:spcPct val="100000"/>
              </a:lnSpc>
              <a:spcBef>
                <a:spcPts val="0"/>
              </a:spcBef>
              <a:spcAft>
                <a:spcPts val="0"/>
              </a:spcAft>
              <a:buNone/>
            </a:pPr>
            <a:endParaRPr lang="en-GB" sz="2000">
              <a:solidFill>
                <a:schemeClr val="bg1"/>
              </a:solidFill>
              <a:latin typeface="微软雅黑" panose="020B0503020204020204" charset="-122"/>
              <a:ea typeface="微软雅黑" panose="020B0503020204020204" charset="-122"/>
              <a:cs typeface="Sorts Mill Goudy" panose="02000503000000000000"/>
              <a:sym typeface="Sorts Mill Goudy" panose="02000503000000000000"/>
            </a:endParaRPr>
          </a:p>
        </p:txBody>
      </p:sp>
      <p:sp>
        <p:nvSpPr>
          <p:cNvPr id="1818" name="Google Shape;1818;p106"/>
          <p:cNvSpPr txBox="1"/>
          <p:nvPr/>
        </p:nvSpPr>
        <p:spPr>
          <a:xfrm rot="16200000">
            <a:off x="-323215" y="4682490"/>
            <a:ext cx="1504950" cy="231140"/>
          </a:xfrm>
          <a:prstGeom prst="rect">
            <a:avLst/>
          </a:prstGeom>
          <a:noFill/>
          <a:ln>
            <a:noFill/>
          </a:ln>
        </p:spPr>
        <p:txBody>
          <a:bodyPr spcFirstLastPara="1" wrap="square" lIns="91433" tIns="45700" rIns="91433" bIns="45700" anchor="t" anchorCtr="0">
            <a:noAutofit/>
          </a:bodyPr>
          <a:lstStyle/>
          <a:p>
            <a:pPr marR="0" indent="0" algn="r">
              <a:spcBef>
                <a:spcPts val="0"/>
              </a:spcBef>
              <a:spcAft>
                <a:spcPts val="0"/>
              </a:spcAft>
              <a:buNone/>
            </a:pPr>
            <a:r>
              <a:rPr lang="en-GB" sz="1400">
                <a:solidFill>
                  <a:schemeClr val="lt1"/>
                </a:solidFill>
                <a:latin typeface="+mj-lt"/>
                <a:ea typeface="Open Sans" panose="020B0606030504020204"/>
                <a:cs typeface="+mj-lt"/>
                <a:sym typeface="Open Sans" panose="020B0606030504020204"/>
              </a:rPr>
              <a:t> PowerPoint |  </a:t>
            </a:r>
          </a:p>
        </p:txBody>
      </p:sp>
      <p:sp>
        <p:nvSpPr>
          <p:cNvPr id="100" name="文本框 99"/>
          <p:cNvSpPr txBox="1"/>
          <p:nvPr/>
        </p:nvSpPr>
        <p:spPr>
          <a:xfrm>
            <a:off x="673735" y="459105"/>
            <a:ext cx="2167255" cy="1303020"/>
          </a:xfrm>
          <a:prstGeom prst="rect">
            <a:avLst/>
          </a:prstGeom>
          <a:noFill/>
          <a:ln w="9525">
            <a:noFill/>
          </a:ln>
        </p:spPr>
        <p:txBody>
          <a:bodyPr wrap="square">
            <a:spAutoFit/>
          </a:bodyPr>
          <a:lstStyle/>
          <a:p>
            <a:pPr indent="0" fontAlgn="auto">
              <a:lnSpc>
                <a:spcPct val="150000"/>
              </a:lnSpc>
            </a:pPr>
            <a:r>
              <a:rPr lang="en-US" sz="1050" b="0">
                <a:solidFill>
                  <a:schemeClr val="bg1"/>
                </a:solidFill>
                <a:latin typeface="Calibri" panose="020F0502020204030204" charset="0"/>
                <a:ea typeface="宋体" panose="02010600030101010101" pitchFamily="2" charset="-122"/>
                <a:cs typeface="Times New Roman" panose="02020603050405020304" charset="0"/>
              </a:rPr>
              <a:t>ME TEMPTED IS THAT YOU SEE ME AT THE MOMENT. BUT THERE IS NOT TOO MUCH EXTRAVAGANT HOPE, BUT I HOPE TO HAVE YOUR HEART, NOT TO LEAVE.</a:t>
            </a:r>
            <a:endParaRPr lang="en-US" altLang="en-US" sz="1050" b="0">
              <a:solidFill>
                <a:schemeClr val="bg1"/>
              </a:solidFill>
              <a:latin typeface="Calibri" panose="020F0502020204030204" charset="0"/>
              <a:ea typeface="宋体" panose="02010600030101010101" pitchFamily="2" charset="-122"/>
              <a:cs typeface="Times New Roman" panose="02020603050405020304" charset="0"/>
            </a:endParaRPr>
          </a:p>
        </p:txBody>
      </p:sp>
      <p:pic>
        <p:nvPicPr>
          <p:cNvPr id="6" name="图片 5">
            <a:extLst>
              <a:ext uri="{FF2B5EF4-FFF2-40B4-BE49-F238E27FC236}">
                <a16:creationId xmlns:a16="http://schemas.microsoft.com/office/drawing/2014/main" id="{9C6D48DD-59FA-411C-82B8-9488512C6D2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77657" y="923544"/>
            <a:ext cx="3340608" cy="5010912"/>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Shape 319"/>
        <p:cNvGrpSpPr/>
        <p:nvPr/>
      </p:nvGrpSpPr>
      <p:grpSpPr>
        <a:xfrm>
          <a:off x="0" y="0"/>
          <a:ext cx="0" cy="0"/>
          <a:chOff x="0" y="0"/>
          <a:chExt cx="0" cy="0"/>
        </a:xfrm>
      </p:grpSpPr>
      <p:sp>
        <p:nvSpPr>
          <p:cNvPr id="3" name="矩形 2"/>
          <p:cNvSpPr/>
          <p:nvPr/>
        </p:nvSpPr>
        <p:spPr>
          <a:xfrm>
            <a:off x="6985" y="732790"/>
            <a:ext cx="5597525" cy="2211705"/>
          </a:xfrm>
          <a:prstGeom prst="rect">
            <a:avLst/>
          </a:prstGeom>
          <a:solidFill>
            <a:srgbClr val="373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Google Shape;323;p49"/>
          <p:cNvSpPr txBox="1"/>
          <p:nvPr/>
        </p:nvSpPr>
        <p:spPr>
          <a:xfrm>
            <a:off x="3143250" y="5046345"/>
            <a:ext cx="4171950" cy="1049655"/>
          </a:xfrm>
          <a:prstGeom prst="rect">
            <a:avLst/>
          </a:prstGeom>
          <a:noFill/>
          <a:ln>
            <a:noFill/>
          </a:ln>
        </p:spPr>
        <p:txBody>
          <a:bodyPr spcFirstLastPara="1" wrap="square" lIns="91433" tIns="45700" rIns="91433" bIns="45700" anchor="ctr" anchorCtr="0">
            <a:noAutofit/>
          </a:bodyPr>
          <a:lstStyle/>
          <a:p>
            <a:pPr marL="0" marR="0" lvl="0" indent="0" algn="r" rtl="0">
              <a:lnSpc>
                <a:spcPct val="178000"/>
              </a:lnSpc>
              <a:spcBef>
                <a:spcPts val="0"/>
              </a:spcBef>
              <a:spcAft>
                <a:spcPts val="0"/>
              </a:spcAft>
              <a:buClr>
                <a:schemeClr val="lt2"/>
              </a:buClr>
              <a:buSzPts val="700"/>
              <a:buFont typeface="Arial" panose="020B0604020202020204"/>
              <a:buNone/>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35">
              <a:solidFill>
                <a:schemeClr val="bg1"/>
              </a:solidFill>
              <a:latin typeface="+mj-lt"/>
              <a:ea typeface="思源黑体 CN Light" panose="020B0300000000000000" charset="-122"/>
              <a:cs typeface="+mj-lt"/>
            </a:endParaRPr>
          </a:p>
          <a:p>
            <a:pPr marL="0" marR="0" lvl="0" indent="0" algn="r" rtl="0">
              <a:lnSpc>
                <a:spcPct val="178000"/>
              </a:lnSpc>
              <a:spcBef>
                <a:spcPts val="0"/>
              </a:spcBef>
              <a:spcAft>
                <a:spcPts val="0"/>
              </a:spcAft>
              <a:buClr>
                <a:schemeClr val="lt2"/>
              </a:buClr>
              <a:buSzPts val="700"/>
              <a:buFont typeface="Arial" panose="020B0604020202020204"/>
              <a:buNone/>
            </a:pPr>
            <a:r>
              <a:rPr lang="en-GB" sz="935">
                <a:solidFill>
                  <a:schemeClr val="bg1"/>
                </a:solidFill>
                <a:latin typeface="+mj-lt"/>
                <a:ea typeface="Montserrat Light" panose="00000500000000000000"/>
                <a:cs typeface="+mj-lt"/>
                <a:sym typeface="Montserrat Light" panose="00000500000000000000"/>
              </a:rPr>
              <a:t>e. If</a:t>
            </a:r>
            <a:endParaRPr lang="en-GB" sz="935" b="0" i="0">
              <a:solidFill>
                <a:schemeClr val="bg1"/>
              </a:solidFill>
              <a:latin typeface="+mj-lt"/>
              <a:ea typeface="Montserrat Light" panose="00000500000000000000"/>
              <a:cs typeface="+mj-lt"/>
              <a:sym typeface="Montserrat Light" panose="00000500000000000000"/>
            </a:endParaRPr>
          </a:p>
        </p:txBody>
      </p:sp>
      <p:cxnSp>
        <p:nvCxnSpPr>
          <p:cNvPr id="326" name="Google Shape;326;p49"/>
          <p:cNvCxnSpPr/>
          <p:nvPr/>
        </p:nvCxnSpPr>
        <p:spPr>
          <a:xfrm>
            <a:off x="7170784" y="1047751"/>
            <a:ext cx="0" cy="2534133"/>
          </a:xfrm>
          <a:prstGeom prst="straightConnector1">
            <a:avLst/>
          </a:prstGeom>
          <a:noFill/>
          <a:ln w="25400" cap="flat" cmpd="sng">
            <a:solidFill>
              <a:schemeClr val="bg1"/>
            </a:solidFill>
            <a:prstDash val="solid"/>
            <a:miter lim="800000"/>
            <a:headEnd type="none" w="sm" len="sm"/>
            <a:tailEnd type="none" w="sm" len="sm"/>
          </a:ln>
        </p:spPr>
      </p:cxnSp>
      <p:sp>
        <p:nvSpPr>
          <p:cNvPr id="258" name="Google Shape;258;p45"/>
          <p:cNvSpPr txBox="1"/>
          <p:nvPr/>
        </p:nvSpPr>
        <p:spPr>
          <a:xfrm>
            <a:off x="3858895" y="3883660"/>
            <a:ext cx="3312160" cy="861695"/>
          </a:xfrm>
          <a:prstGeom prst="rect">
            <a:avLst/>
          </a:prstGeom>
          <a:noFill/>
          <a:ln>
            <a:noFill/>
          </a:ln>
        </p:spPr>
        <p:txBody>
          <a:bodyPr spcFirstLastPara="1" wrap="square" lIns="91433" tIns="45700" rIns="91433" bIns="45700" anchor="t" anchorCtr="0">
            <a:noAutofit/>
          </a:bodyPr>
          <a:lstStyle/>
          <a:p>
            <a:pPr marL="0" marR="0" lvl="0" indent="0" algn="dist" rtl="0">
              <a:spcBef>
                <a:spcPts val="0"/>
              </a:spcBef>
              <a:spcAft>
                <a:spcPts val="0"/>
              </a:spcAft>
              <a:buNone/>
            </a:pPr>
            <a:r>
              <a:rPr lang="zh-CN" altLang="en-US" sz="28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2800">
              <a:solidFill>
                <a:schemeClr val="bg1"/>
              </a:solidFill>
              <a:latin typeface="思源黑体 CN Light" panose="020B0300000000000000" charset="-122"/>
              <a:ea typeface="思源黑体 CN Light" panose="020B0300000000000000" charset="-122"/>
              <a:cs typeface="+mj-lt"/>
              <a:sym typeface="+mn-ea"/>
            </a:endParaRPr>
          </a:p>
        </p:txBody>
      </p:sp>
      <p:sp>
        <p:nvSpPr>
          <p:cNvPr id="2" name="文本框 1"/>
          <p:cNvSpPr txBox="1"/>
          <p:nvPr/>
        </p:nvSpPr>
        <p:spPr>
          <a:xfrm>
            <a:off x="725170" y="1047750"/>
            <a:ext cx="4323080" cy="1568450"/>
          </a:xfrm>
          <a:prstGeom prst="rect">
            <a:avLst/>
          </a:prstGeom>
          <a:noFill/>
        </p:spPr>
        <p:txBody>
          <a:bodyPr wrap="square" rtlCol="0" anchor="t">
            <a:spAutoFit/>
          </a:bodyPr>
          <a:lstStyle/>
          <a:p>
            <a:pPr marR="0" indent="0" algn="dist">
              <a:spcBef>
                <a:spcPts val="0"/>
              </a:spcBef>
              <a:spcAft>
                <a:spcPts val="0"/>
              </a:spcAft>
              <a:buNone/>
            </a:pPr>
            <a:r>
              <a:rPr lang="en-US" altLang="en-GB" sz="9600" b="1">
                <a:solidFill>
                  <a:schemeClr val="bg1"/>
                </a:solidFill>
                <a:latin typeface="Youth Touch DEMO" panose="02000503000000000000" charset="0"/>
                <a:ea typeface="Arial" panose="020B0604020202020204"/>
                <a:cs typeface="Youth Touch DEMO" panose="02000503000000000000" charset="0"/>
                <a:sym typeface="Arial" panose="020B0604020202020204"/>
              </a:rPr>
              <a:t>tempalte.</a:t>
            </a:r>
          </a:p>
        </p:txBody>
      </p:sp>
      <p:pic>
        <p:nvPicPr>
          <p:cNvPr id="8" name="图片 7">
            <a:extLst>
              <a:ext uri="{FF2B5EF4-FFF2-40B4-BE49-F238E27FC236}">
                <a16:creationId xmlns:a16="http://schemas.microsoft.com/office/drawing/2014/main" id="{0D7A3611-322D-4D53-A53D-133573BC8E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88710" y="609133"/>
            <a:ext cx="4459126" cy="59455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95" y="-43815"/>
            <a:ext cx="7752080" cy="6886575"/>
          </a:xfrm>
          <a:prstGeom prst="rect">
            <a:avLst/>
          </a:prstGeom>
          <a:solidFill>
            <a:srgbClr val="373504"/>
          </a:solidFill>
          <a:ln>
            <a:noFill/>
          </a:ln>
          <a:effectLst>
            <a:outerShdw blurRad="635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182745" y="1735455"/>
            <a:ext cx="2784475" cy="2784475"/>
          </a:xfrm>
          <a:prstGeom prst="ellipse">
            <a:avLst/>
          </a:prstGeom>
          <a:blipFill rotWithShape="1">
            <a:blip r:embed="rId2"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61035" y="1735455"/>
            <a:ext cx="2784475" cy="2784475"/>
          </a:xfrm>
          <a:prstGeom prst="ellipse">
            <a:avLst/>
          </a:prstGeom>
          <a:blipFill rotWithShape="1">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775970" y="4787900"/>
            <a:ext cx="2273935" cy="1141095"/>
            <a:chOff x="11445" y="554"/>
            <a:chExt cx="3581" cy="1797"/>
          </a:xfrm>
        </p:grpSpPr>
        <p:sp>
          <p:nvSpPr>
            <p:cNvPr id="26" name="文本框 25"/>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7" name="文本框 26"/>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p>
          </p:txBody>
        </p:sp>
      </p:grpSp>
      <p:grpSp>
        <p:nvGrpSpPr>
          <p:cNvPr id="5" name="组合 4"/>
          <p:cNvGrpSpPr/>
          <p:nvPr/>
        </p:nvGrpSpPr>
        <p:grpSpPr>
          <a:xfrm>
            <a:off x="4182745" y="4787900"/>
            <a:ext cx="2273935" cy="1141095"/>
            <a:chOff x="11445" y="554"/>
            <a:chExt cx="3581" cy="1797"/>
          </a:xfrm>
        </p:grpSpPr>
        <p:sp>
          <p:nvSpPr>
            <p:cNvPr id="6" name="文本框 5"/>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7" name="文本框 6"/>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p>
          </p:txBody>
        </p:sp>
      </p:grpSp>
      <p:sp>
        <p:nvSpPr>
          <p:cNvPr id="1383" name="Google Shape;1383;p92"/>
          <p:cNvSpPr txBox="1"/>
          <p:nvPr/>
        </p:nvSpPr>
        <p:spPr>
          <a:xfrm>
            <a:off x="8453755" y="2924810"/>
            <a:ext cx="2566035" cy="1595120"/>
          </a:xfrm>
          <a:prstGeom prst="rect">
            <a:avLst/>
          </a:prstGeom>
          <a:noFill/>
          <a:ln>
            <a:noFill/>
          </a:ln>
        </p:spPr>
        <p:txBody>
          <a:bodyPr spcFirstLastPara="1" wrap="square" lIns="91433" tIns="45700" rIns="91433" bIns="45700" anchor="t" anchorCtr="0">
            <a:noAutofit/>
          </a:bodyPr>
          <a:lstStyle/>
          <a:p>
            <a:pPr algn="l" fontAlgn="auto">
              <a:lnSpc>
                <a:spcPct val="130000"/>
              </a:lnSpc>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a:solidFill>
                <a:schemeClr val="bg1"/>
              </a:solidFill>
              <a:latin typeface="+mj-lt"/>
              <a:ea typeface="思源黑体 CN Light" panose="020B0300000000000000" charset="-122"/>
              <a:cs typeface="+mj-lt"/>
            </a:endParaRPr>
          </a:p>
          <a:p>
            <a:pPr algn="l" fontAlgn="auto">
              <a:lnSpc>
                <a:spcPct val="130000"/>
              </a:lnSpc>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a:solidFill>
                <a:schemeClr val="bg1"/>
              </a:solidFill>
              <a:latin typeface="+mj-lt"/>
              <a:ea typeface="思源黑体 CN Light" panose="020B0300000000000000" charset="-122"/>
              <a:cs typeface="+mj-lt"/>
            </a:endParaRPr>
          </a:p>
          <a:p>
            <a:pPr algn="l" fontAlgn="auto">
              <a:lnSpc>
                <a:spcPct val="130000"/>
              </a:lnSpc>
            </a:pPr>
            <a:endParaRPr lang="zh-CN" altLang="en-US" sz="935">
              <a:solidFill>
                <a:schemeClr val="bg1"/>
              </a:solidFill>
              <a:latin typeface="+mj-lt"/>
              <a:ea typeface="思源黑体 CN Light" panose="020B0300000000000000" charset="-122"/>
              <a:cs typeface="+mj-lt"/>
            </a:endParaRPr>
          </a:p>
          <a:p>
            <a:pPr algn="l" fontAlgn="auto">
              <a:lnSpc>
                <a:spcPct val="130000"/>
              </a:lnSpc>
            </a:pPr>
            <a:endParaRPr lang="zh-CN" altLang="en-US" sz="935">
              <a:solidFill>
                <a:schemeClr val="bg1"/>
              </a:solidFill>
              <a:latin typeface="+mj-lt"/>
              <a:ea typeface="思源黑体 CN Light" panose="020B0300000000000000" charset="-122"/>
              <a:cs typeface="+mj-lt"/>
              <a:sym typeface="Open Sans" panose="020B0606030504020204"/>
            </a:endParaRPr>
          </a:p>
        </p:txBody>
      </p:sp>
      <p:sp>
        <p:nvSpPr>
          <p:cNvPr id="9" name="文本框 8"/>
          <p:cNvSpPr txBox="1"/>
          <p:nvPr/>
        </p:nvSpPr>
        <p:spPr>
          <a:xfrm>
            <a:off x="8520430" y="1091565"/>
            <a:ext cx="3669665" cy="1568450"/>
          </a:xfrm>
          <a:prstGeom prst="rect">
            <a:avLst/>
          </a:prstGeom>
          <a:solidFill>
            <a:srgbClr val="373504"/>
          </a:solidFill>
          <a:effectLst>
            <a:outerShdw blurRad="50800" dist="88900" dir="5400000" algn="t" rotWithShape="0">
              <a:prstClr val="black">
                <a:alpha val="40000"/>
              </a:prstClr>
            </a:outerShdw>
          </a:effectLst>
        </p:spPr>
        <p:txBody>
          <a:bodyPr wrap="square" rtlCol="0" anchor="t">
            <a:spAutoFit/>
          </a:bodyPr>
          <a:lstStyle/>
          <a:p>
            <a:pPr marR="0" indent="0" algn="dist">
              <a:spcBef>
                <a:spcPts val="0"/>
              </a:spcBef>
              <a:spcAft>
                <a:spcPts val="0"/>
              </a:spcAft>
              <a:buNone/>
            </a:pPr>
            <a:r>
              <a:rPr lang="en-US" altLang="en-GB" sz="9600" b="1">
                <a:solidFill>
                  <a:schemeClr val="bg1"/>
                </a:solidFill>
                <a:latin typeface="Youth Touch DEMO" panose="02000503000000000000" charset="0"/>
                <a:ea typeface="Arial" panose="020B0604020202020204"/>
                <a:cs typeface="Youth Touch DEMO" panose="02000503000000000000" charset="0"/>
                <a:sym typeface="Arial" panose="020B0604020202020204"/>
              </a:rPr>
              <a:t>tempalte.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Shape 1913"/>
        <p:cNvGrpSpPr/>
        <p:nvPr/>
      </p:nvGrpSpPr>
      <p:grpSpPr>
        <a:xfrm>
          <a:off x="0" y="0"/>
          <a:ext cx="0" cy="0"/>
          <a:chOff x="0" y="0"/>
          <a:chExt cx="0" cy="0"/>
        </a:xfrm>
      </p:grpSpPr>
      <p:sp>
        <p:nvSpPr>
          <p:cNvPr id="1918" name="Google Shape;1918;p108"/>
          <p:cNvSpPr/>
          <p:nvPr/>
        </p:nvSpPr>
        <p:spPr>
          <a:xfrm>
            <a:off x="725488" y="2165351"/>
            <a:ext cx="4859339" cy="3865563"/>
          </a:xfrm>
          <a:custGeom>
            <a:avLst/>
            <a:gdLst/>
            <a:ahLst/>
            <a:cxnLst/>
            <a:rect l="l" t="t" r="r" b="b"/>
            <a:pathLst>
              <a:path w="3061" h="2435" extrusionOk="0">
                <a:moveTo>
                  <a:pt x="3061" y="356"/>
                </a:moveTo>
                <a:lnTo>
                  <a:pt x="2732" y="356"/>
                </a:lnTo>
                <a:lnTo>
                  <a:pt x="2732" y="0"/>
                </a:lnTo>
                <a:lnTo>
                  <a:pt x="0" y="0"/>
                </a:lnTo>
                <a:lnTo>
                  <a:pt x="0" y="2435"/>
                </a:lnTo>
                <a:lnTo>
                  <a:pt x="2732" y="2435"/>
                </a:lnTo>
                <a:lnTo>
                  <a:pt x="2732" y="667"/>
                </a:lnTo>
                <a:lnTo>
                  <a:pt x="3061" y="356"/>
                </a:lnTo>
                <a:close/>
              </a:path>
            </a:pathLst>
          </a:custGeom>
          <a:solidFill>
            <a:srgbClr val="373504"/>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j-lt"/>
              <a:ea typeface="Montserrat" panose="00000500000000000000"/>
              <a:cs typeface="+mj-lt"/>
              <a:sym typeface="Montserrat" panose="00000500000000000000"/>
            </a:endParaRPr>
          </a:p>
        </p:txBody>
      </p:sp>
      <p:sp>
        <p:nvSpPr>
          <p:cNvPr id="1919" name="Google Shape;1919;p108"/>
          <p:cNvSpPr txBox="1"/>
          <p:nvPr/>
        </p:nvSpPr>
        <p:spPr>
          <a:xfrm>
            <a:off x="1388495" y="2770723"/>
            <a:ext cx="2931433" cy="684867"/>
          </a:xfrm>
          <a:prstGeom prst="rect">
            <a:avLst/>
          </a:prstGeom>
          <a:noFill/>
          <a:ln>
            <a:noFill/>
          </a:ln>
        </p:spPr>
        <p:txBody>
          <a:bodyPr spcFirstLastPara="1" wrap="square" lIns="91433" tIns="45700" rIns="91433" bIns="45700" anchor="t" anchorCtr="0">
            <a:noAutofit/>
          </a:bodyPr>
          <a:lstStyle/>
          <a:p>
            <a:pPr marL="0" marR="0" lvl="0" indent="0" algn="l" rtl="0">
              <a:lnSpc>
                <a:spcPct val="178000"/>
              </a:lnSpc>
              <a:spcBef>
                <a:spcPts val="0"/>
              </a:spcBef>
              <a:spcAft>
                <a:spcPts val="0"/>
              </a:spcAft>
              <a:buNone/>
            </a:pPr>
            <a:r>
              <a:rPr lang="en-GB" sz="935">
                <a:solidFill>
                  <a:schemeClr val="lt1"/>
                </a:solidFill>
                <a:latin typeface="+mj-lt"/>
                <a:ea typeface="Open Sans" panose="020B0606030504020204"/>
                <a:cs typeface="+mj-lt"/>
                <a:sym typeface="Open Sans" panose="020B0606030504020204"/>
              </a:rPr>
              <a:t>Lorem ipsum dolor sit amet consectetuer odio non tellus natoque accumsan. Sed hac enim Lorem tempus tortor justo eget</a:t>
            </a:r>
          </a:p>
        </p:txBody>
      </p:sp>
      <p:sp>
        <p:nvSpPr>
          <p:cNvPr id="1920" name="Google Shape;1920;p108"/>
          <p:cNvSpPr/>
          <p:nvPr/>
        </p:nvSpPr>
        <p:spPr>
          <a:xfrm>
            <a:off x="1487985" y="3833153"/>
            <a:ext cx="127456" cy="127455"/>
          </a:xfrm>
          <a:prstGeom prst="ellipse">
            <a:avLst/>
          </a:prstGeom>
          <a:solidFill>
            <a:srgbClr val="A4A4AA"/>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rgbClr val="C4CBCB"/>
              </a:solidFill>
              <a:latin typeface="+mj-lt"/>
              <a:ea typeface="Montserrat" panose="00000500000000000000"/>
              <a:cs typeface="+mj-lt"/>
              <a:sym typeface="Montserrat" panose="00000500000000000000"/>
            </a:endParaRPr>
          </a:p>
        </p:txBody>
      </p:sp>
      <p:sp>
        <p:nvSpPr>
          <p:cNvPr id="1921" name="Google Shape;1921;p108"/>
          <p:cNvSpPr txBox="1"/>
          <p:nvPr/>
        </p:nvSpPr>
        <p:spPr>
          <a:xfrm>
            <a:off x="1702820" y="3722472"/>
            <a:ext cx="2478655" cy="992516"/>
          </a:xfrm>
          <a:prstGeom prst="rect">
            <a:avLst/>
          </a:prstGeom>
          <a:noFill/>
          <a:ln>
            <a:noFill/>
          </a:ln>
        </p:spPr>
        <p:txBody>
          <a:bodyPr spcFirstLastPara="1" wrap="square" lIns="91433" tIns="45700" rIns="91433" bIns="45700" anchor="t" anchorCtr="0">
            <a:noAutofit/>
          </a:bodyPr>
          <a:lstStyle/>
          <a:p>
            <a:pPr marL="0" marR="0" lvl="0" indent="0" algn="l" rtl="0">
              <a:lnSpc>
                <a:spcPct val="164000"/>
              </a:lnSpc>
              <a:spcBef>
                <a:spcPts val="0"/>
              </a:spcBef>
              <a:spcAft>
                <a:spcPts val="0"/>
              </a:spcAft>
              <a:buNone/>
            </a:pPr>
            <a:r>
              <a:rPr lang="en-GB" sz="1065">
                <a:solidFill>
                  <a:schemeClr val="lt1"/>
                </a:solidFill>
                <a:latin typeface="+mj-lt"/>
                <a:ea typeface="Open Sans" panose="020B0606030504020204"/>
                <a:cs typeface="+mj-lt"/>
                <a:sym typeface="Open Sans" panose="020B0606030504020204"/>
              </a:rPr>
              <a:t>Lorem ipsum dolor sit </a:t>
            </a:r>
            <a:endParaRPr sz="1465">
              <a:latin typeface="+mj-lt"/>
              <a:cs typeface="+mj-lt"/>
            </a:endParaRPr>
          </a:p>
          <a:p>
            <a:pPr marL="0" marR="0" lvl="0" indent="0" algn="l" rtl="0">
              <a:lnSpc>
                <a:spcPct val="164000"/>
              </a:lnSpc>
              <a:spcBef>
                <a:spcPts val="0"/>
              </a:spcBef>
              <a:spcAft>
                <a:spcPts val="0"/>
              </a:spcAft>
              <a:buNone/>
            </a:pPr>
            <a:r>
              <a:rPr lang="en-GB" sz="1065">
                <a:solidFill>
                  <a:schemeClr val="lt1"/>
                </a:solidFill>
                <a:latin typeface="+mj-lt"/>
                <a:ea typeface="Open Sans" panose="020B0606030504020204"/>
                <a:cs typeface="+mj-lt"/>
                <a:sym typeface="Open Sans" panose="020B0606030504020204"/>
              </a:rPr>
              <a:t>Consectetuer odio non tellus</a:t>
            </a:r>
            <a:endParaRPr sz="1465">
              <a:latin typeface="+mj-lt"/>
              <a:cs typeface="+mj-lt"/>
            </a:endParaRPr>
          </a:p>
          <a:p>
            <a:pPr marL="0" marR="0" lvl="0" indent="0" algn="l" rtl="0">
              <a:lnSpc>
                <a:spcPct val="164000"/>
              </a:lnSpc>
              <a:spcBef>
                <a:spcPts val="0"/>
              </a:spcBef>
              <a:spcAft>
                <a:spcPts val="0"/>
              </a:spcAft>
              <a:buNone/>
            </a:pPr>
            <a:r>
              <a:rPr lang="en-GB" sz="1065">
                <a:solidFill>
                  <a:schemeClr val="lt1"/>
                </a:solidFill>
                <a:latin typeface="+mj-lt"/>
                <a:ea typeface="Open Sans" panose="020B0606030504020204"/>
                <a:cs typeface="+mj-lt"/>
                <a:sym typeface="Open Sans" panose="020B0606030504020204"/>
              </a:rPr>
              <a:t>Accumsa n sed hac enim</a:t>
            </a:r>
            <a:endParaRPr sz="1465">
              <a:latin typeface="+mj-lt"/>
              <a:cs typeface="+mj-lt"/>
            </a:endParaRPr>
          </a:p>
          <a:p>
            <a:pPr marL="0" marR="0" lvl="0" indent="0" algn="l" rtl="0">
              <a:lnSpc>
                <a:spcPct val="164000"/>
              </a:lnSpc>
              <a:spcBef>
                <a:spcPts val="0"/>
              </a:spcBef>
              <a:spcAft>
                <a:spcPts val="0"/>
              </a:spcAft>
              <a:buNone/>
            </a:pPr>
            <a:r>
              <a:rPr lang="en-GB" sz="1065">
                <a:solidFill>
                  <a:schemeClr val="lt1"/>
                </a:solidFill>
                <a:latin typeface="+mj-lt"/>
                <a:ea typeface="Open Sans" panose="020B0606030504020204"/>
                <a:cs typeface="+mj-lt"/>
                <a:sym typeface="Open Sans" panose="020B0606030504020204"/>
              </a:rPr>
              <a:t>Tempus tortor justo scelerisque</a:t>
            </a:r>
            <a:endParaRPr sz="1065">
              <a:solidFill>
                <a:schemeClr val="lt1"/>
              </a:solidFill>
              <a:latin typeface="+mj-lt"/>
              <a:ea typeface="Open Sans" panose="020B0606030504020204"/>
              <a:cs typeface="+mj-lt"/>
              <a:sym typeface="Open Sans" panose="020B0606030504020204"/>
            </a:endParaRPr>
          </a:p>
        </p:txBody>
      </p:sp>
      <p:sp>
        <p:nvSpPr>
          <p:cNvPr id="1922" name="Google Shape;1922;p108"/>
          <p:cNvSpPr/>
          <p:nvPr/>
        </p:nvSpPr>
        <p:spPr>
          <a:xfrm>
            <a:off x="1487985" y="4063805"/>
            <a:ext cx="127456" cy="127455"/>
          </a:xfrm>
          <a:prstGeom prst="ellipse">
            <a:avLst/>
          </a:prstGeom>
          <a:solidFill>
            <a:srgbClr val="A4A4AA"/>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rgbClr val="C4CBCB"/>
              </a:solidFill>
              <a:latin typeface="+mj-lt"/>
              <a:ea typeface="Montserrat" panose="00000500000000000000"/>
              <a:cs typeface="+mj-lt"/>
              <a:sym typeface="Montserrat" panose="00000500000000000000"/>
            </a:endParaRPr>
          </a:p>
        </p:txBody>
      </p:sp>
      <p:sp>
        <p:nvSpPr>
          <p:cNvPr id="1923" name="Google Shape;1923;p108"/>
          <p:cNvSpPr/>
          <p:nvPr/>
        </p:nvSpPr>
        <p:spPr>
          <a:xfrm>
            <a:off x="1487985" y="4525109"/>
            <a:ext cx="127456" cy="127455"/>
          </a:xfrm>
          <a:prstGeom prst="ellipse">
            <a:avLst/>
          </a:prstGeom>
          <a:solidFill>
            <a:srgbClr val="A4A4AA"/>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rgbClr val="C4CBCB"/>
              </a:solidFill>
              <a:latin typeface="+mj-lt"/>
              <a:ea typeface="Montserrat" panose="00000500000000000000"/>
              <a:cs typeface="+mj-lt"/>
              <a:sym typeface="Montserrat" panose="00000500000000000000"/>
            </a:endParaRPr>
          </a:p>
        </p:txBody>
      </p:sp>
      <p:sp>
        <p:nvSpPr>
          <p:cNvPr id="1924" name="Google Shape;1924;p108"/>
          <p:cNvSpPr/>
          <p:nvPr/>
        </p:nvSpPr>
        <p:spPr>
          <a:xfrm>
            <a:off x="1487985" y="4294457"/>
            <a:ext cx="127456" cy="127455"/>
          </a:xfrm>
          <a:prstGeom prst="ellipse">
            <a:avLst/>
          </a:prstGeom>
          <a:solidFill>
            <a:srgbClr val="A4A4AA"/>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rgbClr val="C4CBCB"/>
              </a:solidFill>
              <a:latin typeface="+mj-lt"/>
              <a:ea typeface="Montserrat" panose="00000500000000000000"/>
              <a:cs typeface="+mj-lt"/>
              <a:sym typeface="Montserrat" panose="00000500000000000000"/>
            </a:endParaRPr>
          </a:p>
        </p:txBody>
      </p:sp>
      <p:sp>
        <p:nvSpPr>
          <p:cNvPr id="1927" name="Google Shape;1927;p108"/>
          <p:cNvSpPr/>
          <p:nvPr/>
        </p:nvSpPr>
        <p:spPr>
          <a:xfrm>
            <a:off x="6316663" y="960437"/>
            <a:ext cx="3362325" cy="5076825"/>
          </a:xfrm>
          <a:custGeom>
            <a:avLst/>
            <a:gdLst/>
            <a:ahLst/>
            <a:cxnLst/>
            <a:rect l="l" t="t" r="r" b="b"/>
            <a:pathLst>
              <a:path w="508" h="769" extrusionOk="0">
                <a:moveTo>
                  <a:pt x="19" y="0"/>
                </a:moveTo>
                <a:cubicBezTo>
                  <a:pt x="8" y="5"/>
                  <a:pt x="0" y="17"/>
                  <a:pt x="0" y="30"/>
                </a:cubicBezTo>
                <a:cubicBezTo>
                  <a:pt x="0" y="735"/>
                  <a:pt x="0" y="735"/>
                  <a:pt x="0" y="735"/>
                </a:cubicBezTo>
                <a:cubicBezTo>
                  <a:pt x="0" y="754"/>
                  <a:pt x="15" y="769"/>
                  <a:pt x="33" y="769"/>
                </a:cubicBezTo>
                <a:cubicBezTo>
                  <a:pt x="501" y="769"/>
                  <a:pt x="501" y="769"/>
                  <a:pt x="501" y="769"/>
                </a:cubicBezTo>
                <a:cubicBezTo>
                  <a:pt x="503" y="769"/>
                  <a:pt x="506" y="769"/>
                  <a:pt x="508" y="768"/>
                </a:cubicBezTo>
                <a:cubicBezTo>
                  <a:pt x="507" y="768"/>
                  <a:pt x="506" y="768"/>
                  <a:pt x="505" y="768"/>
                </a:cubicBezTo>
                <a:cubicBezTo>
                  <a:pt x="504" y="768"/>
                  <a:pt x="504" y="768"/>
                  <a:pt x="503" y="768"/>
                </a:cubicBezTo>
                <a:cubicBezTo>
                  <a:pt x="35" y="768"/>
                  <a:pt x="35" y="768"/>
                  <a:pt x="35" y="768"/>
                </a:cubicBezTo>
                <a:cubicBezTo>
                  <a:pt x="17" y="768"/>
                  <a:pt x="2" y="753"/>
                  <a:pt x="2" y="734"/>
                </a:cubicBezTo>
                <a:cubicBezTo>
                  <a:pt x="2" y="29"/>
                  <a:pt x="2" y="29"/>
                  <a:pt x="2" y="29"/>
                </a:cubicBezTo>
                <a:cubicBezTo>
                  <a:pt x="2" y="17"/>
                  <a:pt x="9" y="6"/>
                  <a:pt x="19" y="0"/>
                </a:cubicBezTo>
              </a:path>
            </a:pathLst>
          </a:custGeom>
          <a:solidFill>
            <a:srgbClr val="E5E5E5"/>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1929" name="Google Shape;1929;p108"/>
          <p:cNvSpPr/>
          <p:nvPr/>
        </p:nvSpPr>
        <p:spPr>
          <a:xfrm>
            <a:off x="6330951" y="935037"/>
            <a:ext cx="3540125" cy="5095875"/>
          </a:xfrm>
          <a:custGeom>
            <a:avLst/>
            <a:gdLst/>
            <a:ahLst/>
            <a:cxnLst/>
            <a:rect l="l" t="t" r="r" b="b"/>
            <a:pathLst>
              <a:path w="535" h="772" extrusionOk="0">
                <a:moveTo>
                  <a:pt x="501" y="0"/>
                </a:moveTo>
                <a:cubicBezTo>
                  <a:pt x="33" y="0"/>
                  <a:pt x="33" y="0"/>
                  <a:pt x="33" y="0"/>
                </a:cubicBezTo>
                <a:cubicBezTo>
                  <a:pt x="15" y="0"/>
                  <a:pt x="0" y="15"/>
                  <a:pt x="0" y="33"/>
                </a:cubicBezTo>
                <a:cubicBezTo>
                  <a:pt x="0" y="738"/>
                  <a:pt x="0" y="738"/>
                  <a:pt x="0" y="738"/>
                </a:cubicBezTo>
                <a:cubicBezTo>
                  <a:pt x="0" y="757"/>
                  <a:pt x="15" y="772"/>
                  <a:pt x="33" y="772"/>
                </a:cubicBezTo>
                <a:cubicBezTo>
                  <a:pt x="501" y="772"/>
                  <a:pt x="501" y="772"/>
                  <a:pt x="501" y="772"/>
                </a:cubicBezTo>
                <a:cubicBezTo>
                  <a:pt x="520" y="772"/>
                  <a:pt x="535" y="757"/>
                  <a:pt x="535" y="738"/>
                </a:cubicBezTo>
                <a:cubicBezTo>
                  <a:pt x="535" y="33"/>
                  <a:pt x="535" y="33"/>
                  <a:pt x="535" y="33"/>
                </a:cubicBezTo>
                <a:cubicBezTo>
                  <a:pt x="535" y="15"/>
                  <a:pt x="520" y="0"/>
                  <a:pt x="501" y="0"/>
                </a:cubicBezTo>
                <a:moveTo>
                  <a:pt x="512" y="737"/>
                </a:moveTo>
                <a:cubicBezTo>
                  <a:pt x="512" y="744"/>
                  <a:pt x="507" y="749"/>
                  <a:pt x="500" y="749"/>
                </a:cubicBezTo>
                <a:cubicBezTo>
                  <a:pt x="34" y="749"/>
                  <a:pt x="34" y="749"/>
                  <a:pt x="34" y="749"/>
                </a:cubicBezTo>
                <a:cubicBezTo>
                  <a:pt x="28" y="749"/>
                  <a:pt x="22" y="744"/>
                  <a:pt x="22" y="737"/>
                </a:cubicBezTo>
                <a:cubicBezTo>
                  <a:pt x="22" y="34"/>
                  <a:pt x="22" y="34"/>
                  <a:pt x="22" y="34"/>
                </a:cubicBezTo>
                <a:cubicBezTo>
                  <a:pt x="22" y="28"/>
                  <a:pt x="28" y="23"/>
                  <a:pt x="34" y="23"/>
                </a:cubicBezTo>
                <a:cubicBezTo>
                  <a:pt x="500" y="23"/>
                  <a:pt x="500" y="23"/>
                  <a:pt x="500" y="23"/>
                </a:cubicBezTo>
                <a:cubicBezTo>
                  <a:pt x="507" y="23"/>
                  <a:pt x="512" y="28"/>
                  <a:pt x="512" y="34"/>
                </a:cubicBezTo>
                <a:cubicBezTo>
                  <a:pt x="512" y="737"/>
                  <a:pt x="512" y="737"/>
                  <a:pt x="512" y="737"/>
                </a:cubicBezTo>
              </a:path>
            </a:pathLst>
          </a:custGeom>
          <a:solidFill>
            <a:schemeClr val="lt1"/>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1930" name="Google Shape;1930;p108"/>
          <p:cNvSpPr/>
          <p:nvPr/>
        </p:nvSpPr>
        <p:spPr>
          <a:xfrm>
            <a:off x="8070851" y="987425"/>
            <a:ext cx="52388" cy="46037"/>
          </a:xfrm>
          <a:prstGeom prst="ellipse">
            <a:avLst/>
          </a:prstGeom>
          <a:solidFill>
            <a:srgbClr val="767C81"/>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1931" name="Google Shape;1931;p108"/>
          <p:cNvSpPr/>
          <p:nvPr/>
        </p:nvSpPr>
        <p:spPr>
          <a:xfrm>
            <a:off x="9678988" y="2214563"/>
            <a:ext cx="1635125" cy="3816351"/>
          </a:xfrm>
          <a:custGeom>
            <a:avLst/>
            <a:gdLst/>
            <a:ahLst/>
            <a:cxnLst/>
            <a:rect l="l" t="t" r="r" b="b"/>
            <a:pathLst>
              <a:path w="247" h="578" extrusionOk="0">
                <a:moveTo>
                  <a:pt x="68" y="19"/>
                </a:moveTo>
                <a:cubicBezTo>
                  <a:pt x="66" y="19"/>
                  <a:pt x="65" y="18"/>
                  <a:pt x="65" y="16"/>
                </a:cubicBezTo>
                <a:cubicBezTo>
                  <a:pt x="65" y="15"/>
                  <a:pt x="66" y="14"/>
                  <a:pt x="68" y="14"/>
                </a:cubicBezTo>
                <a:cubicBezTo>
                  <a:pt x="126" y="14"/>
                  <a:pt x="126" y="14"/>
                  <a:pt x="126" y="14"/>
                </a:cubicBezTo>
                <a:cubicBezTo>
                  <a:pt x="127" y="14"/>
                  <a:pt x="128" y="15"/>
                  <a:pt x="128" y="16"/>
                </a:cubicBezTo>
                <a:cubicBezTo>
                  <a:pt x="128" y="18"/>
                  <a:pt x="127" y="19"/>
                  <a:pt x="126" y="19"/>
                </a:cubicBezTo>
                <a:cubicBezTo>
                  <a:pt x="68" y="19"/>
                  <a:pt x="68" y="19"/>
                  <a:pt x="68" y="19"/>
                </a:cubicBezTo>
                <a:moveTo>
                  <a:pt x="136" y="19"/>
                </a:moveTo>
                <a:cubicBezTo>
                  <a:pt x="134" y="19"/>
                  <a:pt x="133" y="18"/>
                  <a:pt x="133" y="16"/>
                </a:cubicBezTo>
                <a:cubicBezTo>
                  <a:pt x="133" y="15"/>
                  <a:pt x="134" y="14"/>
                  <a:pt x="136" y="14"/>
                </a:cubicBezTo>
                <a:cubicBezTo>
                  <a:pt x="137" y="14"/>
                  <a:pt x="138" y="15"/>
                  <a:pt x="138" y="16"/>
                </a:cubicBezTo>
                <a:cubicBezTo>
                  <a:pt x="138" y="18"/>
                  <a:pt x="137" y="19"/>
                  <a:pt x="136" y="19"/>
                </a:cubicBezTo>
                <a:moveTo>
                  <a:pt x="203" y="0"/>
                </a:moveTo>
                <a:cubicBezTo>
                  <a:pt x="29" y="0"/>
                  <a:pt x="29" y="0"/>
                  <a:pt x="29" y="0"/>
                </a:cubicBezTo>
                <a:cubicBezTo>
                  <a:pt x="29" y="26"/>
                  <a:pt x="29" y="26"/>
                  <a:pt x="29" y="26"/>
                </a:cubicBezTo>
                <a:cubicBezTo>
                  <a:pt x="31" y="29"/>
                  <a:pt x="35" y="32"/>
                  <a:pt x="40" y="32"/>
                </a:cubicBezTo>
                <a:cubicBezTo>
                  <a:pt x="167" y="32"/>
                  <a:pt x="167" y="32"/>
                  <a:pt x="167" y="32"/>
                </a:cubicBezTo>
                <a:cubicBezTo>
                  <a:pt x="173" y="32"/>
                  <a:pt x="178" y="28"/>
                  <a:pt x="179" y="22"/>
                </a:cubicBezTo>
                <a:cubicBezTo>
                  <a:pt x="180" y="20"/>
                  <a:pt x="181" y="17"/>
                  <a:pt x="183" y="16"/>
                </a:cubicBezTo>
                <a:cubicBezTo>
                  <a:pt x="184" y="14"/>
                  <a:pt x="184" y="14"/>
                  <a:pt x="184" y="14"/>
                </a:cubicBezTo>
                <a:cubicBezTo>
                  <a:pt x="203" y="14"/>
                  <a:pt x="203" y="14"/>
                  <a:pt x="203" y="14"/>
                </a:cubicBezTo>
                <a:cubicBezTo>
                  <a:pt x="219" y="14"/>
                  <a:pt x="233" y="28"/>
                  <a:pt x="233" y="44"/>
                </a:cubicBezTo>
                <a:cubicBezTo>
                  <a:pt x="233" y="534"/>
                  <a:pt x="233" y="534"/>
                  <a:pt x="233" y="534"/>
                </a:cubicBezTo>
                <a:cubicBezTo>
                  <a:pt x="233" y="551"/>
                  <a:pt x="219" y="564"/>
                  <a:pt x="203" y="564"/>
                </a:cubicBezTo>
                <a:cubicBezTo>
                  <a:pt x="22" y="564"/>
                  <a:pt x="22" y="564"/>
                  <a:pt x="22" y="564"/>
                </a:cubicBezTo>
                <a:cubicBezTo>
                  <a:pt x="19" y="569"/>
                  <a:pt x="14" y="572"/>
                  <a:pt x="9" y="575"/>
                </a:cubicBezTo>
                <a:cubicBezTo>
                  <a:pt x="6" y="576"/>
                  <a:pt x="3" y="578"/>
                  <a:pt x="0" y="578"/>
                </a:cubicBezTo>
                <a:cubicBezTo>
                  <a:pt x="1" y="578"/>
                  <a:pt x="3" y="578"/>
                  <a:pt x="4" y="578"/>
                </a:cubicBezTo>
                <a:cubicBezTo>
                  <a:pt x="203" y="578"/>
                  <a:pt x="203" y="578"/>
                  <a:pt x="203" y="578"/>
                </a:cubicBezTo>
                <a:cubicBezTo>
                  <a:pt x="227" y="578"/>
                  <a:pt x="247" y="558"/>
                  <a:pt x="247" y="534"/>
                </a:cubicBezTo>
                <a:cubicBezTo>
                  <a:pt x="247" y="44"/>
                  <a:pt x="247" y="44"/>
                  <a:pt x="247" y="44"/>
                </a:cubicBezTo>
                <a:cubicBezTo>
                  <a:pt x="247" y="20"/>
                  <a:pt x="227" y="0"/>
                  <a:pt x="203" y="0"/>
                </a:cubicBezTo>
              </a:path>
            </a:pathLst>
          </a:custGeom>
          <a:solidFill>
            <a:srgbClr val="E5E5E5"/>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1932" name="Google Shape;1932;p108"/>
          <p:cNvSpPr/>
          <p:nvPr/>
        </p:nvSpPr>
        <p:spPr>
          <a:xfrm>
            <a:off x="9658351" y="6010276"/>
            <a:ext cx="79375" cy="20639"/>
          </a:xfrm>
          <a:custGeom>
            <a:avLst/>
            <a:gdLst/>
            <a:ahLst/>
            <a:cxnLst/>
            <a:rect l="l" t="t" r="r" b="b"/>
            <a:pathLst>
              <a:path w="12" h="3" extrusionOk="0">
                <a:moveTo>
                  <a:pt x="12" y="0"/>
                </a:moveTo>
                <a:cubicBezTo>
                  <a:pt x="8" y="2"/>
                  <a:pt x="4" y="3"/>
                  <a:pt x="0" y="3"/>
                </a:cubicBezTo>
                <a:cubicBezTo>
                  <a:pt x="1" y="3"/>
                  <a:pt x="2" y="3"/>
                  <a:pt x="3" y="3"/>
                </a:cubicBezTo>
                <a:cubicBezTo>
                  <a:pt x="6" y="3"/>
                  <a:pt x="9" y="1"/>
                  <a:pt x="12" y="0"/>
                </a:cubicBezTo>
              </a:path>
            </a:pathLst>
          </a:custGeom>
          <a:solidFill>
            <a:srgbClr val="CECECE"/>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933" name="Google Shape;1933;p108"/>
          <p:cNvSpPr/>
          <p:nvPr/>
        </p:nvSpPr>
        <p:spPr>
          <a:xfrm>
            <a:off x="9394825" y="2214563"/>
            <a:ext cx="323849" cy="3663951"/>
          </a:xfrm>
          <a:custGeom>
            <a:avLst/>
            <a:gdLst/>
            <a:ahLst/>
            <a:cxnLst/>
            <a:rect l="l" t="t" r="r" b="b"/>
            <a:pathLst>
              <a:path w="49" h="555" extrusionOk="0">
                <a:moveTo>
                  <a:pt x="49" y="0"/>
                </a:moveTo>
                <a:cubicBezTo>
                  <a:pt x="47" y="0"/>
                  <a:pt x="47" y="0"/>
                  <a:pt x="47" y="0"/>
                </a:cubicBezTo>
                <a:cubicBezTo>
                  <a:pt x="23" y="0"/>
                  <a:pt x="3" y="20"/>
                  <a:pt x="3" y="44"/>
                </a:cubicBezTo>
                <a:cubicBezTo>
                  <a:pt x="3" y="68"/>
                  <a:pt x="3" y="68"/>
                  <a:pt x="3" y="68"/>
                </a:cubicBezTo>
                <a:cubicBezTo>
                  <a:pt x="2" y="68"/>
                  <a:pt x="2" y="68"/>
                  <a:pt x="2" y="68"/>
                </a:cubicBezTo>
                <a:cubicBezTo>
                  <a:pt x="1" y="68"/>
                  <a:pt x="1" y="69"/>
                  <a:pt x="1" y="69"/>
                </a:cubicBezTo>
                <a:cubicBezTo>
                  <a:pt x="1" y="71"/>
                  <a:pt x="1" y="71"/>
                  <a:pt x="1" y="71"/>
                </a:cubicBezTo>
                <a:cubicBezTo>
                  <a:pt x="1" y="72"/>
                  <a:pt x="1" y="72"/>
                  <a:pt x="2" y="72"/>
                </a:cubicBezTo>
                <a:cubicBezTo>
                  <a:pt x="3" y="72"/>
                  <a:pt x="3" y="72"/>
                  <a:pt x="3" y="72"/>
                </a:cubicBezTo>
                <a:cubicBezTo>
                  <a:pt x="3" y="87"/>
                  <a:pt x="3" y="87"/>
                  <a:pt x="3" y="87"/>
                </a:cubicBezTo>
                <a:cubicBezTo>
                  <a:pt x="2" y="87"/>
                  <a:pt x="2" y="87"/>
                  <a:pt x="2" y="87"/>
                </a:cubicBezTo>
                <a:cubicBezTo>
                  <a:pt x="1" y="87"/>
                  <a:pt x="1" y="87"/>
                  <a:pt x="1" y="88"/>
                </a:cubicBezTo>
                <a:cubicBezTo>
                  <a:pt x="1" y="90"/>
                  <a:pt x="1" y="90"/>
                  <a:pt x="1" y="90"/>
                </a:cubicBezTo>
                <a:cubicBezTo>
                  <a:pt x="1" y="91"/>
                  <a:pt x="1" y="91"/>
                  <a:pt x="2" y="91"/>
                </a:cubicBezTo>
                <a:cubicBezTo>
                  <a:pt x="3" y="91"/>
                  <a:pt x="3" y="91"/>
                  <a:pt x="3" y="91"/>
                </a:cubicBezTo>
                <a:cubicBezTo>
                  <a:pt x="3" y="126"/>
                  <a:pt x="3" y="126"/>
                  <a:pt x="3" y="126"/>
                </a:cubicBezTo>
                <a:cubicBezTo>
                  <a:pt x="3" y="126"/>
                  <a:pt x="3" y="126"/>
                  <a:pt x="3" y="126"/>
                </a:cubicBezTo>
                <a:cubicBezTo>
                  <a:pt x="1" y="126"/>
                  <a:pt x="0" y="127"/>
                  <a:pt x="0" y="129"/>
                </a:cubicBezTo>
                <a:cubicBezTo>
                  <a:pt x="0" y="172"/>
                  <a:pt x="0" y="172"/>
                  <a:pt x="0" y="172"/>
                </a:cubicBezTo>
                <a:cubicBezTo>
                  <a:pt x="0" y="173"/>
                  <a:pt x="1" y="174"/>
                  <a:pt x="3" y="174"/>
                </a:cubicBezTo>
                <a:cubicBezTo>
                  <a:pt x="3" y="174"/>
                  <a:pt x="3" y="174"/>
                  <a:pt x="3" y="174"/>
                </a:cubicBezTo>
                <a:cubicBezTo>
                  <a:pt x="3" y="192"/>
                  <a:pt x="3" y="192"/>
                  <a:pt x="3" y="192"/>
                </a:cubicBezTo>
                <a:cubicBezTo>
                  <a:pt x="3" y="192"/>
                  <a:pt x="3" y="192"/>
                  <a:pt x="3" y="192"/>
                </a:cubicBezTo>
                <a:cubicBezTo>
                  <a:pt x="1" y="192"/>
                  <a:pt x="0" y="194"/>
                  <a:pt x="0" y="195"/>
                </a:cubicBezTo>
                <a:cubicBezTo>
                  <a:pt x="0" y="238"/>
                  <a:pt x="0" y="238"/>
                  <a:pt x="0" y="238"/>
                </a:cubicBezTo>
                <a:cubicBezTo>
                  <a:pt x="0" y="240"/>
                  <a:pt x="1" y="241"/>
                  <a:pt x="3" y="241"/>
                </a:cubicBezTo>
                <a:cubicBezTo>
                  <a:pt x="3" y="241"/>
                  <a:pt x="3" y="241"/>
                  <a:pt x="3" y="241"/>
                </a:cubicBezTo>
                <a:cubicBezTo>
                  <a:pt x="3" y="534"/>
                  <a:pt x="3" y="534"/>
                  <a:pt x="3" y="534"/>
                </a:cubicBezTo>
                <a:cubicBezTo>
                  <a:pt x="3" y="542"/>
                  <a:pt x="5" y="549"/>
                  <a:pt x="8" y="555"/>
                </a:cubicBezTo>
                <a:cubicBezTo>
                  <a:pt x="26" y="555"/>
                  <a:pt x="26" y="555"/>
                  <a:pt x="26" y="555"/>
                </a:cubicBezTo>
                <a:cubicBezTo>
                  <a:pt x="20" y="550"/>
                  <a:pt x="17" y="542"/>
                  <a:pt x="17" y="534"/>
                </a:cubicBezTo>
                <a:cubicBezTo>
                  <a:pt x="17" y="44"/>
                  <a:pt x="17" y="44"/>
                  <a:pt x="17" y="44"/>
                </a:cubicBezTo>
                <a:cubicBezTo>
                  <a:pt x="17" y="28"/>
                  <a:pt x="31" y="14"/>
                  <a:pt x="47" y="14"/>
                </a:cubicBezTo>
                <a:cubicBezTo>
                  <a:pt x="49" y="14"/>
                  <a:pt x="49" y="14"/>
                  <a:pt x="49" y="14"/>
                </a:cubicBezTo>
                <a:cubicBezTo>
                  <a:pt x="49" y="0"/>
                  <a:pt x="49" y="0"/>
                  <a:pt x="49" y="0"/>
                </a:cubicBezTo>
              </a:path>
            </a:pathLst>
          </a:custGeom>
          <a:solidFill>
            <a:srgbClr val="BFBFBF"/>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1934" name="Google Shape;1934;p108"/>
          <p:cNvSpPr/>
          <p:nvPr/>
        </p:nvSpPr>
        <p:spPr>
          <a:xfrm>
            <a:off x="9447213" y="2214563"/>
            <a:ext cx="423863" cy="3816351"/>
          </a:xfrm>
          <a:custGeom>
            <a:avLst/>
            <a:gdLst/>
            <a:ahLst/>
            <a:cxnLst/>
            <a:rect l="l" t="t" r="r" b="b"/>
            <a:pathLst>
              <a:path w="64" h="578" extrusionOk="0">
                <a:moveTo>
                  <a:pt x="18" y="555"/>
                </a:moveTo>
                <a:cubicBezTo>
                  <a:pt x="0" y="555"/>
                  <a:pt x="0" y="555"/>
                  <a:pt x="0" y="555"/>
                </a:cubicBezTo>
                <a:cubicBezTo>
                  <a:pt x="7" y="567"/>
                  <a:pt x="18" y="575"/>
                  <a:pt x="32" y="578"/>
                </a:cubicBezTo>
                <a:cubicBezTo>
                  <a:pt x="36" y="578"/>
                  <a:pt x="40" y="577"/>
                  <a:pt x="44" y="575"/>
                </a:cubicBezTo>
                <a:cubicBezTo>
                  <a:pt x="49" y="572"/>
                  <a:pt x="54" y="569"/>
                  <a:pt x="57" y="564"/>
                </a:cubicBezTo>
                <a:cubicBezTo>
                  <a:pt x="39" y="564"/>
                  <a:pt x="39" y="564"/>
                  <a:pt x="39" y="564"/>
                </a:cubicBezTo>
                <a:cubicBezTo>
                  <a:pt x="31" y="564"/>
                  <a:pt x="23" y="561"/>
                  <a:pt x="18" y="555"/>
                </a:cubicBezTo>
                <a:moveTo>
                  <a:pt x="64" y="0"/>
                </a:moveTo>
                <a:cubicBezTo>
                  <a:pt x="41" y="0"/>
                  <a:pt x="41" y="0"/>
                  <a:pt x="41" y="0"/>
                </a:cubicBezTo>
                <a:cubicBezTo>
                  <a:pt x="41" y="14"/>
                  <a:pt x="41" y="14"/>
                  <a:pt x="41" y="14"/>
                </a:cubicBezTo>
                <a:cubicBezTo>
                  <a:pt x="58" y="14"/>
                  <a:pt x="58" y="14"/>
                  <a:pt x="58" y="14"/>
                </a:cubicBezTo>
                <a:cubicBezTo>
                  <a:pt x="59" y="16"/>
                  <a:pt x="59" y="16"/>
                  <a:pt x="59" y="16"/>
                </a:cubicBezTo>
                <a:cubicBezTo>
                  <a:pt x="61" y="17"/>
                  <a:pt x="62" y="20"/>
                  <a:pt x="62" y="22"/>
                </a:cubicBezTo>
                <a:cubicBezTo>
                  <a:pt x="63" y="23"/>
                  <a:pt x="63" y="25"/>
                  <a:pt x="64" y="26"/>
                </a:cubicBezTo>
                <a:cubicBezTo>
                  <a:pt x="64" y="0"/>
                  <a:pt x="64" y="0"/>
                  <a:pt x="64" y="0"/>
                </a:cubicBezTo>
              </a:path>
            </a:pathLst>
          </a:custGeom>
          <a:solidFill>
            <a:srgbClr val="E5E5E5"/>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1935" name="Google Shape;1935;p108"/>
          <p:cNvSpPr/>
          <p:nvPr/>
        </p:nvSpPr>
        <p:spPr>
          <a:xfrm>
            <a:off x="10109201" y="2308225"/>
            <a:ext cx="482600" cy="31751"/>
          </a:xfrm>
          <a:custGeom>
            <a:avLst/>
            <a:gdLst/>
            <a:ahLst/>
            <a:cxnLst/>
            <a:rect l="l" t="t" r="r" b="b"/>
            <a:pathLst>
              <a:path w="73" h="5" extrusionOk="0">
                <a:moveTo>
                  <a:pt x="61" y="0"/>
                </a:moveTo>
                <a:cubicBezTo>
                  <a:pt x="3" y="0"/>
                  <a:pt x="3" y="0"/>
                  <a:pt x="3" y="0"/>
                </a:cubicBezTo>
                <a:cubicBezTo>
                  <a:pt x="1" y="0"/>
                  <a:pt x="0" y="1"/>
                  <a:pt x="0" y="2"/>
                </a:cubicBezTo>
                <a:cubicBezTo>
                  <a:pt x="0" y="4"/>
                  <a:pt x="1" y="5"/>
                  <a:pt x="3" y="5"/>
                </a:cubicBezTo>
                <a:cubicBezTo>
                  <a:pt x="61" y="5"/>
                  <a:pt x="61" y="5"/>
                  <a:pt x="61" y="5"/>
                </a:cubicBezTo>
                <a:cubicBezTo>
                  <a:pt x="62" y="5"/>
                  <a:pt x="63" y="4"/>
                  <a:pt x="63" y="2"/>
                </a:cubicBezTo>
                <a:cubicBezTo>
                  <a:pt x="63" y="1"/>
                  <a:pt x="62" y="0"/>
                  <a:pt x="61" y="0"/>
                </a:cubicBezTo>
                <a:moveTo>
                  <a:pt x="71" y="0"/>
                </a:moveTo>
                <a:cubicBezTo>
                  <a:pt x="69" y="0"/>
                  <a:pt x="68" y="1"/>
                  <a:pt x="68" y="2"/>
                </a:cubicBezTo>
                <a:cubicBezTo>
                  <a:pt x="68" y="4"/>
                  <a:pt x="69" y="5"/>
                  <a:pt x="71" y="5"/>
                </a:cubicBezTo>
                <a:cubicBezTo>
                  <a:pt x="72" y="5"/>
                  <a:pt x="73" y="4"/>
                  <a:pt x="73" y="2"/>
                </a:cubicBezTo>
                <a:cubicBezTo>
                  <a:pt x="73" y="1"/>
                  <a:pt x="72" y="0"/>
                  <a:pt x="71" y="0"/>
                </a:cubicBezTo>
              </a:path>
            </a:pathLst>
          </a:custGeom>
          <a:solidFill>
            <a:srgbClr val="E5E5E5"/>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1938" name="Google Shape;1938;p108"/>
          <p:cNvSpPr/>
          <p:nvPr/>
        </p:nvSpPr>
        <p:spPr>
          <a:xfrm>
            <a:off x="10128251" y="2300288"/>
            <a:ext cx="484188" cy="33339"/>
          </a:xfrm>
          <a:custGeom>
            <a:avLst/>
            <a:gdLst/>
            <a:ahLst/>
            <a:cxnLst/>
            <a:rect l="l" t="t" r="r" b="b"/>
            <a:pathLst>
              <a:path w="73" h="5" extrusionOk="0">
                <a:moveTo>
                  <a:pt x="60" y="0"/>
                </a:moveTo>
                <a:cubicBezTo>
                  <a:pt x="2" y="0"/>
                  <a:pt x="2" y="0"/>
                  <a:pt x="2" y="0"/>
                </a:cubicBezTo>
                <a:cubicBezTo>
                  <a:pt x="1" y="0"/>
                  <a:pt x="0" y="1"/>
                  <a:pt x="0" y="3"/>
                </a:cubicBezTo>
                <a:cubicBezTo>
                  <a:pt x="0" y="4"/>
                  <a:pt x="1" y="5"/>
                  <a:pt x="2" y="5"/>
                </a:cubicBezTo>
                <a:cubicBezTo>
                  <a:pt x="60" y="5"/>
                  <a:pt x="60" y="5"/>
                  <a:pt x="60" y="5"/>
                </a:cubicBezTo>
                <a:cubicBezTo>
                  <a:pt x="62" y="5"/>
                  <a:pt x="63" y="4"/>
                  <a:pt x="63" y="3"/>
                </a:cubicBezTo>
                <a:cubicBezTo>
                  <a:pt x="63" y="1"/>
                  <a:pt x="62" y="0"/>
                  <a:pt x="60" y="0"/>
                </a:cubicBezTo>
                <a:close/>
                <a:moveTo>
                  <a:pt x="70" y="0"/>
                </a:moveTo>
                <a:cubicBezTo>
                  <a:pt x="69" y="0"/>
                  <a:pt x="68" y="1"/>
                  <a:pt x="68" y="3"/>
                </a:cubicBezTo>
                <a:cubicBezTo>
                  <a:pt x="68" y="4"/>
                  <a:pt x="69" y="5"/>
                  <a:pt x="70" y="5"/>
                </a:cubicBezTo>
                <a:cubicBezTo>
                  <a:pt x="72" y="5"/>
                  <a:pt x="73" y="4"/>
                  <a:pt x="73" y="3"/>
                </a:cubicBezTo>
                <a:cubicBezTo>
                  <a:pt x="73" y="1"/>
                  <a:pt x="72" y="0"/>
                  <a:pt x="70" y="0"/>
                </a:cubicBezTo>
                <a:close/>
              </a:path>
            </a:pathLst>
          </a:custGeom>
          <a:solidFill>
            <a:srgbClr val="BFBFBF"/>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pic>
        <p:nvPicPr>
          <p:cNvPr id="6" name="图片占位符 5">
            <a:extLst>
              <a:ext uri="{FF2B5EF4-FFF2-40B4-BE49-F238E27FC236}">
                <a16:creationId xmlns:a16="http://schemas.microsoft.com/office/drawing/2014/main" id="{67981B7D-1D35-4A22-AA49-2DF68C245585}"/>
              </a:ext>
            </a:extLst>
          </p:cNvPr>
          <p:cNvPicPr>
            <a:picLocks noGrp="1" noChangeAspect="1"/>
          </p:cNvPicPr>
          <p:nvPr>
            <p:ph type="pic" idx="2"/>
          </p:nvPr>
        </p:nvPicPr>
        <p:blipFill>
          <a:blip r:embed="rId3" cstate="screen">
            <a:extLst>
              <a:ext uri="{28A0092B-C50C-407E-A947-70E740481C1C}">
                <a14:useLocalDpi xmlns:a14="http://schemas.microsoft.com/office/drawing/2010/main"/>
              </a:ext>
            </a:extLst>
          </a:blip>
          <a:srcRect/>
          <a:stretch>
            <a:fillRect/>
          </a:stretch>
        </p:blipFill>
        <p:spPr>
          <a:blipFill rotWithShape="1">
            <a:blip r:embed="rId4" cstate="screen">
              <a:extLst>
                <a:ext uri="{28A0092B-C50C-407E-A947-70E740481C1C}">
                  <a14:useLocalDpi xmlns:a14="http://schemas.microsoft.com/office/drawing/2010/main"/>
                </a:ext>
              </a:extLst>
            </a:blip>
            <a:stretch>
              <a:fillRect/>
            </a:stretch>
          </a:blipFill>
        </p:spPr>
      </p:pic>
      <p:pic>
        <p:nvPicPr>
          <p:cNvPr id="8" name="图片占位符 7">
            <a:extLst>
              <a:ext uri="{FF2B5EF4-FFF2-40B4-BE49-F238E27FC236}">
                <a16:creationId xmlns:a16="http://schemas.microsoft.com/office/drawing/2014/main" id="{82EB477A-0733-4634-BF13-4FE335EE1B10}"/>
              </a:ext>
            </a:extLst>
          </p:cNvPr>
          <p:cNvPicPr>
            <a:picLocks noGrp="1" noChangeAspect="1"/>
          </p:cNvPicPr>
          <p:nvPr>
            <p:ph type="pic" idx="3"/>
          </p:nvPr>
        </p:nvPicPr>
        <p:blipFill>
          <a:blip r:embed="rId5" cstate="screen">
            <a:extLst>
              <a:ext uri="{28A0092B-C50C-407E-A947-70E740481C1C}">
                <a14:useLocalDpi xmlns:a14="http://schemas.microsoft.com/office/drawing/2010/main"/>
              </a:ext>
            </a:extLst>
          </a:blip>
          <a:srcRect/>
          <a:stretch>
            <a:fillRect/>
          </a:stretch>
        </p:blipFill>
        <p:spPr>
          <a:blipFill rotWithShape="1">
            <a:blip r:embed="rId6" cstate="screen">
              <a:extLst>
                <a:ext uri="{28A0092B-C50C-407E-A947-70E740481C1C}">
                  <a14:useLocalDpi xmlns:a14="http://schemas.microsoft.com/office/drawing/2010/main"/>
                </a:ext>
              </a:extLst>
            </a:blip>
            <a:stretch>
              <a:fillRect/>
            </a:stretch>
          </a:blipFill>
        </p:spPr>
      </p:pic>
      <p:sp>
        <p:nvSpPr>
          <p:cNvPr id="1937" name="Google Shape;1937;p108"/>
          <p:cNvSpPr/>
          <p:nvPr/>
        </p:nvSpPr>
        <p:spPr>
          <a:xfrm>
            <a:off x="9407525" y="2208213"/>
            <a:ext cx="1919288" cy="3822700"/>
          </a:xfrm>
          <a:custGeom>
            <a:avLst/>
            <a:gdLst/>
            <a:ahLst/>
            <a:cxnLst/>
            <a:rect l="l" t="t" r="r" b="b"/>
            <a:pathLst>
              <a:path w="290" h="579" extrusionOk="0">
                <a:moveTo>
                  <a:pt x="246" y="0"/>
                </a:moveTo>
                <a:cubicBezTo>
                  <a:pt x="48" y="0"/>
                  <a:pt x="48" y="0"/>
                  <a:pt x="48" y="0"/>
                </a:cubicBezTo>
                <a:cubicBezTo>
                  <a:pt x="23" y="0"/>
                  <a:pt x="3" y="20"/>
                  <a:pt x="3" y="45"/>
                </a:cubicBezTo>
                <a:cubicBezTo>
                  <a:pt x="3" y="69"/>
                  <a:pt x="3" y="69"/>
                  <a:pt x="3" y="69"/>
                </a:cubicBezTo>
                <a:cubicBezTo>
                  <a:pt x="2" y="69"/>
                  <a:pt x="2" y="69"/>
                  <a:pt x="2" y="69"/>
                </a:cubicBezTo>
                <a:cubicBezTo>
                  <a:pt x="1" y="69"/>
                  <a:pt x="1" y="69"/>
                  <a:pt x="1" y="69"/>
                </a:cubicBezTo>
                <a:cubicBezTo>
                  <a:pt x="1" y="72"/>
                  <a:pt x="1" y="72"/>
                  <a:pt x="1" y="72"/>
                </a:cubicBezTo>
                <a:cubicBezTo>
                  <a:pt x="1" y="72"/>
                  <a:pt x="1" y="73"/>
                  <a:pt x="2" y="73"/>
                </a:cubicBezTo>
                <a:cubicBezTo>
                  <a:pt x="3" y="73"/>
                  <a:pt x="3" y="73"/>
                  <a:pt x="3" y="73"/>
                </a:cubicBezTo>
                <a:cubicBezTo>
                  <a:pt x="3" y="87"/>
                  <a:pt x="3" y="87"/>
                  <a:pt x="3" y="87"/>
                </a:cubicBezTo>
                <a:cubicBezTo>
                  <a:pt x="2" y="87"/>
                  <a:pt x="2" y="87"/>
                  <a:pt x="2" y="87"/>
                </a:cubicBezTo>
                <a:cubicBezTo>
                  <a:pt x="1" y="87"/>
                  <a:pt x="1" y="88"/>
                  <a:pt x="1" y="88"/>
                </a:cubicBezTo>
                <a:cubicBezTo>
                  <a:pt x="1" y="91"/>
                  <a:pt x="1" y="91"/>
                  <a:pt x="1" y="91"/>
                </a:cubicBezTo>
                <a:cubicBezTo>
                  <a:pt x="1" y="91"/>
                  <a:pt x="1" y="92"/>
                  <a:pt x="2" y="92"/>
                </a:cubicBezTo>
                <a:cubicBezTo>
                  <a:pt x="3" y="92"/>
                  <a:pt x="3" y="92"/>
                  <a:pt x="3" y="92"/>
                </a:cubicBezTo>
                <a:cubicBezTo>
                  <a:pt x="3" y="126"/>
                  <a:pt x="3" y="126"/>
                  <a:pt x="3" y="126"/>
                </a:cubicBezTo>
                <a:cubicBezTo>
                  <a:pt x="3" y="126"/>
                  <a:pt x="3" y="126"/>
                  <a:pt x="3" y="126"/>
                </a:cubicBezTo>
                <a:cubicBezTo>
                  <a:pt x="1" y="126"/>
                  <a:pt x="0" y="128"/>
                  <a:pt x="0" y="129"/>
                </a:cubicBezTo>
                <a:cubicBezTo>
                  <a:pt x="0" y="172"/>
                  <a:pt x="0" y="172"/>
                  <a:pt x="0" y="172"/>
                </a:cubicBezTo>
                <a:cubicBezTo>
                  <a:pt x="0" y="174"/>
                  <a:pt x="1" y="175"/>
                  <a:pt x="3" y="175"/>
                </a:cubicBezTo>
                <a:cubicBezTo>
                  <a:pt x="3" y="175"/>
                  <a:pt x="3" y="175"/>
                  <a:pt x="3" y="175"/>
                </a:cubicBezTo>
                <a:cubicBezTo>
                  <a:pt x="3" y="193"/>
                  <a:pt x="3" y="193"/>
                  <a:pt x="3" y="193"/>
                </a:cubicBezTo>
                <a:cubicBezTo>
                  <a:pt x="3" y="193"/>
                  <a:pt x="3" y="193"/>
                  <a:pt x="3" y="193"/>
                </a:cubicBezTo>
                <a:cubicBezTo>
                  <a:pt x="1" y="193"/>
                  <a:pt x="0" y="194"/>
                  <a:pt x="0" y="196"/>
                </a:cubicBezTo>
                <a:cubicBezTo>
                  <a:pt x="0" y="238"/>
                  <a:pt x="0" y="238"/>
                  <a:pt x="0" y="238"/>
                </a:cubicBezTo>
                <a:cubicBezTo>
                  <a:pt x="0" y="240"/>
                  <a:pt x="1" y="241"/>
                  <a:pt x="3" y="241"/>
                </a:cubicBezTo>
                <a:cubicBezTo>
                  <a:pt x="3" y="241"/>
                  <a:pt x="3" y="241"/>
                  <a:pt x="3" y="241"/>
                </a:cubicBezTo>
                <a:cubicBezTo>
                  <a:pt x="3" y="534"/>
                  <a:pt x="3" y="534"/>
                  <a:pt x="3" y="534"/>
                </a:cubicBezTo>
                <a:cubicBezTo>
                  <a:pt x="3" y="559"/>
                  <a:pt x="23" y="579"/>
                  <a:pt x="48" y="579"/>
                </a:cubicBezTo>
                <a:cubicBezTo>
                  <a:pt x="246" y="579"/>
                  <a:pt x="246" y="579"/>
                  <a:pt x="246" y="579"/>
                </a:cubicBezTo>
                <a:cubicBezTo>
                  <a:pt x="270" y="579"/>
                  <a:pt x="290" y="559"/>
                  <a:pt x="290" y="534"/>
                </a:cubicBezTo>
                <a:cubicBezTo>
                  <a:pt x="290" y="45"/>
                  <a:pt x="290" y="45"/>
                  <a:pt x="290" y="45"/>
                </a:cubicBezTo>
                <a:cubicBezTo>
                  <a:pt x="290" y="20"/>
                  <a:pt x="270" y="0"/>
                  <a:pt x="246" y="0"/>
                </a:cubicBezTo>
                <a:close/>
                <a:moveTo>
                  <a:pt x="276" y="534"/>
                </a:moveTo>
                <a:cubicBezTo>
                  <a:pt x="276" y="551"/>
                  <a:pt x="263" y="565"/>
                  <a:pt x="246" y="565"/>
                </a:cubicBezTo>
                <a:cubicBezTo>
                  <a:pt x="48" y="565"/>
                  <a:pt x="48" y="565"/>
                  <a:pt x="48" y="565"/>
                </a:cubicBezTo>
                <a:cubicBezTo>
                  <a:pt x="31" y="565"/>
                  <a:pt x="17" y="551"/>
                  <a:pt x="17" y="534"/>
                </a:cubicBezTo>
                <a:cubicBezTo>
                  <a:pt x="17" y="45"/>
                  <a:pt x="17" y="45"/>
                  <a:pt x="17" y="45"/>
                </a:cubicBezTo>
                <a:cubicBezTo>
                  <a:pt x="17" y="28"/>
                  <a:pt x="31" y="15"/>
                  <a:pt x="48" y="15"/>
                </a:cubicBezTo>
                <a:cubicBezTo>
                  <a:pt x="66" y="15"/>
                  <a:pt x="66" y="15"/>
                  <a:pt x="66" y="15"/>
                </a:cubicBezTo>
                <a:cubicBezTo>
                  <a:pt x="67" y="16"/>
                  <a:pt x="67" y="16"/>
                  <a:pt x="67" y="16"/>
                </a:cubicBezTo>
                <a:cubicBezTo>
                  <a:pt x="69" y="18"/>
                  <a:pt x="70" y="20"/>
                  <a:pt x="71" y="23"/>
                </a:cubicBezTo>
                <a:cubicBezTo>
                  <a:pt x="72" y="28"/>
                  <a:pt x="77" y="32"/>
                  <a:pt x="83" y="32"/>
                </a:cubicBezTo>
                <a:cubicBezTo>
                  <a:pt x="210" y="32"/>
                  <a:pt x="210" y="32"/>
                  <a:pt x="210" y="32"/>
                </a:cubicBezTo>
                <a:cubicBezTo>
                  <a:pt x="216" y="32"/>
                  <a:pt x="221" y="28"/>
                  <a:pt x="223" y="23"/>
                </a:cubicBezTo>
                <a:cubicBezTo>
                  <a:pt x="223" y="20"/>
                  <a:pt x="224" y="18"/>
                  <a:pt x="226" y="16"/>
                </a:cubicBezTo>
                <a:cubicBezTo>
                  <a:pt x="227" y="15"/>
                  <a:pt x="227" y="15"/>
                  <a:pt x="227" y="15"/>
                </a:cubicBezTo>
                <a:cubicBezTo>
                  <a:pt x="246" y="15"/>
                  <a:pt x="246" y="15"/>
                  <a:pt x="246" y="15"/>
                </a:cubicBezTo>
                <a:cubicBezTo>
                  <a:pt x="263" y="15"/>
                  <a:pt x="276" y="28"/>
                  <a:pt x="276" y="45"/>
                </a:cubicBezTo>
                <a:lnTo>
                  <a:pt x="276" y="534"/>
                </a:lnTo>
                <a:close/>
              </a:path>
            </a:pathLst>
          </a:custGeom>
          <a:solidFill>
            <a:schemeClr val="lt1"/>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3" name="文本框 2"/>
          <p:cNvSpPr txBox="1"/>
          <p:nvPr/>
        </p:nvSpPr>
        <p:spPr>
          <a:xfrm>
            <a:off x="-3175" y="732155"/>
            <a:ext cx="4323080" cy="1568450"/>
          </a:xfrm>
          <a:prstGeom prst="rect">
            <a:avLst/>
          </a:prstGeom>
          <a:noFill/>
        </p:spPr>
        <p:txBody>
          <a:bodyPr wrap="square" rtlCol="0" anchor="t">
            <a:spAutoFit/>
          </a:bodyPr>
          <a:lstStyle/>
          <a:p>
            <a:pPr marR="0" indent="0" algn="dist">
              <a:spcBef>
                <a:spcPts val="0"/>
              </a:spcBef>
              <a:spcAft>
                <a:spcPts val="0"/>
              </a:spcAft>
              <a:buNone/>
            </a:pPr>
            <a:r>
              <a:rPr lang="en-US" altLang="en-GB" sz="9600" b="1">
                <a:solidFill>
                  <a:schemeClr val="bg1"/>
                </a:solidFill>
                <a:latin typeface="Youth Touch DEMO" panose="02000503000000000000" charset="0"/>
                <a:ea typeface="Arial" panose="020B0604020202020204"/>
                <a:cs typeface="Youth Touch DEMO" panose="02000503000000000000" charset="0"/>
                <a:sym typeface="Arial" panose="020B0604020202020204"/>
              </a:rPr>
              <a:t>tempalte.</a:t>
            </a:r>
          </a:p>
        </p:txBody>
      </p:sp>
      <p:sp>
        <p:nvSpPr>
          <p:cNvPr id="258" name="Google Shape;258;p45"/>
          <p:cNvSpPr txBox="1"/>
          <p:nvPr/>
        </p:nvSpPr>
        <p:spPr>
          <a:xfrm>
            <a:off x="725804" y="5175251"/>
            <a:ext cx="3714750" cy="861695"/>
          </a:xfrm>
          <a:prstGeom prst="rect">
            <a:avLst/>
          </a:prstGeom>
          <a:noFill/>
          <a:ln>
            <a:noFill/>
          </a:ln>
        </p:spPr>
        <p:txBody>
          <a:bodyPr spcFirstLastPara="1" wrap="square" lIns="91433" tIns="45700" rIns="91433" bIns="45700" anchor="t" anchorCtr="0">
            <a:noAutofit/>
          </a:bodyPr>
          <a:lstStyle/>
          <a:p>
            <a:pPr marL="0" marR="0" lvl="0" indent="0" algn="dist" rtl="0">
              <a:spcBef>
                <a:spcPts val="0"/>
              </a:spcBef>
              <a:spcAft>
                <a:spcPts val="0"/>
              </a:spcAft>
              <a:buNone/>
            </a:pPr>
            <a:r>
              <a:rPr lang="zh-CN" altLang="en-US" sz="28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2800">
              <a:solidFill>
                <a:schemeClr val="bg1"/>
              </a:solidFill>
              <a:latin typeface="思源黑体 CN Light" panose="020B0300000000000000" charset="-122"/>
              <a:ea typeface="思源黑体 CN Light" panose="020B0300000000000000" charset="-122"/>
              <a:cs typeface="+mj-l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Shape 1942"/>
        <p:cNvGrpSpPr/>
        <p:nvPr/>
      </p:nvGrpSpPr>
      <p:grpSpPr>
        <a:xfrm>
          <a:off x="0" y="0"/>
          <a:ext cx="0" cy="0"/>
          <a:chOff x="0" y="0"/>
          <a:chExt cx="0" cy="0"/>
        </a:xfrm>
      </p:grpSpPr>
      <p:sp>
        <p:nvSpPr>
          <p:cNvPr id="1949" name="Google Shape;1949;p109"/>
          <p:cNvSpPr/>
          <p:nvPr/>
        </p:nvSpPr>
        <p:spPr>
          <a:xfrm>
            <a:off x="681355" y="1993265"/>
            <a:ext cx="2882265" cy="2882265"/>
          </a:xfrm>
          <a:prstGeom prst="ellipse">
            <a:avLst/>
          </a:prstGeom>
          <a:solidFill>
            <a:srgbClr val="373504">
              <a:alpha val="83000"/>
            </a:srgbClr>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j-lt"/>
              <a:ea typeface="Montserrat" panose="00000500000000000000"/>
              <a:cs typeface="+mj-lt"/>
              <a:sym typeface="Montserrat" panose="00000500000000000000"/>
            </a:endParaRPr>
          </a:p>
        </p:txBody>
      </p:sp>
      <p:sp>
        <p:nvSpPr>
          <p:cNvPr id="1951" name="Google Shape;1951;p109"/>
          <p:cNvSpPr/>
          <p:nvPr/>
        </p:nvSpPr>
        <p:spPr>
          <a:xfrm>
            <a:off x="5632451" y="2220913"/>
            <a:ext cx="933449" cy="68263"/>
          </a:xfrm>
          <a:custGeom>
            <a:avLst/>
            <a:gdLst/>
            <a:ahLst/>
            <a:cxnLst/>
            <a:rect l="l" t="t" r="r" b="b"/>
            <a:pathLst>
              <a:path w="150" h="11" extrusionOk="0">
                <a:moveTo>
                  <a:pt x="124" y="0"/>
                </a:moveTo>
                <a:cubicBezTo>
                  <a:pt x="5" y="0"/>
                  <a:pt x="5" y="0"/>
                  <a:pt x="5" y="0"/>
                </a:cubicBezTo>
                <a:cubicBezTo>
                  <a:pt x="2" y="0"/>
                  <a:pt x="0" y="3"/>
                  <a:pt x="0" y="5"/>
                </a:cubicBezTo>
                <a:cubicBezTo>
                  <a:pt x="0" y="8"/>
                  <a:pt x="2" y="11"/>
                  <a:pt x="5" y="11"/>
                </a:cubicBezTo>
                <a:cubicBezTo>
                  <a:pt x="124" y="11"/>
                  <a:pt x="124" y="11"/>
                  <a:pt x="124" y="11"/>
                </a:cubicBezTo>
                <a:cubicBezTo>
                  <a:pt x="127" y="11"/>
                  <a:pt x="130" y="8"/>
                  <a:pt x="130" y="5"/>
                </a:cubicBezTo>
                <a:cubicBezTo>
                  <a:pt x="130" y="3"/>
                  <a:pt x="127" y="0"/>
                  <a:pt x="124" y="0"/>
                </a:cubicBezTo>
                <a:close/>
                <a:moveTo>
                  <a:pt x="145" y="0"/>
                </a:moveTo>
                <a:cubicBezTo>
                  <a:pt x="142" y="0"/>
                  <a:pt x="140" y="3"/>
                  <a:pt x="140" y="5"/>
                </a:cubicBezTo>
                <a:cubicBezTo>
                  <a:pt x="140" y="8"/>
                  <a:pt x="142" y="11"/>
                  <a:pt x="145" y="11"/>
                </a:cubicBezTo>
                <a:cubicBezTo>
                  <a:pt x="148" y="11"/>
                  <a:pt x="150" y="8"/>
                  <a:pt x="150" y="5"/>
                </a:cubicBezTo>
                <a:cubicBezTo>
                  <a:pt x="150" y="3"/>
                  <a:pt x="148" y="0"/>
                  <a:pt x="145" y="0"/>
                </a:cubicBezTo>
                <a:close/>
              </a:path>
            </a:pathLst>
          </a:custGeom>
          <a:solidFill>
            <a:srgbClr val="000000"/>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j-lt"/>
              <a:ea typeface="Montserrat" panose="00000500000000000000"/>
              <a:cs typeface="+mj-lt"/>
              <a:sym typeface="Montserrat" panose="00000500000000000000"/>
            </a:endParaRPr>
          </a:p>
        </p:txBody>
      </p:sp>
      <p:grpSp>
        <p:nvGrpSpPr>
          <p:cNvPr id="1952" name="Google Shape;1952;p109"/>
          <p:cNvGrpSpPr/>
          <p:nvPr/>
        </p:nvGrpSpPr>
        <p:grpSpPr>
          <a:xfrm>
            <a:off x="8531259" y="1873055"/>
            <a:ext cx="2031135" cy="1982529"/>
            <a:chOff x="1028810" y="2611100"/>
            <a:chExt cx="2031134" cy="1982530"/>
          </a:xfrm>
        </p:grpSpPr>
        <p:sp>
          <p:nvSpPr>
            <p:cNvPr id="1953" name="Google Shape;1953;p109"/>
            <p:cNvSpPr txBox="1"/>
            <p:nvPr/>
          </p:nvSpPr>
          <p:spPr>
            <a:xfrm>
              <a:off x="1028810" y="2611100"/>
              <a:ext cx="2031134" cy="1982530"/>
            </a:xfrm>
            <a:prstGeom prst="rect">
              <a:avLst/>
            </a:prstGeom>
            <a:noFill/>
            <a:ln>
              <a:noFill/>
            </a:ln>
          </p:spPr>
          <p:txBody>
            <a:bodyPr spcFirstLastPara="1" wrap="square" lIns="91433" tIns="45700" rIns="91433" bIns="45700" anchor="t" anchorCtr="0">
              <a:noAutofit/>
            </a:bodyPr>
            <a:lstStyle/>
            <a:p>
              <a:pPr marL="0" marR="0" lvl="0" indent="0" algn="l" rtl="0">
                <a:lnSpc>
                  <a:spcPct val="130000"/>
                </a:lnSpc>
                <a:spcBef>
                  <a:spcPts val="0"/>
                </a:spcBef>
                <a:spcAft>
                  <a:spcPts val="0"/>
                </a:spcAft>
                <a:buNone/>
              </a:pPr>
              <a:r>
                <a:rPr lang="en-GB" sz="2000">
                  <a:solidFill>
                    <a:schemeClr val="lt1"/>
                  </a:solidFill>
                  <a:latin typeface="+mj-lt"/>
                  <a:ea typeface="Open Sans" panose="020B0606030504020204"/>
                  <a:cs typeface="+mj-lt"/>
                  <a:sym typeface="Open Sans" panose="020B0606030504020204"/>
                </a:rPr>
                <a:t>Lorem ipsum dolor sit amet consectetuer odio non tellus natoque</a:t>
              </a:r>
            </a:p>
          </p:txBody>
        </p:sp>
        <p:cxnSp>
          <p:nvCxnSpPr>
            <p:cNvPr id="1954" name="Google Shape;1954;p109"/>
            <p:cNvCxnSpPr/>
            <p:nvPr/>
          </p:nvCxnSpPr>
          <p:spPr>
            <a:xfrm rot="10800000">
              <a:off x="1133476" y="3017313"/>
              <a:ext cx="1484194" cy="0"/>
            </a:xfrm>
            <a:prstGeom prst="straightConnector1">
              <a:avLst/>
            </a:prstGeom>
            <a:noFill/>
            <a:ln w="25400" cap="flat" cmpd="sng">
              <a:solidFill>
                <a:schemeClr val="lt1"/>
              </a:solidFill>
              <a:prstDash val="solid"/>
              <a:miter lim="800000"/>
              <a:headEnd type="none" w="sm" len="sm"/>
              <a:tailEnd type="none" w="sm" len="sm"/>
            </a:ln>
          </p:spPr>
        </p:cxnSp>
        <p:cxnSp>
          <p:nvCxnSpPr>
            <p:cNvPr id="1955" name="Google Shape;1955;p109"/>
            <p:cNvCxnSpPr/>
            <p:nvPr/>
          </p:nvCxnSpPr>
          <p:spPr>
            <a:xfrm rot="10800000">
              <a:off x="1133477" y="3386405"/>
              <a:ext cx="1611193" cy="0"/>
            </a:xfrm>
            <a:prstGeom prst="straightConnector1">
              <a:avLst/>
            </a:prstGeom>
            <a:noFill/>
            <a:ln w="25400" cap="flat" cmpd="sng">
              <a:solidFill>
                <a:schemeClr val="lt1"/>
              </a:solidFill>
              <a:prstDash val="solid"/>
              <a:miter lim="800000"/>
              <a:headEnd type="none" w="sm" len="sm"/>
              <a:tailEnd type="none" w="sm" len="sm"/>
            </a:ln>
          </p:spPr>
        </p:cxnSp>
        <p:cxnSp>
          <p:nvCxnSpPr>
            <p:cNvPr id="1956" name="Google Shape;1956;p109"/>
            <p:cNvCxnSpPr/>
            <p:nvPr/>
          </p:nvCxnSpPr>
          <p:spPr>
            <a:xfrm rot="10800000">
              <a:off x="1133478" y="3781693"/>
              <a:ext cx="1512767" cy="0"/>
            </a:xfrm>
            <a:prstGeom prst="straightConnector1">
              <a:avLst/>
            </a:prstGeom>
            <a:noFill/>
            <a:ln w="25400" cap="flat" cmpd="sng">
              <a:solidFill>
                <a:schemeClr val="lt1"/>
              </a:solidFill>
              <a:prstDash val="solid"/>
              <a:miter lim="800000"/>
              <a:headEnd type="none" w="sm" len="sm"/>
              <a:tailEnd type="none" w="sm" len="sm"/>
            </a:ln>
          </p:spPr>
        </p:cxnSp>
        <p:cxnSp>
          <p:nvCxnSpPr>
            <p:cNvPr id="1957" name="Google Shape;1957;p109"/>
            <p:cNvCxnSpPr/>
            <p:nvPr/>
          </p:nvCxnSpPr>
          <p:spPr>
            <a:xfrm rot="10800000">
              <a:off x="1133480" y="4172218"/>
              <a:ext cx="1747715" cy="0"/>
            </a:xfrm>
            <a:prstGeom prst="straightConnector1">
              <a:avLst/>
            </a:prstGeom>
            <a:noFill/>
            <a:ln w="25400" cap="flat" cmpd="sng">
              <a:solidFill>
                <a:schemeClr val="lt1"/>
              </a:solidFill>
              <a:prstDash val="solid"/>
              <a:miter lim="800000"/>
              <a:headEnd type="none" w="sm" len="sm"/>
              <a:tailEnd type="none" w="sm" len="sm"/>
            </a:ln>
          </p:spPr>
        </p:cxnSp>
        <p:cxnSp>
          <p:nvCxnSpPr>
            <p:cNvPr id="1958" name="Google Shape;1958;p109"/>
            <p:cNvCxnSpPr/>
            <p:nvPr/>
          </p:nvCxnSpPr>
          <p:spPr>
            <a:xfrm rot="10800000">
              <a:off x="1133481" y="4569093"/>
              <a:ext cx="950789" cy="0"/>
            </a:xfrm>
            <a:prstGeom prst="straightConnector1">
              <a:avLst/>
            </a:prstGeom>
            <a:noFill/>
            <a:ln w="25400" cap="flat" cmpd="sng">
              <a:solidFill>
                <a:schemeClr val="lt1"/>
              </a:solidFill>
              <a:prstDash val="solid"/>
              <a:miter lim="800000"/>
              <a:headEnd type="none" w="sm" len="sm"/>
              <a:tailEnd type="none" w="sm" len="sm"/>
            </a:ln>
          </p:spPr>
        </p:cxnSp>
      </p:grpSp>
      <p:sp>
        <p:nvSpPr>
          <p:cNvPr id="1959" name="Google Shape;1959;p109"/>
          <p:cNvSpPr txBox="1"/>
          <p:nvPr/>
        </p:nvSpPr>
        <p:spPr>
          <a:xfrm>
            <a:off x="8531260" y="4452937"/>
            <a:ext cx="2238341" cy="890052"/>
          </a:xfrm>
          <a:prstGeom prst="rect">
            <a:avLst/>
          </a:prstGeom>
          <a:noFill/>
          <a:ln>
            <a:noFill/>
          </a:ln>
        </p:spPr>
        <p:txBody>
          <a:bodyPr spcFirstLastPara="1" wrap="square" lIns="91433" tIns="45700" rIns="91433" bIns="45700" anchor="t" anchorCtr="0">
            <a:noAutofit/>
          </a:bodyPr>
          <a:lstStyle/>
          <a:p>
            <a:pPr marL="0" marR="0" lvl="0" indent="0" algn="l" rtl="0">
              <a:lnSpc>
                <a:spcPct val="178000"/>
              </a:lnSpc>
              <a:spcBef>
                <a:spcPts val="0"/>
              </a:spcBef>
              <a:spcAft>
                <a:spcPts val="0"/>
              </a:spcAft>
              <a:buNone/>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a:t>
            </a:r>
            <a:endParaRPr lang="en-GB" sz="935">
              <a:solidFill>
                <a:schemeClr val="lt1"/>
              </a:solidFill>
              <a:latin typeface="+mj-lt"/>
              <a:ea typeface="Open Sans" panose="020B0606030504020204"/>
              <a:cs typeface="+mj-lt"/>
              <a:sym typeface="Open Sans" panose="020B0606030504020204"/>
            </a:endParaRPr>
          </a:p>
        </p:txBody>
      </p:sp>
      <p:grpSp>
        <p:nvGrpSpPr>
          <p:cNvPr id="1960" name="Google Shape;1960;p109"/>
          <p:cNvGrpSpPr/>
          <p:nvPr/>
        </p:nvGrpSpPr>
        <p:grpSpPr>
          <a:xfrm>
            <a:off x="1028300" y="2500033"/>
            <a:ext cx="2101200" cy="1745228"/>
            <a:chOff x="-3337708" y="3076760"/>
            <a:chExt cx="2101200" cy="1745228"/>
          </a:xfrm>
        </p:grpSpPr>
        <p:sp>
          <p:nvSpPr>
            <p:cNvPr id="1961" name="Google Shape;1961;p109"/>
            <p:cNvSpPr txBox="1"/>
            <p:nvPr/>
          </p:nvSpPr>
          <p:spPr>
            <a:xfrm>
              <a:off x="-3337708" y="3076760"/>
              <a:ext cx="2101200" cy="1169400"/>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US" altLang="en-GB" sz="7065">
                  <a:solidFill>
                    <a:schemeClr val="lt1"/>
                  </a:solidFill>
                  <a:latin typeface="+mj-lt"/>
                  <a:ea typeface="Open Sans Light" panose="020B0606030504020204"/>
                  <a:cs typeface="+mj-lt"/>
                  <a:sym typeface="Open Sans Light" panose="020B0606030504020204"/>
                </a:rPr>
                <a:t>25</a:t>
              </a:r>
              <a:r>
                <a:rPr lang="en-GB" sz="7065">
                  <a:solidFill>
                    <a:schemeClr val="lt1"/>
                  </a:solidFill>
                  <a:latin typeface="+mj-lt"/>
                  <a:ea typeface="Open Sans Light" panose="020B0606030504020204"/>
                  <a:cs typeface="+mj-lt"/>
                  <a:sym typeface="Open Sans Light" panose="020B0606030504020204"/>
                </a:rPr>
                <a:t>%</a:t>
              </a:r>
            </a:p>
          </p:txBody>
        </p:sp>
        <p:sp>
          <p:nvSpPr>
            <p:cNvPr id="1962" name="Google Shape;1962;p109"/>
            <p:cNvSpPr txBox="1"/>
            <p:nvPr/>
          </p:nvSpPr>
          <p:spPr>
            <a:xfrm>
              <a:off x="-3029070" y="4137121"/>
              <a:ext cx="1483788" cy="684867"/>
            </a:xfrm>
            <a:prstGeom prst="rect">
              <a:avLst/>
            </a:prstGeom>
            <a:noFill/>
            <a:ln>
              <a:noFill/>
            </a:ln>
          </p:spPr>
          <p:txBody>
            <a:bodyPr spcFirstLastPara="1" wrap="square" lIns="91433" tIns="45700" rIns="91433" bIns="45700" anchor="t" anchorCtr="0">
              <a:noAutofit/>
            </a:bodyPr>
            <a:lstStyle/>
            <a:p>
              <a:pPr marL="0" marR="0" lvl="0" indent="0" algn="ctr" rtl="0">
                <a:lnSpc>
                  <a:spcPct val="178000"/>
                </a:lnSpc>
                <a:spcBef>
                  <a:spcPts val="0"/>
                </a:spcBef>
                <a:spcAft>
                  <a:spcPts val="0"/>
                </a:spcAft>
                <a:buNone/>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a:t>
              </a:r>
              <a:endParaRPr lang="en-GB" sz="935">
                <a:solidFill>
                  <a:schemeClr val="lt1"/>
                </a:solidFill>
                <a:latin typeface="+mj-lt"/>
                <a:ea typeface="Open Sans" panose="020B0606030504020204"/>
                <a:cs typeface="+mj-lt"/>
                <a:sym typeface="Open Sans" panose="020B0606030504020204"/>
              </a:endParaRPr>
            </a:p>
          </p:txBody>
        </p:sp>
      </p:grpSp>
      <p:pic>
        <p:nvPicPr>
          <p:cNvPr id="5" name="图片占位符 4">
            <a:extLst>
              <a:ext uri="{FF2B5EF4-FFF2-40B4-BE49-F238E27FC236}">
                <a16:creationId xmlns:a16="http://schemas.microsoft.com/office/drawing/2014/main" id="{2C2E9B26-4A3C-41B7-A027-03E90A193FA3}"/>
              </a:ext>
            </a:extLst>
          </p:cNvPr>
          <p:cNvPicPr>
            <a:picLocks noGrp="1" noChangeAspect="1"/>
          </p:cNvPicPr>
          <p:nvPr>
            <p:ph type="pic" idx="2"/>
          </p:nvPr>
        </p:nvPicPr>
        <p:blipFill>
          <a:blip r:embed="rId3" cstate="screen">
            <a:extLst>
              <a:ext uri="{28A0092B-C50C-407E-A947-70E740481C1C}">
                <a14:useLocalDpi xmlns:a14="http://schemas.microsoft.com/office/drawing/2010/main"/>
              </a:ext>
            </a:extLst>
          </a:blip>
          <a:srcRect/>
          <a:stretch>
            <a:fillRect/>
          </a:stretch>
        </p:blipFill>
        <p:spPr>
          <a:xfrm>
            <a:off x="4406900" y="2055813"/>
            <a:ext cx="3452813" cy="4735512"/>
          </a:xfrm>
          <a:blipFill rotWithShape="1">
            <a:blip r:embed="rId4" cstate="screen">
              <a:extLst>
                <a:ext uri="{28A0092B-C50C-407E-A947-70E740481C1C}">
                  <a14:useLocalDpi xmlns:a14="http://schemas.microsoft.com/office/drawing/2010/main"/>
                </a:ext>
              </a:extLst>
            </a:blip>
            <a:stretch>
              <a:fillRect/>
            </a:stretch>
          </a:blipFill>
        </p:spPr>
      </p:pic>
      <p:sp>
        <p:nvSpPr>
          <p:cNvPr id="1950" name="Google Shape;1950;p109"/>
          <p:cNvSpPr/>
          <p:nvPr/>
        </p:nvSpPr>
        <p:spPr>
          <a:xfrm>
            <a:off x="4244975" y="1873885"/>
            <a:ext cx="3708400" cy="4990465"/>
          </a:xfrm>
          <a:custGeom>
            <a:avLst/>
            <a:gdLst/>
            <a:ahLst/>
            <a:cxnLst/>
            <a:rect l="l" t="t" r="r" b="b"/>
            <a:pathLst>
              <a:path w="596" h="778" extrusionOk="0">
                <a:moveTo>
                  <a:pt x="36" y="778"/>
                </a:moveTo>
                <a:cubicBezTo>
                  <a:pt x="36" y="92"/>
                  <a:pt x="36" y="92"/>
                  <a:pt x="36" y="92"/>
                </a:cubicBezTo>
                <a:cubicBezTo>
                  <a:pt x="36" y="58"/>
                  <a:pt x="63" y="30"/>
                  <a:pt x="98" y="30"/>
                </a:cubicBezTo>
                <a:cubicBezTo>
                  <a:pt x="136" y="30"/>
                  <a:pt x="136" y="30"/>
                  <a:pt x="136" y="30"/>
                </a:cubicBezTo>
                <a:cubicBezTo>
                  <a:pt x="138" y="33"/>
                  <a:pt x="138" y="33"/>
                  <a:pt x="138" y="33"/>
                </a:cubicBezTo>
                <a:cubicBezTo>
                  <a:pt x="142" y="37"/>
                  <a:pt x="144" y="41"/>
                  <a:pt x="145" y="46"/>
                </a:cubicBezTo>
                <a:cubicBezTo>
                  <a:pt x="148" y="58"/>
                  <a:pt x="158" y="66"/>
                  <a:pt x="171" y="66"/>
                </a:cubicBezTo>
                <a:cubicBezTo>
                  <a:pt x="432" y="66"/>
                  <a:pt x="432" y="66"/>
                  <a:pt x="432" y="66"/>
                </a:cubicBezTo>
                <a:cubicBezTo>
                  <a:pt x="444" y="66"/>
                  <a:pt x="455" y="58"/>
                  <a:pt x="458" y="46"/>
                </a:cubicBezTo>
                <a:cubicBezTo>
                  <a:pt x="459" y="41"/>
                  <a:pt x="461" y="37"/>
                  <a:pt x="464" y="33"/>
                </a:cubicBezTo>
                <a:cubicBezTo>
                  <a:pt x="467" y="30"/>
                  <a:pt x="467" y="30"/>
                  <a:pt x="467" y="30"/>
                </a:cubicBezTo>
                <a:cubicBezTo>
                  <a:pt x="505" y="30"/>
                  <a:pt x="505" y="30"/>
                  <a:pt x="505" y="30"/>
                </a:cubicBezTo>
                <a:cubicBezTo>
                  <a:pt x="539" y="30"/>
                  <a:pt x="567" y="58"/>
                  <a:pt x="567" y="92"/>
                </a:cubicBezTo>
                <a:cubicBezTo>
                  <a:pt x="567" y="778"/>
                  <a:pt x="567" y="778"/>
                  <a:pt x="567" y="778"/>
                </a:cubicBezTo>
                <a:cubicBezTo>
                  <a:pt x="596" y="778"/>
                  <a:pt x="596" y="778"/>
                  <a:pt x="596" y="778"/>
                </a:cubicBezTo>
                <a:cubicBezTo>
                  <a:pt x="596" y="92"/>
                  <a:pt x="596" y="92"/>
                  <a:pt x="596" y="92"/>
                </a:cubicBezTo>
                <a:cubicBezTo>
                  <a:pt x="596" y="41"/>
                  <a:pt x="555" y="0"/>
                  <a:pt x="505" y="0"/>
                </a:cubicBezTo>
                <a:cubicBezTo>
                  <a:pt x="98" y="0"/>
                  <a:pt x="98" y="0"/>
                  <a:pt x="98" y="0"/>
                </a:cubicBezTo>
                <a:cubicBezTo>
                  <a:pt x="47" y="0"/>
                  <a:pt x="6" y="41"/>
                  <a:pt x="6" y="92"/>
                </a:cubicBezTo>
                <a:cubicBezTo>
                  <a:pt x="6" y="141"/>
                  <a:pt x="6" y="141"/>
                  <a:pt x="6" y="141"/>
                </a:cubicBezTo>
                <a:cubicBezTo>
                  <a:pt x="4" y="141"/>
                  <a:pt x="4" y="141"/>
                  <a:pt x="4" y="141"/>
                </a:cubicBezTo>
                <a:cubicBezTo>
                  <a:pt x="3" y="141"/>
                  <a:pt x="2" y="142"/>
                  <a:pt x="2" y="143"/>
                </a:cubicBezTo>
                <a:cubicBezTo>
                  <a:pt x="2" y="148"/>
                  <a:pt x="2" y="148"/>
                  <a:pt x="2" y="148"/>
                </a:cubicBezTo>
                <a:cubicBezTo>
                  <a:pt x="2" y="149"/>
                  <a:pt x="3" y="149"/>
                  <a:pt x="4" y="149"/>
                </a:cubicBezTo>
                <a:cubicBezTo>
                  <a:pt x="6" y="149"/>
                  <a:pt x="6" y="149"/>
                  <a:pt x="6" y="149"/>
                </a:cubicBezTo>
                <a:cubicBezTo>
                  <a:pt x="6" y="180"/>
                  <a:pt x="6" y="180"/>
                  <a:pt x="6" y="180"/>
                </a:cubicBezTo>
                <a:cubicBezTo>
                  <a:pt x="4" y="180"/>
                  <a:pt x="4" y="180"/>
                  <a:pt x="4" y="180"/>
                </a:cubicBezTo>
                <a:cubicBezTo>
                  <a:pt x="3" y="180"/>
                  <a:pt x="2" y="180"/>
                  <a:pt x="2" y="181"/>
                </a:cubicBezTo>
                <a:cubicBezTo>
                  <a:pt x="2" y="186"/>
                  <a:pt x="2" y="186"/>
                  <a:pt x="2" y="186"/>
                </a:cubicBezTo>
                <a:cubicBezTo>
                  <a:pt x="2" y="187"/>
                  <a:pt x="3" y="188"/>
                  <a:pt x="4" y="188"/>
                </a:cubicBezTo>
                <a:cubicBezTo>
                  <a:pt x="6" y="188"/>
                  <a:pt x="6" y="188"/>
                  <a:pt x="6" y="188"/>
                </a:cubicBezTo>
                <a:cubicBezTo>
                  <a:pt x="6" y="260"/>
                  <a:pt x="6" y="260"/>
                  <a:pt x="6" y="260"/>
                </a:cubicBezTo>
                <a:cubicBezTo>
                  <a:pt x="6" y="260"/>
                  <a:pt x="6" y="260"/>
                  <a:pt x="6" y="260"/>
                </a:cubicBezTo>
                <a:cubicBezTo>
                  <a:pt x="2" y="260"/>
                  <a:pt x="0" y="262"/>
                  <a:pt x="0" y="266"/>
                </a:cubicBezTo>
                <a:cubicBezTo>
                  <a:pt x="0" y="353"/>
                  <a:pt x="0" y="353"/>
                  <a:pt x="0" y="353"/>
                </a:cubicBezTo>
                <a:cubicBezTo>
                  <a:pt x="0" y="357"/>
                  <a:pt x="2" y="359"/>
                  <a:pt x="6" y="359"/>
                </a:cubicBezTo>
                <a:cubicBezTo>
                  <a:pt x="6" y="359"/>
                  <a:pt x="6" y="359"/>
                  <a:pt x="6" y="359"/>
                </a:cubicBezTo>
                <a:cubicBezTo>
                  <a:pt x="6" y="396"/>
                  <a:pt x="6" y="396"/>
                  <a:pt x="6" y="396"/>
                </a:cubicBezTo>
                <a:cubicBezTo>
                  <a:pt x="6" y="396"/>
                  <a:pt x="6" y="396"/>
                  <a:pt x="6" y="396"/>
                </a:cubicBezTo>
                <a:cubicBezTo>
                  <a:pt x="2" y="396"/>
                  <a:pt x="0" y="399"/>
                  <a:pt x="0" y="402"/>
                </a:cubicBezTo>
                <a:cubicBezTo>
                  <a:pt x="0" y="490"/>
                  <a:pt x="0" y="490"/>
                  <a:pt x="0" y="490"/>
                </a:cubicBezTo>
                <a:cubicBezTo>
                  <a:pt x="0" y="493"/>
                  <a:pt x="2" y="496"/>
                  <a:pt x="6" y="496"/>
                </a:cubicBezTo>
                <a:cubicBezTo>
                  <a:pt x="6" y="496"/>
                  <a:pt x="6" y="496"/>
                  <a:pt x="6" y="496"/>
                </a:cubicBezTo>
                <a:cubicBezTo>
                  <a:pt x="6" y="778"/>
                  <a:pt x="6" y="778"/>
                  <a:pt x="6" y="778"/>
                </a:cubicBezTo>
                <a:lnTo>
                  <a:pt x="36" y="778"/>
                </a:lnTo>
                <a:close/>
              </a:path>
            </a:pathLst>
          </a:custGeom>
          <a:solidFill>
            <a:srgbClr val="000000"/>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j-lt"/>
              <a:ea typeface="Montserrat" panose="00000500000000000000"/>
              <a:cs typeface="+mj-lt"/>
              <a:sym typeface="Montserrat" panose="00000500000000000000"/>
            </a:endParaRPr>
          </a:p>
        </p:txBody>
      </p:sp>
      <p:sp>
        <p:nvSpPr>
          <p:cNvPr id="258" name="Google Shape;258;p45"/>
          <p:cNvSpPr txBox="1"/>
          <p:nvPr/>
        </p:nvSpPr>
        <p:spPr>
          <a:xfrm>
            <a:off x="762000" y="852170"/>
            <a:ext cx="3312160" cy="861695"/>
          </a:xfrm>
          <a:prstGeom prst="rect">
            <a:avLst/>
          </a:prstGeom>
          <a:noFill/>
          <a:ln>
            <a:noFill/>
          </a:ln>
        </p:spPr>
        <p:txBody>
          <a:bodyPr spcFirstLastPara="1" wrap="square" lIns="91433" tIns="45700" rIns="91433" bIns="45700" anchor="t" anchorCtr="0">
            <a:noAutofit/>
          </a:bodyPr>
          <a:lstStyle/>
          <a:p>
            <a:pPr marL="0" marR="0" lvl="0" indent="0" algn="dist" rtl="0">
              <a:spcBef>
                <a:spcPts val="0"/>
              </a:spcBef>
              <a:spcAft>
                <a:spcPts val="0"/>
              </a:spcAft>
              <a:buNone/>
            </a:pPr>
            <a:r>
              <a:rPr lang="zh-CN" altLang="en-US" sz="28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2800">
              <a:solidFill>
                <a:schemeClr val="bg1"/>
              </a:solidFill>
              <a:latin typeface="思源黑体 CN Light" panose="020B0300000000000000" charset="-122"/>
              <a:ea typeface="思源黑体 CN Light" panose="020B0300000000000000" charset="-122"/>
              <a:cs typeface="+mj-lt"/>
              <a:sym typeface="+mn-ea"/>
            </a:endParaRPr>
          </a:p>
        </p:txBody>
      </p:sp>
      <p:sp>
        <p:nvSpPr>
          <p:cNvPr id="3" name="文本框 2"/>
          <p:cNvSpPr txBox="1"/>
          <p:nvPr/>
        </p:nvSpPr>
        <p:spPr>
          <a:xfrm>
            <a:off x="-3175" y="5084445"/>
            <a:ext cx="4323080" cy="1568450"/>
          </a:xfrm>
          <a:prstGeom prst="rect">
            <a:avLst/>
          </a:prstGeom>
          <a:solidFill>
            <a:srgbClr val="373504"/>
          </a:solidFill>
        </p:spPr>
        <p:txBody>
          <a:bodyPr wrap="square" rtlCol="0" anchor="t">
            <a:spAutoFit/>
          </a:bodyPr>
          <a:lstStyle/>
          <a:p>
            <a:pPr marR="0" indent="0" algn="dist">
              <a:spcBef>
                <a:spcPts val="0"/>
              </a:spcBef>
              <a:spcAft>
                <a:spcPts val="0"/>
              </a:spcAft>
              <a:buNone/>
            </a:pPr>
            <a:r>
              <a:rPr lang="en-US" altLang="en-GB" sz="9600" b="1">
                <a:solidFill>
                  <a:schemeClr val="bg1"/>
                </a:solidFill>
                <a:latin typeface="Youth Touch DEMO" panose="02000503000000000000" charset="0"/>
                <a:ea typeface="Arial" panose="020B0604020202020204"/>
                <a:cs typeface="Youth Touch DEMO" panose="02000503000000000000" charset="0"/>
                <a:sym typeface="Arial" panose="020B0604020202020204"/>
              </a:rPr>
              <a:t>tempalte.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
        <p:cNvGrpSpPr/>
        <p:nvPr/>
      </p:nvGrpSpPr>
      <p:grpSpPr>
        <a:xfrm>
          <a:off x="0" y="0"/>
          <a:ext cx="0" cy="0"/>
          <a:chOff x="0" y="0"/>
          <a:chExt cx="0" cy="0"/>
        </a:xfrm>
      </p:grpSpPr>
      <p:sp>
        <p:nvSpPr>
          <p:cNvPr id="9" name="矩形 8"/>
          <p:cNvSpPr/>
          <p:nvPr/>
        </p:nvSpPr>
        <p:spPr>
          <a:xfrm>
            <a:off x="6290945" y="6985"/>
            <a:ext cx="5888355" cy="6830060"/>
          </a:xfrm>
          <a:prstGeom prst="rect">
            <a:avLst/>
          </a:prstGeom>
          <a:solidFill>
            <a:srgbClr val="373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Google Shape;273;p49"/>
          <p:cNvSpPr txBox="1"/>
          <p:nvPr/>
        </p:nvSpPr>
        <p:spPr>
          <a:xfrm rot="16200000">
            <a:off x="6096000" y="4549140"/>
            <a:ext cx="2606675" cy="750570"/>
          </a:xfrm>
          <a:prstGeom prst="rect">
            <a:avLst/>
          </a:prstGeom>
          <a:noFill/>
          <a:ln>
            <a:noFill/>
          </a:ln>
        </p:spPr>
        <p:txBody>
          <a:bodyPr spcFirstLastPara="1" wrap="square" lIns="91433" tIns="45700" rIns="91433" bIns="45700" anchor="t" anchorCtr="0">
            <a:noAutofit/>
          </a:bodyPr>
          <a:lstStyle/>
          <a:p>
            <a:pPr marR="0" indent="0">
              <a:lnSpc>
                <a:spcPct val="159000"/>
              </a:lnSpc>
              <a:spcBef>
                <a:spcPts val="0"/>
              </a:spcBef>
              <a:spcAft>
                <a:spcPts val="0"/>
              </a:spcAft>
              <a:buNone/>
            </a:pPr>
            <a:r>
              <a:rPr lang="en-GB" sz="1200">
                <a:solidFill>
                  <a:schemeClr val="bg1"/>
                </a:solidFill>
                <a:latin typeface="+mj-lt"/>
                <a:ea typeface="Raleway" panose="020B0403030101060003"/>
                <a:cs typeface="+mj-lt"/>
                <a:sym typeface="Raleway" panose="020B0403030101060003"/>
              </a:rPr>
              <a:t>If you need help with the product, please contact the shop owner to by visiting their.</a:t>
            </a:r>
          </a:p>
        </p:txBody>
      </p:sp>
      <p:sp>
        <p:nvSpPr>
          <p:cNvPr id="271" name="Google Shape;271;p46"/>
          <p:cNvSpPr txBox="1"/>
          <p:nvPr/>
        </p:nvSpPr>
        <p:spPr>
          <a:xfrm>
            <a:off x="1230630" y="3905885"/>
            <a:ext cx="4375150" cy="1396365"/>
          </a:xfrm>
          <a:prstGeom prst="rect">
            <a:avLst/>
          </a:prstGeom>
          <a:noFill/>
          <a:ln>
            <a:noFill/>
          </a:ln>
        </p:spPr>
        <p:txBody>
          <a:bodyPr spcFirstLastPara="1" wrap="square" lIns="91433" tIns="45700" rIns="91433" bIns="45700" anchor="t" anchorCtr="0">
            <a:noAutofit/>
          </a:bodyPr>
          <a:lstStyle/>
          <a:p>
            <a:pPr marR="0" indent="0">
              <a:spcBef>
                <a:spcPts val="0"/>
              </a:spcBef>
              <a:spcAft>
                <a:spcPts val="0"/>
              </a:spcAft>
              <a:buNone/>
            </a:pPr>
            <a:r>
              <a:rPr lang="en-US" altLang="en-GB" sz="7200" b="1">
                <a:solidFill>
                  <a:schemeClr val="bg1"/>
                </a:solidFill>
                <a:latin typeface="Arial" panose="020B0604020202020204"/>
                <a:ea typeface="Arial" panose="020B0604020202020204"/>
                <a:cs typeface="Arial" panose="020B0604020202020204"/>
                <a:sym typeface="Arial" panose="020B0604020202020204"/>
              </a:rPr>
              <a:t>THANKS</a:t>
            </a:r>
            <a:r>
              <a:rPr lang="en-GB" sz="7200" b="1">
                <a:solidFill>
                  <a:schemeClr val="bg1"/>
                </a:solidFill>
                <a:latin typeface="Arial" panose="020B0604020202020204"/>
                <a:ea typeface="Arial" panose="020B0604020202020204"/>
                <a:cs typeface="Arial" panose="020B0604020202020204"/>
                <a:sym typeface="Arial" panose="020B0604020202020204"/>
              </a:rPr>
              <a:t> </a:t>
            </a:r>
          </a:p>
          <a:p>
            <a:pPr marR="0" indent="0">
              <a:spcBef>
                <a:spcPts val="0"/>
              </a:spcBef>
              <a:spcAft>
                <a:spcPts val="0"/>
              </a:spcAft>
              <a:buNone/>
            </a:pPr>
            <a:r>
              <a:rPr lang="en-US" altLang="en-GB" sz="4400" b="1">
                <a:solidFill>
                  <a:schemeClr val="bg1"/>
                </a:solidFill>
                <a:latin typeface="Vladimir Script" panose="03050402040407070305" charset="0"/>
                <a:ea typeface="Arial" panose="020B0604020202020204"/>
                <a:cs typeface="Vladimir Script" panose="03050402040407070305" charset="0"/>
                <a:sym typeface="Arial" panose="020B0604020202020204"/>
              </a:rPr>
              <a:t>tempalte.</a:t>
            </a:r>
          </a:p>
        </p:txBody>
      </p:sp>
      <p:cxnSp>
        <p:nvCxnSpPr>
          <p:cNvPr id="10" name="直接连接符 9"/>
          <p:cNvCxnSpPr/>
          <p:nvPr/>
        </p:nvCxnSpPr>
        <p:spPr>
          <a:xfrm>
            <a:off x="429260" y="459105"/>
            <a:ext cx="0" cy="3358515"/>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Google Shape;321;p49"/>
          <p:cNvSpPr txBox="1"/>
          <p:nvPr/>
        </p:nvSpPr>
        <p:spPr>
          <a:xfrm rot="16200000">
            <a:off x="5499735" y="4829175"/>
            <a:ext cx="2432050" cy="385445"/>
          </a:xfrm>
          <a:prstGeom prst="rect">
            <a:avLst/>
          </a:prstGeom>
          <a:noFill/>
          <a:ln>
            <a:noFill/>
          </a:ln>
        </p:spPr>
        <p:txBody>
          <a:bodyPr spcFirstLastPara="1" wrap="square" lIns="91433" tIns="45700" rIns="91433" bIns="45700" anchor="t" anchorCtr="0">
            <a:noAutofit/>
          </a:bodyPr>
          <a:lstStyle/>
          <a:p>
            <a:pPr marR="0" indent="0">
              <a:lnSpc>
                <a:spcPct val="100000"/>
              </a:lnSpc>
              <a:spcBef>
                <a:spcPts val="0"/>
              </a:spcBef>
              <a:spcAft>
                <a:spcPts val="0"/>
              </a:spcAft>
              <a:buNone/>
            </a:pPr>
            <a:r>
              <a:rPr lang="en-GB" sz="2000">
                <a:solidFill>
                  <a:schemeClr val="bg1"/>
                </a:solidFill>
                <a:latin typeface="微软雅黑" panose="020B0503020204020204" charset="-122"/>
                <a:ea typeface="微软雅黑" panose="020B0503020204020204" charset="-122"/>
                <a:cs typeface="Sorts Mill Goudy" panose="02000503000000000000"/>
                <a:sym typeface="Sorts Mill Goudy" panose="02000503000000000000"/>
              </a:rPr>
              <a:t>Simple Minimal</a:t>
            </a:r>
            <a:endParaRPr sz="500">
              <a:solidFill>
                <a:schemeClr val="bg1"/>
              </a:solidFill>
              <a:latin typeface="微软雅黑" panose="020B0503020204020204" charset="-122"/>
              <a:ea typeface="微软雅黑" panose="020B0503020204020204" charset="-122"/>
            </a:endParaRPr>
          </a:p>
          <a:p>
            <a:pPr marR="0" indent="0">
              <a:lnSpc>
                <a:spcPct val="100000"/>
              </a:lnSpc>
              <a:spcBef>
                <a:spcPts val="0"/>
              </a:spcBef>
              <a:spcAft>
                <a:spcPts val="0"/>
              </a:spcAft>
              <a:buNone/>
            </a:pPr>
            <a:endParaRPr lang="en-GB" sz="2000">
              <a:solidFill>
                <a:schemeClr val="bg1"/>
              </a:solidFill>
              <a:latin typeface="微软雅黑" panose="020B0503020204020204" charset="-122"/>
              <a:ea typeface="微软雅黑" panose="020B0503020204020204" charset="-122"/>
              <a:cs typeface="Sorts Mill Goudy" panose="02000503000000000000"/>
              <a:sym typeface="Sorts Mill Goudy" panose="02000503000000000000"/>
            </a:endParaRPr>
          </a:p>
        </p:txBody>
      </p:sp>
      <p:sp>
        <p:nvSpPr>
          <p:cNvPr id="1818" name="Google Shape;1818;p106"/>
          <p:cNvSpPr txBox="1"/>
          <p:nvPr/>
        </p:nvSpPr>
        <p:spPr>
          <a:xfrm rot="16200000">
            <a:off x="-323215" y="4682490"/>
            <a:ext cx="1504950" cy="231140"/>
          </a:xfrm>
          <a:prstGeom prst="rect">
            <a:avLst/>
          </a:prstGeom>
          <a:noFill/>
          <a:ln>
            <a:noFill/>
          </a:ln>
        </p:spPr>
        <p:txBody>
          <a:bodyPr spcFirstLastPara="1" wrap="square" lIns="91433" tIns="45700" rIns="91433" bIns="45700" anchor="t" anchorCtr="0">
            <a:noAutofit/>
          </a:bodyPr>
          <a:lstStyle/>
          <a:p>
            <a:pPr marR="0" indent="0" algn="r">
              <a:spcBef>
                <a:spcPts val="0"/>
              </a:spcBef>
              <a:spcAft>
                <a:spcPts val="0"/>
              </a:spcAft>
              <a:buNone/>
            </a:pPr>
            <a:r>
              <a:rPr lang="en-GB" sz="1400">
                <a:solidFill>
                  <a:schemeClr val="lt1"/>
                </a:solidFill>
                <a:latin typeface="+mj-lt"/>
                <a:ea typeface="Open Sans" panose="020B0606030504020204"/>
                <a:cs typeface="+mj-lt"/>
                <a:sym typeface="Open Sans" panose="020B0606030504020204"/>
              </a:rPr>
              <a:t> PowerPoint |  </a:t>
            </a:r>
          </a:p>
        </p:txBody>
      </p:sp>
      <p:sp>
        <p:nvSpPr>
          <p:cNvPr id="100" name="文本框 99"/>
          <p:cNvSpPr txBox="1"/>
          <p:nvPr/>
        </p:nvSpPr>
        <p:spPr>
          <a:xfrm>
            <a:off x="673735" y="459105"/>
            <a:ext cx="2167255" cy="1303020"/>
          </a:xfrm>
          <a:prstGeom prst="rect">
            <a:avLst/>
          </a:prstGeom>
          <a:noFill/>
          <a:ln w="9525">
            <a:noFill/>
          </a:ln>
        </p:spPr>
        <p:txBody>
          <a:bodyPr wrap="square">
            <a:spAutoFit/>
          </a:bodyPr>
          <a:lstStyle/>
          <a:p>
            <a:pPr indent="0" fontAlgn="auto">
              <a:lnSpc>
                <a:spcPct val="150000"/>
              </a:lnSpc>
            </a:pPr>
            <a:r>
              <a:rPr lang="en-US" sz="1050" b="0">
                <a:solidFill>
                  <a:schemeClr val="bg1"/>
                </a:solidFill>
                <a:latin typeface="Calibri" panose="020F0502020204030204" charset="0"/>
                <a:ea typeface="宋体" panose="02010600030101010101" pitchFamily="2" charset="-122"/>
                <a:cs typeface="Times New Roman" panose="02020603050405020304" charset="0"/>
              </a:rPr>
              <a:t>ME TEMPTED IS THAT YOU SEE ME AT THE MOMENT. BUT THERE IS NOT TOO MUCH EXTRAVAGANT HOPE, BUT I HOPE TO HAVE YOUR HEART, NOT TO LEAVE.</a:t>
            </a:r>
            <a:endParaRPr lang="en-US" altLang="en-US" sz="1050" b="0">
              <a:solidFill>
                <a:schemeClr val="bg1"/>
              </a:solidFill>
              <a:latin typeface="Calibri" panose="020F0502020204030204" charset="0"/>
              <a:ea typeface="宋体" panose="02010600030101010101" pitchFamily="2" charset="-122"/>
              <a:cs typeface="Times New Roman" panose="02020603050405020304" charset="0"/>
            </a:endParaRPr>
          </a:p>
        </p:txBody>
      </p:sp>
      <p:sp>
        <p:nvSpPr>
          <p:cNvPr id="2" name="矩形 1"/>
          <p:cNvSpPr/>
          <p:nvPr/>
        </p:nvSpPr>
        <p:spPr>
          <a:xfrm>
            <a:off x="8070850" y="800100"/>
            <a:ext cx="3714750" cy="5353050"/>
          </a:xfrm>
          <a:prstGeom prst="rect">
            <a:avLst/>
          </a:prstGeom>
          <a:blipFill rotWithShape="1">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Shape 254"/>
        <p:cNvGrpSpPr/>
        <p:nvPr/>
      </p:nvGrpSpPr>
      <p:grpSpPr>
        <a:xfrm>
          <a:off x="0" y="0"/>
          <a:ext cx="0" cy="0"/>
          <a:chOff x="0" y="0"/>
          <a:chExt cx="0" cy="0"/>
        </a:xfrm>
      </p:grpSpPr>
      <p:grpSp>
        <p:nvGrpSpPr>
          <p:cNvPr id="256" name="Google Shape;256;p45"/>
          <p:cNvGrpSpPr/>
          <p:nvPr/>
        </p:nvGrpSpPr>
        <p:grpSpPr>
          <a:xfrm>
            <a:off x="761999" y="1047751"/>
            <a:ext cx="3714750" cy="2344480"/>
            <a:chOff x="8031844" y="3751520"/>
            <a:chExt cx="3714750" cy="2344480"/>
          </a:xfrm>
        </p:grpSpPr>
        <p:sp>
          <p:nvSpPr>
            <p:cNvPr id="257" name="Google Shape;257;p45"/>
            <p:cNvSpPr txBox="1"/>
            <p:nvPr/>
          </p:nvSpPr>
          <p:spPr>
            <a:xfrm>
              <a:off x="8031844" y="4760687"/>
              <a:ext cx="3398156" cy="1335313"/>
            </a:xfrm>
            <a:prstGeom prst="rect">
              <a:avLst/>
            </a:prstGeom>
            <a:noFill/>
            <a:ln>
              <a:noFill/>
            </a:ln>
          </p:spPr>
          <p:txBody>
            <a:bodyPr spcFirstLastPara="1" wrap="square" lIns="91433" tIns="45700" rIns="91433" bIns="45700" anchor="ctr" anchorCtr="0">
              <a:noAutofit/>
            </a:bodyPr>
            <a:lstStyle/>
            <a:p>
              <a:pPr marL="0" marR="0" lvl="0" indent="0" algn="l" rtl="0">
                <a:lnSpc>
                  <a:spcPct val="178000"/>
                </a:lnSpc>
                <a:spcBef>
                  <a:spcPts val="0"/>
                </a:spcBef>
                <a:spcAft>
                  <a:spcPts val="0"/>
                </a:spcAft>
                <a:buClr>
                  <a:schemeClr val="lt2"/>
                </a:buClr>
                <a:buSzPts val="700"/>
                <a:buFont typeface="Arial" panose="020B0604020202020204"/>
                <a:buNone/>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35">
                <a:solidFill>
                  <a:schemeClr val="bg1"/>
                </a:solidFill>
                <a:latin typeface="+mj-lt"/>
                <a:ea typeface="思源黑体 CN Light" panose="020B0300000000000000" charset="-122"/>
                <a:cs typeface="+mj-lt"/>
              </a:endParaRPr>
            </a:p>
            <a:p>
              <a:pPr marL="0" marR="0" lvl="0" indent="0" algn="l" rtl="0">
                <a:lnSpc>
                  <a:spcPct val="178000"/>
                </a:lnSpc>
                <a:spcBef>
                  <a:spcPts val="0"/>
                </a:spcBef>
                <a:spcAft>
                  <a:spcPts val="0"/>
                </a:spcAft>
                <a:buClr>
                  <a:schemeClr val="lt2"/>
                </a:buClr>
                <a:buSzPts val="700"/>
                <a:buFont typeface="Arial" panose="020B0604020202020204"/>
                <a:buNone/>
              </a:pPr>
              <a:r>
                <a:rPr lang="en-GB" sz="935" b="0" i="0">
                  <a:solidFill>
                    <a:schemeClr val="bg1"/>
                  </a:solidFill>
                  <a:latin typeface="+mj-lt"/>
                  <a:ea typeface="Montserrat Light" panose="00000500000000000000"/>
                  <a:cs typeface="+mj-lt"/>
                  <a:sym typeface="Montserrat Light" panose="00000500000000000000"/>
                </a:rPr>
                <a:t>. If</a:t>
              </a:r>
            </a:p>
          </p:txBody>
        </p:sp>
        <p:sp>
          <p:nvSpPr>
            <p:cNvPr id="258" name="Google Shape;258;p45"/>
            <p:cNvSpPr txBox="1"/>
            <p:nvPr/>
          </p:nvSpPr>
          <p:spPr>
            <a:xfrm>
              <a:off x="8031844" y="3751520"/>
              <a:ext cx="3714750" cy="861695"/>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zh-CN" altLang="en-US" sz="28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2800">
                <a:solidFill>
                  <a:schemeClr val="bg1"/>
                </a:solidFill>
                <a:latin typeface="思源黑体 CN Light" panose="020B0300000000000000" charset="-122"/>
                <a:ea typeface="思源黑体 CN Light" panose="020B0300000000000000" charset="-122"/>
                <a:cs typeface="+mj-lt"/>
                <a:sym typeface="+mn-ea"/>
              </a:endParaRPr>
            </a:p>
          </p:txBody>
        </p:sp>
      </p:grpSp>
      <p:sp>
        <p:nvSpPr>
          <p:cNvPr id="2" name="文本框 1"/>
          <p:cNvSpPr txBox="1"/>
          <p:nvPr/>
        </p:nvSpPr>
        <p:spPr>
          <a:xfrm>
            <a:off x="762000" y="4988560"/>
            <a:ext cx="2411730" cy="1014730"/>
          </a:xfrm>
          <a:prstGeom prst="rect">
            <a:avLst/>
          </a:prstGeom>
          <a:noFill/>
        </p:spPr>
        <p:txBody>
          <a:bodyPr wrap="none" rtlCol="0" anchor="t">
            <a:spAutoFit/>
          </a:bodyPr>
          <a:lstStyle/>
          <a:p>
            <a:pPr marR="0" indent="0">
              <a:spcBef>
                <a:spcPts val="0"/>
              </a:spcBef>
              <a:spcAft>
                <a:spcPts val="0"/>
              </a:spcAft>
              <a:buNone/>
            </a:pPr>
            <a:r>
              <a:rPr lang="en-US" altLang="en-GB" sz="6000" b="1">
                <a:solidFill>
                  <a:schemeClr val="bg1"/>
                </a:solidFill>
                <a:latin typeface="Vladimir Script" panose="03050402040407070305" charset="0"/>
                <a:ea typeface="Arial" panose="020B0604020202020204"/>
                <a:cs typeface="Vladimir Script" panose="03050402040407070305" charset="0"/>
                <a:sym typeface="Arial" panose="020B0604020202020204"/>
              </a:rPr>
              <a:t>tempalte.</a:t>
            </a:r>
          </a:p>
        </p:txBody>
      </p:sp>
      <p:pic>
        <p:nvPicPr>
          <p:cNvPr id="7" name="图片 6">
            <a:extLst>
              <a:ext uri="{FF2B5EF4-FFF2-40B4-BE49-F238E27FC236}">
                <a16:creationId xmlns:a16="http://schemas.microsoft.com/office/drawing/2014/main" id="{89106086-D7F6-4DF3-ADFA-F9B60C85229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60155" y="487106"/>
            <a:ext cx="4357687" cy="5810249"/>
          </a:xfrm>
          <a:prstGeom prst="rect">
            <a:avLst/>
          </a:prstGeom>
        </p:spPr>
      </p:pic>
      <p:sp>
        <p:nvSpPr>
          <p:cNvPr id="12" name="Google Shape;257;p45">
            <a:extLst>
              <a:ext uri="{FF2B5EF4-FFF2-40B4-BE49-F238E27FC236}">
                <a16:creationId xmlns:a16="http://schemas.microsoft.com/office/drawing/2014/main" id="{05AC9EEB-0C1B-4981-B415-E83EDB5CA4A6}"/>
              </a:ext>
            </a:extLst>
          </p:cNvPr>
          <p:cNvSpPr txBox="1"/>
          <p:nvPr/>
        </p:nvSpPr>
        <p:spPr>
          <a:xfrm>
            <a:off x="8621775" y="4744594"/>
            <a:ext cx="2671065" cy="1335405"/>
          </a:xfrm>
          <a:prstGeom prst="rect">
            <a:avLst/>
          </a:prstGeom>
          <a:noFill/>
          <a:ln>
            <a:noFill/>
          </a:ln>
        </p:spPr>
        <p:txBody>
          <a:bodyPr spcFirstLastPara="1" wrap="square" lIns="91433" tIns="45700" rIns="91433" bIns="45700" anchor="ctr" anchorCtr="0">
            <a:noAutofit/>
          </a:bodyPr>
          <a:lstStyle/>
          <a:p>
            <a:pPr marL="0" marR="0" lvl="0" indent="0" algn="l" rtl="0">
              <a:lnSpc>
                <a:spcPct val="178000"/>
              </a:lnSpc>
              <a:spcBef>
                <a:spcPts val="0"/>
              </a:spcBef>
              <a:spcAft>
                <a:spcPts val="0"/>
              </a:spcAft>
              <a:buClr>
                <a:schemeClr val="lt2"/>
              </a:buClr>
              <a:buSzPts val="700"/>
              <a:buFont typeface="Arial" panose="020B0604020202020204"/>
              <a:buNone/>
            </a:pPr>
            <a:r>
              <a:rPr lang="zh-CN" altLang="en-US" sz="935" dirty="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35" dirty="0">
              <a:solidFill>
                <a:schemeClr val="bg1"/>
              </a:solidFill>
              <a:latin typeface="+mj-lt"/>
              <a:ea typeface="思源黑体 CN Light" panose="020B0300000000000000" charset="-122"/>
              <a:cs typeface="+mj-lt"/>
            </a:endParaRPr>
          </a:p>
          <a:p>
            <a:pPr marL="0" marR="0" lvl="0" indent="0" algn="l" rtl="0">
              <a:lnSpc>
                <a:spcPct val="178000"/>
              </a:lnSpc>
              <a:spcBef>
                <a:spcPts val="0"/>
              </a:spcBef>
              <a:spcAft>
                <a:spcPts val="0"/>
              </a:spcAft>
              <a:buClr>
                <a:schemeClr val="lt2"/>
              </a:buClr>
              <a:buSzPts val="700"/>
              <a:buFont typeface="Arial" panose="020B0604020202020204"/>
              <a:buNone/>
            </a:pPr>
            <a:r>
              <a:rPr lang="en-GB" sz="935" b="0" i="0" dirty="0">
                <a:solidFill>
                  <a:schemeClr val="bg1"/>
                </a:solidFill>
                <a:latin typeface="+mj-lt"/>
                <a:ea typeface="Montserrat Light" panose="00000500000000000000"/>
                <a:cs typeface="+mj-lt"/>
                <a:sym typeface="Montserrat Light" panose="00000500000000000000"/>
              </a:rPr>
              <a:t>. If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830" y="-14605"/>
            <a:ext cx="6125210" cy="6886575"/>
          </a:xfrm>
          <a:prstGeom prst="rect">
            <a:avLst/>
          </a:prstGeom>
          <a:solidFill>
            <a:srgbClr val="37350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52500" y="1169035"/>
            <a:ext cx="4147185" cy="4381500"/>
          </a:xfrm>
          <a:prstGeom prst="rect">
            <a:avLst/>
          </a:prstGeom>
          <a:blipFill rotWithShape="1">
            <a:blip r:embed="rId2"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6" name="Google Shape;256;p45"/>
          <p:cNvGrpSpPr/>
          <p:nvPr/>
        </p:nvGrpSpPr>
        <p:grpSpPr>
          <a:xfrm>
            <a:off x="7122159" y="1751331"/>
            <a:ext cx="3836670" cy="2344420"/>
            <a:chOff x="8031844" y="3751520"/>
            <a:chExt cx="3836670" cy="2344420"/>
          </a:xfrm>
        </p:grpSpPr>
        <p:sp>
          <p:nvSpPr>
            <p:cNvPr id="257" name="Google Shape;257;p45"/>
            <p:cNvSpPr txBox="1"/>
            <p:nvPr/>
          </p:nvSpPr>
          <p:spPr>
            <a:xfrm>
              <a:off x="8031844" y="4760535"/>
              <a:ext cx="3836670" cy="1335405"/>
            </a:xfrm>
            <a:prstGeom prst="rect">
              <a:avLst/>
            </a:prstGeom>
            <a:noFill/>
            <a:ln>
              <a:noFill/>
            </a:ln>
          </p:spPr>
          <p:txBody>
            <a:bodyPr spcFirstLastPara="1" wrap="square" lIns="91433" tIns="45700" rIns="91433" bIns="45700" anchor="ctr" anchorCtr="0">
              <a:noAutofit/>
            </a:bodyPr>
            <a:lstStyle/>
            <a:p>
              <a:pPr marL="0" marR="0" lvl="0" indent="0" algn="l" rtl="0">
                <a:lnSpc>
                  <a:spcPct val="178000"/>
                </a:lnSpc>
                <a:spcBef>
                  <a:spcPts val="0"/>
                </a:spcBef>
                <a:spcAft>
                  <a:spcPts val="0"/>
                </a:spcAft>
                <a:buClr>
                  <a:schemeClr val="lt2"/>
                </a:buClr>
                <a:buSzPts val="700"/>
                <a:buFont typeface="Arial" panose="020B0604020202020204"/>
                <a:buNone/>
              </a:pPr>
              <a:r>
                <a:rPr lang="zh-CN" altLang="en-US" sz="935" dirty="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35" dirty="0">
                <a:solidFill>
                  <a:schemeClr val="bg1"/>
                </a:solidFill>
                <a:latin typeface="+mj-lt"/>
                <a:ea typeface="思源黑体 CN Light" panose="020B0300000000000000" charset="-122"/>
                <a:cs typeface="+mj-lt"/>
              </a:endParaRPr>
            </a:p>
            <a:p>
              <a:pPr marL="0" marR="0" lvl="0" indent="0" algn="l" rtl="0">
                <a:lnSpc>
                  <a:spcPct val="178000"/>
                </a:lnSpc>
                <a:spcBef>
                  <a:spcPts val="0"/>
                </a:spcBef>
                <a:spcAft>
                  <a:spcPts val="0"/>
                </a:spcAft>
                <a:buClr>
                  <a:schemeClr val="lt2"/>
                </a:buClr>
                <a:buSzPts val="700"/>
                <a:buFont typeface="Arial" panose="020B0604020202020204"/>
                <a:buNone/>
              </a:pPr>
              <a:r>
                <a:rPr lang="en-GB" sz="935" b="0" i="0" dirty="0">
                  <a:solidFill>
                    <a:schemeClr val="bg1"/>
                  </a:solidFill>
                  <a:latin typeface="+mj-lt"/>
                  <a:ea typeface="Montserrat Light" panose="00000500000000000000"/>
                  <a:cs typeface="+mj-lt"/>
                  <a:sym typeface="Montserrat Light" panose="00000500000000000000"/>
                </a:rPr>
                <a:t>. If</a:t>
              </a:r>
            </a:p>
          </p:txBody>
        </p:sp>
        <p:sp>
          <p:nvSpPr>
            <p:cNvPr id="258" name="Google Shape;258;p45"/>
            <p:cNvSpPr txBox="1"/>
            <p:nvPr/>
          </p:nvSpPr>
          <p:spPr>
            <a:xfrm>
              <a:off x="8031844" y="3751520"/>
              <a:ext cx="3714750" cy="861695"/>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zh-CN" altLang="en-US" sz="28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2800">
                <a:solidFill>
                  <a:schemeClr val="bg1"/>
                </a:solidFill>
                <a:latin typeface="思源黑体 CN Light" panose="020B0300000000000000" charset="-122"/>
                <a:ea typeface="思源黑体 CN Light" panose="020B0300000000000000" charset="-122"/>
                <a:cs typeface="+mj-lt"/>
                <a:sym typeface="+mn-ea"/>
              </a:endParaRPr>
            </a:p>
          </p:txBody>
        </p:sp>
      </p:grpSp>
      <p:sp>
        <p:nvSpPr>
          <p:cNvPr id="4" name="文本框 3"/>
          <p:cNvSpPr txBox="1"/>
          <p:nvPr/>
        </p:nvSpPr>
        <p:spPr>
          <a:xfrm>
            <a:off x="762000" y="5257165"/>
            <a:ext cx="2411730" cy="1014730"/>
          </a:xfrm>
          <a:prstGeom prst="rect">
            <a:avLst/>
          </a:prstGeom>
          <a:noFill/>
        </p:spPr>
        <p:txBody>
          <a:bodyPr wrap="none" rtlCol="0" anchor="t">
            <a:spAutoFit/>
          </a:bodyPr>
          <a:lstStyle/>
          <a:p>
            <a:pPr marR="0" indent="0">
              <a:spcBef>
                <a:spcPts val="0"/>
              </a:spcBef>
              <a:spcAft>
                <a:spcPts val="0"/>
              </a:spcAft>
              <a:buNone/>
            </a:pPr>
            <a:r>
              <a:rPr lang="en-US" altLang="en-GB" sz="6000" b="1">
                <a:solidFill>
                  <a:schemeClr val="bg1"/>
                </a:solidFill>
                <a:latin typeface="Vladimir Script" panose="03050402040407070305" charset="0"/>
                <a:ea typeface="Arial" panose="020B0604020202020204"/>
                <a:cs typeface="Vladimir Script" panose="03050402040407070305" charset="0"/>
                <a:sym typeface="Arial" panose="020B0604020202020204"/>
              </a:rPr>
              <a:t>tempalte.</a:t>
            </a:r>
          </a:p>
        </p:txBody>
      </p:sp>
      <p:grpSp>
        <p:nvGrpSpPr>
          <p:cNvPr id="568" name="Google Shape;568;p47"/>
          <p:cNvGrpSpPr/>
          <p:nvPr/>
        </p:nvGrpSpPr>
        <p:grpSpPr>
          <a:xfrm>
            <a:off x="7138098" y="4679201"/>
            <a:ext cx="3682956" cy="824204"/>
            <a:chOff x="6746103" y="3303474"/>
            <a:chExt cx="3682956" cy="824204"/>
          </a:xfrm>
        </p:grpSpPr>
        <p:sp>
          <p:nvSpPr>
            <p:cNvPr id="569" name="Google Shape;569;p47"/>
            <p:cNvSpPr txBox="1"/>
            <p:nvPr/>
          </p:nvSpPr>
          <p:spPr>
            <a:xfrm>
              <a:off x="6746103" y="3303474"/>
              <a:ext cx="997857"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1065" b="1">
                  <a:solidFill>
                    <a:schemeClr val="bg1"/>
                  </a:solidFill>
                  <a:latin typeface="+mj-lt"/>
                  <a:ea typeface="Montserrat Light" panose="00000500000000000000"/>
                  <a:cs typeface="+mj-lt"/>
                  <a:sym typeface="Montserrat Light" panose="00000500000000000000"/>
                </a:rPr>
                <a:t>TITLE HERE</a:t>
              </a:r>
            </a:p>
          </p:txBody>
        </p:sp>
        <p:grpSp>
          <p:nvGrpSpPr>
            <p:cNvPr id="570" name="Google Shape;570;p47"/>
            <p:cNvGrpSpPr/>
            <p:nvPr/>
          </p:nvGrpSpPr>
          <p:grpSpPr>
            <a:xfrm>
              <a:off x="6843396" y="3559831"/>
              <a:ext cx="3585663" cy="215444"/>
              <a:chOff x="932998" y="4710746"/>
              <a:chExt cx="3585663" cy="215444"/>
            </a:xfrm>
          </p:grpSpPr>
          <p:sp>
            <p:nvSpPr>
              <p:cNvPr id="571" name="Google Shape;571;p47"/>
              <p:cNvSpPr/>
              <p:nvPr/>
            </p:nvSpPr>
            <p:spPr>
              <a:xfrm>
                <a:off x="932998" y="4791529"/>
                <a:ext cx="2962274" cy="84656"/>
              </a:xfrm>
              <a:prstGeom prst="rect">
                <a:avLst/>
              </a:prstGeom>
              <a:solidFill>
                <a:srgbClr val="FED8DB"/>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sp>
            <p:nvSpPr>
              <p:cNvPr id="572" name="Google Shape;572;p47"/>
              <p:cNvSpPr/>
              <p:nvPr/>
            </p:nvSpPr>
            <p:spPr>
              <a:xfrm>
                <a:off x="932998" y="4791529"/>
                <a:ext cx="1991177" cy="84656"/>
              </a:xfrm>
              <a:prstGeom prst="rect">
                <a:avLst/>
              </a:prstGeom>
              <a:solidFill>
                <a:srgbClr val="FB8F98"/>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sp>
            <p:nvSpPr>
              <p:cNvPr id="573" name="Google Shape;573;p47"/>
              <p:cNvSpPr txBox="1"/>
              <p:nvPr/>
            </p:nvSpPr>
            <p:spPr>
              <a:xfrm>
                <a:off x="4034291" y="4710746"/>
                <a:ext cx="484370" cy="215444"/>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800" b="1">
                    <a:solidFill>
                      <a:schemeClr val="bg1"/>
                    </a:solidFill>
                    <a:latin typeface="+mj-lt"/>
                    <a:ea typeface="Montserrat Light" panose="00000500000000000000"/>
                    <a:cs typeface="+mj-lt"/>
                    <a:sym typeface="Montserrat Light" panose="00000500000000000000"/>
                  </a:rPr>
                  <a:t>60%</a:t>
                </a:r>
              </a:p>
            </p:txBody>
          </p:sp>
        </p:grpSp>
        <p:grpSp>
          <p:nvGrpSpPr>
            <p:cNvPr id="574" name="Google Shape;574;p47"/>
            <p:cNvGrpSpPr/>
            <p:nvPr/>
          </p:nvGrpSpPr>
          <p:grpSpPr>
            <a:xfrm>
              <a:off x="6843396" y="3912234"/>
              <a:ext cx="3585663" cy="215444"/>
              <a:chOff x="932998" y="4710746"/>
              <a:chExt cx="3585663" cy="215444"/>
            </a:xfrm>
          </p:grpSpPr>
          <p:sp>
            <p:nvSpPr>
              <p:cNvPr id="575" name="Google Shape;575;p47"/>
              <p:cNvSpPr/>
              <p:nvPr/>
            </p:nvSpPr>
            <p:spPr>
              <a:xfrm>
                <a:off x="932998" y="4791529"/>
                <a:ext cx="2962274" cy="84656"/>
              </a:xfrm>
              <a:prstGeom prst="rect">
                <a:avLst/>
              </a:prstGeom>
              <a:solidFill>
                <a:srgbClr val="FED8DB"/>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sp>
            <p:nvSpPr>
              <p:cNvPr id="576" name="Google Shape;576;p47"/>
              <p:cNvSpPr/>
              <p:nvPr/>
            </p:nvSpPr>
            <p:spPr>
              <a:xfrm>
                <a:off x="932998" y="4791529"/>
                <a:ext cx="1180645" cy="84656"/>
              </a:xfrm>
              <a:prstGeom prst="rect">
                <a:avLst/>
              </a:prstGeom>
              <a:solidFill>
                <a:srgbClr val="FB8F98"/>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sp>
            <p:nvSpPr>
              <p:cNvPr id="577" name="Google Shape;577;p47"/>
              <p:cNvSpPr txBox="1"/>
              <p:nvPr/>
            </p:nvSpPr>
            <p:spPr>
              <a:xfrm>
                <a:off x="4034291" y="4710746"/>
                <a:ext cx="484370" cy="215444"/>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800" b="1">
                    <a:solidFill>
                      <a:schemeClr val="bg1"/>
                    </a:solidFill>
                    <a:latin typeface="+mj-lt"/>
                    <a:ea typeface="Montserrat Light" panose="00000500000000000000"/>
                    <a:cs typeface="+mj-lt"/>
                    <a:sym typeface="Montserrat Light" panose="00000500000000000000"/>
                  </a:rPr>
                  <a:t>40%</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Shape 330"/>
        <p:cNvGrpSpPr/>
        <p:nvPr/>
      </p:nvGrpSpPr>
      <p:grpSpPr>
        <a:xfrm>
          <a:off x="0" y="0"/>
          <a:ext cx="0" cy="0"/>
          <a:chOff x="0" y="0"/>
          <a:chExt cx="0" cy="0"/>
        </a:xfrm>
      </p:grpSpPr>
      <p:grpSp>
        <p:nvGrpSpPr>
          <p:cNvPr id="31" name="组合 30"/>
          <p:cNvGrpSpPr/>
          <p:nvPr/>
        </p:nvGrpSpPr>
        <p:grpSpPr>
          <a:xfrm>
            <a:off x="2000250" y="4860290"/>
            <a:ext cx="2273935" cy="1141095"/>
            <a:chOff x="11445" y="554"/>
            <a:chExt cx="3581" cy="1797"/>
          </a:xfrm>
        </p:grpSpPr>
        <p:sp>
          <p:nvSpPr>
            <p:cNvPr id="32" name="文本框 31"/>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33" name="文本框 32"/>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grpSp>
        <p:nvGrpSpPr>
          <p:cNvPr id="12" name="组合 0"/>
          <p:cNvGrpSpPr/>
          <p:nvPr/>
        </p:nvGrpSpPr>
        <p:grpSpPr>
          <a:xfrm>
            <a:off x="4933315" y="4860290"/>
            <a:ext cx="2273935" cy="1141095"/>
            <a:chOff x="11445" y="554"/>
            <a:chExt cx="3581" cy="1797"/>
          </a:xfrm>
        </p:grpSpPr>
        <p:sp>
          <p:nvSpPr>
            <p:cNvPr id="2" name="文本框 1"/>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3" name="文本框 2"/>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grpSp>
        <p:nvGrpSpPr>
          <p:cNvPr id="4" name="组合 3"/>
          <p:cNvGrpSpPr/>
          <p:nvPr/>
        </p:nvGrpSpPr>
        <p:grpSpPr>
          <a:xfrm>
            <a:off x="8020685" y="4860290"/>
            <a:ext cx="2273935" cy="1141095"/>
            <a:chOff x="11445" y="554"/>
            <a:chExt cx="3581" cy="1797"/>
          </a:xfrm>
        </p:grpSpPr>
        <p:sp>
          <p:nvSpPr>
            <p:cNvPr id="5" name="文本框 4"/>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6" name="文本框 5"/>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pic>
        <p:nvPicPr>
          <p:cNvPr id="14" name="图片占位符 13">
            <a:extLst>
              <a:ext uri="{FF2B5EF4-FFF2-40B4-BE49-F238E27FC236}">
                <a16:creationId xmlns:a16="http://schemas.microsoft.com/office/drawing/2014/main" id="{F1952939-8D9A-4035-8381-0831A063FE08}"/>
              </a:ext>
            </a:extLst>
          </p:cNvPr>
          <p:cNvPicPr>
            <a:picLocks noGrp="1" noChangeAspect="1"/>
          </p:cNvPicPr>
          <p:nvPr>
            <p:ph type="pic" idx="4"/>
          </p:nvPr>
        </p:nvPicPr>
        <p:blipFill>
          <a:blip r:embed="rId3" cstate="screen">
            <a:extLst>
              <a:ext uri="{28A0092B-C50C-407E-A947-70E740481C1C}">
                <a14:useLocalDpi xmlns:a14="http://schemas.microsoft.com/office/drawing/2010/main"/>
              </a:ext>
            </a:extLst>
          </a:blip>
          <a:srcRect/>
          <a:stretch>
            <a:fillRect/>
          </a:stretch>
        </p:blipFill>
        <p:spPr>
          <a:xfrm>
            <a:off x="2000250" y="2281238"/>
            <a:ext cx="2325688" cy="2325687"/>
          </a:xfrm>
          <a:blipFill rotWithShape="1">
            <a:blip r:embed="rId4" cstate="screen">
              <a:extLst>
                <a:ext uri="{28A0092B-C50C-407E-A947-70E740481C1C}">
                  <a14:useLocalDpi xmlns:a14="http://schemas.microsoft.com/office/drawing/2010/main"/>
                </a:ext>
              </a:extLst>
            </a:blip>
            <a:stretch>
              <a:fillRect b="1000"/>
            </a:stretch>
          </a:blipFill>
        </p:spPr>
      </p:pic>
      <p:pic>
        <p:nvPicPr>
          <p:cNvPr id="16" name="图片占位符 15">
            <a:extLst>
              <a:ext uri="{FF2B5EF4-FFF2-40B4-BE49-F238E27FC236}">
                <a16:creationId xmlns:a16="http://schemas.microsoft.com/office/drawing/2014/main" id="{B89FE5DE-B094-48CA-8299-8BAAF0C6DC3A}"/>
              </a:ext>
            </a:extLst>
          </p:cNvPr>
          <p:cNvPicPr>
            <a:picLocks noGrp="1" noChangeAspect="1"/>
          </p:cNvPicPr>
          <p:nvPr>
            <p:ph type="pic" idx="2"/>
          </p:nvPr>
        </p:nvPicPr>
        <p:blipFill>
          <a:blip r:embed="rId5" cstate="screen">
            <a:extLst>
              <a:ext uri="{28A0092B-C50C-407E-A947-70E740481C1C}">
                <a14:useLocalDpi xmlns:a14="http://schemas.microsoft.com/office/drawing/2010/main"/>
              </a:ext>
            </a:extLst>
          </a:blip>
          <a:srcRect/>
          <a:stretch>
            <a:fillRect/>
          </a:stretch>
        </p:blipFill>
        <p:spPr>
          <a:xfrm>
            <a:off x="4933950" y="2281238"/>
            <a:ext cx="2324100" cy="2325687"/>
          </a:xfrm>
          <a:blipFill rotWithShape="1">
            <a:blip r:embed="rId6" cstate="screen">
              <a:extLst>
                <a:ext uri="{28A0092B-C50C-407E-A947-70E740481C1C}">
                  <a14:useLocalDpi xmlns:a14="http://schemas.microsoft.com/office/drawing/2010/main"/>
                </a:ext>
              </a:extLst>
            </a:blip>
            <a:stretch>
              <a:fillRect b="1000"/>
            </a:stretch>
          </a:blipFill>
        </p:spPr>
      </p:pic>
      <p:pic>
        <p:nvPicPr>
          <p:cNvPr id="18" name="图片占位符 17">
            <a:extLst>
              <a:ext uri="{FF2B5EF4-FFF2-40B4-BE49-F238E27FC236}">
                <a16:creationId xmlns:a16="http://schemas.microsoft.com/office/drawing/2014/main" id="{C55DCA32-8FD6-48E3-A8DF-A8490731A366}"/>
              </a:ext>
            </a:extLst>
          </p:cNvPr>
          <p:cNvPicPr>
            <a:picLocks noGrp="1" noChangeAspect="1"/>
          </p:cNvPicPr>
          <p:nvPr>
            <p:ph type="pic" idx="3"/>
          </p:nvPr>
        </p:nvPicPr>
        <p:blipFill>
          <a:blip r:embed="rId7" cstate="screen">
            <a:extLst>
              <a:ext uri="{28A0092B-C50C-407E-A947-70E740481C1C}">
                <a14:useLocalDpi xmlns:a14="http://schemas.microsoft.com/office/drawing/2010/main"/>
              </a:ext>
            </a:extLst>
          </a:blip>
          <a:srcRect/>
          <a:stretch>
            <a:fillRect/>
          </a:stretch>
        </p:blipFill>
        <p:spPr>
          <a:xfrm>
            <a:off x="7866063" y="2281238"/>
            <a:ext cx="2325687" cy="2325687"/>
          </a:xfrm>
          <a:blipFill rotWithShape="1">
            <a:blip r:embed="rId8" cstate="screen">
              <a:extLst>
                <a:ext uri="{28A0092B-C50C-407E-A947-70E740481C1C}">
                  <a14:useLocalDpi xmlns:a14="http://schemas.microsoft.com/office/drawing/2010/main"/>
                </a:ext>
              </a:extLst>
            </a:blip>
            <a:stretch>
              <a:fillRect/>
            </a:stretch>
          </a:blipFill>
        </p:spPr>
      </p:pic>
      <p:grpSp>
        <p:nvGrpSpPr>
          <p:cNvPr id="11" name="组合 10"/>
          <p:cNvGrpSpPr/>
          <p:nvPr/>
        </p:nvGrpSpPr>
        <p:grpSpPr>
          <a:xfrm>
            <a:off x="3285490" y="547370"/>
            <a:ext cx="5358130" cy="1274445"/>
            <a:chOff x="4712" y="724"/>
            <a:chExt cx="8438" cy="2007"/>
          </a:xfrm>
        </p:grpSpPr>
        <p:grpSp>
          <p:nvGrpSpPr>
            <p:cNvPr id="54" name="组合 53"/>
            <p:cNvGrpSpPr/>
            <p:nvPr/>
          </p:nvGrpSpPr>
          <p:grpSpPr>
            <a:xfrm>
              <a:off x="4712" y="724"/>
              <a:ext cx="8439" cy="1409"/>
              <a:chOff x="5380" y="840"/>
              <a:chExt cx="8439" cy="1409"/>
            </a:xfrm>
          </p:grpSpPr>
          <p:sp>
            <p:nvSpPr>
              <p:cNvPr id="182" name="Google Shape;182;p34"/>
              <p:cNvSpPr txBox="1"/>
              <p:nvPr/>
            </p:nvSpPr>
            <p:spPr>
              <a:xfrm>
                <a:off x="5380" y="1437"/>
                <a:ext cx="8439" cy="812"/>
              </a:xfrm>
              <a:prstGeom prst="rect">
                <a:avLst/>
              </a:prstGeom>
              <a:noFill/>
              <a:ln>
                <a:noFill/>
              </a:ln>
            </p:spPr>
            <p:txBody>
              <a:bodyPr spcFirstLastPara="1" wrap="square" lIns="91433" tIns="45700" rIns="91433" bIns="45700" anchor="t" anchorCtr="0">
                <a:noAutofit/>
              </a:bodyPr>
              <a:lstStyle/>
              <a:p>
                <a:pPr marL="0" marR="0" lvl="0" indent="0" algn="ctr" rtl="0">
                  <a:lnSpc>
                    <a:spcPct val="110000"/>
                  </a:lnSpc>
                  <a:spcBef>
                    <a:spcPts val="0"/>
                  </a:spcBef>
                  <a:spcAft>
                    <a:spcPts val="0"/>
                  </a:spcAft>
                  <a:buNone/>
                </a:pPr>
                <a:r>
                  <a:rPr lang="zh-CN" altLang="en-US" sz="3060">
                    <a:solidFill>
                      <a:schemeClr val="bg1"/>
                    </a:solidFill>
                    <a:latin typeface="思源黑体 CN Light" panose="020B0300000000000000" charset="-122"/>
                    <a:ea typeface="思源黑体 CN Light" panose="020B0300000000000000" charset="-122"/>
                    <a:sym typeface="+mn-ea"/>
                  </a:rPr>
                  <a:t>添加此处原有标题</a:t>
                </a:r>
                <a:endParaRPr lang="zh-CN" altLang="en-US" sz="3060" b="1">
                  <a:solidFill>
                    <a:schemeClr val="bg1"/>
                  </a:solidFill>
                  <a:latin typeface="思源黑体 CN Light" panose="020B0300000000000000" charset="-122"/>
                  <a:ea typeface="思源黑体 CN Light" panose="020B0300000000000000" charset="-122"/>
                  <a:cs typeface="+mj-lt"/>
                  <a:sym typeface="+mn-ea"/>
                </a:endParaRPr>
              </a:p>
            </p:txBody>
          </p:sp>
          <p:sp>
            <p:nvSpPr>
              <p:cNvPr id="183" name="Google Shape;183;p34"/>
              <p:cNvSpPr txBox="1"/>
              <p:nvPr/>
            </p:nvSpPr>
            <p:spPr>
              <a:xfrm>
                <a:off x="6326" y="840"/>
                <a:ext cx="6548" cy="460"/>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US" altLang="en-GB" sz="1335" b="1">
                    <a:solidFill>
                      <a:schemeClr val="bg1"/>
                    </a:solidFill>
                    <a:latin typeface="+mj-lt"/>
                    <a:ea typeface="Montserrat" panose="00000500000000000000"/>
                    <a:cs typeface="+mj-lt"/>
                    <a:sym typeface="Montserrat" panose="00000500000000000000"/>
                  </a:rPr>
                  <a:t>TEXT HERE</a:t>
                </a:r>
              </a:p>
            </p:txBody>
          </p:sp>
        </p:grpSp>
        <p:sp>
          <p:nvSpPr>
            <p:cNvPr id="10" name="文本框 9"/>
            <p:cNvSpPr txBox="1"/>
            <p:nvPr/>
          </p:nvSpPr>
          <p:spPr>
            <a:xfrm>
              <a:off x="5213" y="2297"/>
              <a:ext cx="7175" cy="434"/>
            </a:xfrm>
            <a:prstGeom prst="rect">
              <a:avLst/>
            </a:prstGeom>
            <a:noFill/>
          </p:spPr>
          <p:txBody>
            <a:bodyPr wrap="none" rtlCol="0" anchor="t">
              <a:spAutoFit/>
            </a:bodyPr>
            <a:lstStyle/>
            <a:p>
              <a:pPr algn="dist"/>
              <a:r>
                <a:rPr lang="en-GB" sz="1200">
                  <a:solidFill>
                    <a:schemeClr val="bg1"/>
                  </a:solidFill>
                  <a:latin typeface="+mj-lt"/>
                  <a:ea typeface="Montserrat Light" panose="00000500000000000000"/>
                  <a:cs typeface="+mj-lt"/>
                  <a:sym typeface="Montserrat Light" panose="00000500000000000000"/>
                </a:rPr>
                <a:t>There are many variations of passages of Lorem Ipsum available</a:t>
              </a:r>
              <a:endParaRPr lang="en-GB" altLang="en-US" sz="1200">
                <a:solidFill>
                  <a:schemeClr val="bg1"/>
                </a:solidFill>
                <a:latin typeface="+mj-lt"/>
                <a:ea typeface="Montserrat Light" panose="00000500000000000000"/>
                <a:cs typeface="+mj-lt"/>
                <a:sym typeface="Montserrat Light" panose="0000050000000000000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Shape 264"/>
        <p:cNvGrpSpPr/>
        <p:nvPr/>
      </p:nvGrpSpPr>
      <p:grpSpPr>
        <a:xfrm>
          <a:off x="0" y="0"/>
          <a:ext cx="0" cy="0"/>
          <a:chOff x="0" y="0"/>
          <a:chExt cx="0" cy="0"/>
        </a:xfrm>
      </p:grpSpPr>
      <p:sp>
        <p:nvSpPr>
          <p:cNvPr id="269" name="Google Shape;269;p46"/>
          <p:cNvSpPr txBox="1"/>
          <p:nvPr/>
        </p:nvSpPr>
        <p:spPr>
          <a:xfrm>
            <a:off x="762000" y="2056765"/>
            <a:ext cx="3397885" cy="1335405"/>
          </a:xfrm>
          <a:prstGeom prst="rect">
            <a:avLst/>
          </a:prstGeom>
          <a:noFill/>
          <a:ln>
            <a:noFill/>
          </a:ln>
        </p:spPr>
        <p:txBody>
          <a:bodyPr spcFirstLastPara="1" wrap="square" lIns="91433" tIns="45700" rIns="91433" bIns="45700" anchor="ctr" anchorCtr="0">
            <a:noAutofit/>
          </a:bodyPr>
          <a:lstStyle/>
          <a:p>
            <a:pPr marL="0" marR="0" lvl="0" indent="0" algn="l" rtl="0">
              <a:lnSpc>
                <a:spcPct val="178000"/>
              </a:lnSpc>
              <a:spcBef>
                <a:spcPts val="0"/>
              </a:spcBef>
              <a:spcAft>
                <a:spcPts val="0"/>
              </a:spcAft>
              <a:buClr>
                <a:schemeClr val="lt2"/>
              </a:buClr>
              <a:buSzPts val="700"/>
              <a:buFont typeface="Arial" panose="020B0604020202020204"/>
              <a:buNone/>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35">
              <a:solidFill>
                <a:schemeClr val="bg1"/>
              </a:solidFill>
              <a:latin typeface="+mj-lt"/>
              <a:ea typeface="思源黑体 CN Light" panose="020B0300000000000000" charset="-122"/>
              <a:cs typeface="+mj-lt"/>
            </a:endParaRPr>
          </a:p>
          <a:p>
            <a:pPr marL="0" marR="0" lvl="0" indent="0" algn="l" rtl="0">
              <a:lnSpc>
                <a:spcPct val="178000"/>
              </a:lnSpc>
              <a:spcBef>
                <a:spcPts val="0"/>
              </a:spcBef>
              <a:spcAft>
                <a:spcPts val="0"/>
              </a:spcAft>
              <a:buClr>
                <a:schemeClr val="lt2"/>
              </a:buClr>
              <a:buSzPts val="700"/>
              <a:buFont typeface="Arial" panose="020B0604020202020204"/>
              <a:buNone/>
            </a:pPr>
            <a:endParaRPr lang="en-GB" sz="935" b="0" i="0">
              <a:solidFill>
                <a:schemeClr val="bg1"/>
              </a:solidFill>
              <a:latin typeface="+mj-lt"/>
              <a:ea typeface="Montserrat Light" panose="00000500000000000000"/>
              <a:cs typeface="+mj-lt"/>
              <a:sym typeface="Montserrat Light" panose="00000500000000000000"/>
            </a:endParaRPr>
          </a:p>
        </p:txBody>
      </p:sp>
      <p:sp>
        <p:nvSpPr>
          <p:cNvPr id="2" name="文本框 1"/>
          <p:cNvSpPr txBox="1"/>
          <p:nvPr/>
        </p:nvSpPr>
        <p:spPr>
          <a:xfrm>
            <a:off x="762000" y="4988560"/>
            <a:ext cx="2418080" cy="1014730"/>
          </a:xfrm>
          <a:prstGeom prst="rect">
            <a:avLst/>
          </a:prstGeom>
          <a:noFill/>
        </p:spPr>
        <p:txBody>
          <a:bodyPr wrap="square" rtlCol="0" anchor="t">
            <a:spAutoFit/>
          </a:bodyPr>
          <a:lstStyle/>
          <a:p>
            <a:pPr marR="0" indent="0" algn="dist">
              <a:spcBef>
                <a:spcPts val="0"/>
              </a:spcBef>
              <a:spcAft>
                <a:spcPts val="0"/>
              </a:spcAft>
              <a:buNone/>
            </a:pPr>
            <a:r>
              <a:rPr lang="en-US" altLang="en-GB" sz="6000" b="1">
                <a:solidFill>
                  <a:schemeClr val="bg1"/>
                </a:solidFill>
                <a:latin typeface="Youth Touch DEMO" panose="02000503000000000000" charset="0"/>
                <a:ea typeface="Arial" panose="020B0604020202020204"/>
                <a:cs typeface="Youth Touch DEMO" panose="02000503000000000000" charset="0"/>
                <a:sym typeface="Arial" panose="020B0604020202020204"/>
              </a:rPr>
              <a:t>tempalte.</a:t>
            </a:r>
          </a:p>
        </p:txBody>
      </p:sp>
      <p:sp>
        <p:nvSpPr>
          <p:cNvPr id="3" name="Google Shape;269;p46"/>
          <p:cNvSpPr txBox="1"/>
          <p:nvPr/>
        </p:nvSpPr>
        <p:spPr>
          <a:xfrm>
            <a:off x="8491855" y="4828222"/>
            <a:ext cx="3397885" cy="1335405"/>
          </a:xfrm>
          <a:prstGeom prst="rect">
            <a:avLst/>
          </a:prstGeom>
          <a:noFill/>
          <a:ln>
            <a:noFill/>
          </a:ln>
        </p:spPr>
        <p:txBody>
          <a:bodyPr spcFirstLastPara="1" wrap="square" lIns="91433" tIns="45700" rIns="91433" bIns="45700" anchor="ctr" anchorCtr="0">
            <a:noAutofit/>
          </a:bodyPr>
          <a:lstStyle/>
          <a:p>
            <a:pPr marL="0" marR="0" lvl="0" indent="0" algn="l" rtl="0">
              <a:lnSpc>
                <a:spcPct val="178000"/>
              </a:lnSpc>
              <a:spcBef>
                <a:spcPts val="0"/>
              </a:spcBef>
              <a:spcAft>
                <a:spcPts val="0"/>
              </a:spcAft>
              <a:buClr>
                <a:schemeClr val="lt2"/>
              </a:buClr>
              <a:buSzPts val="700"/>
              <a:buFont typeface="Arial" panose="020B0604020202020204"/>
              <a:buNone/>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35">
              <a:solidFill>
                <a:schemeClr val="bg1"/>
              </a:solidFill>
              <a:latin typeface="+mj-lt"/>
              <a:ea typeface="思源黑体 CN Light" panose="020B0300000000000000" charset="-122"/>
              <a:cs typeface="+mj-lt"/>
            </a:endParaRPr>
          </a:p>
          <a:p>
            <a:pPr marL="0" marR="0" lvl="0" indent="0" algn="l" rtl="0">
              <a:lnSpc>
                <a:spcPct val="178000"/>
              </a:lnSpc>
              <a:spcBef>
                <a:spcPts val="0"/>
              </a:spcBef>
              <a:spcAft>
                <a:spcPts val="0"/>
              </a:spcAft>
              <a:buClr>
                <a:schemeClr val="lt2"/>
              </a:buClr>
              <a:buSzPts val="700"/>
              <a:buFont typeface="Arial" panose="020B0604020202020204"/>
              <a:buNone/>
            </a:pPr>
            <a:r>
              <a:rPr lang="en-GB" sz="935" b="0" i="0">
                <a:solidFill>
                  <a:schemeClr val="bg1"/>
                </a:solidFill>
                <a:latin typeface="+mj-lt"/>
                <a:ea typeface="Montserrat Light" panose="00000500000000000000"/>
                <a:cs typeface="+mj-lt"/>
                <a:sym typeface="Montserrat Light" panose="00000500000000000000"/>
              </a:rPr>
              <a:t>e. If</a:t>
            </a:r>
          </a:p>
        </p:txBody>
      </p:sp>
      <p:sp>
        <p:nvSpPr>
          <p:cNvPr id="258" name="Google Shape;258;p45"/>
          <p:cNvSpPr txBox="1"/>
          <p:nvPr/>
        </p:nvSpPr>
        <p:spPr>
          <a:xfrm>
            <a:off x="761999" y="1047751"/>
            <a:ext cx="3714750" cy="861695"/>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zh-CN" altLang="en-US" sz="28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2800">
              <a:solidFill>
                <a:schemeClr val="bg1"/>
              </a:solidFill>
              <a:latin typeface="思源黑体 CN Light" panose="020B0300000000000000" charset="-122"/>
              <a:ea typeface="思源黑体 CN Light" panose="020B0300000000000000" charset="-122"/>
              <a:cs typeface="+mj-lt"/>
              <a:sym typeface="+mn-ea"/>
            </a:endParaRPr>
          </a:p>
        </p:txBody>
      </p:sp>
      <p:pic>
        <p:nvPicPr>
          <p:cNvPr id="8" name="图片 7">
            <a:extLst>
              <a:ext uri="{FF2B5EF4-FFF2-40B4-BE49-F238E27FC236}">
                <a16:creationId xmlns:a16="http://schemas.microsoft.com/office/drawing/2014/main" id="{25CDF0CD-C477-4D70-A7A9-4BE302D60FE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59885" y="901700"/>
            <a:ext cx="4169664" cy="55595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Shape 275"/>
        <p:cNvGrpSpPr/>
        <p:nvPr/>
      </p:nvGrpSpPr>
      <p:grpSpPr>
        <a:xfrm>
          <a:off x="0" y="0"/>
          <a:ext cx="0" cy="0"/>
          <a:chOff x="0" y="0"/>
          <a:chExt cx="0" cy="0"/>
        </a:xfrm>
      </p:grpSpPr>
      <p:sp>
        <p:nvSpPr>
          <p:cNvPr id="280" name="Google Shape;280;p47"/>
          <p:cNvSpPr/>
          <p:nvPr/>
        </p:nvSpPr>
        <p:spPr>
          <a:xfrm>
            <a:off x="0" y="1047751"/>
            <a:ext cx="3638549" cy="4074080"/>
          </a:xfrm>
          <a:prstGeom prst="rect">
            <a:avLst/>
          </a:prstGeom>
          <a:solidFill>
            <a:srgbClr val="373504"/>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j-lt"/>
              <a:ea typeface="Calibri" panose="020F0502020204030204"/>
              <a:cs typeface="+mj-lt"/>
              <a:sym typeface="Calibri" panose="020F0502020204030204"/>
            </a:endParaRPr>
          </a:p>
        </p:txBody>
      </p:sp>
      <p:grpSp>
        <p:nvGrpSpPr>
          <p:cNvPr id="282" name="Google Shape;282;p47"/>
          <p:cNvGrpSpPr/>
          <p:nvPr/>
        </p:nvGrpSpPr>
        <p:grpSpPr>
          <a:xfrm>
            <a:off x="4790621" y="1047751"/>
            <a:ext cx="2229756" cy="1095376"/>
            <a:chOff x="4790622" y="2330738"/>
            <a:chExt cx="2229756" cy="1095376"/>
          </a:xfrm>
        </p:grpSpPr>
        <p:sp>
          <p:nvSpPr>
            <p:cNvPr id="283" name="Google Shape;283;p47"/>
            <p:cNvSpPr txBox="1"/>
            <p:nvPr/>
          </p:nvSpPr>
          <p:spPr>
            <a:xfrm>
              <a:off x="4790622" y="2797480"/>
              <a:ext cx="2229756" cy="628634"/>
            </a:xfrm>
            <a:prstGeom prst="rect">
              <a:avLst/>
            </a:prstGeom>
            <a:noFill/>
            <a:ln>
              <a:noFill/>
            </a:ln>
          </p:spPr>
          <p:txBody>
            <a:bodyPr spcFirstLastPara="1" wrap="square" lIns="91433" tIns="45700" rIns="91433" bIns="45700" anchor="ctr" anchorCtr="0">
              <a:noAutofit/>
            </a:bodyPr>
            <a:lstStyle/>
            <a:p>
              <a:pPr marL="0" marR="0" lvl="0" indent="0" algn="l" rtl="0">
                <a:lnSpc>
                  <a:spcPct val="178000"/>
                </a:lnSpc>
                <a:spcBef>
                  <a:spcPts val="0"/>
                </a:spcBef>
                <a:spcAft>
                  <a:spcPts val="0"/>
                </a:spcAft>
                <a:buClr>
                  <a:schemeClr val="lt2"/>
                </a:buClr>
                <a:buSzPts val="700"/>
                <a:buFont typeface="Arial" panose="020B0604020202020204"/>
                <a:buNone/>
              </a:pPr>
              <a:r>
                <a:rPr lang="zh-CN" altLang="en-US" sz="935">
                  <a:solidFill>
                    <a:schemeClr val="bg1"/>
                  </a:solidFill>
                  <a:latin typeface="+mj-lt"/>
                  <a:ea typeface="思源黑体 CN Light" panose="020B0300000000000000" charset="-122"/>
                  <a:cs typeface="+mj-lt"/>
                  <a:sym typeface="+mn-ea"/>
                </a:rPr>
                <a:t>d through many mountains, walked through many waters, and knew many people</a:t>
              </a:r>
              <a:endParaRPr lang="en-GB" sz="935" b="0" i="0">
                <a:solidFill>
                  <a:schemeClr val="bg1"/>
                </a:solidFill>
                <a:latin typeface="+mj-lt"/>
                <a:ea typeface="Montserrat Light" panose="00000500000000000000"/>
                <a:cs typeface="+mj-lt"/>
                <a:sym typeface="Montserrat Light" panose="00000500000000000000"/>
              </a:endParaRPr>
            </a:p>
          </p:txBody>
        </p:sp>
        <p:sp>
          <p:nvSpPr>
            <p:cNvPr id="284" name="Google Shape;284;p47"/>
            <p:cNvSpPr txBox="1"/>
            <p:nvPr/>
          </p:nvSpPr>
          <p:spPr>
            <a:xfrm>
              <a:off x="4790622" y="2330738"/>
              <a:ext cx="1400629" cy="323165"/>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1465">
                  <a:solidFill>
                    <a:schemeClr val="bg1"/>
                  </a:solidFill>
                  <a:latin typeface="+mj-lt"/>
                  <a:ea typeface="Montserrat" panose="00000500000000000000"/>
                  <a:cs typeface="+mj-lt"/>
                  <a:sym typeface="Montserrat" panose="00000500000000000000"/>
                </a:rPr>
                <a:t>201</a:t>
              </a:r>
              <a:r>
                <a:rPr lang="en-US" altLang="en-GB" sz="1465">
                  <a:solidFill>
                    <a:schemeClr val="bg1"/>
                  </a:solidFill>
                  <a:latin typeface="+mj-lt"/>
                  <a:ea typeface="Montserrat" panose="00000500000000000000"/>
                  <a:cs typeface="+mj-lt"/>
                  <a:sym typeface="Montserrat" panose="00000500000000000000"/>
                </a:rPr>
                <a:t>8</a:t>
              </a:r>
            </a:p>
          </p:txBody>
        </p:sp>
      </p:grpSp>
      <p:grpSp>
        <p:nvGrpSpPr>
          <p:cNvPr id="285" name="Google Shape;285;p47"/>
          <p:cNvGrpSpPr/>
          <p:nvPr/>
        </p:nvGrpSpPr>
        <p:grpSpPr>
          <a:xfrm>
            <a:off x="8686347" y="1047751"/>
            <a:ext cx="2229756" cy="1095376"/>
            <a:chOff x="4790622" y="2330738"/>
            <a:chExt cx="2229756" cy="1095376"/>
          </a:xfrm>
        </p:grpSpPr>
        <p:sp>
          <p:nvSpPr>
            <p:cNvPr id="286" name="Google Shape;286;p47"/>
            <p:cNvSpPr txBox="1"/>
            <p:nvPr/>
          </p:nvSpPr>
          <p:spPr>
            <a:xfrm>
              <a:off x="4790622" y="2797479"/>
              <a:ext cx="2229756" cy="628635"/>
            </a:xfrm>
            <a:prstGeom prst="rect">
              <a:avLst/>
            </a:prstGeom>
            <a:noFill/>
            <a:ln>
              <a:noFill/>
            </a:ln>
          </p:spPr>
          <p:txBody>
            <a:bodyPr spcFirstLastPara="1" wrap="square" lIns="91433" tIns="45700" rIns="91433" bIns="45700" anchor="ctr" anchorCtr="0">
              <a:noAutofit/>
            </a:bodyPr>
            <a:lstStyle/>
            <a:p>
              <a:pPr marL="0" marR="0" lvl="0" indent="0" algn="l" rtl="0">
                <a:lnSpc>
                  <a:spcPct val="178000"/>
                </a:lnSpc>
                <a:spcBef>
                  <a:spcPts val="0"/>
                </a:spcBef>
                <a:spcAft>
                  <a:spcPts val="0"/>
                </a:spcAft>
                <a:buClr>
                  <a:schemeClr val="lt2"/>
                </a:buClr>
                <a:buSzPts val="700"/>
                <a:buFont typeface="Arial" panose="020B0604020202020204"/>
                <a:buNone/>
              </a:pPr>
              <a:r>
                <a:rPr lang="zh-CN" altLang="en-US" sz="935">
                  <a:solidFill>
                    <a:schemeClr val="bg1"/>
                  </a:solidFill>
                  <a:latin typeface="+mj-lt"/>
                  <a:ea typeface="思源黑体 CN Light" panose="020B0300000000000000" charset="-122"/>
                  <a:cs typeface="+mj-lt"/>
                  <a:sym typeface="+mn-ea"/>
                </a:rPr>
                <a:t>d through many mountains, walked through many waters, and knew many people</a:t>
              </a:r>
              <a:endParaRPr lang="en-GB" sz="935" b="0" i="0">
                <a:solidFill>
                  <a:schemeClr val="bg1"/>
                </a:solidFill>
                <a:latin typeface="+mj-lt"/>
                <a:ea typeface="Montserrat Light" panose="00000500000000000000"/>
                <a:cs typeface="+mj-lt"/>
                <a:sym typeface="Montserrat Light" panose="00000500000000000000"/>
              </a:endParaRPr>
            </a:p>
          </p:txBody>
        </p:sp>
        <p:sp>
          <p:nvSpPr>
            <p:cNvPr id="287" name="Google Shape;287;p47"/>
            <p:cNvSpPr txBox="1"/>
            <p:nvPr/>
          </p:nvSpPr>
          <p:spPr>
            <a:xfrm>
              <a:off x="4790622" y="2330738"/>
              <a:ext cx="1400629" cy="323165"/>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1465">
                  <a:solidFill>
                    <a:schemeClr val="bg1"/>
                  </a:solidFill>
                  <a:latin typeface="+mj-lt"/>
                  <a:ea typeface="Montserrat" panose="00000500000000000000"/>
                  <a:cs typeface="+mj-lt"/>
                  <a:sym typeface="Montserrat" panose="00000500000000000000"/>
                </a:rPr>
                <a:t>201</a:t>
              </a:r>
              <a:r>
                <a:rPr lang="en-US" altLang="en-GB" sz="1465">
                  <a:solidFill>
                    <a:schemeClr val="bg1"/>
                  </a:solidFill>
                  <a:latin typeface="+mj-lt"/>
                  <a:ea typeface="Montserrat" panose="00000500000000000000"/>
                  <a:cs typeface="+mj-lt"/>
                  <a:sym typeface="Montserrat" panose="00000500000000000000"/>
                </a:rPr>
                <a:t>9</a:t>
              </a:r>
            </a:p>
          </p:txBody>
        </p:sp>
      </p:grpSp>
      <p:cxnSp>
        <p:nvCxnSpPr>
          <p:cNvPr id="289" name="Google Shape;289;p47"/>
          <p:cNvCxnSpPr/>
          <p:nvPr/>
        </p:nvCxnSpPr>
        <p:spPr>
          <a:xfrm>
            <a:off x="4276725" y="1047751"/>
            <a:ext cx="0" cy="1095376"/>
          </a:xfrm>
          <a:prstGeom prst="straightConnector1">
            <a:avLst/>
          </a:prstGeom>
          <a:noFill/>
          <a:ln w="25400" cap="flat" cmpd="sng">
            <a:solidFill>
              <a:schemeClr val="bg1">
                <a:alpha val="54000"/>
              </a:schemeClr>
            </a:solidFill>
            <a:prstDash val="solid"/>
            <a:miter lim="800000"/>
            <a:headEnd type="none" w="sm" len="sm"/>
            <a:tailEnd type="none" w="sm" len="sm"/>
          </a:ln>
        </p:spPr>
      </p:cxnSp>
      <p:cxnSp>
        <p:nvCxnSpPr>
          <p:cNvPr id="290" name="Google Shape;290;p47"/>
          <p:cNvCxnSpPr/>
          <p:nvPr/>
        </p:nvCxnSpPr>
        <p:spPr>
          <a:xfrm>
            <a:off x="8172451" y="1047751"/>
            <a:ext cx="0" cy="1095376"/>
          </a:xfrm>
          <a:prstGeom prst="straightConnector1">
            <a:avLst/>
          </a:prstGeom>
          <a:noFill/>
          <a:ln w="25400" cap="flat" cmpd="sng">
            <a:solidFill>
              <a:schemeClr val="bg1">
                <a:alpha val="54000"/>
              </a:schemeClr>
            </a:solidFill>
            <a:prstDash val="solid"/>
            <a:miter lim="800000"/>
            <a:headEnd type="none" w="sm" len="sm"/>
            <a:tailEnd type="none" w="sm" len="sm"/>
          </a:ln>
        </p:spPr>
      </p:cxnSp>
      <p:sp>
        <p:nvSpPr>
          <p:cNvPr id="2" name="文本框 1"/>
          <p:cNvSpPr txBox="1"/>
          <p:nvPr/>
        </p:nvSpPr>
        <p:spPr>
          <a:xfrm>
            <a:off x="791210" y="4607560"/>
            <a:ext cx="2418080" cy="1014730"/>
          </a:xfrm>
          <a:prstGeom prst="rect">
            <a:avLst/>
          </a:prstGeom>
          <a:noFill/>
        </p:spPr>
        <p:txBody>
          <a:bodyPr wrap="square" rtlCol="0" anchor="t">
            <a:spAutoFit/>
          </a:bodyPr>
          <a:lstStyle/>
          <a:p>
            <a:pPr marR="0" indent="0" algn="dist">
              <a:spcBef>
                <a:spcPts val="0"/>
              </a:spcBef>
              <a:spcAft>
                <a:spcPts val="0"/>
              </a:spcAft>
              <a:buNone/>
            </a:pPr>
            <a:r>
              <a:rPr lang="en-US" altLang="en-GB" sz="6000" b="1">
                <a:solidFill>
                  <a:schemeClr val="bg1"/>
                </a:solidFill>
                <a:latin typeface="Youth Touch DEMO" panose="02000503000000000000" charset="0"/>
                <a:ea typeface="Arial" panose="020B0604020202020204"/>
                <a:cs typeface="Youth Touch DEMO" panose="02000503000000000000" charset="0"/>
                <a:sym typeface="Arial" panose="020B0604020202020204"/>
              </a:rPr>
              <a:t>tempalte.</a:t>
            </a:r>
          </a:p>
        </p:txBody>
      </p:sp>
      <p:sp>
        <p:nvSpPr>
          <p:cNvPr id="258" name="Google Shape;258;p45"/>
          <p:cNvSpPr txBox="1"/>
          <p:nvPr/>
        </p:nvSpPr>
        <p:spPr>
          <a:xfrm>
            <a:off x="73024" y="3592831"/>
            <a:ext cx="3714750" cy="861695"/>
          </a:xfrm>
          <a:prstGeom prst="rect">
            <a:avLst/>
          </a:prstGeom>
          <a:noFill/>
          <a:ln>
            <a:noFill/>
          </a:ln>
        </p:spPr>
        <p:txBody>
          <a:bodyPr spcFirstLastPara="1" wrap="square" lIns="91433" tIns="45700" rIns="91433" bIns="45700" anchor="t" anchorCtr="0">
            <a:noAutofit/>
          </a:bodyPr>
          <a:lstStyle/>
          <a:p>
            <a:pPr marL="0" marR="0" lvl="0" indent="0" algn="dist" rtl="0">
              <a:spcBef>
                <a:spcPts val="0"/>
              </a:spcBef>
              <a:spcAft>
                <a:spcPts val="0"/>
              </a:spcAft>
              <a:buNone/>
            </a:pPr>
            <a:r>
              <a:rPr lang="zh-CN" altLang="en-US" sz="28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2800">
              <a:solidFill>
                <a:schemeClr val="bg1"/>
              </a:solidFill>
              <a:latin typeface="思源黑体 CN Light" panose="020B0300000000000000" charset="-122"/>
              <a:ea typeface="思源黑体 CN Light" panose="020B0300000000000000" charset="-122"/>
              <a:cs typeface="+mj-lt"/>
              <a:sym typeface="+mn-ea"/>
            </a:endParaRPr>
          </a:p>
        </p:txBody>
      </p:sp>
      <p:pic>
        <p:nvPicPr>
          <p:cNvPr id="6" name="图片占位符 5">
            <a:extLst>
              <a:ext uri="{FF2B5EF4-FFF2-40B4-BE49-F238E27FC236}">
                <a16:creationId xmlns:a16="http://schemas.microsoft.com/office/drawing/2014/main" id="{2D4D1291-88C5-474E-BBE9-05A56BC10956}"/>
              </a:ext>
            </a:extLst>
          </p:cNvPr>
          <p:cNvPicPr>
            <a:picLocks noGrp="1" noChangeAspect="1"/>
          </p:cNvPicPr>
          <p:nvPr>
            <p:ph type="pic" idx="3"/>
          </p:nvPr>
        </p:nvPicPr>
        <p:blipFill>
          <a:blip r:embed="rId3" cstate="screen">
            <a:extLst>
              <a:ext uri="{28A0092B-C50C-407E-A947-70E740481C1C}">
                <a14:useLocalDpi xmlns:a14="http://schemas.microsoft.com/office/drawing/2010/main"/>
              </a:ext>
            </a:extLst>
          </a:blip>
          <a:srcRect/>
          <a:stretch>
            <a:fillRect/>
          </a:stretch>
        </p:blipFill>
        <p:spPr>
          <a:blipFill rotWithShape="1">
            <a:blip r:embed="rId4" cstate="screen">
              <a:extLst>
                <a:ext uri="{28A0092B-C50C-407E-A947-70E740481C1C}">
                  <a14:useLocalDpi xmlns:a14="http://schemas.microsoft.com/office/drawing/2010/main"/>
                </a:ext>
              </a:extLst>
            </a:blip>
            <a:stretch>
              <a:fillRect/>
            </a:stretch>
          </a:blipFill>
        </p:spPr>
      </p:pic>
      <p:pic>
        <p:nvPicPr>
          <p:cNvPr id="8" name="图片占位符 7">
            <a:extLst>
              <a:ext uri="{FF2B5EF4-FFF2-40B4-BE49-F238E27FC236}">
                <a16:creationId xmlns:a16="http://schemas.microsoft.com/office/drawing/2014/main" id="{64AD6FC7-CA4E-4A20-85A2-B22857D1E4E4}"/>
              </a:ext>
            </a:extLst>
          </p:cNvPr>
          <p:cNvPicPr>
            <a:picLocks noGrp="1" noChangeAspect="1"/>
          </p:cNvPicPr>
          <p:nvPr>
            <p:ph type="pic" idx="2"/>
          </p:nvPr>
        </p:nvPicPr>
        <p:blipFill>
          <a:blip r:embed="rId5" cstate="screen">
            <a:extLst>
              <a:ext uri="{28A0092B-C50C-407E-A947-70E740481C1C}">
                <a14:useLocalDpi xmlns:a14="http://schemas.microsoft.com/office/drawing/2010/main"/>
              </a:ext>
            </a:extLst>
          </a:blip>
          <a:srcRect/>
          <a:stretch>
            <a:fillRect/>
          </a:stretch>
        </p:blipFill>
        <p:spPr>
          <a:blipFill rotWithShape="1">
            <a:blip r:embed="rId6" cstate="screen">
              <a:extLst>
                <a:ext uri="{28A0092B-C50C-407E-A947-70E740481C1C}">
                  <a14:useLocalDpi xmlns:a14="http://schemas.microsoft.com/office/drawing/2010/main"/>
                </a:ext>
              </a:extLst>
            </a:blip>
            <a:stretch>
              <a:fillRect/>
            </a:stretch>
          </a: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Shape 294"/>
        <p:cNvGrpSpPr/>
        <p:nvPr/>
      </p:nvGrpSpPr>
      <p:grpSpPr>
        <a:xfrm>
          <a:off x="0" y="0"/>
          <a:ext cx="0" cy="0"/>
          <a:chOff x="0" y="0"/>
          <a:chExt cx="0" cy="0"/>
        </a:xfrm>
      </p:grpSpPr>
      <p:sp>
        <p:nvSpPr>
          <p:cNvPr id="298" name="Google Shape;298;p48"/>
          <p:cNvSpPr txBox="1"/>
          <p:nvPr/>
        </p:nvSpPr>
        <p:spPr>
          <a:xfrm>
            <a:off x="8515351" y="3548701"/>
            <a:ext cx="2781301" cy="3170099"/>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GB" sz="20000">
                <a:solidFill>
                  <a:schemeClr val="bg1"/>
                </a:solidFill>
                <a:latin typeface="+mj-lt"/>
                <a:ea typeface="Bodoni" panose="02070603080606020203"/>
                <a:cs typeface="+mj-lt"/>
                <a:sym typeface="Bodoni" panose="02070603080606020203"/>
              </a:rPr>
              <a:t>5</a:t>
            </a:r>
          </a:p>
        </p:txBody>
      </p:sp>
      <p:sp>
        <p:nvSpPr>
          <p:cNvPr id="299" name="Google Shape;299;p48"/>
          <p:cNvSpPr txBox="1"/>
          <p:nvPr/>
        </p:nvSpPr>
        <p:spPr>
          <a:xfrm>
            <a:off x="4705351" y="3548701"/>
            <a:ext cx="2781301" cy="3170099"/>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GB" sz="20000">
                <a:solidFill>
                  <a:schemeClr val="bg1"/>
                </a:solidFill>
                <a:latin typeface="+mj-lt"/>
                <a:ea typeface="Bodoni" panose="02070603080606020203"/>
                <a:cs typeface="+mj-lt"/>
                <a:sym typeface="Bodoni" panose="02070603080606020203"/>
              </a:rPr>
              <a:t>4</a:t>
            </a:r>
          </a:p>
        </p:txBody>
      </p:sp>
      <p:sp>
        <p:nvSpPr>
          <p:cNvPr id="300" name="Google Shape;300;p48"/>
          <p:cNvSpPr txBox="1"/>
          <p:nvPr/>
        </p:nvSpPr>
        <p:spPr>
          <a:xfrm>
            <a:off x="895351" y="3548701"/>
            <a:ext cx="2781301" cy="3170099"/>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GB" sz="20000">
                <a:solidFill>
                  <a:schemeClr val="bg1"/>
                </a:solidFill>
                <a:latin typeface="+mj-lt"/>
                <a:ea typeface="Bodoni" panose="02070603080606020203"/>
                <a:cs typeface="+mj-lt"/>
                <a:sym typeface="Bodoni" panose="02070603080606020203"/>
              </a:rPr>
              <a:t>3</a:t>
            </a:r>
          </a:p>
        </p:txBody>
      </p:sp>
      <p:grpSp>
        <p:nvGrpSpPr>
          <p:cNvPr id="301" name="Google Shape;301;p48"/>
          <p:cNvGrpSpPr/>
          <p:nvPr/>
        </p:nvGrpSpPr>
        <p:grpSpPr>
          <a:xfrm>
            <a:off x="4572000" y="1047751"/>
            <a:ext cx="2743653" cy="1095376"/>
            <a:chOff x="4276725" y="1047750"/>
            <a:chExt cx="2743653" cy="1095376"/>
          </a:xfrm>
        </p:grpSpPr>
        <p:grpSp>
          <p:nvGrpSpPr>
            <p:cNvPr id="302" name="Google Shape;302;p48"/>
            <p:cNvGrpSpPr/>
            <p:nvPr/>
          </p:nvGrpSpPr>
          <p:grpSpPr>
            <a:xfrm>
              <a:off x="4790622" y="1047750"/>
              <a:ext cx="2229756" cy="1095376"/>
              <a:chOff x="4790622" y="2330738"/>
              <a:chExt cx="2229756" cy="1095376"/>
            </a:xfrm>
          </p:grpSpPr>
          <p:sp>
            <p:nvSpPr>
              <p:cNvPr id="303" name="Google Shape;303;p48"/>
              <p:cNvSpPr txBox="1"/>
              <p:nvPr/>
            </p:nvSpPr>
            <p:spPr>
              <a:xfrm>
                <a:off x="4790622" y="2797480"/>
                <a:ext cx="2229756" cy="628634"/>
              </a:xfrm>
              <a:prstGeom prst="rect">
                <a:avLst/>
              </a:prstGeom>
              <a:noFill/>
              <a:ln>
                <a:noFill/>
              </a:ln>
            </p:spPr>
            <p:txBody>
              <a:bodyPr spcFirstLastPara="1" wrap="square" lIns="91433" tIns="45700" rIns="91433" bIns="45700" anchor="ctr" anchorCtr="0">
                <a:noAutofit/>
              </a:bodyPr>
              <a:lstStyle/>
              <a:p>
                <a:pPr marL="0" marR="0" lvl="0" indent="0" algn="l" rtl="0">
                  <a:lnSpc>
                    <a:spcPct val="178000"/>
                  </a:lnSpc>
                  <a:spcBef>
                    <a:spcPts val="0"/>
                  </a:spcBef>
                  <a:spcAft>
                    <a:spcPts val="0"/>
                  </a:spcAft>
                  <a:buClr>
                    <a:schemeClr val="lt2"/>
                  </a:buClr>
                  <a:buSzPts val="700"/>
                  <a:buFont typeface="Arial" panose="020B0604020202020204"/>
                  <a:buNone/>
                </a:pPr>
                <a:r>
                  <a:rPr lang="en-GB" sz="935" b="0" i="0">
                    <a:solidFill>
                      <a:schemeClr val="bg1"/>
                    </a:solidFill>
                    <a:latin typeface="+mj-lt"/>
                    <a:ea typeface="Montserrat Light" panose="00000500000000000000"/>
                    <a:cs typeface="+mj-lt"/>
                    <a:sym typeface="Montserrat Light" panose="00000500000000000000"/>
                  </a:rPr>
                  <a:t>There are many variations of randomised words which don't look even slightly believable. If</a:t>
                </a:r>
              </a:p>
            </p:txBody>
          </p:sp>
          <p:sp>
            <p:nvSpPr>
              <p:cNvPr id="304" name="Google Shape;304;p48"/>
              <p:cNvSpPr txBox="1"/>
              <p:nvPr/>
            </p:nvSpPr>
            <p:spPr>
              <a:xfrm>
                <a:off x="4790622" y="2330738"/>
                <a:ext cx="1400629" cy="323165"/>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1465">
                    <a:solidFill>
                      <a:schemeClr val="bg1"/>
                    </a:solidFill>
                    <a:latin typeface="+mj-lt"/>
                    <a:ea typeface="Montserrat" panose="00000500000000000000"/>
                    <a:cs typeface="+mj-lt"/>
                    <a:sym typeface="Montserrat" panose="00000500000000000000"/>
                  </a:rPr>
                  <a:t>20</a:t>
                </a:r>
                <a:r>
                  <a:rPr lang="en-US" altLang="en-GB" sz="1465">
                    <a:solidFill>
                      <a:schemeClr val="bg1"/>
                    </a:solidFill>
                    <a:latin typeface="+mj-lt"/>
                    <a:ea typeface="Montserrat" panose="00000500000000000000"/>
                    <a:cs typeface="+mj-lt"/>
                    <a:sym typeface="Montserrat" panose="00000500000000000000"/>
                  </a:rPr>
                  <a:t>21</a:t>
                </a:r>
              </a:p>
            </p:txBody>
          </p:sp>
        </p:grpSp>
        <p:cxnSp>
          <p:nvCxnSpPr>
            <p:cNvPr id="305" name="Google Shape;305;p48"/>
            <p:cNvCxnSpPr/>
            <p:nvPr/>
          </p:nvCxnSpPr>
          <p:spPr>
            <a:xfrm>
              <a:off x="4276725" y="1047750"/>
              <a:ext cx="0" cy="1095376"/>
            </a:xfrm>
            <a:prstGeom prst="straightConnector1">
              <a:avLst/>
            </a:prstGeom>
            <a:noFill/>
            <a:ln w="25400" cap="flat" cmpd="sng">
              <a:solidFill>
                <a:srgbClr val="935C00">
                  <a:alpha val="24705"/>
                </a:srgbClr>
              </a:solidFill>
              <a:prstDash val="solid"/>
              <a:miter lim="800000"/>
              <a:headEnd type="none" w="sm" len="sm"/>
              <a:tailEnd type="none" w="sm" len="sm"/>
            </a:ln>
          </p:spPr>
        </p:cxnSp>
      </p:grpSp>
      <p:grpSp>
        <p:nvGrpSpPr>
          <p:cNvPr id="306" name="Google Shape;306;p48"/>
          <p:cNvGrpSpPr/>
          <p:nvPr/>
        </p:nvGrpSpPr>
        <p:grpSpPr>
          <a:xfrm>
            <a:off x="8382000" y="1047751"/>
            <a:ext cx="2743653" cy="1095376"/>
            <a:chOff x="8172450" y="1047750"/>
            <a:chExt cx="2743653" cy="1095376"/>
          </a:xfrm>
        </p:grpSpPr>
        <p:grpSp>
          <p:nvGrpSpPr>
            <p:cNvPr id="307" name="Google Shape;307;p48"/>
            <p:cNvGrpSpPr/>
            <p:nvPr/>
          </p:nvGrpSpPr>
          <p:grpSpPr>
            <a:xfrm>
              <a:off x="8686347" y="1047750"/>
              <a:ext cx="2229756" cy="1095376"/>
              <a:chOff x="4790622" y="2330738"/>
              <a:chExt cx="2229756" cy="1095376"/>
            </a:xfrm>
          </p:grpSpPr>
          <p:sp>
            <p:nvSpPr>
              <p:cNvPr id="308" name="Google Shape;308;p48"/>
              <p:cNvSpPr txBox="1"/>
              <p:nvPr/>
            </p:nvSpPr>
            <p:spPr>
              <a:xfrm>
                <a:off x="4790622" y="2797479"/>
                <a:ext cx="2229756" cy="628635"/>
              </a:xfrm>
              <a:prstGeom prst="rect">
                <a:avLst/>
              </a:prstGeom>
              <a:noFill/>
              <a:ln>
                <a:noFill/>
              </a:ln>
            </p:spPr>
            <p:txBody>
              <a:bodyPr spcFirstLastPara="1" wrap="square" lIns="91433" tIns="45700" rIns="91433" bIns="45700" anchor="ctr" anchorCtr="0">
                <a:noAutofit/>
              </a:bodyPr>
              <a:lstStyle/>
              <a:p>
                <a:pPr marL="0" marR="0" lvl="0" indent="0" algn="l" rtl="0">
                  <a:lnSpc>
                    <a:spcPct val="178000"/>
                  </a:lnSpc>
                  <a:spcBef>
                    <a:spcPts val="0"/>
                  </a:spcBef>
                  <a:spcAft>
                    <a:spcPts val="0"/>
                  </a:spcAft>
                  <a:buClr>
                    <a:schemeClr val="lt2"/>
                  </a:buClr>
                  <a:buSzPts val="700"/>
                  <a:buFont typeface="Arial" panose="020B0604020202020204"/>
                  <a:buNone/>
                </a:pPr>
                <a:r>
                  <a:rPr lang="en-GB" sz="935" b="0" i="0">
                    <a:solidFill>
                      <a:schemeClr val="bg1"/>
                    </a:solidFill>
                    <a:latin typeface="+mj-lt"/>
                    <a:ea typeface="Montserrat Light" panose="00000500000000000000"/>
                    <a:cs typeface="+mj-lt"/>
                    <a:sym typeface="Montserrat Light" panose="00000500000000000000"/>
                  </a:rPr>
                  <a:t>There are many variations of randomised words which don't look even slightly believable. If</a:t>
                </a:r>
              </a:p>
            </p:txBody>
          </p:sp>
          <p:sp>
            <p:nvSpPr>
              <p:cNvPr id="309" name="Google Shape;309;p48"/>
              <p:cNvSpPr txBox="1"/>
              <p:nvPr/>
            </p:nvSpPr>
            <p:spPr>
              <a:xfrm>
                <a:off x="4790622" y="2330738"/>
                <a:ext cx="1400629" cy="323165"/>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1465">
                    <a:solidFill>
                      <a:schemeClr val="bg1"/>
                    </a:solidFill>
                    <a:latin typeface="+mj-lt"/>
                    <a:ea typeface="Montserrat" panose="00000500000000000000"/>
                    <a:cs typeface="+mj-lt"/>
                    <a:sym typeface="Montserrat" panose="00000500000000000000"/>
                  </a:rPr>
                  <a:t>20</a:t>
                </a:r>
                <a:r>
                  <a:rPr lang="en-US" altLang="en-GB" sz="1465">
                    <a:solidFill>
                      <a:schemeClr val="bg1"/>
                    </a:solidFill>
                    <a:latin typeface="+mj-lt"/>
                    <a:ea typeface="Montserrat" panose="00000500000000000000"/>
                    <a:cs typeface="+mj-lt"/>
                    <a:sym typeface="Montserrat" panose="00000500000000000000"/>
                  </a:rPr>
                  <a:t>22</a:t>
                </a:r>
              </a:p>
            </p:txBody>
          </p:sp>
        </p:grpSp>
        <p:cxnSp>
          <p:nvCxnSpPr>
            <p:cNvPr id="310" name="Google Shape;310;p48"/>
            <p:cNvCxnSpPr/>
            <p:nvPr/>
          </p:nvCxnSpPr>
          <p:spPr>
            <a:xfrm>
              <a:off x="8172450" y="1047750"/>
              <a:ext cx="0" cy="1095376"/>
            </a:xfrm>
            <a:prstGeom prst="straightConnector1">
              <a:avLst/>
            </a:prstGeom>
            <a:noFill/>
            <a:ln w="25400" cap="flat" cmpd="sng">
              <a:solidFill>
                <a:srgbClr val="935C00">
                  <a:alpha val="24705"/>
                </a:srgbClr>
              </a:solidFill>
              <a:prstDash val="solid"/>
              <a:miter lim="800000"/>
              <a:headEnd type="none" w="sm" len="sm"/>
              <a:tailEnd type="none" w="sm" len="sm"/>
            </a:ln>
          </p:spPr>
        </p:cxnSp>
      </p:grpSp>
      <p:grpSp>
        <p:nvGrpSpPr>
          <p:cNvPr id="311" name="Google Shape;311;p48"/>
          <p:cNvGrpSpPr/>
          <p:nvPr/>
        </p:nvGrpSpPr>
        <p:grpSpPr>
          <a:xfrm>
            <a:off x="762000" y="1047751"/>
            <a:ext cx="2743653" cy="1095376"/>
            <a:chOff x="4276725" y="1047750"/>
            <a:chExt cx="2743653" cy="1095376"/>
          </a:xfrm>
        </p:grpSpPr>
        <p:grpSp>
          <p:nvGrpSpPr>
            <p:cNvPr id="312" name="Google Shape;312;p48"/>
            <p:cNvGrpSpPr/>
            <p:nvPr/>
          </p:nvGrpSpPr>
          <p:grpSpPr>
            <a:xfrm>
              <a:off x="4790622" y="1047750"/>
              <a:ext cx="2229756" cy="1095376"/>
              <a:chOff x="4790622" y="2330738"/>
              <a:chExt cx="2229756" cy="1095376"/>
            </a:xfrm>
          </p:grpSpPr>
          <p:sp>
            <p:nvSpPr>
              <p:cNvPr id="313" name="Google Shape;313;p48"/>
              <p:cNvSpPr txBox="1"/>
              <p:nvPr/>
            </p:nvSpPr>
            <p:spPr>
              <a:xfrm>
                <a:off x="4790622" y="2797480"/>
                <a:ext cx="2229756" cy="628634"/>
              </a:xfrm>
              <a:prstGeom prst="rect">
                <a:avLst/>
              </a:prstGeom>
              <a:noFill/>
              <a:ln>
                <a:noFill/>
              </a:ln>
            </p:spPr>
            <p:txBody>
              <a:bodyPr spcFirstLastPara="1" wrap="square" lIns="91433" tIns="45700" rIns="91433" bIns="45700" anchor="ctr" anchorCtr="0">
                <a:noAutofit/>
              </a:bodyPr>
              <a:lstStyle/>
              <a:p>
                <a:pPr marL="0" marR="0" lvl="0" indent="0" algn="l" rtl="0">
                  <a:lnSpc>
                    <a:spcPct val="178000"/>
                  </a:lnSpc>
                  <a:spcBef>
                    <a:spcPts val="0"/>
                  </a:spcBef>
                  <a:spcAft>
                    <a:spcPts val="0"/>
                  </a:spcAft>
                  <a:buClr>
                    <a:schemeClr val="lt2"/>
                  </a:buClr>
                  <a:buSzPts val="700"/>
                  <a:buFont typeface="Arial" panose="020B0604020202020204"/>
                  <a:buNone/>
                </a:pPr>
                <a:r>
                  <a:rPr lang="en-GB" sz="935" b="0" i="0">
                    <a:solidFill>
                      <a:schemeClr val="bg1"/>
                    </a:solidFill>
                    <a:latin typeface="+mj-lt"/>
                    <a:ea typeface="Montserrat Light" panose="00000500000000000000"/>
                    <a:cs typeface="+mj-lt"/>
                    <a:sym typeface="Montserrat Light" panose="00000500000000000000"/>
                  </a:rPr>
                  <a:t>There are many variations of randomised words which don't look even slightly believable. If</a:t>
                </a:r>
              </a:p>
            </p:txBody>
          </p:sp>
          <p:sp>
            <p:nvSpPr>
              <p:cNvPr id="314" name="Google Shape;314;p48"/>
              <p:cNvSpPr txBox="1"/>
              <p:nvPr/>
            </p:nvSpPr>
            <p:spPr>
              <a:xfrm>
                <a:off x="4790622" y="2330738"/>
                <a:ext cx="1400629" cy="323165"/>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1465">
                    <a:solidFill>
                      <a:schemeClr val="bg1"/>
                    </a:solidFill>
                    <a:latin typeface="+mj-lt"/>
                    <a:ea typeface="Montserrat" panose="00000500000000000000"/>
                    <a:cs typeface="+mj-lt"/>
                    <a:sym typeface="Montserrat" panose="00000500000000000000"/>
                  </a:rPr>
                  <a:t>20</a:t>
                </a:r>
                <a:r>
                  <a:rPr lang="en-US" altLang="en-GB" sz="1465">
                    <a:solidFill>
                      <a:schemeClr val="bg1"/>
                    </a:solidFill>
                    <a:latin typeface="+mj-lt"/>
                    <a:ea typeface="Montserrat" panose="00000500000000000000"/>
                    <a:cs typeface="+mj-lt"/>
                    <a:sym typeface="Montserrat" panose="00000500000000000000"/>
                  </a:rPr>
                  <a:t>20</a:t>
                </a:r>
              </a:p>
            </p:txBody>
          </p:sp>
        </p:grpSp>
        <p:cxnSp>
          <p:nvCxnSpPr>
            <p:cNvPr id="315" name="Google Shape;315;p48"/>
            <p:cNvCxnSpPr/>
            <p:nvPr/>
          </p:nvCxnSpPr>
          <p:spPr>
            <a:xfrm>
              <a:off x="4276725" y="1047750"/>
              <a:ext cx="0" cy="1095376"/>
            </a:xfrm>
            <a:prstGeom prst="straightConnector1">
              <a:avLst/>
            </a:prstGeom>
            <a:noFill/>
            <a:ln w="25400" cap="flat" cmpd="sng">
              <a:solidFill>
                <a:srgbClr val="935C00">
                  <a:alpha val="24705"/>
                </a:srgbClr>
              </a:solidFill>
              <a:prstDash val="solid"/>
              <a:miter lim="800000"/>
              <a:headEnd type="none" w="sm" len="sm"/>
              <a:tailEnd type="none" w="sm" len="sm"/>
            </a:ln>
          </p:spPr>
        </p:cxnSp>
      </p:grpSp>
      <p:pic>
        <p:nvPicPr>
          <p:cNvPr id="10" name="图片占位符 9">
            <a:extLst>
              <a:ext uri="{FF2B5EF4-FFF2-40B4-BE49-F238E27FC236}">
                <a16:creationId xmlns:a16="http://schemas.microsoft.com/office/drawing/2014/main" id="{56AF1AC9-3396-4BEF-A2C7-D6815B51049F}"/>
              </a:ext>
            </a:extLst>
          </p:cNvPr>
          <p:cNvPicPr>
            <a:picLocks noGrp="1" noChangeAspect="1"/>
          </p:cNvPicPr>
          <p:nvPr>
            <p:ph type="pic" idx="3"/>
          </p:nvPr>
        </p:nvPicPr>
        <p:blipFill>
          <a:blip r:embed="rId3" cstate="screen">
            <a:extLst>
              <a:ext uri="{28A0092B-C50C-407E-A947-70E740481C1C}">
                <a14:useLocalDpi xmlns:a14="http://schemas.microsoft.com/office/drawing/2010/main"/>
              </a:ext>
            </a:extLst>
          </a:blip>
          <a:srcRect/>
          <a:stretch>
            <a:fillRect/>
          </a:stretch>
        </p:blipFill>
        <p:spPr>
          <a:blipFill rotWithShape="1">
            <a:blip r:embed="rId4" cstate="screen">
              <a:extLst>
                <a:ext uri="{28A0092B-C50C-407E-A947-70E740481C1C}">
                  <a14:useLocalDpi xmlns:a14="http://schemas.microsoft.com/office/drawing/2010/main"/>
                </a:ext>
              </a:extLst>
            </a:blip>
            <a:stretch>
              <a:fillRect/>
            </a:stretch>
          </a:blipFill>
        </p:spPr>
      </p:pic>
      <p:pic>
        <p:nvPicPr>
          <p:cNvPr id="8" name="图片占位符 7">
            <a:extLst>
              <a:ext uri="{FF2B5EF4-FFF2-40B4-BE49-F238E27FC236}">
                <a16:creationId xmlns:a16="http://schemas.microsoft.com/office/drawing/2014/main" id="{80380E05-3DFA-40A5-9AAB-9CEA25F2B066}"/>
              </a:ext>
            </a:extLst>
          </p:cNvPr>
          <p:cNvPicPr>
            <a:picLocks noGrp="1" noChangeAspect="1"/>
          </p:cNvPicPr>
          <p:nvPr>
            <p:ph type="pic" idx="2"/>
          </p:nvPr>
        </p:nvPicPr>
        <p:blipFill>
          <a:blip r:embed="rId5" cstate="screen">
            <a:extLst>
              <a:ext uri="{28A0092B-C50C-407E-A947-70E740481C1C}">
                <a14:useLocalDpi xmlns:a14="http://schemas.microsoft.com/office/drawing/2010/main"/>
              </a:ext>
            </a:extLst>
          </a:blip>
          <a:srcRect/>
          <a:stretch>
            <a:fillRect/>
          </a:stretch>
        </p:blipFill>
        <p:spPr>
          <a:blipFill rotWithShape="1">
            <a:blip r:embed="rId6" cstate="screen">
              <a:extLst>
                <a:ext uri="{28A0092B-C50C-407E-A947-70E740481C1C}">
                  <a14:useLocalDpi xmlns:a14="http://schemas.microsoft.com/office/drawing/2010/main"/>
                </a:ext>
              </a:extLst>
            </a:blip>
            <a:stretch>
              <a:fillRect/>
            </a:stretch>
          </a:blipFill>
        </p:spPr>
      </p:pic>
      <p:pic>
        <p:nvPicPr>
          <p:cNvPr id="6" name="图片占位符 5">
            <a:extLst>
              <a:ext uri="{FF2B5EF4-FFF2-40B4-BE49-F238E27FC236}">
                <a16:creationId xmlns:a16="http://schemas.microsoft.com/office/drawing/2014/main" id="{F5A60638-9422-4910-8008-9E324BB8ECFA}"/>
              </a:ext>
            </a:extLst>
          </p:cNvPr>
          <p:cNvPicPr>
            <a:picLocks noGrp="1" noChangeAspect="1"/>
          </p:cNvPicPr>
          <p:nvPr>
            <p:ph type="pic" idx="4"/>
          </p:nvPr>
        </p:nvPicPr>
        <p:blipFill>
          <a:blip r:embed="rId7" cstate="screen">
            <a:extLst>
              <a:ext uri="{28A0092B-C50C-407E-A947-70E740481C1C}">
                <a14:useLocalDpi xmlns:a14="http://schemas.microsoft.com/office/drawing/2010/main"/>
              </a:ext>
            </a:extLst>
          </a:blip>
          <a:srcRect/>
          <a:stretch>
            <a:fillRect/>
          </a:stretch>
        </p:blipFill>
        <p:spPr>
          <a:blipFill rotWithShape="1">
            <a:blip r:embed="rId8" cstate="screen">
              <a:extLst>
                <a:ext uri="{28A0092B-C50C-407E-A947-70E740481C1C}">
                  <a14:useLocalDpi xmlns:a14="http://schemas.microsoft.com/office/drawing/2010/main"/>
                </a:ext>
              </a:extLst>
            </a:blip>
            <a:stretch>
              <a:fillRect/>
            </a:stretch>
          </a: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7050D"/>
        </a:solidFill>
        <a:effectLst/>
      </p:bgPr>
    </p:bg>
    <p:spTree>
      <p:nvGrpSpPr>
        <p:cNvPr id="1" name="Shape 1551"/>
        <p:cNvGrpSpPr/>
        <p:nvPr/>
      </p:nvGrpSpPr>
      <p:grpSpPr>
        <a:xfrm>
          <a:off x="0" y="0"/>
          <a:ext cx="0" cy="0"/>
          <a:chOff x="0" y="0"/>
          <a:chExt cx="0" cy="0"/>
        </a:xfrm>
      </p:grpSpPr>
      <p:sp>
        <p:nvSpPr>
          <p:cNvPr id="1564" name="Google Shape;1564;p98"/>
          <p:cNvSpPr/>
          <p:nvPr/>
        </p:nvSpPr>
        <p:spPr>
          <a:xfrm>
            <a:off x="3087688" y="3079751"/>
            <a:ext cx="6716712" cy="3771900"/>
          </a:xfrm>
          <a:custGeom>
            <a:avLst/>
            <a:gdLst/>
            <a:ahLst/>
            <a:cxnLst/>
            <a:rect l="l" t="t" r="r" b="b"/>
            <a:pathLst>
              <a:path w="1056" h="594" extrusionOk="0">
                <a:moveTo>
                  <a:pt x="895" y="415"/>
                </a:moveTo>
                <a:cubicBezTo>
                  <a:pt x="831" y="329"/>
                  <a:pt x="876" y="246"/>
                  <a:pt x="723" y="242"/>
                </a:cubicBezTo>
                <a:cubicBezTo>
                  <a:pt x="569" y="239"/>
                  <a:pt x="515" y="226"/>
                  <a:pt x="423" y="127"/>
                </a:cubicBezTo>
                <a:cubicBezTo>
                  <a:pt x="330" y="28"/>
                  <a:pt x="189" y="0"/>
                  <a:pt x="135" y="102"/>
                </a:cubicBezTo>
                <a:cubicBezTo>
                  <a:pt x="81" y="204"/>
                  <a:pt x="116" y="290"/>
                  <a:pt x="103" y="380"/>
                </a:cubicBezTo>
                <a:cubicBezTo>
                  <a:pt x="91" y="464"/>
                  <a:pt x="30" y="520"/>
                  <a:pt x="0" y="594"/>
                </a:cubicBezTo>
                <a:cubicBezTo>
                  <a:pt x="1056" y="594"/>
                  <a:pt x="1056" y="594"/>
                  <a:pt x="1056" y="594"/>
                </a:cubicBezTo>
                <a:cubicBezTo>
                  <a:pt x="1041" y="517"/>
                  <a:pt x="954" y="495"/>
                  <a:pt x="895" y="415"/>
                </a:cubicBezTo>
                <a:close/>
              </a:path>
            </a:pathLst>
          </a:custGeom>
          <a:solidFill>
            <a:srgbClr val="83921A">
              <a:alpha val="15686"/>
            </a:srgbClr>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1565" name="Google Shape;1565;p98"/>
          <p:cNvSpPr/>
          <p:nvPr/>
        </p:nvSpPr>
        <p:spPr>
          <a:xfrm>
            <a:off x="7896225" y="2082800"/>
            <a:ext cx="3460751" cy="3448051"/>
          </a:xfrm>
          <a:custGeom>
            <a:avLst/>
            <a:gdLst/>
            <a:ahLst/>
            <a:cxnLst/>
            <a:rect l="l" t="t" r="r" b="b"/>
            <a:pathLst>
              <a:path w="2180" h="2172" extrusionOk="0">
                <a:moveTo>
                  <a:pt x="2180" y="0"/>
                </a:moveTo>
                <a:lnTo>
                  <a:pt x="0" y="0"/>
                </a:lnTo>
                <a:lnTo>
                  <a:pt x="0" y="1852"/>
                </a:lnTo>
                <a:lnTo>
                  <a:pt x="834" y="1852"/>
                </a:lnTo>
                <a:lnTo>
                  <a:pt x="758" y="2172"/>
                </a:lnTo>
                <a:lnTo>
                  <a:pt x="1263" y="1852"/>
                </a:lnTo>
                <a:lnTo>
                  <a:pt x="2180" y="1852"/>
                </a:lnTo>
                <a:lnTo>
                  <a:pt x="2180" y="0"/>
                </a:lnTo>
                <a:close/>
              </a:path>
            </a:pathLst>
          </a:custGeom>
          <a:solidFill>
            <a:srgbClr val="373504"/>
          </a:solidFill>
          <a:ln>
            <a:noFill/>
          </a:ln>
        </p:spPr>
        <p:txBody>
          <a:bodyPr spcFirstLastPara="1" wrap="square" lIns="91433" tIns="45700" rIns="91433" bIns="45700" anchor="t" anchorCtr="0">
            <a:noAutofit/>
          </a:bodyPr>
          <a:lstStyle/>
          <a:p>
            <a:pPr marL="0" marR="0" lvl="0" indent="0" algn="l" rtl="0">
              <a:spcBef>
                <a:spcPts val="0"/>
              </a:spcBef>
              <a:spcAft>
                <a:spcPts val="0"/>
              </a:spcAft>
              <a:buNone/>
            </a:pPr>
            <a:endParaRPr sz="1865">
              <a:solidFill>
                <a:schemeClr val="dk1"/>
              </a:solidFill>
              <a:latin typeface="Montserrat" panose="00000500000000000000"/>
              <a:ea typeface="Montserrat" panose="00000500000000000000"/>
              <a:cs typeface="Montserrat" panose="00000500000000000000"/>
              <a:sym typeface="Montserrat" panose="00000500000000000000"/>
            </a:endParaRPr>
          </a:p>
        </p:txBody>
      </p:sp>
      <p:grpSp>
        <p:nvGrpSpPr>
          <p:cNvPr id="1569" name="Google Shape;1569;p98"/>
          <p:cNvGrpSpPr/>
          <p:nvPr/>
        </p:nvGrpSpPr>
        <p:grpSpPr>
          <a:xfrm>
            <a:off x="725715" y="2097071"/>
            <a:ext cx="379412" cy="200055"/>
            <a:chOff x="4633118" y="2325671"/>
            <a:chExt cx="379412" cy="200055"/>
          </a:xfrm>
        </p:grpSpPr>
        <p:sp>
          <p:nvSpPr>
            <p:cNvPr id="1570" name="Google Shape;1570;p98"/>
            <p:cNvSpPr/>
            <p:nvPr/>
          </p:nvSpPr>
          <p:spPr>
            <a:xfrm>
              <a:off x="4730750" y="2343149"/>
              <a:ext cx="165100" cy="165100"/>
            </a:xfrm>
            <a:prstGeom prst="ellipse">
              <a:avLst/>
            </a:prstGeom>
            <a:solidFill>
              <a:schemeClr val="lt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571" name="Google Shape;1571;p98"/>
            <p:cNvSpPr txBox="1"/>
            <p:nvPr/>
          </p:nvSpPr>
          <p:spPr>
            <a:xfrm>
              <a:off x="4633118" y="2325671"/>
              <a:ext cx="379412" cy="200055"/>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GB" sz="665">
                  <a:solidFill>
                    <a:schemeClr val="lt2"/>
                  </a:solidFill>
                  <a:latin typeface="Open Sans" panose="020B0606030504020204"/>
                  <a:ea typeface="Open Sans" panose="020B0606030504020204"/>
                  <a:cs typeface="Open Sans" panose="020B0606030504020204"/>
                  <a:sym typeface="Open Sans" panose="020B0606030504020204"/>
                </a:rPr>
                <a:t>1</a:t>
              </a:r>
              <a:endParaRPr sz="665">
                <a:solidFill>
                  <a:schemeClr val="lt2"/>
                </a:solidFill>
                <a:latin typeface="Open Sans" panose="020B0606030504020204"/>
                <a:ea typeface="Open Sans" panose="020B0606030504020204"/>
                <a:cs typeface="Open Sans" panose="020B0606030504020204"/>
                <a:sym typeface="Open Sans" panose="020B0606030504020204"/>
              </a:endParaRPr>
            </a:p>
          </p:txBody>
        </p:sp>
      </p:grpSp>
      <p:grpSp>
        <p:nvGrpSpPr>
          <p:cNvPr id="1572" name="Google Shape;1572;p98"/>
          <p:cNvGrpSpPr/>
          <p:nvPr/>
        </p:nvGrpSpPr>
        <p:grpSpPr>
          <a:xfrm>
            <a:off x="725715" y="2788044"/>
            <a:ext cx="379412" cy="200055"/>
            <a:chOff x="4633118" y="2325671"/>
            <a:chExt cx="379412" cy="200055"/>
          </a:xfrm>
        </p:grpSpPr>
        <p:sp>
          <p:nvSpPr>
            <p:cNvPr id="1573" name="Google Shape;1573;p98"/>
            <p:cNvSpPr/>
            <p:nvPr/>
          </p:nvSpPr>
          <p:spPr>
            <a:xfrm>
              <a:off x="4730750" y="2343149"/>
              <a:ext cx="165100" cy="165100"/>
            </a:xfrm>
            <a:prstGeom prst="ellipse">
              <a:avLst/>
            </a:prstGeom>
            <a:solidFill>
              <a:schemeClr val="lt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574" name="Google Shape;1574;p98"/>
            <p:cNvSpPr txBox="1"/>
            <p:nvPr/>
          </p:nvSpPr>
          <p:spPr>
            <a:xfrm>
              <a:off x="4633118" y="2325671"/>
              <a:ext cx="379412" cy="200055"/>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GB" sz="665">
                  <a:solidFill>
                    <a:schemeClr val="lt2"/>
                  </a:solidFill>
                  <a:latin typeface="Open Sans" panose="020B0606030504020204"/>
                  <a:ea typeface="Open Sans" panose="020B0606030504020204"/>
                  <a:cs typeface="Open Sans" panose="020B0606030504020204"/>
                  <a:sym typeface="Open Sans" panose="020B0606030504020204"/>
                </a:rPr>
                <a:t>2</a:t>
              </a:r>
              <a:endParaRPr sz="665">
                <a:solidFill>
                  <a:schemeClr val="lt2"/>
                </a:solidFill>
                <a:latin typeface="Open Sans" panose="020B0606030504020204"/>
                <a:ea typeface="Open Sans" panose="020B0606030504020204"/>
                <a:cs typeface="Open Sans" panose="020B0606030504020204"/>
                <a:sym typeface="Open Sans" panose="020B0606030504020204"/>
              </a:endParaRPr>
            </a:p>
          </p:txBody>
        </p:sp>
      </p:grpSp>
      <p:grpSp>
        <p:nvGrpSpPr>
          <p:cNvPr id="1575" name="Google Shape;1575;p98"/>
          <p:cNvGrpSpPr/>
          <p:nvPr/>
        </p:nvGrpSpPr>
        <p:grpSpPr>
          <a:xfrm>
            <a:off x="725715" y="3696411"/>
            <a:ext cx="379412" cy="200055"/>
            <a:chOff x="4633118" y="2325671"/>
            <a:chExt cx="379412" cy="200055"/>
          </a:xfrm>
        </p:grpSpPr>
        <p:sp>
          <p:nvSpPr>
            <p:cNvPr id="1576" name="Google Shape;1576;p98"/>
            <p:cNvSpPr/>
            <p:nvPr/>
          </p:nvSpPr>
          <p:spPr>
            <a:xfrm>
              <a:off x="4730750" y="2343149"/>
              <a:ext cx="165100" cy="165100"/>
            </a:xfrm>
            <a:prstGeom prst="ellipse">
              <a:avLst/>
            </a:prstGeom>
            <a:solidFill>
              <a:schemeClr val="lt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577" name="Google Shape;1577;p98"/>
            <p:cNvSpPr txBox="1"/>
            <p:nvPr/>
          </p:nvSpPr>
          <p:spPr>
            <a:xfrm>
              <a:off x="4633118" y="2325671"/>
              <a:ext cx="379412" cy="200055"/>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GB" sz="665">
                  <a:solidFill>
                    <a:schemeClr val="lt2"/>
                  </a:solidFill>
                  <a:latin typeface="Open Sans" panose="020B0606030504020204"/>
                  <a:ea typeface="Open Sans" panose="020B0606030504020204"/>
                  <a:cs typeface="Open Sans" panose="020B0606030504020204"/>
                  <a:sym typeface="Open Sans" panose="020B0606030504020204"/>
                </a:rPr>
                <a:t>3</a:t>
              </a:r>
              <a:endParaRPr sz="665">
                <a:solidFill>
                  <a:schemeClr val="lt2"/>
                </a:solidFill>
                <a:latin typeface="Open Sans" panose="020B0606030504020204"/>
                <a:ea typeface="Open Sans" panose="020B0606030504020204"/>
                <a:cs typeface="Open Sans" panose="020B0606030504020204"/>
                <a:sym typeface="Open Sans" panose="020B0606030504020204"/>
              </a:endParaRPr>
            </a:p>
          </p:txBody>
        </p:sp>
      </p:grpSp>
      <p:grpSp>
        <p:nvGrpSpPr>
          <p:cNvPr id="1578" name="Google Shape;1578;p98"/>
          <p:cNvGrpSpPr/>
          <p:nvPr/>
        </p:nvGrpSpPr>
        <p:grpSpPr>
          <a:xfrm>
            <a:off x="725715" y="4111353"/>
            <a:ext cx="379412" cy="200055"/>
            <a:chOff x="4633118" y="2325671"/>
            <a:chExt cx="379412" cy="200055"/>
          </a:xfrm>
        </p:grpSpPr>
        <p:sp>
          <p:nvSpPr>
            <p:cNvPr id="1579" name="Google Shape;1579;p98"/>
            <p:cNvSpPr/>
            <p:nvPr/>
          </p:nvSpPr>
          <p:spPr>
            <a:xfrm>
              <a:off x="4730750" y="2343149"/>
              <a:ext cx="165100" cy="165100"/>
            </a:xfrm>
            <a:prstGeom prst="ellipse">
              <a:avLst/>
            </a:prstGeom>
            <a:solidFill>
              <a:schemeClr val="lt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580" name="Google Shape;1580;p98"/>
            <p:cNvSpPr txBox="1"/>
            <p:nvPr/>
          </p:nvSpPr>
          <p:spPr>
            <a:xfrm>
              <a:off x="4633118" y="2325671"/>
              <a:ext cx="379412" cy="200055"/>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GB" sz="665">
                  <a:solidFill>
                    <a:schemeClr val="lt2"/>
                  </a:solidFill>
                  <a:latin typeface="Open Sans" panose="020B0606030504020204"/>
                  <a:ea typeface="Open Sans" panose="020B0606030504020204"/>
                  <a:cs typeface="Open Sans" panose="020B0606030504020204"/>
                  <a:sym typeface="Open Sans" panose="020B0606030504020204"/>
                </a:rPr>
                <a:t>4</a:t>
              </a:r>
              <a:endParaRPr sz="665">
                <a:solidFill>
                  <a:schemeClr val="lt2"/>
                </a:solidFill>
                <a:latin typeface="Open Sans" panose="020B0606030504020204"/>
                <a:ea typeface="Open Sans" panose="020B0606030504020204"/>
                <a:cs typeface="Open Sans" panose="020B0606030504020204"/>
                <a:sym typeface="Open Sans" panose="020B0606030504020204"/>
              </a:endParaRPr>
            </a:p>
          </p:txBody>
        </p:sp>
      </p:grpSp>
      <p:grpSp>
        <p:nvGrpSpPr>
          <p:cNvPr id="1581" name="Google Shape;1581;p98"/>
          <p:cNvGrpSpPr/>
          <p:nvPr/>
        </p:nvGrpSpPr>
        <p:grpSpPr>
          <a:xfrm>
            <a:off x="725715" y="4584191"/>
            <a:ext cx="379412" cy="200055"/>
            <a:chOff x="4633118" y="2325671"/>
            <a:chExt cx="379412" cy="200055"/>
          </a:xfrm>
        </p:grpSpPr>
        <p:sp>
          <p:nvSpPr>
            <p:cNvPr id="1582" name="Google Shape;1582;p98"/>
            <p:cNvSpPr/>
            <p:nvPr/>
          </p:nvSpPr>
          <p:spPr>
            <a:xfrm>
              <a:off x="4730750" y="2343149"/>
              <a:ext cx="165100" cy="165100"/>
            </a:xfrm>
            <a:prstGeom prst="ellipse">
              <a:avLst/>
            </a:prstGeom>
            <a:solidFill>
              <a:schemeClr val="lt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583" name="Google Shape;1583;p98"/>
            <p:cNvSpPr txBox="1"/>
            <p:nvPr/>
          </p:nvSpPr>
          <p:spPr>
            <a:xfrm>
              <a:off x="4633118" y="2325671"/>
              <a:ext cx="379412" cy="200055"/>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GB" sz="665">
                  <a:solidFill>
                    <a:schemeClr val="lt2"/>
                  </a:solidFill>
                  <a:latin typeface="Open Sans" panose="020B0606030504020204"/>
                  <a:ea typeface="Open Sans" panose="020B0606030504020204"/>
                  <a:cs typeface="Open Sans" panose="020B0606030504020204"/>
                  <a:sym typeface="Open Sans" panose="020B0606030504020204"/>
                </a:rPr>
                <a:t>5</a:t>
              </a:r>
              <a:endParaRPr sz="665">
                <a:solidFill>
                  <a:schemeClr val="lt2"/>
                </a:solidFill>
                <a:latin typeface="Open Sans" panose="020B0606030504020204"/>
                <a:ea typeface="Open Sans" panose="020B0606030504020204"/>
                <a:cs typeface="Open Sans" panose="020B0606030504020204"/>
                <a:sym typeface="Open Sans" panose="020B0606030504020204"/>
              </a:endParaRPr>
            </a:p>
          </p:txBody>
        </p:sp>
      </p:grpSp>
      <p:sp>
        <p:nvSpPr>
          <p:cNvPr id="258" name="Google Shape;258;p45"/>
          <p:cNvSpPr txBox="1"/>
          <p:nvPr/>
        </p:nvSpPr>
        <p:spPr>
          <a:xfrm>
            <a:off x="762000" y="852170"/>
            <a:ext cx="3312160" cy="861695"/>
          </a:xfrm>
          <a:prstGeom prst="rect">
            <a:avLst/>
          </a:prstGeom>
          <a:noFill/>
          <a:ln>
            <a:noFill/>
          </a:ln>
        </p:spPr>
        <p:txBody>
          <a:bodyPr spcFirstLastPara="1" wrap="square" lIns="91433" tIns="45700" rIns="91433" bIns="45700" anchor="t" anchorCtr="0">
            <a:noAutofit/>
          </a:bodyPr>
          <a:lstStyle/>
          <a:p>
            <a:pPr marL="0" marR="0" lvl="0" indent="0" algn="dist" rtl="0">
              <a:spcBef>
                <a:spcPts val="0"/>
              </a:spcBef>
              <a:spcAft>
                <a:spcPts val="0"/>
              </a:spcAft>
              <a:buNone/>
            </a:pPr>
            <a:r>
              <a:rPr lang="zh-CN" altLang="en-US" sz="28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2800">
              <a:solidFill>
                <a:schemeClr val="bg1"/>
              </a:solidFill>
              <a:latin typeface="思源黑体 CN Light" panose="020B0300000000000000" charset="-122"/>
              <a:ea typeface="思源黑体 CN Light" panose="020B0300000000000000" charset="-122"/>
              <a:cs typeface="+mj-lt"/>
              <a:sym typeface="+mn-ea"/>
            </a:endParaRPr>
          </a:p>
        </p:txBody>
      </p:sp>
      <p:sp>
        <p:nvSpPr>
          <p:cNvPr id="2" name="文本框 1"/>
          <p:cNvSpPr txBox="1"/>
          <p:nvPr/>
        </p:nvSpPr>
        <p:spPr>
          <a:xfrm>
            <a:off x="8326120" y="4886325"/>
            <a:ext cx="2418080" cy="1014730"/>
          </a:xfrm>
          <a:prstGeom prst="rect">
            <a:avLst/>
          </a:prstGeom>
          <a:noFill/>
        </p:spPr>
        <p:txBody>
          <a:bodyPr wrap="square" rtlCol="0" anchor="t">
            <a:spAutoFit/>
          </a:bodyPr>
          <a:lstStyle/>
          <a:p>
            <a:pPr marR="0" indent="0" algn="dist">
              <a:spcBef>
                <a:spcPts val="0"/>
              </a:spcBef>
              <a:spcAft>
                <a:spcPts val="0"/>
              </a:spcAft>
              <a:buNone/>
            </a:pPr>
            <a:r>
              <a:rPr lang="en-US" altLang="en-GB" sz="6000" b="1">
                <a:solidFill>
                  <a:schemeClr val="bg1"/>
                </a:solidFill>
                <a:latin typeface="Youth Touch DEMO" panose="02000503000000000000" charset="0"/>
                <a:ea typeface="Arial" panose="020B0604020202020204"/>
                <a:cs typeface="Youth Touch DEMO" panose="02000503000000000000" charset="0"/>
                <a:sym typeface="Arial" panose="020B0604020202020204"/>
              </a:rPr>
              <a:t>tempalte.</a:t>
            </a:r>
          </a:p>
        </p:txBody>
      </p:sp>
      <p:sp>
        <p:nvSpPr>
          <p:cNvPr id="7" name="文本框 0"/>
          <p:cNvSpPr txBox="1"/>
          <p:nvPr/>
        </p:nvSpPr>
        <p:spPr>
          <a:xfrm>
            <a:off x="1289050" y="2082800"/>
            <a:ext cx="4725670" cy="460375"/>
          </a:xfrm>
          <a:prstGeom prst="rect">
            <a:avLst/>
          </a:prstGeom>
          <a:noFill/>
        </p:spPr>
        <p:txBody>
          <a:bodyPr wrap="square" rtlCol="0" anchor="t">
            <a:spAutoFit/>
          </a:bodyPr>
          <a:lstStyle/>
          <a:p>
            <a:r>
              <a:rPr lang="zh-CN" altLang="en-US" sz="1200">
                <a:solidFill>
                  <a:schemeClr val="bg1"/>
                </a:solidFill>
                <a:latin typeface="+mj-lt"/>
                <a:ea typeface="思源黑体 CN Light" panose="020B0300000000000000" charset="-122"/>
                <a:cs typeface="+mj-lt"/>
                <a:sym typeface="+mn-ea"/>
              </a:rPr>
              <a:t>I walked through many mountains, walked through many waters, and knew many people. </a:t>
            </a:r>
          </a:p>
        </p:txBody>
      </p:sp>
      <p:sp>
        <p:nvSpPr>
          <p:cNvPr id="3" name="文本框 2"/>
          <p:cNvSpPr txBox="1"/>
          <p:nvPr/>
        </p:nvSpPr>
        <p:spPr>
          <a:xfrm>
            <a:off x="1289050" y="2788285"/>
            <a:ext cx="4725670" cy="460375"/>
          </a:xfrm>
          <a:prstGeom prst="rect">
            <a:avLst/>
          </a:prstGeom>
          <a:noFill/>
        </p:spPr>
        <p:txBody>
          <a:bodyPr wrap="square" rtlCol="0" anchor="t">
            <a:spAutoFit/>
          </a:bodyPr>
          <a:lstStyle/>
          <a:p>
            <a:r>
              <a:rPr lang="zh-CN" altLang="en-US" sz="1200">
                <a:solidFill>
                  <a:schemeClr val="bg1"/>
                </a:solidFill>
                <a:latin typeface="+mj-lt"/>
                <a:ea typeface="思源黑体 CN Light" panose="020B0300000000000000" charset="-122"/>
                <a:cs typeface="+mj-lt"/>
                <a:sym typeface="+mn-ea"/>
              </a:rPr>
              <a:t>I walked through many mountains, walked through many waters, and knew many people. </a:t>
            </a:r>
          </a:p>
        </p:txBody>
      </p:sp>
      <p:sp>
        <p:nvSpPr>
          <p:cNvPr id="4" name="文本框 3"/>
          <p:cNvSpPr txBox="1"/>
          <p:nvPr/>
        </p:nvSpPr>
        <p:spPr>
          <a:xfrm>
            <a:off x="1289050" y="3651250"/>
            <a:ext cx="4725670" cy="460375"/>
          </a:xfrm>
          <a:prstGeom prst="rect">
            <a:avLst/>
          </a:prstGeom>
          <a:noFill/>
        </p:spPr>
        <p:txBody>
          <a:bodyPr wrap="square" rtlCol="0" anchor="t">
            <a:spAutoFit/>
          </a:bodyPr>
          <a:lstStyle/>
          <a:p>
            <a:r>
              <a:rPr lang="zh-CN" altLang="en-US" sz="1200">
                <a:solidFill>
                  <a:schemeClr val="bg1"/>
                </a:solidFill>
                <a:latin typeface="+mj-lt"/>
                <a:ea typeface="思源黑体 CN Light" panose="020B0300000000000000" charset="-122"/>
                <a:cs typeface="+mj-lt"/>
                <a:sym typeface="+mn-ea"/>
              </a:rPr>
              <a:t>I walked through many mountains, walked through many waters, and knew many people. </a:t>
            </a:r>
          </a:p>
        </p:txBody>
      </p:sp>
      <p:sp>
        <p:nvSpPr>
          <p:cNvPr id="5" name="文本框 4"/>
          <p:cNvSpPr txBox="1"/>
          <p:nvPr/>
        </p:nvSpPr>
        <p:spPr>
          <a:xfrm>
            <a:off x="1289050" y="4141470"/>
            <a:ext cx="4725670" cy="460375"/>
          </a:xfrm>
          <a:prstGeom prst="rect">
            <a:avLst/>
          </a:prstGeom>
          <a:noFill/>
        </p:spPr>
        <p:txBody>
          <a:bodyPr wrap="square" rtlCol="0" anchor="t">
            <a:spAutoFit/>
          </a:bodyPr>
          <a:lstStyle/>
          <a:p>
            <a:r>
              <a:rPr lang="zh-CN" altLang="en-US" sz="1200">
                <a:solidFill>
                  <a:schemeClr val="bg1"/>
                </a:solidFill>
                <a:latin typeface="+mj-lt"/>
                <a:ea typeface="思源黑体 CN Light" panose="020B0300000000000000" charset="-122"/>
                <a:cs typeface="+mj-lt"/>
                <a:sym typeface="+mn-ea"/>
              </a:rPr>
              <a:t>I walked through many mountains, walked through many waters, and knew many people. </a:t>
            </a:r>
          </a:p>
        </p:txBody>
      </p:sp>
      <p:sp>
        <p:nvSpPr>
          <p:cNvPr id="6" name="文本框 5"/>
          <p:cNvSpPr txBox="1"/>
          <p:nvPr/>
        </p:nvSpPr>
        <p:spPr>
          <a:xfrm>
            <a:off x="1289050" y="4601845"/>
            <a:ext cx="4725670" cy="460375"/>
          </a:xfrm>
          <a:prstGeom prst="rect">
            <a:avLst/>
          </a:prstGeom>
          <a:noFill/>
        </p:spPr>
        <p:txBody>
          <a:bodyPr wrap="square" rtlCol="0" anchor="t">
            <a:spAutoFit/>
          </a:bodyPr>
          <a:lstStyle/>
          <a:p>
            <a:r>
              <a:rPr lang="zh-CN" altLang="en-US" sz="1200">
                <a:solidFill>
                  <a:schemeClr val="bg1"/>
                </a:solidFill>
                <a:latin typeface="+mj-lt"/>
                <a:ea typeface="思源黑体 CN Light" panose="020B0300000000000000" charset="-122"/>
                <a:cs typeface="+mj-lt"/>
                <a:sym typeface="+mn-ea"/>
              </a:rPr>
              <a:t>I walked through many mountains, walked through many waters, and knew many people. </a:t>
            </a:r>
          </a:p>
        </p:txBody>
      </p:sp>
      <p:grpSp>
        <p:nvGrpSpPr>
          <p:cNvPr id="28" name="组合 27"/>
          <p:cNvGrpSpPr/>
          <p:nvPr/>
        </p:nvGrpSpPr>
        <p:grpSpPr>
          <a:xfrm>
            <a:off x="8489950" y="3000375"/>
            <a:ext cx="2273935" cy="1141095"/>
            <a:chOff x="11445" y="554"/>
            <a:chExt cx="3581" cy="1797"/>
          </a:xfrm>
        </p:grpSpPr>
        <p:sp>
          <p:nvSpPr>
            <p:cNvPr id="29" name="文本框 28"/>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30" name="文本框 29"/>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99300" y="1419860"/>
            <a:ext cx="4308475" cy="2315210"/>
          </a:xfrm>
          <a:prstGeom prst="rect">
            <a:avLst/>
          </a:prstGeom>
          <a:solidFill>
            <a:srgbClr val="37350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1590" y="2974340"/>
            <a:ext cx="6638290" cy="3883025"/>
          </a:xfrm>
          <a:prstGeom prst="rect">
            <a:avLst/>
          </a:prstGeom>
          <a:blipFill rotWithShape="1">
            <a:blip r:embed="rId2" cstate="screen">
              <a:extLst>
                <a:ext uri="{28A0092B-C50C-407E-A947-70E740481C1C}">
                  <a14:useLocalDpi xmlns:a14="http://schemas.microsoft.com/office/drawing/2010/main"/>
                </a:ext>
              </a:extLst>
            </a:blip>
            <a:stretch>
              <a:fillRect/>
            </a:stretch>
          </a:blip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372985" y="2603500"/>
            <a:ext cx="4820285" cy="4253865"/>
          </a:xfrm>
          <a:prstGeom prst="rect">
            <a:avLst/>
          </a:prstGeom>
          <a:blipFill rotWithShape="1">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3" name="Google Shape;1383;p92"/>
          <p:cNvSpPr txBox="1"/>
          <p:nvPr/>
        </p:nvSpPr>
        <p:spPr>
          <a:xfrm>
            <a:off x="906780" y="949960"/>
            <a:ext cx="5488305" cy="1595120"/>
          </a:xfrm>
          <a:prstGeom prst="rect">
            <a:avLst/>
          </a:prstGeom>
          <a:noFill/>
          <a:ln>
            <a:noFill/>
          </a:ln>
        </p:spPr>
        <p:txBody>
          <a:bodyPr spcFirstLastPara="1" wrap="square" lIns="91433" tIns="45700" rIns="91433" bIns="45700" anchor="t" anchorCtr="0">
            <a:noAutofit/>
          </a:bodyPr>
          <a:lstStyle/>
          <a:p>
            <a:pPr algn="l" fontAlgn="auto">
              <a:lnSpc>
                <a:spcPct val="130000"/>
              </a:lnSpc>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a:solidFill>
                <a:schemeClr val="bg1"/>
              </a:solidFill>
              <a:latin typeface="+mj-lt"/>
              <a:ea typeface="思源黑体 CN Light" panose="020B0300000000000000" charset="-122"/>
              <a:cs typeface="+mj-lt"/>
            </a:endParaRPr>
          </a:p>
          <a:p>
            <a:pPr algn="l" fontAlgn="auto">
              <a:lnSpc>
                <a:spcPct val="130000"/>
              </a:lnSpc>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a:solidFill>
                <a:schemeClr val="bg1"/>
              </a:solidFill>
              <a:latin typeface="+mj-lt"/>
              <a:ea typeface="思源黑体 CN Light" panose="020B0300000000000000" charset="-122"/>
              <a:cs typeface="+mj-lt"/>
            </a:endParaRPr>
          </a:p>
          <a:p>
            <a:pPr algn="l" fontAlgn="auto">
              <a:lnSpc>
                <a:spcPct val="130000"/>
              </a:lnSpc>
            </a:pPr>
            <a:endParaRPr lang="zh-CN" altLang="en-US" sz="935">
              <a:solidFill>
                <a:schemeClr val="bg1"/>
              </a:solidFill>
              <a:latin typeface="+mj-lt"/>
              <a:ea typeface="思源黑体 CN Light" panose="020B0300000000000000" charset="-122"/>
              <a:cs typeface="+mj-lt"/>
            </a:endParaRPr>
          </a:p>
          <a:p>
            <a:pPr algn="l" fontAlgn="auto">
              <a:lnSpc>
                <a:spcPct val="130000"/>
              </a:lnSpc>
            </a:pPr>
            <a:endParaRPr lang="zh-CN" altLang="en-US" sz="935">
              <a:solidFill>
                <a:schemeClr val="bg1"/>
              </a:solidFill>
              <a:latin typeface="+mj-lt"/>
              <a:ea typeface="思源黑体 CN Light" panose="020B0300000000000000" charset="-122"/>
              <a:cs typeface="+mj-lt"/>
              <a:sym typeface="Open Sans" panose="020B0606030504020204"/>
            </a:endParaRPr>
          </a:p>
        </p:txBody>
      </p:sp>
      <p:sp>
        <p:nvSpPr>
          <p:cNvPr id="9" name="文本框 8"/>
          <p:cNvSpPr txBox="1"/>
          <p:nvPr/>
        </p:nvSpPr>
        <p:spPr>
          <a:xfrm>
            <a:off x="8520430" y="974725"/>
            <a:ext cx="3669665" cy="1568450"/>
          </a:xfrm>
          <a:prstGeom prst="rect">
            <a:avLst/>
          </a:prstGeom>
          <a:noFill/>
          <a:effectLst>
            <a:outerShdw blurRad="50800" dist="88900" dir="5400000" algn="t" rotWithShape="0">
              <a:prstClr val="black">
                <a:alpha val="40000"/>
              </a:prstClr>
            </a:outerShdw>
          </a:effectLst>
        </p:spPr>
        <p:txBody>
          <a:bodyPr wrap="square" rtlCol="0" anchor="t">
            <a:spAutoFit/>
          </a:bodyPr>
          <a:lstStyle/>
          <a:p>
            <a:pPr marR="0" indent="0" algn="dist">
              <a:spcBef>
                <a:spcPts val="0"/>
              </a:spcBef>
              <a:spcAft>
                <a:spcPts val="0"/>
              </a:spcAft>
              <a:buNone/>
            </a:pPr>
            <a:r>
              <a:rPr lang="en-US" altLang="en-GB" sz="9600" b="1">
                <a:solidFill>
                  <a:schemeClr val="bg1"/>
                </a:solidFill>
                <a:latin typeface="Youth Touch DEMO" panose="02000503000000000000" charset="0"/>
                <a:ea typeface="Arial" panose="020B0604020202020204"/>
                <a:cs typeface="Youth Touch DEMO" panose="02000503000000000000" charset="0"/>
                <a:sym typeface="Arial" panose="020B0604020202020204"/>
              </a:rPr>
              <a:t>tempalte.</a:t>
            </a:r>
          </a:p>
        </p:txBody>
      </p:sp>
      <p:sp>
        <p:nvSpPr>
          <p:cNvPr id="5" name="矩形 4"/>
          <p:cNvSpPr/>
          <p:nvPr/>
        </p:nvSpPr>
        <p:spPr>
          <a:xfrm>
            <a:off x="3177540" y="5000625"/>
            <a:ext cx="5539105" cy="1553210"/>
          </a:xfrm>
          <a:prstGeom prst="rect">
            <a:avLst/>
          </a:prstGeom>
          <a:solidFill>
            <a:srgbClr val="37350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Google Shape;258;p45"/>
          <p:cNvSpPr txBox="1"/>
          <p:nvPr/>
        </p:nvSpPr>
        <p:spPr>
          <a:xfrm>
            <a:off x="3281045" y="5346065"/>
            <a:ext cx="5332095" cy="861695"/>
          </a:xfrm>
          <a:prstGeom prst="rect">
            <a:avLst/>
          </a:prstGeom>
          <a:noFill/>
          <a:ln>
            <a:noFill/>
          </a:ln>
        </p:spPr>
        <p:txBody>
          <a:bodyPr spcFirstLastPara="1" wrap="square" lIns="91433" tIns="45700" rIns="91433" bIns="45700" anchor="t" anchorCtr="0">
            <a:noAutofit/>
          </a:bodyPr>
          <a:lstStyle/>
          <a:p>
            <a:pPr marL="0" marR="0" lvl="0" indent="0" algn="dist" rtl="0">
              <a:spcBef>
                <a:spcPts val="0"/>
              </a:spcBef>
              <a:spcAft>
                <a:spcPts val="0"/>
              </a:spcAft>
              <a:buNone/>
            </a:pPr>
            <a:r>
              <a:rPr lang="zh-CN" altLang="en-US" sz="44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4400">
              <a:solidFill>
                <a:schemeClr val="bg1"/>
              </a:solidFill>
              <a:latin typeface="思源黑体 CN Light" panose="020B0300000000000000" charset="-122"/>
              <a:ea typeface="思源黑体 CN Light" panose="020B0300000000000000" charset="-122"/>
              <a:cs typeface="+mj-lt"/>
              <a:sym typeface="+mn-e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木月的小店">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1267</Words>
  <Application>Microsoft Office PowerPoint</Application>
  <PresentationFormat>宽屏</PresentationFormat>
  <Paragraphs>98</Paragraphs>
  <Slides>14</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Montserrat</vt:lpstr>
      <vt:lpstr>Montserrat Light</vt:lpstr>
      <vt:lpstr>Youth Touch DEMO</vt:lpstr>
      <vt:lpstr>思源黑体 CN Light</vt:lpstr>
      <vt:lpstr>微软雅黑</vt:lpstr>
      <vt:lpstr>Arial</vt:lpstr>
      <vt:lpstr>Calibri</vt:lpstr>
      <vt:lpstr>Open Sans</vt:lpstr>
      <vt:lpstr>Vladimir Script</vt:lpstr>
      <vt:lpstr>木月的小店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32</cp:revision>
  <dcterms:created xsi:type="dcterms:W3CDTF">2019-06-19T02:08:00Z</dcterms:created>
  <dcterms:modified xsi:type="dcterms:W3CDTF">2021-01-12T07:56:21Z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