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6.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7.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8.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9.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0.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11.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12.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13.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14.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381" r:id="rId2"/>
    <p:sldId id="413" r:id="rId3"/>
    <p:sldId id="414" r:id="rId4"/>
    <p:sldId id="418" r:id="rId5"/>
    <p:sldId id="419" r:id="rId6"/>
    <p:sldId id="415" r:id="rId7"/>
    <p:sldId id="420" r:id="rId8"/>
    <p:sldId id="422" r:id="rId9"/>
    <p:sldId id="416" r:id="rId10"/>
    <p:sldId id="421" r:id="rId11"/>
    <p:sldId id="423" r:id="rId12"/>
    <p:sldId id="417" r:id="rId13"/>
    <p:sldId id="424" r:id="rId14"/>
    <p:sldId id="426" r:id="rId15"/>
    <p:sldId id="425"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孔 融" initials="孔"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12A"/>
    <a:srgbClr val="846F4A"/>
    <a:srgbClr val="352817"/>
    <a:srgbClr val="623016"/>
    <a:srgbClr val="4F2516"/>
    <a:srgbClr val="572718"/>
    <a:srgbClr val="733420"/>
    <a:srgbClr val="67301D"/>
    <a:srgbClr val="AE5431"/>
    <a:srgbClr val="A54F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0" autoAdjust="0"/>
    <p:restoredTop sz="94660"/>
  </p:normalViewPr>
  <p:slideViewPr>
    <p:cSldViewPr snapToGrid="0">
      <p:cViewPr>
        <p:scale>
          <a:sx n="75" d="100"/>
          <a:sy n="75" d="100"/>
        </p:scale>
        <p:origin x="1164" y="9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2021/3/29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ACA1967-D206-41B1-91B6-8254B355A8C6}" type="datetimeFigureOut">
              <a:rPr lang="zh-CN" altLang="en-US" smtClean="0"/>
              <a:t>2021/3/29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29BAA-4250-4949-BC65-12F8084EA21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ACA1967-D206-41B1-91B6-8254B355A8C6}" type="datetimeFigureOut">
              <a:rPr lang="zh-CN" altLang="en-US" smtClean="0"/>
              <a:t>2021/3/29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29BAA-4250-4949-BC65-12F8084EA21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ACA1967-D206-41B1-91B6-8254B355A8C6}" type="datetimeFigureOut">
              <a:rPr lang="zh-CN" altLang="en-US" smtClean="0"/>
              <a:t>2021/3/29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29BAA-4250-4949-BC65-12F8084EA21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ACA1967-D206-41B1-91B6-8254B355A8C6}" type="datetimeFigureOut">
              <a:rPr lang="zh-CN" altLang="en-US" smtClean="0"/>
              <a:t>2021/3/29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29BAA-4250-4949-BC65-12F8084EA21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ACA1967-D206-41B1-91B6-8254B355A8C6}" type="datetimeFigureOut">
              <a:rPr lang="zh-CN" altLang="en-US" smtClean="0"/>
              <a:t>2021/3/29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29BAA-4250-4949-BC65-12F8084EA21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ACA1967-D206-41B1-91B6-8254B355A8C6}" type="datetimeFigureOut">
              <a:rPr lang="zh-CN" altLang="en-US" smtClean="0"/>
              <a:t>2021/3/29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629BAA-4250-4949-BC65-12F8084EA21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ACA1967-D206-41B1-91B6-8254B355A8C6}" type="datetimeFigureOut">
              <a:rPr lang="zh-CN" altLang="en-US" smtClean="0"/>
              <a:t>2021/3/29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629BAA-4250-4949-BC65-12F8084EA21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ACA1967-D206-41B1-91B6-8254B355A8C6}" type="datetimeFigureOut">
              <a:rPr lang="zh-CN" altLang="en-US" smtClean="0"/>
              <a:t>2021/3/29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629BAA-4250-4949-BC65-12F8084EA21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ACA1967-D206-41B1-91B6-8254B355A8C6}" type="datetimeFigureOut">
              <a:rPr lang="zh-CN" altLang="en-US" smtClean="0"/>
              <a:t>2021/3/29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629BAA-4250-4949-BC65-12F8084EA21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ACA1967-D206-41B1-91B6-8254B355A8C6}" type="datetimeFigureOut">
              <a:rPr lang="zh-CN" altLang="en-US" smtClean="0"/>
              <a:t>2021/3/29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629BAA-4250-4949-BC65-12F8084EA21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ACA1967-D206-41B1-91B6-8254B355A8C6}" type="datetimeFigureOut">
              <a:rPr lang="zh-CN" altLang="en-US" smtClean="0"/>
              <a:t>2021/3/29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629BAA-4250-4949-BC65-12F8084EA21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3"/>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CA1967-D206-41B1-91B6-8254B355A8C6}" type="datetimeFigureOut">
              <a:rPr lang="zh-CN" altLang="en-US" smtClean="0"/>
              <a:t>2021/3/29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29BAA-4250-4949-BC65-12F8084EA21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2.jpe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jpe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tags" Target="../tags/tag39.xml"/><Relationship Id="rId7" Type="http://schemas.openxmlformats.org/officeDocument/2006/relationships/image" Target="../media/image1.jpe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notesSlide" Target="../notesSlides/notesSlide10.xml"/><Relationship Id="rId5" Type="http://schemas.openxmlformats.org/officeDocument/2006/relationships/slideLayout" Target="../slideLayouts/slideLayout1.xml"/><Relationship Id="rId4" Type="http://schemas.openxmlformats.org/officeDocument/2006/relationships/tags" Target="../tags/tag40.xml"/><Relationship Id="rId9" Type="http://schemas.openxmlformats.org/officeDocument/2006/relationships/image" Target="../media/image14.jpeg"/></Relationships>
</file>

<file path=ppt/slides/_rels/slide11.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tags" Target="../tags/tag43.xml"/><Relationship Id="rId7" Type="http://schemas.openxmlformats.org/officeDocument/2006/relationships/image" Target="../media/image1.jpe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notesSlide" Target="../notesSlides/notesSlide11.xml"/><Relationship Id="rId5" Type="http://schemas.openxmlformats.org/officeDocument/2006/relationships/slideLayout" Target="../slideLayouts/slideLayout1.xml"/><Relationship Id="rId4" Type="http://schemas.openxmlformats.org/officeDocument/2006/relationships/tags" Target="../tags/tag44.xml"/></Relationships>
</file>

<file path=ppt/slides/_rels/slide12.xml.rels><?xml version="1.0" encoding="UTF-8" standalone="yes"?>
<Relationships xmlns="http://schemas.openxmlformats.org/package/2006/relationships"><Relationship Id="rId3" Type="http://schemas.openxmlformats.org/officeDocument/2006/relationships/tags" Target="../tags/tag47.xml"/><Relationship Id="rId7" Type="http://schemas.openxmlformats.org/officeDocument/2006/relationships/image" Target="../media/image7.jpeg"/><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image" Target="../media/image1.jpeg"/><Relationship Id="rId5" Type="http://schemas.openxmlformats.org/officeDocument/2006/relationships/notesSlide" Target="../notesSlides/notesSlide12.xml"/><Relationship Id="rId4"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tags" Target="../tags/tag50.xml"/><Relationship Id="rId7" Type="http://schemas.openxmlformats.org/officeDocument/2006/relationships/notesSlide" Target="../notesSlides/notesSlide13.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slideLayout" Target="../slideLayouts/slideLayout1.xml"/><Relationship Id="rId5" Type="http://schemas.openxmlformats.org/officeDocument/2006/relationships/tags" Target="../tags/tag52.xml"/><Relationship Id="rId10" Type="http://schemas.openxmlformats.org/officeDocument/2006/relationships/image" Target="../media/image17.jpeg"/><Relationship Id="rId4" Type="http://schemas.openxmlformats.org/officeDocument/2006/relationships/tags" Target="../tags/tag51.xml"/><Relationship Id="rId9" Type="http://schemas.openxmlformats.org/officeDocument/2006/relationships/image" Target="../media/image16.jpeg"/></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55.xml"/><Relationship Id="rId7" Type="http://schemas.openxmlformats.org/officeDocument/2006/relationships/image" Target="../media/image18.jpeg"/><Relationship Id="rId12" Type="http://schemas.openxmlformats.org/officeDocument/2006/relationships/image" Target="../media/image23.png"/><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image" Target="../media/image1.jpeg"/><Relationship Id="rId11" Type="http://schemas.openxmlformats.org/officeDocument/2006/relationships/image" Target="../media/image22.jpeg"/><Relationship Id="rId5" Type="http://schemas.openxmlformats.org/officeDocument/2006/relationships/notesSlide" Target="../notesSlides/notesSlide14.xml"/><Relationship Id="rId10" Type="http://schemas.openxmlformats.org/officeDocument/2006/relationships/image" Target="../media/image21.png"/><Relationship Id="rId4" Type="http://schemas.openxmlformats.org/officeDocument/2006/relationships/slideLayout" Target="../slideLayouts/slideLayout1.xml"/><Relationship Id="rId9" Type="http://schemas.openxmlformats.org/officeDocument/2006/relationships/image" Target="../media/image20.jpeg"/></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tags" Target="../tags/tag58.xml"/><Relationship Id="rId7" Type="http://schemas.openxmlformats.org/officeDocument/2006/relationships/image" Target="../media/image24.jpe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1.jpeg"/><Relationship Id="rId5" Type="http://schemas.openxmlformats.org/officeDocument/2006/relationships/notesSlide" Target="../notesSlides/notesSlide15.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image" Target="../media/image1.jpeg"/><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notesSlide" Target="../notesSlides/notesSlide2.xml"/><Relationship Id="rId17" Type="http://schemas.openxmlformats.org/officeDocument/2006/relationships/image" Target="../media/image6.jpeg"/><Relationship Id="rId2" Type="http://schemas.openxmlformats.org/officeDocument/2006/relationships/tags" Target="../tags/tag5.xml"/><Relationship Id="rId16" Type="http://schemas.openxmlformats.org/officeDocument/2006/relationships/image" Target="../media/image5.jpeg"/><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slideLayout" Target="../slideLayouts/slideLayout1.xml"/><Relationship Id="rId5" Type="http://schemas.openxmlformats.org/officeDocument/2006/relationships/tags" Target="../tags/tag8.xml"/><Relationship Id="rId15" Type="http://schemas.openxmlformats.org/officeDocument/2006/relationships/image" Target="../media/image4.jpeg"/><Relationship Id="rId10" Type="http://schemas.openxmlformats.org/officeDocument/2006/relationships/tags" Target="../tags/tag13.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7.jpe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jpeg"/><Relationship Id="rId5" Type="http://schemas.openxmlformats.org/officeDocument/2006/relationships/notesSlide" Target="../notesSlides/notesSlide3.xml"/><Relationship Id="rId4"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8.jpe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1.jpeg"/><Relationship Id="rId5" Type="http://schemas.openxmlformats.org/officeDocument/2006/relationships/notesSlide" Target="../notesSlides/notesSlide4.xml"/><Relationship Id="rId4"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9.jpe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1.jpeg"/><Relationship Id="rId5" Type="http://schemas.openxmlformats.org/officeDocument/2006/relationships/notesSlide" Target="../notesSlides/notesSlide5.xml"/><Relationship Id="rId4"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7.jpe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1.jpeg"/><Relationship Id="rId5" Type="http://schemas.openxmlformats.org/officeDocument/2006/relationships/notesSlide" Target="../notesSlides/notesSlide6.xml"/><Relationship Id="rId4"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tags" Target="../tags/tag28.xml"/><Relationship Id="rId7" Type="http://schemas.openxmlformats.org/officeDocument/2006/relationships/image" Target="../media/image10.jpe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1.jpeg"/><Relationship Id="rId5" Type="http://schemas.openxmlformats.org/officeDocument/2006/relationships/notesSlide" Target="../notesSlides/notesSlide7.xml"/><Relationship Id="rId4"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tags" Target="../tags/tag31.xml"/><Relationship Id="rId7" Type="http://schemas.openxmlformats.org/officeDocument/2006/relationships/notesSlide" Target="../notesSlides/notesSlide8.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slideLayout" Target="../slideLayouts/slideLayout1.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7.jpe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1.jpeg"/><Relationship Id="rId5" Type="http://schemas.openxmlformats.org/officeDocument/2006/relationships/notesSlide" Target="../notesSlides/notesSlide9.xml"/><Relationship Id="rId4"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46140"/>
        </a:solidFill>
        <a:effectLst/>
      </p:bgPr>
    </p:bg>
    <p:spTree>
      <p:nvGrpSpPr>
        <p:cNvPr id="1" name=""/>
        <p:cNvGrpSpPr/>
        <p:nvPr/>
      </p:nvGrpSpPr>
      <p:grpSpPr>
        <a:xfrm>
          <a:off x="0" y="0"/>
          <a:ext cx="0" cy="0"/>
          <a:chOff x="0" y="0"/>
          <a:chExt cx="0" cy="0"/>
        </a:xfrm>
      </p:grpSpPr>
      <p:pic>
        <p:nvPicPr>
          <p:cNvPr id="12" name="图片 11" descr="pexels-photo-1122638"/>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a:xfrm>
            <a:off x="0" y="-635"/>
            <a:ext cx="12192000" cy="6859270"/>
          </a:xfrm>
          <a:prstGeom prst="rect">
            <a:avLst/>
          </a:prstGeom>
        </p:spPr>
      </p:pic>
      <p:sp>
        <p:nvSpPr>
          <p:cNvPr id="13" name="矩形 12"/>
          <p:cNvSpPr/>
          <p:nvPr/>
        </p:nvSpPr>
        <p:spPr>
          <a:xfrm>
            <a:off x="0" y="-1270"/>
            <a:ext cx="12192000" cy="685927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4" name="组合 3"/>
          <p:cNvGrpSpPr/>
          <p:nvPr/>
        </p:nvGrpSpPr>
        <p:grpSpPr>
          <a:xfrm>
            <a:off x="2425517" y="343800"/>
            <a:ext cx="7338695" cy="5866373"/>
            <a:chOff x="559" y="2169"/>
            <a:chExt cx="11557" cy="9214"/>
          </a:xfrm>
        </p:grpSpPr>
        <p:sp>
          <p:nvSpPr>
            <p:cNvPr id="17" name="PA_矩形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custDataLst>
                <p:tags r:id="rId2"/>
              </p:custDataLst>
            </p:nvPr>
          </p:nvSpPr>
          <p:spPr>
            <a:xfrm>
              <a:off x="559" y="10606"/>
              <a:ext cx="11557" cy="777"/>
            </a:xfrm>
            <a:prstGeom prst="rect">
              <a:avLst/>
            </a:prstGeom>
          </p:spPr>
          <p:txBody>
            <a:bodyPr wrap="square">
              <a:spAutoFit/>
            </a:bodyPr>
            <a:lstStyle/>
            <a:p>
              <a:pPr algn="ctr">
                <a:lnSpc>
                  <a:spcPct val="125000"/>
                </a:lnSpc>
                <a:spcBef>
                  <a:spcPts val="0"/>
                </a:spcBef>
                <a:spcAft>
                  <a:spcPts val="0"/>
                </a:spcAft>
              </a:pPr>
              <a:r>
                <a:rPr lang="en-US" altLang="zh-CN" sz="1100" dirty="0">
                  <a:solidFill>
                    <a:schemeClr val="bg1"/>
                  </a:solidFill>
                  <a:latin typeface="Yu Gothic UI Semilight" panose="020B0400000000000000" charset="-128"/>
                  <a:ea typeface="Yu Gothic UI Semilight" panose="020B0400000000000000" charset="-128"/>
                  <a:cs typeface="+mn-lt"/>
                  <a:sym typeface="Calibri" panose="020F0502020204030204" charset="0"/>
                </a:rPr>
                <a:t>Please enter your title </a:t>
              </a:r>
              <a:r>
                <a:rPr lang="en-US" altLang="zh-CN" sz="1100" dirty="0" err="1">
                  <a:solidFill>
                    <a:schemeClr val="bg1"/>
                  </a:solidFill>
                  <a:latin typeface="Yu Gothic UI Semilight" panose="020B0400000000000000" charset="-128"/>
                  <a:ea typeface="Yu Gothic UI Semilight" panose="020B0400000000000000" charset="-128"/>
                  <a:cs typeface="+mn-lt"/>
                  <a:sym typeface="Calibri" panose="020F0502020204030204" charset="0"/>
                </a:rPr>
                <a:t>here.Please</a:t>
              </a:r>
              <a:r>
                <a:rPr lang="en-US" altLang="zh-CN" sz="1100" dirty="0">
                  <a:solidFill>
                    <a:schemeClr val="bg1"/>
                  </a:solidFill>
                  <a:latin typeface="Yu Gothic UI Semilight" panose="020B0400000000000000" charset="-128"/>
                  <a:ea typeface="Yu Gothic UI Semilight" panose="020B0400000000000000" charset="-128"/>
                  <a:cs typeface="+mn-lt"/>
                  <a:sym typeface="Calibri" panose="020F0502020204030204" charset="0"/>
                </a:rPr>
                <a:t> enter your title </a:t>
              </a:r>
              <a:r>
                <a:rPr lang="en-US" altLang="zh-CN" sz="1100" dirty="0" err="1">
                  <a:solidFill>
                    <a:schemeClr val="bg1"/>
                  </a:solidFill>
                  <a:latin typeface="Yu Gothic UI Semilight" panose="020B0400000000000000" charset="-128"/>
                  <a:ea typeface="Yu Gothic UI Semilight" panose="020B0400000000000000" charset="-128"/>
                  <a:cs typeface="+mn-lt"/>
                  <a:sym typeface="Calibri" panose="020F0502020204030204" charset="0"/>
                </a:rPr>
                <a:t>here.Please</a:t>
              </a:r>
              <a:r>
                <a:rPr lang="en-US" altLang="zh-CN" sz="1100" dirty="0">
                  <a:solidFill>
                    <a:schemeClr val="bg1"/>
                  </a:solidFill>
                  <a:latin typeface="Yu Gothic UI Semilight" panose="020B0400000000000000" charset="-128"/>
                  <a:ea typeface="Yu Gothic UI Semilight" panose="020B0400000000000000" charset="-128"/>
                  <a:cs typeface="+mn-lt"/>
                  <a:sym typeface="Calibri" panose="020F0502020204030204" charset="0"/>
                </a:rPr>
                <a:t> enter your title </a:t>
              </a:r>
              <a:r>
                <a:rPr lang="en-US" altLang="zh-CN" sz="1100" dirty="0" err="1">
                  <a:solidFill>
                    <a:schemeClr val="bg1"/>
                  </a:solidFill>
                  <a:latin typeface="Yu Gothic UI Semilight" panose="020B0400000000000000" charset="-128"/>
                  <a:ea typeface="Yu Gothic UI Semilight" panose="020B0400000000000000" charset="-128"/>
                  <a:cs typeface="+mn-lt"/>
                  <a:sym typeface="Calibri" panose="020F0502020204030204" charset="0"/>
                </a:rPr>
                <a:t>here.Please</a:t>
              </a:r>
              <a:r>
                <a:rPr lang="en-US" altLang="zh-CN" sz="1100" dirty="0">
                  <a:solidFill>
                    <a:schemeClr val="bg1"/>
                  </a:solidFill>
                  <a:latin typeface="Yu Gothic UI Semilight" panose="020B0400000000000000" charset="-128"/>
                  <a:ea typeface="Yu Gothic UI Semilight" panose="020B0400000000000000" charset="-128"/>
                  <a:cs typeface="+mn-lt"/>
                  <a:sym typeface="Calibri" panose="020F0502020204030204" charset="0"/>
                </a:rPr>
                <a:t> enter your title </a:t>
              </a:r>
              <a:r>
                <a:rPr lang="en-US" altLang="zh-CN" sz="1100" dirty="0" err="1">
                  <a:solidFill>
                    <a:schemeClr val="bg1"/>
                  </a:solidFill>
                  <a:latin typeface="Yu Gothic UI Semilight" panose="020B0400000000000000" charset="-128"/>
                  <a:ea typeface="Yu Gothic UI Semilight" panose="020B0400000000000000" charset="-128"/>
                  <a:cs typeface="+mn-lt"/>
                  <a:sym typeface="Calibri" panose="020F0502020204030204" charset="0"/>
                </a:rPr>
                <a:t>here.Please</a:t>
              </a:r>
              <a:r>
                <a:rPr lang="en-US" altLang="zh-CN" sz="1100" dirty="0">
                  <a:solidFill>
                    <a:schemeClr val="bg1"/>
                  </a:solidFill>
                  <a:latin typeface="Yu Gothic UI Semilight" panose="020B0400000000000000" charset="-128"/>
                  <a:ea typeface="Yu Gothic UI Semilight" panose="020B0400000000000000" charset="-128"/>
                  <a:cs typeface="+mn-lt"/>
                  <a:sym typeface="Calibri" panose="020F0502020204030204" charset="0"/>
                </a:rPr>
                <a:t> enter your title </a:t>
              </a:r>
              <a:r>
                <a:rPr lang="en-US" altLang="zh-CN" sz="1100" dirty="0" err="1">
                  <a:solidFill>
                    <a:schemeClr val="bg1"/>
                  </a:solidFill>
                  <a:latin typeface="Yu Gothic UI Semilight" panose="020B0400000000000000" charset="-128"/>
                  <a:ea typeface="Yu Gothic UI Semilight" panose="020B0400000000000000" charset="-128"/>
                  <a:cs typeface="+mn-lt"/>
                  <a:sym typeface="Calibri" panose="020F0502020204030204" charset="0"/>
                </a:rPr>
                <a:t>here.Please</a:t>
              </a:r>
              <a:r>
                <a:rPr lang="en-US" altLang="zh-CN" sz="1100" dirty="0">
                  <a:solidFill>
                    <a:schemeClr val="bg1"/>
                  </a:solidFill>
                  <a:latin typeface="Yu Gothic UI Semilight" panose="020B0400000000000000" charset="-128"/>
                  <a:ea typeface="Yu Gothic UI Semilight" panose="020B0400000000000000" charset="-128"/>
                  <a:cs typeface="+mn-lt"/>
                  <a:sym typeface="Calibri" panose="020F0502020204030204" charset="0"/>
                </a:rPr>
                <a:t> enter your title </a:t>
              </a:r>
              <a:r>
                <a:rPr lang="en-US" altLang="zh-CN" sz="1100" dirty="0" err="1">
                  <a:solidFill>
                    <a:schemeClr val="bg1"/>
                  </a:solidFill>
                  <a:latin typeface="Yu Gothic UI Semilight" panose="020B0400000000000000" charset="-128"/>
                  <a:ea typeface="Yu Gothic UI Semilight" panose="020B0400000000000000" charset="-128"/>
                  <a:cs typeface="+mn-lt"/>
                  <a:sym typeface="Calibri" panose="020F0502020204030204" charset="0"/>
                </a:rPr>
                <a:t>here..Please</a:t>
              </a:r>
              <a:r>
                <a:rPr lang="en-US" altLang="zh-CN" sz="1100" dirty="0">
                  <a:solidFill>
                    <a:schemeClr val="bg1"/>
                  </a:solidFill>
                  <a:latin typeface="Yu Gothic UI Semilight" panose="020B0400000000000000" charset="-128"/>
                  <a:ea typeface="Yu Gothic UI Semilight" panose="020B0400000000000000" charset="-128"/>
                  <a:cs typeface="+mn-lt"/>
                  <a:sym typeface="Calibri" panose="020F0502020204030204" charset="0"/>
                </a:rPr>
                <a:t> enter your title here.</a:t>
              </a:r>
            </a:p>
          </p:txBody>
        </p:sp>
        <p:sp>
          <p:nvSpPr>
            <p:cNvPr id="15" name="PA_矩形 4" descr="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
            <p:cNvSpPr/>
            <p:nvPr>
              <p:custDataLst>
                <p:tags r:id="rId3"/>
              </p:custDataLst>
            </p:nvPr>
          </p:nvSpPr>
          <p:spPr>
            <a:xfrm>
              <a:off x="979" y="2169"/>
              <a:ext cx="10718" cy="2272"/>
            </a:xfrm>
            <a:prstGeom prst="rect">
              <a:avLst/>
            </a:prstGeom>
            <a:noFill/>
          </p:spPr>
          <p:txBody>
            <a:bodyPr wrap="square">
              <a:spAutoFit/>
            </a:bodyPr>
            <a:lstStyle/>
            <a:p>
              <a:pPr algn="dist" fontAlgn="base">
                <a:spcBef>
                  <a:spcPct val="0"/>
                </a:spcBef>
                <a:spcAft>
                  <a:spcPct val="0"/>
                </a:spcAft>
              </a:pPr>
              <a:r>
                <a:rPr lang="en-US" altLang="zh-CN" sz="8800" dirty="0">
                  <a:solidFill>
                    <a:schemeClr val="bg1"/>
                  </a:solidFill>
                  <a:effectLst>
                    <a:outerShdw dist="63500" dir="2700000" algn="tl" rotWithShape="0">
                      <a:srgbClr val="4F2516">
                        <a:alpha val="100000"/>
                      </a:srgbClr>
                    </a:outerShdw>
                  </a:effectLst>
                  <a:latin typeface="Elephant" panose="02020904090505020303" pitchFamily="18" charset="0"/>
                  <a:ea typeface="方正综艺简体" panose="03000509000000000000" pitchFamily="65" charset="-122"/>
                  <a:cs typeface="Minion Pro Cond" panose="02040706060306020203" charset="0"/>
                </a:rPr>
                <a:t>GYLSON</a:t>
              </a:r>
              <a:endParaRPr lang="zh-CN" altLang="en-US" sz="8800" dirty="0">
                <a:solidFill>
                  <a:schemeClr val="bg1"/>
                </a:solidFill>
                <a:effectLst>
                  <a:outerShdw dist="63500" dir="2700000" algn="tl" rotWithShape="0">
                    <a:srgbClr val="4F2516">
                      <a:alpha val="100000"/>
                    </a:srgbClr>
                  </a:outerShdw>
                </a:effectLst>
                <a:latin typeface="Elephant" panose="02020904090505020303" pitchFamily="18" charset="0"/>
                <a:ea typeface="方正综艺简体" panose="03000509000000000000" pitchFamily="65" charset="-122"/>
                <a:cs typeface="Minion Pro Cond" panose="02040706060306020203" charset="0"/>
              </a:endParaRPr>
            </a:p>
          </p:txBody>
        </p:sp>
      </p:grpSp>
      <p:sp>
        <p:nvSpPr>
          <p:cNvPr id="6" name="矩形: 对角圆角 5">
            <a:extLst>
              <a:ext uri="{FF2B5EF4-FFF2-40B4-BE49-F238E27FC236}">
                <a16:creationId xmlns:a16="http://schemas.microsoft.com/office/drawing/2014/main" id="{3F46FA4E-00FA-4AF7-A9B5-113E5833B599}"/>
              </a:ext>
            </a:extLst>
          </p:cNvPr>
          <p:cNvSpPr/>
          <p:nvPr/>
        </p:nvSpPr>
        <p:spPr>
          <a:xfrm>
            <a:off x="1891164" y="1764938"/>
            <a:ext cx="8407400" cy="3847651"/>
          </a:xfrm>
          <a:prstGeom prst="round2Diag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46140"/>
        </a:solidFill>
        <a:effectLst/>
      </p:bgPr>
    </p:bg>
    <p:spTree>
      <p:nvGrpSpPr>
        <p:cNvPr id="1" name=""/>
        <p:cNvGrpSpPr/>
        <p:nvPr/>
      </p:nvGrpSpPr>
      <p:grpSpPr>
        <a:xfrm>
          <a:off x="0" y="0"/>
          <a:ext cx="0" cy="0"/>
          <a:chOff x="0" y="0"/>
          <a:chExt cx="0" cy="0"/>
        </a:xfrm>
      </p:grpSpPr>
      <p:grpSp>
        <p:nvGrpSpPr>
          <p:cNvPr id="7" name="组合 6"/>
          <p:cNvGrpSpPr/>
          <p:nvPr/>
        </p:nvGrpSpPr>
        <p:grpSpPr>
          <a:xfrm>
            <a:off x="0" y="0"/>
            <a:ext cx="12192000" cy="6859905"/>
            <a:chOff x="0" y="-2"/>
            <a:chExt cx="19200" cy="10803"/>
          </a:xfrm>
        </p:grpSpPr>
        <p:pic>
          <p:nvPicPr>
            <p:cNvPr id="3" name="图片 2" descr="pexels-photo-1122638"/>
            <p:cNvPicPr>
              <a:picLocks noChangeAspect="1"/>
            </p:cNvPicPr>
            <p:nvPr/>
          </p:nvPicPr>
          <p:blipFill>
            <a:blip r:embed="rId7" cstate="screen">
              <a:extLst>
                <a:ext uri="{28A0092B-C50C-407E-A947-70E740481C1C}">
                  <a14:useLocalDpi xmlns:a14="http://schemas.microsoft.com/office/drawing/2010/main"/>
                </a:ext>
              </a:extLst>
            </a:blip>
            <a:srcRect/>
            <a:stretch>
              <a:fillRect/>
            </a:stretch>
          </p:blipFill>
          <p:spPr>
            <a:xfrm>
              <a:off x="0" y="-1"/>
              <a:ext cx="19200" cy="10802"/>
            </a:xfrm>
            <a:prstGeom prst="rect">
              <a:avLst/>
            </a:prstGeom>
          </p:spPr>
        </p:pic>
        <p:sp>
          <p:nvSpPr>
            <p:cNvPr id="4" name="矩形 3"/>
            <p:cNvSpPr/>
            <p:nvPr/>
          </p:nvSpPr>
          <p:spPr>
            <a:xfrm>
              <a:off x="0" y="-2"/>
              <a:ext cx="19200" cy="108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0" name="PA_矩形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custDataLst>
              <p:tags r:id="rId2"/>
            </p:custDataLst>
          </p:nvPr>
        </p:nvSpPr>
        <p:spPr>
          <a:xfrm>
            <a:off x="5715000" y="1882775"/>
            <a:ext cx="2383155" cy="1753235"/>
          </a:xfrm>
          <a:prstGeom prst="rect">
            <a:avLst/>
          </a:prstGeom>
        </p:spPr>
        <p:txBody>
          <a:bodyPr wrap="square">
            <a:spAutoFit/>
          </a:bodyPr>
          <a:lstStyle/>
          <a:p>
            <a:pPr algn="l">
              <a:lnSpc>
                <a:spcPct val="150000"/>
              </a:lnSpc>
            </a:pPr>
            <a:r>
              <a:rPr lang="en-US" altLang="zh-CN" sz="900">
                <a:solidFill>
                  <a:schemeClr val="bg1"/>
                </a:solidFill>
                <a:latin typeface="Microsoft YaHei UI" panose="020B0503020204020204" charset="-122"/>
                <a:ea typeface="Microsoft YaHei UI" panose="020B0503020204020204" charset="-122"/>
                <a:cs typeface="+mn-lt"/>
                <a:sym typeface="Calibri" panose="020F0502020204030204" charset="0"/>
              </a:rPr>
              <a:t>Please enter your title here.Please enter your title here.Please enter your title here.Please enter your title here.Please enter your title here.</a:t>
            </a:r>
          </a:p>
          <a:p>
            <a:pPr algn="l">
              <a:lnSpc>
                <a:spcPct val="150000"/>
              </a:lnSpc>
            </a:pPr>
            <a:endParaRPr lang="en-US" altLang="zh-CN" sz="900">
              <a:solidFill>
                <a:schemeClr val="bg1"/>
              </a:solidFill>
              <a:latin typeface="Microsoft YaHei UI" panose="020B0503020204020204" charset="-122"/>
              <a:ea typeface="Microsoft YaHei UI" panose="020B0503020204020204" charset="-122"/>
              <a:cs typeface="+mn-lt"/>
              <a:sym typeface="Calibri" panose="020F0502020204030204" charset="0"/>
            </a:endParaRPr>
          </a:p>
          <a:p>
            <a:pPr algn="l">
              <a:lnSpc>
                <a:spcPct val="150000"/>
              </a:lnSpc>
            </a:pPr>
            <a:r>
              <a:rPr lang="en-US" altLang="zh-CN" sz="900">
                <a:solidFill>
                  <a:schemeClr val="bg1"/>
                </a:solidFill>
                <a:latin typeface="Microsoft YaHei UI" panose="020B0503020204020204" charset="-122"/>
                <a:ea typeface="Microsoft YaHei UI" panose="020B0503020204020204" charset="-122"/>
                <a:cs typeface="+mn-lt"/>
                <a:sym typeface="Calibri" panose="020F0502020204030204" charset="0"/>
              </a:rPr>
              <a:t>Please enter your title here.Please enter your title here.Please enter your title here.</a:t>
            </a:r>
          </a:p>
        </p:txBody>
      </p:sp>
      <p:pic>
        <p:nvPicPr>
          <p:cNvPr id="2" name="图片 1" descr="pexels-photo-1182929"/>
          <p:cNvPicPr>
            <a:picLocks noChangeAspect="1"/>
          </p:cNvPicPr>
          <p:nvPr/>
        </p:nvPicPr>
        <p:blipFill>
          <a:blip r:embed="rId8" cstate="screen">
            <a:extLst>
              <a:ext uri="{28A0092B-C50C-407E-A947-70E740481C1C}">
                <a14:useLocalDpi xmlns:a14="http://schemas.microsoft.com/office/drawing/2010/main"/>
              </a:ext>
            </a:extLst>
          </a:blip>
          <a:srcRect/>
          <a:stretch>
            <a:fillRect/>
          </a:stretch>
        </p:blipFill>
        <p:spPr>
          <a:xfrm>
            <a:off x="1082040" y="735965"/>
            <a:ext cx="2811780" cy="3354070"/>
          </a:xfrm>
          <a:prstGeom prst="rect">
            <a:avLst/>
          </a:prstGeom>
          <a:ln w="41275">
            <a:solidFill>
              <a:schemeClr val="bg1"/>
            </a:solidFill>
          </a:ln>
        </p:spPr>
      </p:pic>
      <p:sp>
        <p:nvSpPr>
          <p:cNvPr id="27" name="矩形 26"/>
          <p:cNvSpPr/>
          <p:nvPr/>
        </p:nvSpPr>
        <p:spPr>
          <a:xfrm>
            <a:off x="1031240" y="4126865"/>
            <a:ext cx="7066915" cy="2098675"/>
          </a:xfrm>
          <a:prstGeom prst="rect">
            <a:avLst/>
          </a:prstGeom>
          <a:solidFill>
            <a:srgbClr val="6230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32" name="组合 31"/>
          <p:cNvGrpSpPr/>
          <p:nvPr/>
        </p:nvGrpSpPr>
        <p:grpSpPr>
          <a:xfrm>
            <a:off x="1343025" y="4467860"/>
            <a:ext cx="6521450" cy="1615440"/>
            <a:chOff x="9404" y="973"/>
            <a:chExt cx="10270" cy="2544"/>
          </a:xfrm>
        </p:grpSpPr>
        <p:sp>
          <p:nvSpPr>
            <p:cNvPr id="33" name="文本框 32"/>
            <p:cNvSpPr txBox="1"/>
            <p:nvPr/>
          </p:nvSpPr>
          <p:spPr>
            <a:xfrm>
              <a:off x="9404" y="973"/>
              <a:ext cx="5064" cy="822"/>
            </a:xfrm>
            <a:prstGeom prst="rect">
              <a:avLst/>
            </a:prstGeom>
            <a:noFill/>
            <a:effectLst/>
          </p:spPr>
          <p:txBody>
            <a:bodyPr wrap="square" rtlCol="0">
              <a:spAutoFit/>
            </a:bodyPr>
            <a:lstStyle/>
            <a:p>
              <a:pPr algn="l"/>
              <a:r>
                <a:rPr lang="zh-CN" altLang="en-US" sz="2800">
                  <a:solidFill>
                    <a:schemeClr val="bg1"/>
                  </a:solidFill>
                  <a:latin typeface="思源宋体 CN Heavy" panose="02020900000000000000" charset="-122"/>
                  <a:ea typeface="思源宋体 CN Heavy" panose="02020900000000000000" charset="-122"/>
                </a:rPr>
                <a:t>在此输入相关标题</a:t>
              </a:r>
            </a:p>
          </p:txBody>
        </p:sp>
        <p:sp>
          <p:nvSpPr>
            <p:cNvPr id="34" name="PA_矩形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custDataLst>
                <p:tags r:id="rId4"/>
              </p:custDataLst>
            </p:nvPr>
          </p:nvSpPr>
          <p:spPr>
            <a:xfrm>
              <a:off x="9404" y="1774"/>
              <a:ext cx="10270" cy="1743"/>
            </a:xfrm>
            <a:prstGeom prst="rect">
              <a:avLst/>
            </a:prstGeom>
          </p:spPr>
          <p:txBody>
            <a:bodyPr wrap="square">
              <a:spAutoFit/>
            </a:bodyPr>
            <a:lstStyle/>
            <a:p>
              <a:pPr algn="l">
                <a:lnSpc>
                  <a:spcPct val="150000"/>
                </a:lnSpc>
              </a:pPr>
              <a:r>
                <a:rPr lang="en-US" altLang="zh-CN" sz="1100">
                  <a:solidFill>
                    <a:schemeClr val="bg1"/>
                  </a:solidFill>
                  <a:latin typeface="Microsoft YaHei UI" panose="020B0503020204020204" charset="-122"/>
                  <a:ea typeface="Microsoft YaHei UI" panose="020B0503020204020204" charset="-122"/>
                  <a:cs typeface="+mn-lt"/>
                  <a:sym typeface="Calibri" panose="020F0502020204030204" charset="0"/>
                </a:rPr>
                <a:t>Please enter your title here.Please enter your title here.Please enter your title here.Please enter your title here.Please enter your title here.Please enter your title here.Please enter your title here.Please enter your title here.Please enter your title here.</a:t>
              </a:r>
            </a:p>
            <a:p>
              <a:pPr algn="l">
                <a:lnSpc>
                  <a:spcPct val="150000"/>
                </a:lnSpc>
              </a:pPr>
              <a:endParaRPr lang="en-US" altLang="zh-CN" sz="1100">
                <a:solidFill>
                  <a:schemeClr val="bg1"/>
                </a:solidFill>
                <a:latin typeface="Microsoft YaHei UI" panose="020B0503020204020204" charset="-122"/>
                <a:ea typeface="Microsoft YaHei UI" panose="020B0503020204020204" charset="-122"/>
                <a:cs typeface="+mn-lt"/>
                <a:sym typeface="Calibri" panose="020F0502020204030204" charset="0"/>
              </a:endParaRPr>
            </a:p>
          </p:txBody>
        </p:sp>
      </p:grpSp>
      <p:pic>
        <p:nvPicPr>
          <p:cNvPr id="5" name="图片 4" descr="pexels-photo-2906664"/>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8894445" y="635"/>
            <a:ext cx="2814955" cy="3519170"/>
          </a:xfrm>
          <a:prstGeom prst="rect">
            <a:avLst/>
          </a:prstGeom>
        </p:spPr>
      </p:pic>
      <p:sp>
        <p:nvSpPr>
          <p:cNvPr id="6" name="PA_矩形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custDataLst>
              <p:tags r:id="rId3"/>
            </p:custDataLst>
          </p:nvPr>
        </p:nvSpPr>
        <p:spPr>
          <a:xfrm>
            <a:off x="8574405" y="4715510"/>
            <a:ext cx="2324735" cy="922020"/>
          </a:xfrm>
          <a:prstGeom prst="rect">
            <a:avLst/>
          </a:prstGeom>
        </p:spPr>
        <p:txBody>
          <a:bodyPr wrap="square">
            <a:spAutoFit/>
          </a:bodyPr>
          <a:lstStyle/>
          <a:p>
            <a:pPr algn="l">
              <a:lnSpc>
                <a:spcPct val="150000"/>
              </a:lnSpc>
            </a:pPr>
            <a:r>
              <a:rPr lang="en-US" altLang="zh-CN" sz="900">
                <a:solidFill>
                  <a:schemeClr val="bg1"/>
                </a:solidFill>
                <a:latin typeface="Microsoft YaHei UI" panose="020B0503020204020204" charset="-122"/>
                <a:ea typeface="Microsoft YaHei UI" panose="020B0503020204020204" charset="-122"/>
                <a:cs typeface="+mn-lt"/>
                <a:sym typeface="Calibri" panose="020F0502020204030204" charset="0"/>
              </a:rPr>
              <a:t>Please enter your title here.Please enter your title here.Please enter your title here.Please enter your title here.Please enter your title here.</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46140"/>
        </a:solidFill>
        <a:effectLst/>
      </p:bgPr>
    </p:bg>
    <p:spTree>
      <p:nvGrpSpPr>
        <p:cNvPr id="1" name=""/>
        <p:cNvGrpSpPr/>
        <p:nvPr/>
      </p:nvGrpSpPr>
      <p:grpSpPr>
        <a:xfrm>
          <a:off x="0" y="0"/>
          <a:ext cx="0" cy="0"/>
          <a:chOff x="0" y="0"/>
          <a:chExt cx="0" cy="0"/>
        </a:xfrm>
      </p:grpSpPr>
      <p:grpSp>
        <p:nvGrpSpPr>
          <p:cNvPr id="7" name="组合 6"/>
          <p:cNvGrpSpPr/>
          <p:nvPr/>
        </p:nvGrpSpPr>
        <p:grpSpPr>
          <a:xfrm>
            <a:off x="0" y="0"/>
            <a:ext cx="12192000" cy="6859905"/>
            <a:chOff x="0" y="-2"/>
            <a:chExt cx="19200" cy="10803"/>
          </a:xfrm>
        </p:grpSpPr>
        <p:pic>
          <p:nvPicPr>
            <p:cNvPr id="3" name="图片 2" descr="pexels-photo-1122638"/>
            <p:cNvPicPr>
              <a:picLocks noChangeAspect="1"/>
            </p:cNvPicPr>
            <p:nvPr/>
          </p:nvPicPr>
          <p:blipFill>
            <a:blip r:embed="rId7" cstate="screen">
              <a:extLst>
                <a:ext uri="{28A0092B-C50C-407E-A947-70E740481C1C}">
                  <a14:useLocalDpi xmlns:a14="http://schemas.microsoft.com/office/drawing/2010/main"/>
                </a:ext>
              </a:extLst>
            </a:blip>
            <a:srcRect/>
            <a:stretch>
              <a:fillRect/>
            </a:stretch>
          </p:blipFill>
          <p:spPr>
            <a:xfrm>
              <a:off x="0" y="-1"/>
              <a:ext cx="19200" cy="10802"/>
            </a:xfrm>
            <a:prstGeom prst="rect">
              <a:avLst/>
            </a:prstGeom>
          </p:spPr>
        </p:pic>
        <p:sp>
          <p:nvSpPr>
            <p:cNvPr id="4" name="矩形 3"/>
            <p:cNvSpPr/>
            <p:nvPr/>
          </p:nvSpPr>
          <p:spPr>
            <a:xfrm>
              <a:off x="0" y="-2"/>
              <a:ext cx="19200" cy="108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5" name="组合 24"/>
          <p:cNvGrpSpPr/>
          <p:nvPr/>
        </p:nvGrpSpPr>
        <p:grpSpPr>
          <a:xfrm>
            <a:off x="7430770" y="1508760"/>
            <a:ext cx="2797810" cy="5350510"/>
            <a:chOff x="5062" y="2510"/>
            <a:chExt cx="4336" cy="8292"/>
          </a:xfrm>
        </p:grpSpPr>
        <p:pic>
          <p:nvPicPr>
            <p:cNvPr id="6" name="图片 5" descr="pexels-photo-1989300"/>
            <p:cNvPicPr>
              <a:picLocks noChangeAspect="1"/>
            </p:cNvPicPr>
            <p:nvPr/>
          </p:nvPicPr>
          <p:blipFill>
            <a:blip r:embed="rId8" cstate="screen">
              <a:extLst>
                <a:ext uri="{28A0092B-C50C-407E-A947-70E740481C1C}">
                  <a14:useLocalDpi xmlns:a14="http://schemas.microsoft.com/office/drawing/2010/main"/>
                </a:ext>
              </a:extLst>
            </a:blip>
            <a:srcRect/>
            <a:stretch>
              <a:fillRect/>
            </a:stretch>
          </p:blipFill>
          <p:spPr>
            <a:xfrm>
              <a:off x="5062" y="2510"/>
              <a:ext cx="4336" cy="8290"/>
            </a:xfrm>
            <a:prstGeom prst="rect">
              <a:avLst/>
            </a:prstGeom>
          </p:spPr>
        </p:pic>
        <p:sp>
          <p:nvSpPr>
            <p:cNvPr id="8" name="矩形 7"/>
            <p:cNvSpPr/>
            <p:nvPr/>
          </p:nvSpPr>
          <p:spPr>
            <a:xfrm>
              <a:off x="5062" y="2510"/>
              <a:ext cx="4336" cy="8293"/>
            </a:xfrm>
            <a:prstGeom prst="rect">
              <a:avLst/>
            </a:prstGeom>
            <a:solidFill>
              <a:srgbClr val="623016">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9" name="矩形 8"/>
          <p:cNvSpPr/>
          <p:nvPr/>
        </p:nvSpPr>
        <p:spPr>
          <a:xfrm>
            <a:off x="5443855" y="3581400"/>
            <a:ext cx="3902075" cy="2160905"/>
          </a:xfrm>
          <a:prstGeom prst="rect">
            <a:avLst/>
          </a:prstGeom>
          <a:solidFill>
            <a:srgbClr val="6230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32" name="组合 31"/>
          <p:cNvGrpSpPr/>
          <p:nvPr/>
        </p:nvGrpSpPr>
        <p:grpSpPr>
          <a:xfrm>
            <a:off x="1202690" y="2727960"/>
            <a:ext cx="3343275" cy="2561590"/>
            <a:chOff x="9404" y="863"/>
            <a:chExt cx="5265" cy="4034"/>
          </a:xfrm>
        </p:grpSpPr>
        <p:sp>
          <p:nvSpPr>
            <p:cNvPr id="33" name="文本框 32"/>
            <p:cNvSpPr txBox="1"/>
            <p:nvPr/>
          </p:nvSpPr>
          <p:spPr>
            <a:xfrm>
              <a:off x="9404" y="863"/>
              <a:ext cx="5064" cy="822"/>
            </a:xfrm>
            <a:prstGeom prst="rect">
              <a:avLst/>
            </a:prstGeom>
            <a:noFill/>
            <a:effectLst/>
          </p:spPr>
          <p:txBody>
            <a:bodyPr wrap="square" rtlCol="0">
              <a:spAutoFit/>
            </a:bodyPr>
            <a:lstStyle/>
            <a:p>
              <a:pPr algn="l"/>
              <a:r>
                <a:rPr lang="zh-CN" altLang="en-US" sz="2800">
                  <a:solidFill>
                    <a:schemeClr val="bg1"/>
                  </a:solidFill>
                  <a:latin typeface="思源宋体 CN Heavy" panose="02020900000000000000" charset="-122"/>
                  <a:ea typeface="思源宋体 CN Heavy" panose="02020900000000000000" charset="-122"/>
                </a:rPr>
                <a:t>在此输入相关标题</a:t>
              </a:r>
            </a:p>
          </p:txBody>
        </p:sp>
        <p:sp>
          <p:nvSpPr>
            <p:cNvPr id="34" name="PA_矩形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custDataLst>
                <p:tags r:id="rId4"/>
              </p:custDataLst>
            </p:nvPr>
          </p:nvSpPr>
          <p:spPr>
            <a:xfrm>
              <a:off x="9404" y="1954"/>
              <a:ext cx="5265" cy="2943"/>
            </a:xfrm>
            <a:prstGeom prst="rect">
              <a:avLst/>
            </a:prstGeom>
          </p:spPr>
          <p:txBody>
            <a:bodyPr wrap="square">
              <a:spAutoFit/>
            </a:bodyPr>
            <a:lstStyle/>
            <a:p>
              <a:pPr algn="l">
                <a:lnSpc>
                  <a:spcPct val="150000"/>
                </a:lnSpc>
              </a:pPr>
              <a:r>
                <a:rPr lang="en-US" altLang="zh-CN" sz="1100">
                  <a:solidFill>
                    <a:schemeClr val="bg1"/>
                  </a:solidFill>
                  <a:latin typeface="Microsoft YaHei UI" panose="020B0503020204020204" charset="-122"/>
                  <a:ea typeface="Microsoft YaHei UI" panose="020B0503020204020204" charset="-122"/>
                  <a:cs typeface="+mn-lt"/>
                  <a:sym typeface="Calibri" panose="020F0502020204030204" charset="0"/>
                </a:rPr>
                <a:t>Please enter your title here.Please enter your title here.Please enter your title here.Please enter your title here.Please enter your title here.Please enter your title here.Please enter your title here.Please enter your title here.Please enter your title here.</a:t>
              </a:r>
            </a:p>
            <a:p>
              <a:pPr algn="l">
                <a:lnSpc>
                  <a:spcPct val="150000"/>
                </a:lnSpc>
              </a:pPr>
              <a:endParaRPr lang="en-US" altLang="zh-CN" sz="1100">
                <a:solidFill>
                  <a:schemeClr val="bg1"/>
                </a:solidFill>
                <a:latin typeface="Microsoft YaHei UI" panose="020B0503020204020204" charset="-122"/>
                <a:ea typeface="Microsoft YaHei UI" panose="020B0503020204020204" charset="-122"/>
                <a:cs typeface="+mn-lt"/>
                <a:sym typeface="Calibri" panose="020F0502020204030204" charset="0"/>
              </a:endParaRPr>
            </a:p>
          </p:txBody>
        </p:sp>
      </p:grpSp>
      <p:grpSp>
        <p:nvGrpSpPr>
          <p:cNvPr id="22" name="组合 21"/>
          <p:cNvGrpSpPr/>
          <p:nvPr/>
        </p:nvGrpSpPr>
        <p:grpSpPr>
          <a:xfrm>
            <a:off x="5781675" y="4110990"/>
            <a:ext cx="5617210" cy="1101725"/>
            <a:chOff x="9978" y="4593"/>
            <a:chExt cx="8846" cy="1735"/>
          </a:xfrm>
        </p:grpSpPr>
        <p:sp>
          <p:nvSpPr>
            <p:cNvPr id="24" name="文本框 23"/>
            <p:cNvSpPr txBox="1"/>
            <p:nvPr/>
          </p:nvSpPr>
          <p:spPr>
            <a:xfrm>
              <a:off x="9978" y="4593"/>
              <a:ext cx="4365" cy="555"/>
            </a:xfrm>
            <a:prstGeom prst="rect">
              <a:avLst/>
            </a:prstGeom>
            <a:noFill/>
            <a:effectLst/>
          </p:spPr>
          <p:txBody>
            <a:bodyPr wrap="square" rtlCol="0">
              <a:spAutoFit/>
            </a:bodyPr>
            <a:lstStyle/>
            <a:p>
              <a:r>
                <a:rPr lang="zh-CN" altLang="en-US" sz="1700">
                  <a:solidFill>
                    <a:schemeClr val="bg1"/>
                  </a:solidFill>
                  <a:latin typeface="思源宋体 CN Heavy" panose="02020900000000000000" charset="-122"/>
                  <a:ea typeface="思源宋体 CN Heavy" panose="02020900000000000000" charset="-122"/>
                </a:rPr>
                <a:t>在此输入相关标题</a:t>
              </a:r>
            </a:p>
          </p:txBody>
        </p:sp>
        <p:sp>
          <p:nvSpPr>
            <p:cNvPr id="26" name="PA_矩形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custDataLst>
                <p:tags r:id="rId3"/>
              </p:custDataLst>
            </p:nvPr>
          </p:nvSpPr>
          <p:spPr>
            <a:xfrm>
              <a:off x="10008" y="5094"/>
              <a:ext cx="8816" cy="1234"/>
            </a:xfrm>
            <a:prstGeom prst="rect">
              <a:avLst/>
            </a:prstGeom>
          </p:spPr>
          <p:txBody>
            <a:bodyPr wrap="square">
              <a:spAutoFit/>
            </a:bodyPr>
            <a:lstStyle/>
            <a:p>
              <a:pPr algn="l">
                <a:lnSpc>
                  <a:spcPct val="150000"/>
                </a:lnSpc>
              </a:pPr>
              <a:r>
                <a:rPr lang="en-US" altLang="zh-CN" sz="1000">
                  <a:solidFill>
                    <a:schemeClr val="bg1"/>
                  </a:solidFill>
                  <a:latin typeface="Microsoft YaHei UI" panose="020B0503020204020204" charset="-122"/>
                  <a:ea typeface="Microsoft YaHei UI" panose="020B0503020204020204" charset="-122"/>
                  <a:cs typeface="+mn-lt"/>
                  <a:sym typeface="Calibri" panose="020F0502020204030204" charset="0"/>
                </a:rPr>
                <a:t>Please enter your title here.Please enter your title here.Please enter your title here.Please enter your title here.Please enter your title here.Please enter your title here.Please enter your title here.Please enter your title here.</a:t>
              </a:r>
            </a:p>
          </p:txBody>
        </p:sp>
      </p:grpSp>
      <p:sp>
        <p:nvSpPr>
          <p:cNvPr id="28" name="PA_矩形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custDataLst>
              <p:tags r:id="rId2"/>
            </p:custDataLst>
          </p:nvPr>
        </p:nvSpPr>
        <p:spPr>
          <a:xfrm>
            <a:off x="743585" y="876935"/>
            <a:ext cx="8653780" cy="506730"/>
          </a:xfrm>
          <a:prstGeom prst="rect">
            <a:avLst/>
          </a:prstGeom>
        </p:spPr>
        <p:txBody>
          <a:bodyPr wrap="square">
            <a:spAutoFit/>
          </a:bodyPr>
          <a:lstStyle/>
          <a:p>
            <a:pPr algn="l">
              <a:lnSpc>
                <a:spcPct val="150000"/>
              </a:lnSpc>
            </a:pPr>
            <a:r>
              <a:rPr lang="en-US" altLang="zh-CN" sz="900">
                <a:solidFill>
                  <a:srgbClr val="846F4A"/>
                </a:solidFill>
                <a:latin typeface="Microsoft YaHei UI" panose="020B0503020204020204" charset="-122"/>
                <a:ea typeface="Microsoft YaHei UI" panose="020B0503020204020204" charset="-122"/>
                <a:cs typeface="+mn-lt"/>
                <a:sym typeface="Calibri" panose="020F0502020204030204" charset="0"/>
              </a:rPr>
              <a:t>Please enter your title here.Please enter your title here.Please enter your title here.Please enter your title here.Please enter your title here.Please enter your title here.Please enter your title here.Please enter your title here.</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46140"/>
        </a:solidFill>
        <a:effectLst/>
      </p:bgPr>
    </p:bg>
    <p:spTree>
      <p:nvGrpSpPr>
        <p:cNvPr id="1" name=""/>
        <p:cNvGrpSpPr/>
        <p:nvPr/>
      </p:nvGrpSpPr>
      <p:grpSpPr>
        <a:xfrm>
          <a:off x="0" y="0"/>
          <a:ext cx="0" cy="0"/>
          <a:chOff x="0" y="0"/>
          <a:chExt cx="0" cy="0"/>
        </a:xfrm>
      </p:grpSpPr>
      <p:grpSp>
        <p:nvGrpSpPr>
          <p:cNvPr id="7" name="组合 6"/>
          <p:cNvGrpSpPr/>
          <p:nvPr/>
        </p:nvGrpSpPr>
        <p:grpSpPr>
          <a:xfrm>
            <a:off x="0" y="-1270"/>
            <a:ext cx="12192000" cy="6860540"/>
            <a:chOff x="0" y="-2"/>
            <a:chExt cx="19200" cy="10804"/>
          </a:xfrm>
        </p:grpSpPr>
        <p:pic>
          <p:nvPicPr>
            <p:cNvPr id="3" name="图片 2" descr="pexels-photo-1122638"/>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a:xfrm>
              <a:off x="0" y="-1"/>
              <a:ext cx="19200" cy="10802"/>
            </a:xfrm>
            <a:prstGeom prst="rect">
              <a:avLst/>
            </a:prstGeom>
          </p:spPr>
        </p:pic>
        <p:sp>
          <p:nvSpPr>
            <p:cNvPr id="4" name="矩形 3"/>
            <p:cNvSpPr/>
            <p:nvPr/>
          </p:nvSpPr>
          <p:spPr>
            <a:xfrm>
              <a:off x="0" y="-2"/>
              <a:ext cx="19200" cy="10802"/>
            </a:xfrm>
            <a:prstGeom prst="rect">
              <a:avLst/>
            </a:prstGeom>
            <a:solidFill>
              <a:schemeClr val="tx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0" y="0"/>
              <a:ext cx="19200" cy="10802"/>
            </a:xfrm>
            <a:prstGeom prst="rect">
              <a:avLst/>
            </a:prstGeom>
            <a:solidFill>
              <a:srgbClr val="572718">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9" name="组合 8"/>
          <p:cNvGrpSpPr/>
          <p:nvPr/>
        </p:nvGrpSpPr>
        <p:grpSpPr>
          <a:xfrm>
            <a:off x="1901190" y="1586865"/>
            <a:ext cx="8389620" cy="3684270"/>
            <a:chOff x="5740" y="1798"/>
            <a:chExt cx="13212" cy="5802"/>
          </a:xfrm>
        </p:grpSpPr>
        <p:sp>
          <p:nvSpPr>
            <p:cNvPr id="16" name="矩形 15"/>
            <p:cNvSpPr/>
            <p:nvPr/>
          </p:nvSpPr>
          <p:spPr>
            <a:xfrm>
              <a:off x="6956" y="1798"/>
              <a:ext cx="11996" cy="5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8" name="图片 7" descr="pexels-photo-1144170"/>
            <p:cNvPicPr>
              <a:picLocks noChangeAspect="1"/>
            </p:cNvPicPr>
            <p:nvPr/>
          </p:nvPicPr>
          <p:blipFill>
            <a:blip r:embed="rId7" cstate="screen">
              <a:extLst>
                <a:ext uri="{28A0092B-C50C-407E-A947-70E740481C1C}">
                  <a14:useLocalDpi xmlns:a14="http://schemas.microsoft.com/office/drawing/2010/main"/>
                </a:ext>
              </a:extLst>
            </a:blip>
            <a:srcRect/>
            <a:stretch>
              <a:fillRect/>
            </a:stretch>
          </p:blipFill>
          <p:spPr>
            <a:xfrm>
              <a:off x="5740" y="1798"/>
              <a:ext cx="4980" cy="5801"/>
            </a:xfrm>
            <a:prstGeom prst="rect">
              <a:avLst/>
            </a:prstGeom>
          </p:spPr>
        </p:pic>
      </p:grpSp>
      <p:grpSp>
        <p:nvGrpSpPr>
          <p:cNvPr id="14" name="组合 13"/>
          <p:cNvGrpSpPr/>
          <p:nvPr/>
        </p:nvGrpSpPr>
        <p:grpSpPr>
          <a:xfrm>
            <a:off x="5521960" y="1885315"/>
            <a:ext cx="4522470" cy="2804160"/>
            <a:chOff x="8696" y="2969"/>
            <a:chExt cx="7122" cy="4416"/>
          </a:xfrm>
        </p:grpSpPr>
        <p:sp>
          <p:nvSpPr>
            <p:cNvPr id="17" name="PA_矩形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custDataLst>
                <p:tags r:id="rId2"/>
              </p:custDataLst>
            </p:nvPr>
          </p:nvSpPr>
          <p:spPr>
            <a:xfrm>
              <a:off x="8696" y="6242"/>
              <a:ext cx="7122" cy="1143"/>
            </a:xfrm>
            <a:prstGeom prst="rect">
              <a:avLst/>
            </a:prstGeom>
          </p:spPr>
          <p:txBody>
            <a:bodyPr wrap="square">
              <a:spAutoFit/>
            </a:bodyPr>
            <a:lstStyle/>
            <a:p>
              <a:pPr algn="l">
                <a:lnSpc>
                  <a:spcPct val="125000"/>
                </a:lnSpc>
                <a:spcBef>
                  <a:spcPts val="0"/>
                </a:spcBef>
                <a:spcAft>
                  <a:spcPts val="0"/>
                </a:spcAft>
              </a:pPr>
              <a:r>
                <a:rPr lang="en-US" altLang="zh-CN" sz="1100">
                  <a:solidFill>
                    <a:schemeClr val="tx1"/>
                  </a:solidFill>
                  <a:latin typeface="Yu Gothic UI Semilight" panose="020B0400000000000000" charset="-128"/>
                  <a:ea typeface="Yu Gothic UI Semilight" panose="020B0400000000000000" charset="-128"/>
                  <a:cs typeface="+mn-lt"/>
                  <a:sym typeface="Calibri" panose="020F0502020204030204" charset="0"/>
                </a:rPr>
                <a:t>Please enter your title here.Please enter your title here.Please enter your title here.Please enter your title here.Please enter your title here.Please enter your title here..Please enter your title here.</a:t>
              </a:r>
            </a:p>
          </p:txBody>
        </p:sp>
        <p:sp>
          <p:nvSpPr>
            <p:cNvPr id="28" name="PA_矩形 4" descr="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
            <p:cNvSpPr/>
            <p:nvPr>
              <p:custDataLst>
                <p:tags r:id="rId3"/>
              </p:custDataLst>
            </p:nvPr>
          </p:nvSpPr>
          <p:spPr>
            <a:xfrm>
              <a:off x="8696" y="2969"/>
              <a:ext cx="2454" cy="1888"/>
            </a:xfrm>
            <a:prstGeom prst="rect">
              <a:avLst/>
            </a:prstGeom>
            <a:noFill/>
          </p:spPr>
          <p:txBody>
            <a:bodyPr wrap="square">
              <a:spAutoFit/>
            </a:bodyPr>
            <a:lstStyle/>
            <a:p>
              <a:pPr algn="l" fontAlgn="base">
                <a:spcBef>
                  <a:spcPct val="0"/>
                </a:spcBef>
                <a:spcAft>
                  <a:spcPct val="0"/>
                </a:spcAft>
              </a:pPr>
              <a:r>
                <a:rPr lang="en-US" altLang="zh-CN" sz="7200" b="1">
                  <a:solidFill>
                    <a:schemeClr val="tx1"/>
                  </a:solidFill>
                  <a:effectLst/>
                  <a:latin typeface="思源宋体 CN Heavy" panose="02020900000000000000" charset="-122"/>
                  <a:ea typeface="思源宋体 CN Heavy" panose="02020900000000000000" charset="-122"/>
                  <a:cs typeface="Minion Pro Cond" panose="02040706060306020203" charset="0"/>
                </a:rPr>
                <a:t>04.</a:t>
              </a:r>
            </a:p>
          </p:txBody>
        </p:sp>
        <p:sp>
          <p:nvSpPr>
            <p:cNvPr id="11" name="文本框 10"/>
            <p:cNvSpPr txBox="1"/>
            <p:nvPr/>
          </p:nvSpPr>
          <p:spPr>
            <a:xfrm>
              <a:off x="8696" y="5336"/>
              <a:ext cx="5064" cy="822"/>
            </a:xfrm>
            <a:prstGeom prst="rect">
              <a:avLst/>
            </a:prstGeom>
            <a:noFill/>
            <a:effectLst/>
          </p:spPr>
          <p:txBody>
            <a:bodyPr wrap="square" rtlCol="0">
              <a:spAutoFit/>
            </a:bodyPr>
            <a:lstStyle/>
            <a:p>
              <a:pPr algn="l"/>
              <a:r>
                <a:rPr lang="zh-CN" altLang="en-US" sz="2800">
                  <a:solidFill>
                    <a:schemeClr val="tx1"/>
                  </a:solidFill>
                  <a:latin typeface="思源宋体 CN Heavy" panose="02020900000000000000" charset="-122"/>
                  <a:ea typeface="思源宋体 CN Heavy" panose="02020900000000000000" charset="-122"/>
                </a:rPr>
                <a:t>在此输入相关标题</a:t>
              </a:r>
            </a:p>
          </p:txBody>
        </p:sp>
      </p:gr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46140"/>
        </a:solidFill>
        <a:effectLst/>
      </p:bgPr>
    </p:bg>
    <p:spTree>
      <p:nvGrpSpPr>
        <p:cNvPr id="1" name=""/>
        <p:cNvGrpSpPr/>
        <p:nvPr/>
      </p:nvGrpSpPr>
      <p:grpSpPr>
        <a:xfrm>
          <a:off x="0" y="0"/>
          <a:ext cx="0" cy="0"/>
          <a:chOff x="0" y="0"/>
          <a:chExt cx="0" cy="0"/>
        </a:xfrm>
      </p:grpSpPr>
      <p:grpSp>
        <p:nvGrpSpPr>
          <p:cNvPr id="7" name="组合 6"/>
          <p:cNvGrpSpPr/>
          <p:nvPr/>
        </p:nvGrpSpPr>
        <p:grpSpPr>
          <a:xfrm>
            <a:off x="6350" y="-46672"/>
            <a:ext cx="12192000" cy="6859905"/>
            <a:chOff x="0" y="-2"/>
            <a:chExt cx="19200" cy="10803"/>
          </a:xfrm>
        </p:grpSpPr>
        <p:pic>
          <p:nvPicPr>
            <p:cNvPr id="3" name="图片 2" descr="pexels-photo-1122638"/>
            <p:cNvPicPr>
              <a:picLocks noChangeAspect="1"/>
            </p:cNvPicPr>
            <p:nvPr/>
          </p:nvPicPr>
          <p:blipFill>
            <a:blip r:embed="rId8" cstate="screen">
              <a:extLst>
                <a:ext uri="{28A0092B-C50C-407E-A947-70E740481C1C}">
                  <a14:useLocalDpi xmlns:a14="http://schemas.microsoft.com/office/drawing/2010/main"/>
                </a:ext>
              </a:extLst>
            </a:blip>
            <a:srcRect/>
            <a:stretch>
              <a:fillRect/>
            </a:stretch>
          </p:blipFill>
          <p:spPr>
            <a:xfrm>
              <a:off x="0" y="-1"/>
              <a:ext cx="19200" cy="10802"/>
            </a:xfrm>
            <a:prstGeom prst="rect">
              <a:avLst/>
            </a:prstGeom>
          </p:spPr>
        </p:pic>
        <p:sp>
          <p:nvSpPr>
            <p:cNvPr id="4" name="矩形 3"/>
            <p:cNvSpPr/>
            <p:nvPr/>
          </p:nvSpPr>
          <p:spPr>
            <a:xfrm>
              <a:off x="0" y="-2"/>
              <a:ext cx="19200" cy="108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8" name="矩形 27"/>
          <p:cNvSpPr/>
          <p:nvPr/>
        </p:nvSpPr>
        <p:spPr>
          <a:xfrm>
            <a:off x="884555" y="-46990"/>
            <a:ext cx="241935" cy="1550035"/>
          </a:xfrm>
          <a:prstGeom prst="rect">
            <a:avLst/>
          </a:prstGeom>
          <a:solidFill>
            <a:srgbClr val="0241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8" name="组合 17"/>
          <p:cNvGrpSpPr/>
          <p:nvPr/>
        </p:nvGrpSpPr>
        <p:grpSpPr>
          <a:xfrm>
            <a:off x="4551680" y="783590"/>
            <a:ext cx="6766560" cy="5199380"/>
            <a:chOff x="6608" y="1234"/>
            <a:chExt cx="10656" cy="8188"/>
          </a:xfrm>
        </p:grpSpPr>
        <p:grpSp>
          <p:nvGrpSpPr>
            <p:cNvPr id="8" name="组合 7"/>
            <p:cNvGrpSpPr/>
            <p:nvPr/>
          </p:nvGrpSpPr>
          <p:grpSpPr>
            <a:xfrm>
              <a:off x="6608" y="1234"/>
              <a:ext cx="5134" cy="8188"/>
              <a:chOff x="2628" y="1234"/>
              <a:chExt cx="5134" cy="8188"/>
            </a:xfrm>
          </p:grpSpPr>
          <p:sp>
            <p:nvSpPr>
              <p:cNvPr id="16" name="矩形 15"/>
              <p:cNvSpPr/>
              <p:nvPr/>
            </p:nvSpPr>
            <p:spPr>
              <a:xfrm>
                <a:off x="2628" y="1234"/>
                <a:ext cx="5134" cy="80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22" name="组合 21"/>
              <p:cNvGrpSpPr/>
              <p:nvPr/>
            </p:nvGrpSpPr>
            <p:grpSpPr>
              <a:xfrm>
                <a:off x="3043" y="2427"/>
                <a:ext cx="4365" cy="2400"/>
                <a:chOff x="9978" y="4473"/>
                <a:chExt cx="4365" cy="2400"/>
              </a:xfrm>
            </p:grpSpPr>
            <p:sp>
              <p:nvSpPr>
                <p:cNvPr id="24" name="文本框 23"/>
                <p:cNvSpPr txBox="1"/>
                <p:nvPr/>
              </p:nvSpPr>
              <p:spPr>
                <a:xfrm>
                  <a:off x="9978" y="4473"/>
                  <a:ext cx="3636" cy="555"/>
                </a:xfrm>
                <a:prstGeom prst="rect">
                  <a:avLst/>
                </a:prstGeom>
                <a:noFill/>
                <a:effectLst/>
              </p:spPr>
              <p:txBody>
                <a:bodyPr wrap="square" rtlCol="0">
                  <a:spAutoFit/>
                </a:bodyPr>
                <a:lstStyle/>
                <a:p>
                  <a:r>
                    <a:rPr lang="zh-CN" altLang="en-US" sz="1700">
                      <a:solidFill>
                        <a:srgbClr val="4F2516"/>
                      </a:solidFill>
                      <a:latin typeface="思源宋体 CN Heavy" panose="02020900000000000000" charset="-122"/>
                      <a:ea typeface="思源宋体 CN Heavy" panose="02020900000000000000" charset="-122"/>
                    </a:rPr>
                    <a:t>在此输入相关标题</a:t>
                  </a:r>
                </a:p>
              </p:txBody>
            </p:sp>
            <p:sp>
              <p:nvSpPr>
                <p:cNvPr id="26" name="PA_矩形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custDataLst>
                    <p:tags r:id="rId5"/>
                  </p:custDataLst>
                </p:nvPr>
              </p:nvSpPr>
              <p:spPr>
                <a:xfrm>
                  <a:off x="10008" y="5094"/>
                  <a:ext cx="4335" cy="1779"/>
                </a:xfrm>
                <a:prstGeom prst="rect">
                  <a:avLst/>
                </a:prstGeom>
              </p:spPr>
              <p:txBody>
                <a:bodyPr wrap="square">
                  <a:spAutoFit/>
                </a:bodyPr>
                <a:lstStyle/>
                <a:p>
                  <a:pPr algn="l">
                    <a:lnSpc>
                      <a:spcPct val="150000"/>
                    </a:lnSpc>
                  </a:pPr>
                  <a:r>
                    <a:rPr lang="en-US" altLang="zh-CN" sz="900">
                      <a:solidFill>
                        <a:srgbClr val="4F2516"/>
                      </a:solidFill>
                      <a:latin typeface="Microsoft YaHei UI" panose="020B0503020204020204" charset="-122"/>
                      <a:ea typeface="Microsoft YaHei UI" panose="020B0503020204020204" charset="-122"/>
                      <a:cs typeface="+mn-lt"/>
                      <a:sym typeface="Calibri" panose="020F0502020204030204" charset="0"/>
                    </a:rPr>
                    <a:t>Please enter your title here.Please enter your title here.Please enter your title here.Please enter your title here.Please enter your title here.Please enter your title here.Please enter your title here.Please enter your title here.</a:t>
                  </a:r>
                </a:p>
              </p:txBody>
            </p:sp>
          </p:grpSp>
          <p:sp>
            <p:nvSpPr>
              <p:cNvPr id="5" name="矩形 4"/>
              <p:cNvSpPr/>
              <p:nvPr/>
            </p:nvSpPr>
            <p:spPr>
              <a:xfrm>
                <a:off x="2628" y="1234"/>
                <a:ext cx="5134" cy="300"/>
              </a:xfrm>
              <a:prstGeom prst="rect">
                <a:avLst/>
              </a:prstGeom>
              <a:solidFill>
                <a:srgbClr val="6230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6" name="图片 5" descr="pexels-photo-1144170"/>
              <p:cNvPicPr>
                <a:picLocks noChangeAspect="1"/>
              </p:cNvPicPr>
              <p:nvPr/>
            </p:nvPicPr>
            <p:blipFill>
              <a:blip r:embed="rId9" cstate="screen">
                <a:extLst>
                  <a:ext uri="{28A0092B-C50C-407E-A947-70E740481C1C}">
                    <a14:useLocalDpi xmlns:a14="http://schemas.microsoft.com/office/drawing/2010/main"/>
                  </a:ext>
                </a:extLst>
              </a:blip>
              <a:srcRect/>
              <a:stretch>
                <a:fillRect/>
              </a:stretch>
            </p:blipFill>
            <p:spPr>
              <a:xfrm>
                <a:off x="2628" y="5480"/>
                <a:ext cx="5135" cy="3943"/>
              </a:xfrm>
              <a:prstGeom prst="rect">
                <a:avLst/>
              </a:prstGeom>
            </p:spPr>
          </p:pic>
        </p:grpSp>
        <p:grpSp>
          <p:nvGrpSpPr>
            <p:cNvPr id="9" name="组合 8"/>
            <p:cNvGrpSpPr/>
            <p:nvPr/>
          </p:nvGrpSpPr>
          <p:grpSpPr>
            <a:xfrm>
              <a:off x="12128" y="1234"/>
              <a:ext cx="5134" cy="8067"/>
              <a:chOff x="2628" y="1234"/>
              <a:chExt cx="5134" cy="8067"/>
            </a:xfrm>
          </p:grpSpPr>
          <p:sp>
            <p:nvSpPr>
              <p:cNvPr id="10" name="矩形 9"/>
              <p:cNvSpPr/>
              <p:nvPr/>
            </p:nvSpPr>
            <p:spPr>
              <a:xfrm>
                <a:off x="2628" y="1234"/>
                <a:ext cx="5134" cy="80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1" name="组合 10"/>
              <p:cNvGrpSpPr/>
              <p:nvPr/>
            </p:nvGrpSpPr>
            <p:grpSpPr>
              <a:xfrm>
                <a:off x="3043" y="2427"/>
                <a:ext cx="4365" cy="2400"/>
                <a:chOff x="9978" y="4473"/>
                <a:chExt cx="4365" cy="2400"/>
              </a:xfrm>
            </p:grpSpPr>
            <p:sp>
              <p:nvSpPr>
                <p:cNvPr id="12" name="文本框 11"/>
                <p:cNvSpPr txBox="1"/>
                <p:nvPr/>
              </p:nvSpPr>
              <p:spPr>
                <a:xfrm>
                  <a:off x="9978" y="4473"/>
                  <a:ext cx="3636" cy="555"/>
                </a:xfrm>
                <a:prstGeom prst="rect">
                  <a:avLst/>
                </a:prstGeom>
                <a:noFill/>
                <a:effectLst/>
              </p:spPr>
              <p:txBody>
                <a:bodyPr wrap="square" rtlCol="0">
                  <a:spAutoFit/>
                </a:bodyPr>
                <a:lstStyle/>
                <a:p>
                  <a:r>
                    <a:rPr lang="zh-CN" altLang="en-US" sz="1700">
                      <a:solidFill>
                        <a:srgbClr val="4F2516"/>
                      </a:solidFill>
                      <a:latin typeface="思源宋体 CN Heavy" panose="02020900000000000000" charset="-122"/>
                      <a:ea typeface="思源宋体 CN Heavy" panose="02020900000000000000" charset="-122"/>
                    </a:rPr>
                    <a:t>在此输入相关标题</a:t>
                  </a:r>
                </a:p>
              </p:txBody>
            </p:sp>
            <p:sp>
              <p:nvSpPr>
                <p:cNvPr id="13" name="PA_矩形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custDataLst>
                    <p:tags r:id="rId4"/>
                  </p:custDataLst>
                </p:nvPr>
              </p:nvSpPr>
              <p:spPr>
                <a:xfrm>
                  <a:off x="10008" y="5094"/>
                  <a:ext cx="4335" cy="1779"/>
                </a:xfrm>
                <a:prstGeom prst="rect">
                  <a:avLst/>
                </a:prstGeom>
              </p:spPr>
              <p:txBody>
                <a:bodyPr wrap="square">
                  <a:spAutoFit/>
                </a:bodyPr>
                <a:lstStyle/>
                <a:p>
                  <a:pPr algn="l">
                    <a:lnSpc>
                      <a:spcPct val="150000"/>
                    </a:lnSpc>
                  </a:pPr>
                  <a:r>
                    <a:rPr lang="en-US" altLang="zh-CN" sz="900">
                      <a:solidFill>
                        <a:srgbClr val="4F2516"/>
                      </a:solidFill>
                      <a:latin typeface="Microsoft YaHei UI" panose="020B0503020204020204" charset="-122"/>
                      <a:ea typeface="Microsoft YaHei UI" panose="020B0503020204020204" charset="-122"/>
                      <a:cs typeface="+mn-lt"/>
                      <a:sym typeface="Calibri" panose="020F0502020204030204" charset="0"/>
                    </a:rPr>
                    <a:t>Please enter your title here.Please enter your title here.Please enter your title here.Please enter your title here.Please enter your title here.Please enter your title here.Please enter your title here.Please enter your title here.</a:t>
                  </a:r>
                </a:p>
              </p:txBody>
            </p:sp>
          </p:grpSp>
          <p:sp>
            <p:nvSpPr>
              <p:cNvPr id="14" name="矩形 13"/>
              <p:cNvSpPr/>
              <p:nvPr/>
            </p:nvSpPr>
            <p:spPr>
              <a:xfrm>
                <a:off x="2628" y="1234"/>
                <a:ext cx="5134" cy="300"/>
              </a:xfrm>
              <a:prstGeom prst="rect">
                <a:avLst/>
              </a:prstGeom>
              <a:solidFill>
                <a:srgbClr val="0241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17" name="图片 16" descr="pexels-photo-2108922"/>
            <p:cNvPicPr>
              <a:picLocks noChangeAspect="1"/>
            </p:cNvPicPr>
            <p:nvPr/>
          </p:nvPicPr>
          <p:blipFill>
            <a:blip r:embed="rId10" cstate="screen">
              <a:extLst>
                <a:ext uri="{28A0092B-C50C-407E-A947-70E740481C1C}">
                  <a14:useLocalDpi xmlns:a14="http://schemas.microsoft.com/office/drawing/2010/main"/>
                </a:ext>
              </a:extLst>
            </a:blip>
            <a:srcRect/>
            <a:stretch>
              <a:fillRect/>
            </a:stretch>
          </p:blipFill>
          <p:spPr>
            <a:xfrm>
              <a:off x="12128" y="5480"/>
              <a:ext cx="5137" cy="3942"/>
            </a:xfrm>
            <a:prstGeom prst="rect">
              <a:avLst/>
            </a:prstGeom>
          </p:spPr>
        </p:pic>
      </p:grpSp>
      <p:sp>
        <p:nvSpPr>
          <p:cNvPr id="19" name="矩形 18"/>
          <p:cNvSpPr/>
          <p:nvPr/>
        </p:nvSpPr>
        <p:spPr>
          <a:xfrm>
            <a:off x="757555" y="2553335"/>
            <a:ext cx="3521075" cy="3429635"/>
          </a:xfrm>
          <a:prstGeom prst="rect">
            <a:avLst/>
          </a:prstGeom>
          <a:solidFill>
            <a:srgbClr val="6230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20" name="组合 19"/>
          <p:cNvGrpSpPr/>
          <p:nvPr/>
        </p:nvGrpSpPr>
        <p:grpSpPr>
          <a:xfrm>
            <a:off x="1151255" y="3563620"/>
            <a:ext cx="2771775" cy="1794510"/>
            <a:chOff x="9978" y="4593"/>
            <a:chExt cx="4365" cy="2826"/>
          </a:xfrm>
        </p:grpSpPr>
        <p:sp>
          <p:nvSpPr>
            <p:cNvPr id="21" name="文本框 20"/>
            <p:cNvSpPr txBox="1"/>
            <p:nvPr/>
          </p:nvSpPr>
          <p:spPr>
            <a:xfrm>
              <a:off x="9978" y="4593"/>
              <a:ext cx="4365" cy="555"/>
            </a:xfrm>
            <a:prstGeom prst="rect">
              <a:avLst/>
            </a:prstGeom>
            <a:noFill/>
            <a:effectLst/>
          </p:spPr>
          <p:txBody>
            <a:bodyPr wrap="square" rtlCol="0">
              <a:spAutoFit/>
            </a:bodyPr>
            <a:lstStyle/>
            <a:p>
              <a:r>
                <a:rPr lang="zh-CN" altLang="en-US" sz="1700">
                  <a:solidFill>
                    <a:schemeClr val="bg1"/>
                  </a:solidFill>
                  <a:latin typeface="思源宋体 CN Heavy" panose="02020900000000000000" charset="-122"/>
                  <a:ea typeface="思源宋体 CN Heavy" panose="02020900000000000000" charset="-122"/>
                </a:rPr>
                <a:t>在此输入相关标题</a:t>
              </a:r>
            </a:p>
          </p:txBody>
        </p:sp>
        <p:sp>
          <p:nvSpPr>
            <p:cNvPr id="23" name="PA_矩形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custDataLst>
                <p:tags r:id="rId3"/>
              </p:custDataLst>
            </p:nvPr>
          </p:nvSpPr>
          <p:spPr>
            <a:xfrm>
              <a:off x="10008" y="5094"/>
              <a:ext cx="4187" cy="2325"/>
            </a:xfrm>
            <a:prstGeom prst="rect">
              <a:avLst/>
            </a:prstGeom>
          </p:spPr>
          <p:txBody>
            <a:bodyPr wrap="square">
              <a:spAutoFit/>
            </a:bodyPr>
            <a:lstStyle/>
            <a:p>
              <a:pPr algn="l">
                <a:lnSpc>
                  <a:spcPct val="150000"/>
                </a:lnSpc>
              </a:pPr>
              <a:r>
                <a:rPr lang="en-US" altLang="zh-CN" sz="1000">
                  <a:solidFill>
                    <a:schemeClr val="bg1"/>
                  </a:solidFill>
                  <a:latin typeface="Microsoft YaHei UI" panose="020B0503020204020204" charset="-122"/>
                  <a:ea typeface="Microsoft YaHei UI" panose="020B0503020204020204" charset="-122"/>
                  <a:cs typeface="+mn-lt"/>
                  <a:sym typeface="Calibri" panose="020F0502020204030204" charset="0"/>
                </a:rPr>
                <a:t>Please enter your title here.Please enter your title here.Please enter your title here.Please enter your title here.Please enter your title here.Please enter your title here.Please enter your title here.Please enter your title here.</a:t>
              </a:r>
            </a:p>
          </p:txBody>
        </p:sp>
      </p:grpSp>
      <p:sp>
        <p:nvSpPr>
          <p:cNvPr id="27" name="PA_矩形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custDataLst>
              <p:tags r:id="rId2"/>
            </p:custDataLst>
          </p:nvPr>
        </p:nvSpPr>
        <p:spPr>
          <a:xfrm>
            <a:off x="884555" y="567055"/>
            <a:ext cx="1736725" cy="737235"/>
          </a:xfrm>
          <a:prstGeom prst="rect">
            <a:avLst/>
          </a:prstGeom>
        </p:spPr>
        <p:txBody>
          <a:bodyPr wrap="square">
            <a:spAutoFit/>
          </a:bodyPr>
          <a:lstStyle/>
          <a:p>
            <a:pPr algn="l">
              <a:lnSpc>
                <a:spcPct val="150000"/>
              </a:lnSpc>
            </a:pPr>
            <a:r>
              <a:rPr lang="en-US" altLang="zh-CN" sz="700">
                <a:solidFill>
                  <a:schemeClr val="bg1"/>
                </a:solidFill>
                <a:latin typeface="Microsoft YaHei UI" panose="020B0503020204020204" charset="-122"/>
                <a:ea typeface="Microsoft YaHei UI" panose="020B0503020204020204" charset="-122"/>
                <a:cs typeface="+mn-lt"/>
                <a:sym typeface="Calibri" panose="020F0502020204030204" charset="0"/>
              </a:rPr>
              <a:t>Please enter your title here.Please enter your title here.Please enter your title here.Please enter your title here.Please enter your title here.</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46140"/>
        </a:solidFill>
        <a:effectLst/>
      </p:bgPr>
    </p:bg>
    <p:spTree>
      <p:nvGrpSpPr>
        <p:cNvPr id="1" name=""/>
        <p:cNvGrpSpPr/>
        <p:nvPr/>
      </p:nvGrpSpPr>
      <p:grpSpPr>
        <a:xfrm>
          <a:off x="0" y="0"/>
          <a:ext cx="0" cy="0"/>
          <a:chOff x="0" y="0"/>
          <a:chExt cx="0" cy="0"/>
        </a:xfrm>
      </p:grpSpPr>
      <p:grpSp>
        <p:nvGrpSpPr>
          <p:cNvPr id="7" name="组合 6"/>
          <p:cNvGrpSpPr/>
          <p:nvPr/>
        </p:nvGrpSpPr>
        <p:grpSpPr>
          <a:xfrm>
            <a:off x="0" y="0"/>
            <a:ext cx="12192000" cy="6859905"/>
            <a:chOff x="0" y="-2"/>
            <a:chExt cx="19200" cy="10803"/>
          </a:xfrm>
        </p:grpSpPr>
        <p:pic>
          <p:nvPicPr>
            <p:cNvPr id="3" name="图片 2" descr="pexels-photo-1122638"/>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a:xfrm>
              <a:off x="0" y="-1"/>
              <a:ext cx="19200" cy="10802"/>
            </a:xfrm>
            <a:prstGeom prst="rect">
              <a:avLst/>
            </a:prstGeom>
          </p:spPr>
        </p:pic>
        <p:sp>
          <p:nvSpPr>
            <p:cNvPr id="4" name="矩形 3"/>
            <p:cNvSpPr/>
            <p:nvPr/>
          </p:nvSpPr>
          <p:spPr>
            <a:xfrm>
              <a:off x="0" y="-2"/>
              <a:ext cx="19200" cy="108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3" name="矩形 22"/>
          <p:cNvSpPr/>
          <p:nvPr/>
        </p:nvSpPr>
        <p:spPr>
          <a:xfrm>
            <a:off x="-635" y="4018915"/>
            <a:ext cx="11816080" cy="2364740"/>
          </a:xfrm>
          <a:prstGeom prst="rect">
            <a:avLst/>
          </a:prstGeom>
          <a:solidFill>
            <a:srgbClr val="6230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22" name="组合 21"/>
          <p:cNvGrpSpPr/>
          <p:nvPr/>
        </p:nvGrpSpPr>
        <p:grpSpPr>
          <a:xfrm>
            <a:off x="1071880" y="4627245"/>
            <a:ext cx="5382895" cy="1101725"/>
            <a:chOff x="9978" y="4593"/>
            <a:chExt cx="8477" cy="1735"/>
          </a:xfrm>
        </p:grpSpPr>
        <p:sp>
          <p:nvSpPr>
            <p:cNvPr id="24" name="文本框 23"/>
            <p:cNvSpPr txBox="1"/>
            <p:nvPr/>
          </p:nvSpPr>
          <p:spPr>
            <a:xfrm>
              <a:off x="9978" y="4593"/>
              <a:ext cx="4365" cy="555"/>
            </a:xfrm>
            <a:prstGeom prst="rect">
              <a:avLst/>
            </a:prstGeom>
            <a:noFill/>
            <a:effectLst/>
          </p:spPr>
          <p:txBody>
            <a:bodyPr wrap="square" rtlCol="0">
              <a:spAutoFit/>
            </a:bodyPr>
            <a:lstStyle/>
            <a:p>
              <a:r>
                <a:rPr lang="zh-CN" altLang="en-US" sz="1700">
                  <a:solidFill>
                    <a:schemeClr val="bg1"/>
                  </a:solidFill>
                  <a:latin typeface="思源宋体 CN Heavy" panose="02020900000000000000" charset="-122"/>
                  <a:ea typeface="思源宋体 CN Heavy" panose="02020900000000000000" charset="-122"/>
                </a:rPr>
                <a:t>在此输入相关标题</a:t>
              </a:r>
            </a:p>
          </p:txBody>
        </p:sp>
        <p:sp>
          <p:nvSpPr>
            <p:cNvPr id="26" name="PA_矩形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custDataLst>
                <p:tags r:id="rId3"/>
              </p:custDataLst>
            </p:nvPr>
          </p:nvSpPr>
          <p:spPr>
            <a:xfrm>
              <a:off x="10008" y="5094"/>
              <a:ext cx="8447" cy="1234"/>
            </a:xfrm>
            <a:prstGeom prst="rect">
              <a:avLst/>
            </a:prstGeom>
          </p:spPr>
          <p:txBody>
            <a:bodyPr wrap="square">
              <a:spAutoFit/>
            </a:bodyPr>
            <a:lstStyle/>
            <a:p>
              <a:pPr algn="l">
                <a:lnSpc>
                  <a:spcPct val="150000"/>
                </a:lnSpc>
              </a:pPr>
              <a:r>
                <a:rPr lang="en-US" altLang="zh-CN" sz="1000">
                  <a:solidFill>
                    <a:schemeClr val="bg1"/>
                  </a:solidFill>
                  <a:latin typeface="Microsoft YaHei UI" panose="020B0503020204020204" charset="-122"/>
                  <a:ea typeface="Microsoft YaHei UI" panose="020B0503020204020204" charset="-122"/>
                  <a:cs typeface="+mn-lt"/>
                  <a:sym typeface="Calibri" panose="020F0502020204030204" charset="0"/>
                </a:rPr>
                <a:t>Please enter your title here.Please enter your title here.Please enter your title here.Please enter your title here.Please enter your title here.Please enter your title here.Please enter your title here.Please enter your title here.</a:t>
              </a:r>
            </a:p>
          </p:txBody>
        </p:sp>
      </p:grpSp>
      <p:sp>
        <p:nvSpPr>
          <p:cNvPr id="17" name="PA_矩形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custDataLst>
              <p:tags r:id="rId2"/>
            </p:custDataLst>
          </p:nvPr>
        </p:nvSpPr>
        <p:spPr>
          <a:xfrm>
            <a:off x="895350" y="2337435"/>
            <a:ext cx="4751705" cy="725805"/>
          </a:xfrm>
          <a:prstGeom prst="rect">
            <a:avLst/>
          </a:prstGeom>
        </p:spPr>
        <p:txBody>
          <a:bodyPr wrap="square">
            <a:spAutoFit/>
          </a:bodyPr>
          <a:lstStyle/>
          <a:p>
            <a:pPr algn="l">
              <a:lnSpc>
                <a:spcPct val="125000"/>
              </a:lnSpc>
              <a:spcBef>
                <a:spcPts val="0"/>
              </a:spcBef>
              <a:spcAft>
                <a:spcPts val="0"/>
              </a:spcAft>
            </a:pPr>
            <a:r>
              <a:rPr lang="en-US" altLang="zh-CN" sz="1100">
                <a:solidFill>
                  <a:schemeClr val="bg1"/>
                </a:solidFill>
                <a:latin typeface="Yu Gothic UI Semilight" panose="020B0400000000000000" charset="-128"/>
                <a:ea typeface="Yu Gothic UI Semilight" panose="020B0400000000000000" charset="-128"/>
                <a:cs typeface="+mn-lt"/>
                <a:sym typeface="Calibri" panose="020F0502020204030204" charset="0"/>
              </a:rPr>
              <a:t>Please enter your title here.Please enter your title here.Please enter your title here.Please enter your title here.Please enter your title here.Please enter your title here..Please enter your title here.</a:t>
            </a:r>
          </a:p>
        </p:txBody>
      </p:sp>
      <p:grpSp>
        <p:nvGrpSpPr>
          <p:cNvPr id="21" name="组合 20"/>
          <p:cNvGrpSpPr/>
          <p:nvPr/>
        </p:nvGrpSpPr>
        <p:grpSpPr>
          <a:xfrm>
            <a:off x="6419215" y="844550"/>
            <a:ext cx="4768215" cy="5171440"/>
            <a:chOff x="10519" y="1385"/>
            <a:chExt cx="7509" cy="8144"/>
          </a:xfrm>
        </p:grpSpPr>
        <p:grpSp>
          <p:nvGrpSpPr>
            <p:cNvPr id="20" name="组合 19"/>
            <p:cNvGrpSpPr/>
            <p:nvPr/>
          </p:nvGrpSpPr>
          <p:grpSpPr>
            <a:xfrm>
              <a:off x="14052" y="2694"/>
              <a:ext cx="3977" cy="5526"/>
              <a:chOff x="14052" y="2751"/>
              <a:chExt cx="3977" cy="5526"/>
            </a:xfrm>
          </p:grpSpPr>
          <p:pic>
            <p:nvPicPr>
              <p:cNvPr id="14" name="图片 13" descr="pexels-photo-210106"/>
              <p:cNvPicPr>
                <a:picLocks noChangeAspect="1"/>
              </p:cNvPicPr>
              <p:nvPr/>
            </p:nvPicPr>
            <p:blipFill>
              <a:blip r:embed="rId7" cstate="screen">
                <a:extLst>
                  <a:ext uri="{28A0092B-C50C-407E-A947-70E740481C1C}">
                    <a14:useLocalDpi xmlns:a14="http://schemas.microsoft.com/office/drawing/2010/main"/>
                  </a:ext>
                </a:extLst>
              </a:blip>
              <a:srcRect/>
              <a:stretch>
                <a:fillRect/>
              </a:stretch>
            </p:blipFill>
            <p:spPr>
              <a:xfrm flipH="1">
                <a:off x="14052" y="3357"/>
                <a:ext cx="3900" cy="4295"/>
              </a:xfrm>
              <a:prstGeom prst="rect">
                <a:avLst/>
              </a:prstGeom>
            </p:spPr>
          </p:pic>
          <p:pic>
            <p:nvPicPr>
              <p:cNvPr id="5" name="图片 4" descr="0aebe5187adf7a749670db10eab01b9b26fa0c5dba5e-rMz4ZN"/>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5325" y="2751"/>
                <a:ext cx="2705" cy="5526"/>
              </a:xfrm>
              <a:prstGeom prst="rect">
                <a:avLst/>
              </a:prstGeom>
            </p:spPr>
          </p:pic>
        </p:grpSp>
        <p:grpSp>
          <p:nvGrpSpPr>
            <p:cNvPr id="19" name="组合 18"/>
            <p:cNvGrpSpPr/>
            <p:nvPr/>
          </p:nvGrpSpPr>
          <p:grpSpPr>
            <a:xfrm>
              <a:off x="10519" y="3269"/>
              <a:ext cx="2140" cy="4376"/>
              <a:chOff x="10519" y="3269"/>
              <a:chExt cx="2140" cy="4376"/>
            </a:xfrm>
          </p:grpSpPr>
          <p:pic>
            <p:nvPicPr>
              <p:cNvPr id="18" name="图片 17" descr="pexels-photo-2949157"/>
              <p:cNvPicPr>
                <a:picLocks noChangeAspect="1"/>
              </p:cNvPicPr>
              <p:nvPr/>
            </p:nvPicPr>
            <p:blipFill>
              <a:blip r:embed="rId9" cstate="screen">
                <a:extLst>
                  <a:ext uri="{28A0092B-C50C-407E-A947-70E740481C1C}">
                    <a14:useLocalDpi xmlns:a14="http://schemas.microsoft.com/office/drawing/2010/main"/>
                  </a:ext>
                </a:extLst>
              </a:blip>
              <a:srcRect/>
              <a:stretch>
                <a:fillRect/>
              </a:stretch>
            </p:blipFill>
            <p:spPr>
              <a:xfrm>
                <a:off x="10575" y="3757"/>
                <a:ext cx="1740" cy="3370"/>
              </a:xfrm>
              <a:prstGeom prst="rect">
                <a:avLst/>
              </a:prstGeom>
            </p:spPr>
          </p:pic>
          <p:pic>
            <p:nvPicPr>
              <p:cNvPr id="6" name="图片 5" descr="0aebe5187adf7a749670db10eab01b9b26fa0c5dba5e-rMz4ZN"/>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0519" y="3269"/>
                <a:ext cx="2141" cy="4376"/>
              </a:xfrm>
              <a:prstGeom prst="rect">
                <a:avLst/>
              </a:prstGeom>
            </p:spPr>
          </p:pic>
        </p:grpSp>
        <p:grpSp>
          <p:nvGrpSpPr>
            <p:cNvPr id="13" name="组合 12"/>
            <p:cNvGrpSpPr/>
            <p:nvPr/>
          </p:nvGrpSpPr>
          <p:grpSpPr>
            <a:xfrm>
              <a:off x="12215" y="1385"/>
              <a:ext cx="3986" cy="8144"/>
              <a:chOff x="12265" y="1632"/>
              <a:chExt cx="3986" cy="8144"/>
            </a:xfrm>
          </p:grpSpPr>
          <p:pic>
            <p:nvPicPr>
              <p:cNvPr id="12" name="图片 11" descr="pexels-photo-3094437"/>
              <p:cNvPicPr>
                <a:picLocks noChangeAspect="1"/>
              </p:cNvPicPr>
              <p:nvPr/>
            </p:nvPicPr>
            <p:blipFill>
              <a:blip r:embed="rId11" cstate="screen">
                <a:extLst>
                  <a:ext uri="{28A0092B-C50C-407E-A947-70E740481C1C}">
                    <a14:useLocalDpi xmlns:a14="http://schemas.microsoft.com/office/drawing/2010/main"/>
                  </a:ext>
                </a:extLst>
              </a:blip>
              <a:srcRect/>
              <a:stretch>
                <a:fillRect/>
              </a:stretch>
            </p:blipFill>
            <p:spPr>
              <a:xfrm>
                <a:off x="12365" y="2466"/>
                <a:ext cx="3730" cy="6375"/>
              </a:xfrm>
              <a:prstGeom prst="rect">
                <a:avLst/>
              </a:prstGeom>
            </p:spPr>
          </p:pic>
          <p:pic>
            <p:nvPicPr>
              <p:cNvPr id="8" name="图片 7" descr="0aebe5187adf7a749670db10eab01b9b26fa0c5dba5e-rMz4ZN"/>
              <p:cNvPicPr>
                <a:picLocks noChangeAspect="1"/>
              </p:cNvPicPr>
              <p:nvPr/>
            </p:nvPicPr>
            <p:blipFill>
              <a:blip r:embed="rId12"/>
              <a:stretch>
                <a:fillRect/>
              </a:stretch>
            </p:blipFill>
            <p:spPr>
              <a:xfrm>
                <a:off x="12265" y="1632"/>
                <a:ext cx="3987" cy="8144"/>
              </a:xfrm>
              <a:prstGeom prst="rect">
                <a:avLst/>
              </a:prstGeom>
            </p:spPr>
          </p:pic>
        </p:grpSp>
      </p:gr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46140"/>
        </a:solidFill>
        <a:effectLst/>
      </p:bgPr>
    </p:bg>
    <p:spTree>
      <p:nvGrpSpPr>
        <p:cNvPr id="1" name=""/>
        <p:cNvGrpSpPr/>
        <p:nvPr/>
      </p:nvGrpSpPr>
      <p:grpSpPr>
        <a:xfrm>
          <a:off x="0" y="0"/>
          <a:ext cx="0" cy="0"/>
          <a:chOff x="0" y="0"/>
          <a:chExt cx="0" cy="0"/>
        </a:xfrm>
      </p:grpSpPr>
      <p:grpSp>
        <p:nvGrpSpPr>
          <p:cNvPr id="7" name="组合 6"/>
          <p:cNvGrpSpPr/>
          <p:nvPr/>
        </p:nvGrpSpPr>
        <p:grpSpPr>
          <a:xfrm>
            <a:off x="0" y="0"/>
            <a:ext cx="12192000" cy="6859905"/>
            <a:chOff x="0" y="-2"/>
            <a:chExt cx="19200" cy="10803"/>
          </a:xfrm>
        </p:grpSpPr>
        <p:pic>
          <p:nvPicPr>
            <p:cNvPr id="3" name="图片 2" descr="pexels-photo-1122638"/>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a:xfrm>
              <a:off x="0" y="-1"/>
              <a:ext cx="19200" cy="10802"/>
            </a:xfrm>
            <a:prstGeom prst="rect">
              <a:avLst/>
            </a:prstGeom>
          </p:spPr>
        </p:pic>
        <p:sp>
          <p:nvSpPr>
            <p:cNvPr id="4" name="矩形 3"/>
            <p:cNvSpPr/>
            <p:nvPr/>
          </p:nvSpPr>
          <p:spPr>
            <a:xfrm>
              <a:off x="0" y="-2"/>
              <a:ext cx="19200" cy="108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8" name="组合 7"/>
          <p:cNvGrpSpPr/>
          <p:nvPr/>
        </p:nvGrpSpPr>
        <p:grpSpPr>
          <a:xfrm>
            <a:off x="1954530" y="781685"/>
            <a:ext cx="8282940" cy="5293360"/>
            <a:chOff x="2769" y="1231"/>
            <a:chExt cx="14064" cy="8336"/>
          </a:xfrm>
        </p:grpSpPr>
        <p:sp>
          <p:nvSpPr>
            <p:cNvPr id="16" name="矩形 15"/>
            <p:cNvSpPr/>
            <p:nvPr/>
          </p:nvSpPr>
          <p:spPr>
            <a:xfrm>
              <a:off x="2769" y="1231"/>
              <a:ext cx="14065" cy="8337"/>
            </a:xfrm>
            <a:prstGeom prst="rect">
              <a:avLst/>
            </a:prstGeom>
            <a:solidFill>
              <a:srgbClr val="6230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矩形 4"/>
            <p:cNvSpPr/>
            <p:nvPr/>
          </p:nvSpPr>
          <p:spPr>
            <a:xfrm>
              <a:off x="2979" y="1430"/>
              <a:ext cx="13646" cy="7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6" name="图片 5" descr="pexels-photo-184847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212975" y="1052830"/>
            <a:ext cx="3597910" cy="4751070"/>
          </a:xfrm>
          <a:prstGeom prst="rect">
            <a:avLst/>
          </a:prstGeom>
        </p:spPr>
      </p:pic>
      <p:pic>
        <p:nvPicPr>
          <p:cNvPr id="10" name="图片 9" descr="168c88406ae3b3f3f9ab90e15ff62f30f604538214886-8GEz52"/>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8581390" y="3234690"/>
            <a:ext cx="1533525" cy="2714625"/>
          </a:xfrm>
          <a:prstGeom prst="rect">
            <a:avLst/>
          </a:prstGeom>
        </p:spPr>
      </p:pic>
      <p:sp>
        <p:nvSpPr>
          <p:cNvPr id="11" name="矩形 10"/>
          <p:cNvSpPr/>
          <p:nvPr/>
        </p:nvSpPr>
        <p:spPr>
          <a:xfrm>
            <a:off x="7221855" y="3245485"/>
            <a:ext cx="2874010" cy="270383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PA_矩形 4" descr="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
          <p:cNvSpPr/>
          <p:nvPr>
            <p:custDataLst>
              <p:tags r:id="rId2"/>
            </p:custDataLst>
          </p:nvPr>
        </p:nvSpPr>
        <p:spPr>
          <a:xfrm rot="20880000">
            <a:off x="5213350" y="2266315"/>
            <a:ext cx="4686935" cy="1445260"/>
          </a:xfrm>
          <a:prstGeom prst="rect">
            <a:avLst/>
          </a:prstGeom>
          <a:noFill/>
        </p:spPr>
        <p:txBody>
          <a:bodyPr wrap="square">
            <a:spAutoFit/>
          </a:bodyPr>
          <a:lstStyle/>
          <a:p>
            <a:pPr algn="just" fontAlgn="base">
              <a:spcBef>
                <a:spcPct val="0"/>
              </a:spcBef>
              <a:spcAft>
                <a:spcPct val="0"/>
              </a:spcAft>
            </a:pPr>
            <a:r>
              <a:rPr lang="zh-CN" altLang="en-US" sz="8800" b="1" dirty="0">
                <a:solidFill>
                  <a:srgbClr val="846F4A"/>
                </a:solidFill>
                <a:effectLst>
                  <a:outerShdw dist="63500" dir="2700000" algn="tl" rotWithShape="0">
                    <a:srgbClr val="4F2516">
                      <a:alpha val="100000"/>
                    </a:srgbClr>
                  </a:outerShdw>
                </a:effectLst>
                <a:latin typeface="方正综艺简体" panose="03000509000000000000" pitchFamily="65" charset="-122"/>
                <a:ea typeface="方正综艺简体" panose="03000509000000000000" pitchFamily="65" charset="-122"/>
                <a:cs typeface="Minion Pro Cond" panose="02040706060306020203" charset="0"/>
              </a:rPr>
              <a:t>感恩有您</a:t>
            </a:r>
          </a:p>
        </p:txBody>
      </p:sp>
      <p:sp>
        <p:nvSpPr>
          <p:cNvPr id="17" name="PA_矩形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custDataLst>
              <p:tags r:id="rId3"/>
            </p:custDataLst>
          </p:nvPr>
        </p:nvSpPr>
        <p:spPr>
          <a:xfrm rot="20940000">
            <a:off x="6069965" y="3862070"/>
            <a:ext cx="3876040" cy="937260"/>
          </a:xfrm>
          <a:prstGeom prst="rect">
            <a:avLst/>
          </a:prstGeom>
        </p:spPr>
        <p:txBody>
          <a:bodyPr wrap="square">
            <a:spAutoFit/>
          </a:bodyPr>
          <a:lstStyle/>
          <a:p>
            <a:pPr algn="l">
              <a:lnSpc>
                <a:spcPct val="125000"/>
              </a:lnSpc>
              <a:spcBef>
                <a:spcPts val="0"/>
              </a:spcBef>
              <a:spcAft>
                <a:spcPts val="0"/>
              </a:spcAft>
            </a:pPr>
            <a:r>
              <a:rPr lang="en-US" altLang="zh-CN" sz="1100">
                <a:solidFill>
                  <a:srgbClr val="352817"/>
                </a:solidFill>
                <a:latin typeface="Yu Gothic UI Semilight" panose="020B0400000000000000" charset="-128"/>
                <a:ea typeface="Yu Gothic UI Semilight" panose="020B0400000000000000" charset="-128"/>
                <a:cs typeface="+mn-lt"/>
                <a:sym typeface="Calibri" panose="020F0502020204030204" charset="0"/>
              </a:rPr>
              <a:t>Please enter your title here.Please enter your title here.Please enter your title here.Please enter your title here.Please enter your title here.Please enter your title here..Please enter your title here.</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46140"/>
        </a:solidFill>
        <a:effectLst/>
      </p:bgPr>
    </p:bg>
    <p:spTree>
      <p:nvGrpSpPr>
        <p:cNvPr id="1" name=""/>
        <p:cNvGrpSpPr/>
        <p:nvPr/>
      </p:nvGrpSpPr>
      <p:grpSpPr>
        <a:xfrm>
          <a:off x="0" y="0"/>
          <a:ext cx="0" cy="0"/>
          <a:chOff x="0" y="0"/>
          <a:chExt cx="0" cy="0"/>
        </a:xfrm>
      </p:grpSpPr>
      <p:grpSp>
        <p:nvGrpSpPr>
          <p:cNvPr id="24" name="组合 23"/>
          <p:cNvGrpSpPr/>
          <p:nvPr/>
        </p:nvGrpSpPr>
        <p:grpSpPr>
          <a:xfrm>
            <a:off x="0" y="-1270"/>
            <a:ext cx="12192000" cy="6859905"/>
            <a:chOff x="0" y="-2"/>
            <a:chExt cx="19200" cy="10803"/>
          </a:xfrm>
        </p:grpSpPr>
        <p:pic>
          <p:nvPicPr>
            <p:cNvPr id="12" name="图片 11" descr="pexels-photo-1122638"/>
            <p:cNvPicPr>
              <a:picLocks noChangeAspect="1"/>
            </p:cNvPicPr>
            <p:nvPr/>
          </p:nvPicPr>
          <p:blipFill>
            <a:blip r:embed="rId13" cstate="screen">
              <a:extLst>
                <a:ext uri="{28A0092B-C50C-407E-A947-70E740481C1C}">
                  <a14:useLocalDpi xmlns:a14="http://schemas.microsoft.com/office/drawing/2010/main"/>
                </a:ext>
              </a:extLst>
            </a:blip>
            <a:srcRect/>
            <a:stretch>
              <a:fillRect/>
            </a:stretch>
          </p:blipFill>
          <p:spPr>
            <a:xfrm>
              <a:off x="0" y="-1"/>
              <a:ext cx="19200" cy="10802"/>
            </a:xfrm>
            <a:prstGeom prst="rect">
              <a:avLst/>
            </a:prstGeom>
          </p:spPr>
        </p:pic>
        <p:sp>
          <p:nvSpPr>
            <p:cNvPr id="13" name="矩形 12"/>
            <p:cNvSpPr/>
            <p:nvPr/>
          </p:nvSpPr>
          <p:spPr>
            <a:xfrm>
              <a:off x="0" y="-2"/>
              <a:ext cx="19200" cy="108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 name="PA_矩形 4" descr="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
          <p:cNvSpPr/>
          <p:nvPr>
            <p:custDataLst>
              <p:tags r:id="rId2"/>
            </p:custDataLst>
          </p:nvPr>
        </p:nvSpPr>
        <p:spPr>
          <a:xfrm>
            <a:off x="342265" y="335915"/>
            <a:ext cx="2604770" cy="1106805"/>
          </a:xfrm>
          <a:prstGeom prst="rect">
            <a:avLst/>
          </a:prstGeom>
          <a:noFill/>
        </p:spPr>
        <p:txBody>
          <a:bodyPr wrap="square">
            <a:spAutoFit/>
          </a:bodyPr>
          <a:lstStyle/>
          <a:p>
            <a:pPr algn="l" fontAlgn="base">
              <a:spcBef>
                <a:spcPct val="0"/>
              </a:spcBef>
              <a:spcAft>
                <a:spcPct val="0"/>
              </a:spcAft>
            </a:pPr>
            <a:r>
              <a:rPr lang="zh-CN" altLang="en-US" sz="6600" b="1" dirty="0">
                <a:solidFill>
                  <a:schemeClr val="bg1"/>
                </a:solidFill>
                <a:effectLst>
                  <a:outerShdw dist="63500" dir="2700000" algn="tl" rotWithShape="0">
                    <a:srgbClr val="4F2516">
                      <a:alpha val="100000"/>
                    </a:srgbClr>
                  </a:outerShdw>
                </a:effectLst>
                <a:latin typeface="方正综艺简体" panose="03000509000000000000" pitchFamily="65" charset="-122"/>
                <a:ea typeface="方正综艺简体" panose="03000509000000000000" pitchFamily="65" charset="-122"/>
                <a:cs typeface="Minion Pro Cond" panose="02040706060306020203" charset="0"/>
              </a:rPr>
              <a:t>目 录</a:t>
            </a:r>
          </a:p>
        </p:txBody>
      </p:sp>
      <p:grpSp>
        <p:nvGrpSpPr>
          <p:cNvPr id="23" name="组合 22"/>
          <p:cNvGrpSpPr/>
          <p:nvPr/>
        </p:nvGrpSpPr>
        <p:grpSpPr>
          <a:xfrm>
            <a:off x="6658610" y="3650615"/>
            <a:ext cx="4142740" cy="3215640"/>
            <a:chOff x="2536" y="4639"/>
            <a:chExt cx="6524" cy="5064"/>
          </a:xfrm>
        </p:grpSpPr>
        <p:grpSp>
          <p:nvGrpSpPr>
            <p:cNvPr id="22" name="组合 21"/>
            <p:cNvGrpSpPr/>
            <p:nvPr/>
          </p:nvGrpSpPr>
          <p:grpSpPr>
            <a:xfrm>
              <a:off x="2536" y="4719"/>
              <a:ext cx="2506" cy="2653"/>
              <a:chOff x="2616" y="5692"/>
              <a:chExt cx="2506" cy="2653"/>
            </a:xfrm>
          </p:grpSpPr>
          <p:sp>
            <p:nvSpPr>
              <p:cNvPr id="11" name="PA_矩形 4" descr="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
              <p:cNvSpPr/>
              <p:nvPr>
                <p:custDataLst>
                  <p:tags r:id="rId9"/>
                </p:custDataLst>
              </p:nvPr>
            </p:nvSpPr>
            <p:spPr>
              <a:xfrm>
                <a:off x="3558" y="5692"/>
                <a:ext cx="1564" cy="919"/>
              </a:xfrm>
              <a:prstGeom prst="rect">
                <a:avLst/>
              </a:prstGeom>
              <a:noFill/>
            </p:spPr>
            <p:txBody>
              <a:bodyPr wrap="square">
                <a:spAutoFit/>
              </a:bodyPr>
              <a:lstStyle/>
              <a:p>
                <a:pPr algn="r" fontAlgn="base">
                  <a:spcBef>
                    <a:spcPct val="0"/>
                  </a:spcBef>
                  <a:spcAft>
                    <a:spcPct val="0"/>
                  </a:spcAft>
                </a:pPr>
                <a:r>
                  <a:rPr lang="en-US" altLang="zh-CN" sz="3200" b="1">
                    <a:solidFill>
                      <a:schemeClr val="bg1"/>
                    </a:solidFill>
                    <a:effectLst>
                      <a:outerShdw dist="63500" dir="2700000" algn="tl" rotWithShape="0">
                        <a:srgbClr val="4F2516">
                          <a:alpha val="100000"/>
                        </a:srgbClr>
                      </a:outerShdw>
                    </a:effectLst>
                    <a:latin typeface="思源宋体 CN Heavy" panose="02020900000000000000" charset="-122"/>
                    <a:ea typeface="思源宋体 CN Heavy" panose="02020900000000000000" charset="-122"/>
                    <a:cs typeface="Minion Pro Cond" panose="02040706060306020203" charset="0"/>
                  </a:rPr>
                  <a:t>04.</a:t>
                </a:r>
              </a:p>
            </p:txBody>
          </p:sp>
          <p:sp>
            <p:nvSpPr>
              <p:cNvPr id="19" name="PA_矩形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custDataLst>
                  <p:tags r:id="rId10"/>
                </p:custDataLst>
              </p:nvPr>
            </p:nvSpPr>
            <p:spPr>
              <a:xfrm>
                <a:off x="2616" y="6681"/>
                <a:ext cx="2506" cy="1664"/>
              </a:xfrm>
              <a:prstGeom prst="rect">
                <a:avLst/>
              </a:prstGeom>
            </p:spPr>
            <p:txBody>
              <a:bodyPr wrap="square">
                <a:spAutoFit/>
              </a:bodyPr>
              <a:lstStyle/>
              <a:p>
                <a:pPr algn="r">
                  <a:lnSpc>
                    <a:spcPct val="125000"/>
                  </a:lnSpc>
                  <a:spcBef>
                    <a:spcPts val="0"/>
                  </a:spcBef>
                  <a:spcAft>
                    <a:spcPts val="0"/>
                  </a:spcAft>
                </a:pPr>
                <a:r>
                  <a:rPr lang="en-US" altLang="zh-CN" sz="1100">
                    <a:solidFill>
                      <a:schemeClr val="bg1"/>
                    </a:solidFill>
                    <a:latin typeface="Yu Gothic UI Semilight" panose="020B0400000000000000" charset="-128"/>
                    <a:ea typeface="Yu Gothic UI Semilight" panose="020B0400000000000000" charset="-128"/>
                    <a:cs typeface="+mn-lt"/>
                    <a:sym typeface="Calibri" panose="020F0502020204030204" charset="0"/>
                  </a:rPr>
                  <a:t>Please enter your title here.Please enter your title here.Please enter your title here.Please enter your title here.</a:t>
                </a:r>
              </a:p>
            </p:txBody>
          </p:sp>
        </p:grpSp>
        <p:pic>
          <p:nvPicPr>
            <p:cNvPr id="20" name="图片 19" descr="pexels-photo-210106"/>
            <p:cNvPicPr>
              <a:picLocks noChangeAspect="1"/>
            </p:cNvPicPr>
            <p:nvPr/>
          </p:nvPicPr>
          <p:blipFill>
            <a:blip r:embed="rId14" cstate="screen">
              <a:extLst>
                <a:ext uri="{28A0092B-C50C-407E-A947-70E740481C1C}">
                  <a14:useLocalDpi xmlns:a14="http://schemas.microsoft.com/office/drawing/2010/main"/>
                </a:ext>
              </a:extLst>
            </a:blip>
            <a:srcRect/>
            <a:stretch>
              <a:fillRect/>
            </a:stretch>
          </p:blipFill>
          <p:spPr>
            <a:xfrm>
              <a:off x="5311" y="4639"/>
              <a:ext cx="3749" cy="5064"/>
            </a:xfrm>
            <a:prstGeom prst="rect">
              <a:avLst/>
            </a:prstGeom>
          </p:spPr>
        </p:pic>
      </p:grpSp>
      <p:grpSp>
        <p:nvGrpSpPr>
          <p:cNvPr id="25" name="组合 24"/>
          <p:cNvGrpSpPr/>
          <p:nvPr/>
        </p:nvGrpSpPr>
        <p:grpSpPr>
          <a:xfrm>
            <a:off x="9890125" y="1221105"/>
            <a:ext cx="1698625" cy="1777431"/>
            <a:chOff x="12269" y="1972"/>
            <a:chExt cx="2675" cy="2786"/>
          </a:xfrm>
        </p:grpSpPr>
        <p:sp>
          <p:nvSpPr>
            <p:cNvPr id="26" name="PA_矩形 4" descr="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
            <p:cNvSpPr/>
            <p:nvPr>
              <p:custDataLst>
                <p:tags r:id="rId7"/>
              </p:custDataLst>
            </p:nvPr>
          </p:nvSpPr>
          <p:spPr>
            <a:xfrm>
              <a:off x="12269" y="1972"/>
              <a:ext cx="1564" cy="915"/>
            </a:xfrm>
            <a:prstGeom prst="rect">
              <a:avLst/>
            </a:prstGeom>
            <a:noFill/>
          </p:spPr>
          <p:txBody>
            <a:bodyPr wrap="square">
              <a:spAutoFit/>
            </a:bodyPr>
            <a:lstStyle/>
            <a:p>
              <a:pPr algn="l" fontAlgn="base">
                <a:spcBef>
                  <a:spcPct val="0"/>
                </a:spcBef>
                <a:spcAft>
                  <a:spcPct val="0"/>
                </a:spcAft>
              </a:pPr>
              <a:r>
                <a:rPr lang="en-US" altLang="zh-CN" sz="3200" b="1">
                  <a:solidFill>
                    <a:schemeClr val="bg1"/>
                  </a:solidFill>
                  <a:effectLst>
                    <a:outerShdw dist="63500" dir="2700000" algn="tl" rotWithShape="0">
                      <a:srgbClr val="4F2516">
                        <a:alpha val="100000"/>
                      </a:srgbClr>
                    </a:outerShdw>
                  </a:effectLst>
                  <a:latin typeface="思源宋体 CN Heavy" panose="02020900000000000000" charset="-122"/>
                  <a:ea typeface="思源宋体 CN Heavy" panose="02020900000000000000" charset="-122"/>
                  <a:cs typeface="Minion Pro Cond" panose="02040706060306020203" charset="0"/>
                </a:rPr>
                <a:t>02.</a:t>
              </a:r>
            </a:p>
          </p:txBody>
        </p:sp>
        <p:sp>
          <p:nvSpPr>
            <p:cNvPr id="27" name="PA_矩形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custDataLst>
                <p:tags r:id="rId8"/>
              </p:custDataLst>
            </p:nvPr>
          </p:nvSpPr>
          <p:spPr>
            <a:xfrm>
              <a:off x="12329" y="2956"/>
              <a:ext cx="2615" cy="1802"/>
            </a:xfrm>
            <a:prstGeom prst="rect">
              <a:avLst/>
            </a:prstGeom>
          </p:spPr>
          <p:txBody>
            <a:bodyPr wrap="square">
              <a:spAutoFit/>
            </a:bodyPr>
            <a:lstStyle/>
            <a:p>
              <a:pPr algn="l">
                <a:lnSpc>
                  <a:spcPct val="125000"/>
                </a:lnSpc>
                <a:spcBef>
                  <a:spcPts val="0"/>
                </a:spcBef>
                <a:spcAft>
                  <a:spcPts val="0"/>
                </a:spcAft>
              </a:pPr>
              <a:r>
                <a:rPr lang="en-US" altLang="zh-CN" sz="1100">
                  <a:solidFill>
                    <a:schemeClr val="bg1"/>
                  </a:solidFill>
                  <a:latin typeface="Yu Gothic UI Semilight" panose="020B0400000000000000" charset="-128"/>
                  <a:ea typeface="Yu Gothic UI Semilight" panose="020B0400000000000000" charset="-128"/>
                  <a:cs typeface="+mn-lt"/>
                  <a:sym typeface="Calibri" panose="020F0502020204030204" charset="0"/>
                </a:rPr>
                <a:t>Please enter your title here.Please enter your title here.Please enter your title here.Please enter your title here.</a:t>
              </a:r>
            </a:p>
          </p:txBody>
        </p:sp>
      </p:grpSp>
      <p:grpSp>
        <p:nvGrpSpPr>
          <p:cNvPr id="36" name="组合 35"/>
          <p:cNvGrpSpPr/>
          <p:nvPr/>
        </p:nvGrpSpPr>
        <p:grpSpPr>
          <a:xfrm>
            <a:off x="1901825" y="-1270"/>
            <a:ext cx="5112385" cy="2881630"/>
            <a:chOff x="3765" y="-2"/>
            <a:chExt cx="8051" cy="4538"/>
          </a:xfrm>
        </p:grpSpPr>
        <p:pic>
          <p:nvPicPr>
            <p:cNvPr id="5" name="图片 4" descr="pexels-photo-2906664"/>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8188" y="-2"/>
              <a:ext cx="3628" cy="4539"/>
            </a:xfrm>
            <a:prstGeom prst="rect">
              <a:avLst/>
            </a:prstGeom>
          </p:spPr>
        </p:pic>
        <p:grpSp>
          <p:nvGrpSpPr>
            <p:cNvPr id="30" name="组合 29"/>
            <p:cNvGrpSpPr/>
            <p:nvPr/>
          </p:nvGrpSpPr>
          <p:grpSpPr>
            <a:xfrm>
              <a:off x="3765" y="1699"/>
              <a:ext cx="4215" cy="2132"/>
              <a:chOff x="3366" y="1539"/>
              <a:chExt cx="4215" cy="2132"/>
            </a:xfrm>
          </p:grpSpPr>
          <p:sp>
            <p:nvSpPr>
              <p:cNvPr id="28" name="PA_矩形 4" descr="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
              <p:cNvSpPr/>
              <p:nvPr>
                <p:custDataLst>
                  <p:tags r:id="rId5"/>
                </p:custDataLst>
              </p:nvPr>
            </p:nvSpPr>
            <p:spPr>
              <a:xfrm>
                <a:off x="6017" y="1539"/>
                <a:ext cx="1564" cy="919"/>
              </a:xfrm>
              <a:prstGeom prst="rect">
                <a:avLst/>
              </a:prstGeom>
              <a:noFill/>
            </p:spPr>
            <p:txBody>
              <a:bodyPr wrap="square">
                <a:spAutoFit/>
              </a:bodyPr>
              <a:lstStyle/>
              <a:p>
                <a:pPr algn="r" fontAlgn="base">
                  <a:spcBef>
                    <a:spcPct val="0"/>
                  </a:spcBef>
                  <a:spcAft>
                    <a:spcPct val="0"/>
                  </a:spcAft>
                </a:pPr>
                <a:r>
                  <a:rPr lang="en-US" altLang="zh-CN" sz="3200" b="1">
                    <a:solidFill>
                      <a:schemeClr val="bg1"/>
                    </a:solidFill>
                    <a:effectLst>
                      <a:outerShdw dist="63500" dir="2700000" algn="tl" rotWithShape="0">
                        <a:srgbClr val="4F2516">
                          <a:alpha val="100000"/>
                        </a:srgbClr>
                      </a:outerShdw>
                    </a:effectLst>
                    <a:latin typeface="思源宋体 CN Heavy" panose="02020900000000000000" charset="-122"/>
                    <a:ea typeface="思源宋体 CN Heavy" panose="02020900000000000000" charset="-122"/>
                    <a:cs typeface="Minion Pro Cond" panose="02040706060306020203" charset="0"/>
                  </a:rPr>
                  <a:t>01.</a:t>
                </a:r>
              </a:p>
            </p:txBody>
          </p:sp>
          <p:sp>
            <p:nvSpPr>
              <p:cNvPr id="29" name="PA_矩形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custDataLst>
                  <p:tags r:id="rId6"/>
                </p:custDataLst>
              </p:nvPr>
            </p:nvSpPr>
            <p:spPr>
              <a:xfrm>
                <a:off x="3366" y="2528"/>
                <a:ext cx="4215" cy="1143"/>
              </a:xfrm>
              <a:prstGeom prst="rect">
                <a:avLst/>
              </a:prstGeom>
            </p:spPr>
            <p:txBody>
              <a:bodyPr wrap="square">
                <a:spAutoFit/>
              </a:bodyPr>
              <a:lstStyle/>
              <a:p>
                <a:pPr algn="r">
                  <a:lnSpc>
                    <a:spcPct val="125000"/>
                  </a:lnSpc>
                  <a:spcBef>
                    <a:spcPts val="0"/>
                  </a:spcBef>
                  <a:spcAft>
                    <a:spcPts val="0"/>
                  </a:spcAft>
                </a:pPr>
                <a:r>
                  <a:rPr lang="en-US" altLang="zh-CN" sz="1100">
                    <a:solidFill>
                      <a:schemeClr val="bg1"/>
                    </a:solidFill>
                    <a:latin typeface="Yu Gothic UI Semilight" panose="020B0400000000000000" charset="-128"/>
                    <a:ea typeface="Yu Gothic UI Semilight" panose="020B0400000000000000" charset="-128"/>
                    <a:cs typeface="+mn-lt"/>
                    <a:sym typeface="Calibri" panose="020F0502020204030204" charset="0"/>
                  </a:rPr>
                  <a:t>Please enter your title here.Please enter your title here.Please enter your title here.Please enter your title here.</a:t>
                </a:r>
              </a:p>
            </p:txBody>
          </p:sp>
        </p:grpSp>
      </p:grpSp>
      <p:pic>
        <p:nvPicPr>
          <p:cNvPr id="31" name="图片 30" descr="pexels-photo-2952775"/>
          <p:cNvPicPr>
            <a:picLocks noChangeAspect="1"/>
          </p:cNvPicPr>
          <p:nvPr/>
        </p:nvPicPr>
        <p:blipFill>
          <a:blip r:embed="rId16" cstate="screen">
            <a:extLst>
              <a:ext uri="{28A0092B-C50C-407E-A947-70E740481C1C}">
                <a14:useLocalDpi xmlns:a14="http://schemas.microsoft.com/office/drawing/2010/main"/>
              </a:ext>
            </a:extLst>
          </a:blip>
          <a:srcRect/>
          <a:stretch>
            <a:fillRect/>
          </a:stretch>
        </p:blipFill>
        <p:spPr>
          <a:xfrm>
            <a:off x="7806690" y="-1270"/>
            <a:ext cx="1974215" cy="2884170"/>
          </a:xfrm>
          <a:prstGeom prst="rect">
            <a:avLst/>
          </a:prstGeom>
        </p:spPr>
      </p:pic>
      <p:pic>
        <p:nvPicPr>
          <p:cNvPr id="8" name="图片 7" descr="pexels-photo-2949157"/>
          <p:cNvPicPr>
            <a:picLocks noChangeAspect="1"/>
          </p:cNvPicPr>
          <p:nvPr/>
        </p:nvPicPr>
        <p:blipFill>
          <a:blip r:embed="rId17" cstate="screen">
            <a:extLst>
              <a:ext uri="{28A0092B-C50C-407E-A947-70E740481C1C}">
                <a14:useLocalDpi xmlns:a14="http://schemas.microsoft.com/office/drawing/2010/main"/>
              </a:ext>
            </a:extLst>
          </a:blip>
          <a:srcRect/>
          <a:stretch>
            <a:fillRect/>
          </a:stretch>
        </p:blipFill>
        <p:spPr>
          <a:xfrm>
            <a:off x="1498600" y="3444875"/>
            <a:ext cx="2359660" cy="3114675"/>
          </a:xfrm>
          <a:prstGeom prst="rect">
            <a:avLst/>
          </a:prstGeom>
        </p:spPr>
      </p:pic>
      <p:grpSp>
        <p:nvGrpSpPr>
          <p:cNvPr id="32" name="组合 31"/>
          <p:cNvGrpSpPr/>
          <p:nvPr/>
        </p:nvGrpSpPr>
        <p:grpSpPr>
          <a:xfrm>
            <a:off x="3988435" y="4782185"/>
            <a:ext cx="2393315" cy="1565275"/>
            <a:chOff x="12269" y="1972"/>
            <a:chExt cx="3769" cy="2453"/>
          </a:xfrm>
        </p:grpSpPr>
        <p:sp>
          <p:nvSpPr>
            <p:cNvPr id="33" name="PA_矩形 4" descr="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
            <p:cNvSpPr/>
            <p:nvPr>
              <p:custDataLst>
                <p:tags r:id="rId3"/>
              </p:custDataLst>
            </p:nvPr>
          </p:nvSpPr>
          <p:spPr>
            <a:xfrm>
              <a:off x="12269" y="1972"/>
              <a:ext cx="1564" cy="915"/>
            </a:xfrm>
            <a:prstGeom prst="rect">
              <a:avLst/>
            </a:prstGeom>
            <a:noFill/>
          </p:spPr>
          <p:txBody>
            <a:bodyPr wrap="square">
              <a:spAutoFit/>
            </a:bodyPr>
            <a:lstStyle/>
            <a:p>
              <a:pPr algn="l" fontAlgn="base">
                <a:spcBef>
                  <a:spcPct val="0"/>
                </a:spcBef>
                <a:spcAft>
                  <a:spcPct val="0"/>
                </a:spcAft>
              </a:pPr>
              <a:r>
                <a:rPr lang="en-US" altLang="zh-CN" sz="3200" b="1">
                  <a:solidFill>
                    <a:schemeClr val="bg1"/>
                  </a:solidFill>
                  <a:effectLst>
                    <a:outerShdw dist="63500" dir="2700000" algn="tl" rotWithShape="0">
                      <a:srgbClr val="4F2516">
                        <a:alpha val="100000"/>
                      </a:srgbClr>
                    </a:outerShdw>
                  </a:effectLst>
                  <a:latin typeface="思源宋体 CN Heavy" panose="02020900000000000000" charset="-122"/>
                  <a:ea typeface="思源宋体 CN Heavy" panose="02020900000000000000" charset="-122"/>
                  <a:cs typeface="Minion Pro Cond" panose="02040706060306020203" charset="0"/>
                </a:rPr>
                <a:t>03.</a:t>
              </a:r>
            </a:p>
          </p:txBody>
        </p:sp>
        <p:sp>
          <p:nvSpPr>
            <p:cNvPr id="34" name="PA_矩形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custDataLst>
                <p:tags r:id="rId4"/>
              </p:custDataLst>
            </p:nvPr>
          </p:nvSpPr>
          <p:spPr>
            <a:xfrm>
              <a:off x="12329" y="2956"/>
              <a:ext cx="3709" cy="1469"/>
            </a:xfrm>
            <a:prstGeom prst="rect">
              <a:avLst/>
            </a:prstGeom>
          </p:spPr>
          <p:txBody>
            <a:bodyPr wrap="square">
              <a:spAutoFit/>
            </a:bodyPr>
            <a:lstStyle/>
            <a:p>
              <a:pPr algn="l">
                <a:lnSpc>
                  <a:spcPct val="125000"/>
                </a:lnSpc>
                <a:spcBef>
                  <a:spcPts val="0"/>
                </a:spcBef>
                <a:spcAft>
                  <a:spcPts val="0"/>
                </a:spcAft>
              </a:pPr>
              <a:r>
                <a:rPr lang="en-US" altLang="zh-CN" sz="1100">
                  <a:solidFill>
                    <a:schemeClr val="bg1"/>
                  </a:solidFill>
                  <a:latin typeface="Yu Gothic UI Semilight" panose="020B0400000000000000" charset="-128"/>
                  <a:ea typeface="Yu Gothic UI Semilight" panose="020B0400000000000000" charset="-128"/>
                  <a:cs typeface="+mn-lt"/>
                  <a:sym typeface="Calibri" panose="020F0502020204030204" charset="0"/>
                </a:rPr>
                <a:t>Please enter your title here.Please enter your title here.Please enter your title here.Please enter your title here.</a:t>
              </a:r>
            </a:p>
          </p:txBody>
        </p:sp>
      </p:gr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46140"/>
        </a:solidFill>
        <a:effectLst/>
      </p:bgPr>
    </p:bg>
    <p:spTree>
      <p:nvGrpSpPr>
        <p:cNvPr id="1" name=""/>
        <p:cNvGrpSpPr/>
        <p:nvPr/>
      </p:nvGrpSpPr>
      <p:grpSpPr>
        <a:xfrm>
          <a:off x="0" y="0"/>
          <a:ext cx="0" cy="0"/>
          <a:chOff x="0" y="0"/>
          <a:chExt cx="0" cy="0"/>
        </a:xfrm>
      </p:grpSpPr>
      <p:grpSp>
        <p:nvGrpSpPr>
          <p:cNvPr id="7" name="组合 6"/>
          <p:cNvGrpSpPr/>
          <p:nvPr/>
        </p:nvGrpSpPr>
        <p:grpSpPr>
          <a:xfrm>
            <a:off x="0" y="-1270"/>
            <a:ext cx="12192000" cy="6860540"/>
            <a:chOff x="0" y="-2"/>
            <a:chExt cx="19200" cy="10804"/>
          </a:xfrm>
        </p:grpSpPr>
        <p:pic>
          <p:nvPicPr>
            <p:cNvPr id="3" name="图片 2" descr="pexels-photo-1122638"/>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a:xfrm>
              <a:off x="0" y="-1"/>
              <a:ext cx="19200" cy="10802"/>
            </a:xfrm>
            <a:prstGeom prst="rect">
              <a:avLst/>
            </a:prstGeom>
          </p:spPr>
        </p:pic>
        <p:sp>
          <p:nvSpPr>
            <p:cNvPr id="4" name="矩形 3"/>
            <p:cNvSpPr/>
            <p:nvPr/>
          </p:nvSpPr>
          <p:spPr>
            <a:xfrm>
              <a:off x="0" y="-2"/>
              <a:ext cx="19200" cy="10802"/>
            </a:xfrm>
            <a:prstGeom prst="rect">
              <a:avLst/>
            </a:prstGeom>
            <a:solidFill>
              <a:schemeClr val="tx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0" y="0"/>
              <a:ext cx="19200" cy="10802"/>
            </a:xfrm>
            <a:prstGeom prst="rect">
              <a:avLst/>
            </a:prstGeom>
            <a:solidFill>
              <a:srgbClr val="572718">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9" name="组合 8"/>
          <p:cNvGrpSpPr/>
          <p:nvPr/>
        </p:nvGrpSpPr>
        <p:grpSpPr>
          <a:xfrm>
            <a:off x="1901190" y="1586865"/>
            <a:ext cx="8389620" cy="3684270"/>
            <a:chOff x="5740" y="1798"/>
            <a:chExt cx="13212" cy="5802"/>
          </a:xfrm>
        </p:grpSpPr>
        <p:sp>
          <p:nvSpPr>
            <p:cNvPr id="16" name="矩形 15"/>
            <p:cNvSpPr/>
            <p:nvPr/>
          </p:nvSpPr>
          <p:spPr>
            <a:xfrm>
              <a:off x="6956" y="1798"/>
              <a:ext cx="11996" cy="5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8" name="图片 7" descr="pexels-photo-1144170"/>
            <p:cNvPicPr>
              <a:picLocks noChangeAspect="1"/>
            </p:cNvPicPr>
            <p:nvPr/>
          </p:nvPicPr>
          <p:blipFill>
            <a:blip r:embed="rId7" cstate="screen">
              <a:extLst>
                <a:ext uri="{28A0092B-C50C-407E-A947-70E740481C1C}">
                  <a14:useLocalDpi xmlns:a14="http://schemas.microsoft.com/office/drawing/2010/main"/>
                </a:ext>
              </a:extLst>
            </a:blip>
            <a:srcRect/>
            <a:stretch>
              <a:fillRect/>
            </a:stretch>
          </p:blipFill>
          <p:spPr>
            <a:xfrm>
              <a:off x="5740" y="1798"/>
              <a:ext cx="4980" cy="5801"/>
            </a:xfrm>
            <a:prstGeom prst="rect">
              <a:avLst/>
            </a:prstGeom>
          </p:spPr>
        </p:pic>
      </p:grpSp>
      <p:grpSp>
        <p:nvGrpSpPr>
          <p:cNvPr id="14" name="组合 13"/>
          <p:cNvGrpSpPr/>
          <p:nvPr/>
        </p:nvGrpSpPr>
        <p:grpSpPr>
          <a:xfrm>
            <a:off x="5521960" y="1885315"/>
            <a:ext cx="4522470" cy="2803525"/>
            <a:chOff x="8696" y="2969"/>
            <a:chExt cx="7122" cy="4415"/>
          </a:xfrm>
        </p:grpSpPr>
        <p:sp>
          <p:nvSpPr>
            <p:cNvPr id="17" name="PA_矩形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custDataLst>
                <p:tags r:id="rId2"/>
              </p:custDataLst>
            </p:nvPr>
          </p:nvSpPr>
          <p:spPr>
            <a:xfrm>
              <a:off x="8696" y="6242"/>
              <a:ext cx="7122" cy="1143"/>
            </a:xfrm>
            <a:prstGeom prst="rect">
              <a:avLst/>
            </a:prstGeom>
          </p:spPr>
          <p:txBody>
            <a:bodyPr wrap="square">
              <a:spAutoFit/>
            </a:bodyPr>
            <a:lstStyle/>
            <a:p>
              <a:pPr algn="l">
                <a:lnSpc>
                  <a:spcPct val="125000"/>
                </a:lnSpc>
                <a:spcBef>
                  <a:spcPts val="0"/>
                </a:spcBef>
                <a:spcAft>
                  <a:spcPts val="0"/>
                </a:spcAft>
              </a:pPr>
              <a:r>
                <a:rPr lang="en-US" altLang="zh-CN" sz="1100">
                  <a:solidFill>
                    <a:schemeClr val="tx1"/>
                  </a:solidFill>
                  <a:latin typeface="Yu Gothic UI Semilight" panose="020B0400000000000000" charset="-128"/>
                  <a:ea typeface="Yu Gothic UI Semilight" panose="020B0400000000000000" charset="-128"/>
                  <a:cs typeface="+mn-lt"/>
                  <a:sym typeface="Calibri" panose="020F0502020204030204" charset="0"/>
                </a:rPr>
                <a:t>Please enter your title here.Please enter your title here.Please enter your title here.Please enter your title here.Please enter your title here.Please enter your title here..Please enter your title here.</a:t>
              </a:r>
            </a:p>
          </p:txBody>
        </p:sp>
        <p:sp>
          <p:nvSpPr>
            <p:cNvPr id="28" name="PA_矩形 4" descr="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
            <p:cNvSpPr/>
            <p:nvPr>
              <p:custDataLst>
                <p:tags r:id="rId3"/>
              </p:custDataLst>
            </p:nvPr>
          </p:nvSpPr>
          <p:spPr>
            <a:xfrm>
              <a:off x="8696" y="2969"/>
              <a:ext cx="2454" cy="1888"/>
            </a:xfrm>
            <a:prstGeom prst="rect">
              <a:avLst/>
            </a:prstGeom>
            <a:noFill/>
          </p:spPr>
          <p:txBody>
            <a:bodyPr wrap="square">
              <a:spAutoFit/>
            </a:bodyPr>
            <a:lstStyle/>
            <a:p>
              <a:pPr algn="l" fontAlgn="base">
                <a:spcBef>
                  <a:spcPct val="0"/>
                </a:spcBef>
                <a:spcAft>
                  <a:spcPct val="0"/>
                </a:spcAft>
              </a:pPr>
              <a:r>
                <a:rPr lang="en-US" altLang="zh-CN" sz="7200" b="1">
                  <a:solidFill>
                    <a:schemeClr val="tx1"/>
                  </a:solidFill>
                  <a:effectLst/>
                  <a:latin typeface="思源宋体 CN Heavy" panose="02020900000000000000" charset="-122"/>
                  <a:ea typeface="思源宋体 CN Heavy" panose="02020900000000000000" charset="-122"/>
                  <a:cs typeface="Minion Pro Cond" panose="02040706060306020203" charset="0"/>
                </a:rPr>
                <a:t>01.</a:t>
              </a:r>
            </a:p>
          </p:txBody>
        </p:sp>
        <p:sp>
          <p:nvSpPr>
            <p:cNvPr id="11" name="文本框 10"/>
            <p:cNvSpPr txBox="1"/>
            <p:nvPr/>
          </p:nvSpPr>
          <p:spPr>
            <a:xfrm>
              <a:off x="8696" y="5336"/>
              <a:ext cx="5064" cy="822"/>
            </a:xfrm>
            <a:prstGeom prst="rect">
              <a:avLst/>
            </a:prstGeom>
            <a:noFill/>
            <a:effectLst/>
          </p:spPr>
          <p:txBody>
            <a:bodyPr wrap="square" rtlCol="0">
              <a:spAutoFit/>
            </a:bodyPr>
            <a:lstStyle/>
            <a:p>
              <a:pPr algn="l"/>
              <a:r>
                <a:rPr lang="zh-CN" altLang="en-US" sz="2800">
                  <a:solidFill>
                    <a:schemeClr val="tx1"/>
                  </a:solidFill>
                  <a:latin typeface="思源宋体 CN Heavy" panose="02020900000000000000" charset="-122"/>
                  <a:ea typeface="思源宋体 CN Heavy" panose="02020900000000000000" charset="-122"/>
                </a:rPr>
                <a:t>在此输入相关标题</a:t>
              </a:r>
            </a:p>
          </p:txBody>
        </p:sp>
      </p:gr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46140"/>
        </a:solidFill>
        <a:effectLst/>
      </p:bgPr>
    </p:bg>
    <p:spTree>
      <p:nvGrpSpPr>
        <p:cNvPr id="1" name=""/>
        <p:cNvGrpSpPr/>
        <p:nvPr/>
      </p:nvGrpSpPr>
      <p:grpSpPr>
        <a:xfrm>
          <a:off x="0" y="0"/>
          <a:ext cx="0" cy="0"/>
          <a:chOff x="0" y="0"/>
          <a:chExt cx="0" cy="0"/>
        </a:xfrm>
      </p:grpSpPr>
      <p:grpSp>
        <p:nvGrpSpPr>
          <p:cNvPr id="7" name="组合 6"/>
          <p:cNvGrpSpPr/>
          <p:nvPr/>
        </p:nvGrpSpPr>
        <p:grpSpPr>
          <a:xfrm>
            <a:off x="0" y="-6350"/>
            <a:ext cx="12192000" cy="6859905"/>
            <a:chOff x="0" y="-2"/>
            <a:chExt cx="19200" cy="10803"/>
          </a:xfrm>
        </p:grpSpPr>
        <p:pic>
          <p:nvPicPr>
            <p:cNvPr id="3" name="图片 2" descr="pexels-photo-1122638"/>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a:xfrm>
              <a:off x="0" y="-1"/>
              <a:ext cx="19200" cy="10802"/>
            </a:xfrm>
            <a:prstGeom prst="rect">
              <a:avLst/>
            </a:prstGeom>
          </p:spPr>
        </p:pic>
        <p:sp>
          <p:nvSpPr>
            <p:cNvPr id="4" name="矩形 3"/>
            <p:cNvSpPr/>
            <p:nvPr/>
          </p:nvSpPr>
          <p:spPr>
            <a:xfrm>
              <a:off x="0" y="-2"/>
              <a:ext cx="19200" cy="108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7" name="矩形 26"/>
          <p:cNvSpPr/>
          <p:nvPr/>
        </p:nvSpPr>
        <p:spPr>
          <a:xfrm>
            <a:off x="10901045" y="1948180"/>
            <a:ext cx="403860" cy="4194175"/>
          </a:xfrm>
          <a:prstGeom prst="rect">
            <a:avLst/>
          </a:prstGeom>
          <a:solidFill>
            <a:srgbClr val="6230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PA_矩形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custDataLst>
              <p:tags r:id="rId2"/>
            </p:custDataLst>
          </p:nvPr>
        </p:nvSpPr>
        <p:spPr>
          <a:xfrm>
            <a:off x="8402320" y="4455795"/>
            <a:ext cx="2729230" cy="1337945"/>
          </a:xfrm>
          <a:prstGeom prst="rect">
            <a:avLst/>
          </a:prstGeom>
        </p:spPr>
        <p:txBody>
          <a:bodyPr wrap="square">
            <a:spAutoFit/>
          </a:bodyPr>
          <a:lstStyle/>
          <a:p>
            <a:pPr algn="r">
              <a:lnSpc>
                <a:spcPct val="150000"/>
              </a:lnSpc>
            </a:pPr>
            <a:r>
              <a:rPr lang="en-US" altLang="zh-CN" sz="900">
                <a:solidFill>
                  <a:schemeClr val="bg1"/>
                </a:solidFill>
                <a:latin typeface="Microsoft YaHei UI" panose="020B0503020204020204" charset="-122"/>
                <a:ea typeface="Microsoft YaHei UI" panose="020B0503020204020204" charset="-122"/>
                <a:cs typeface="+mn-lt"/>
                <a:sym typeface="Calibri" panose="020F0502020204030204" charset="0"/>
              </a:rPr>
              <a:t>Please enter your title here.Please enter your title here.Please enter your title here.</a:t>
            </a:r>
          </a:p>
          <a:p>
            <a:pPr algn="r">
              <a:lnSpc>
                <a:spcPct val="150000"/>
              </a:lnSpc>
            </a:pPr>
            <a:endParaRPr lang="en-US" altLang="zh-CN" sz="900">
              <a:solidFill>
                <a:schemeClr val="bg1"/>
              </a:solidFill>
              <a:latin typeface="Microsoft YaHei UI" panose="020B0503020204020204" charset="-122"/>
              <a:ea typeface="Microsoft YaHei UI" panose="020B0503020204020204" charset="-122"/>
              <a:cs typeface="+mn-lt"/>
              <a:sym typeface="Calibri" panose="020F0502020204030204" charset="0"/>
            </a:endParaRPr>
          </a:p>
          <a:p>
            <a:pPr algn="r">
              <a:lnSpc>
                <a:spcPct val="150000"/>
              </a:lnSpc>
            </a:pPr>
            <a:r>
              <a:rPr lang="en-US" altLang="zh-CN" sz="900">
                <a:solidFill>
                  <a:schemeClr val="bg1"/>
                </a:solidFill>
                <a:latin typeface="Microsoft YaHei UI" panose="020B0503020204020204" charset="-122"/>
                <a:ea typeface="Microsoft YaHei UI" panose="020B0503020204020204" charset="-122"/>
                <a:cs typeface="+mn-lt"/>
                <a:sym typeface="Calibri" panose="020F0502020204030204" charset="0"/>
              </a:rPr>
              <a:t>Please enter your title here.Please enter your title here.Please enter your title here.Please enter your title here.</a:t>
            </a:r>
          </a:p>
        </p:txBody>
      </p:sp>
      <p:grpSp>
        <p:nvGrpSpPr>
          <p:cNvPr id="40" name="组合 39"/>
          <p:cNvGrpSpPr/>
          <p:nvPr/>
        </p:nvGrpSpPr>
        <p:grpSpPr>
          <a:xfrm>
            <a:off x="0" y="854393"/>
            <a:ext cx="6485890" cy="5138420"/>
            <a:chOff x="1740" y="1530"/>
            <a:chExt cx="10523" cy="8337"/>
          </a:xfrm>
        </p:grpSpPr>
        <p:sp>
          <p:nvSpPr>
            <p:cNvPr id="16" name="矩形 15"/>
            <p:cNvSpPr/>
            <p:nvPr/>
          </p:nvSpPr>
          <p:spPr>
            <a:xfrm>
              <a:off x="1740" y="1530"/>
              <a:ext cx="10523" cy="8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36" name="图片 35" descr="pexels-photo-2726045"/>
            <p:cNvPicPr>
              <a:picLocks noChangeAspect="1"/>
            </p:cNvPicPr>
            <p:nvPr/>
          </p:nvPicPr>
          <p:blipFill>
            <a:blip r:embed="rId7" cstate="screen">
              <a:extLst>
                <a:ext uri="{28A0092B-C50C-407E-A947-70E740481C1C}">
                  <a14:useLocalDpi xmlns:a14="http://schemas.microsoft.com/office/drawing/2010/main"/>
                </a:ext>
              </a:extLst>
            </a:blip>
            <a:srcRect/>
            <a:stretch>
              <a:fillRect/>
            </a:stretch>
          </p:blipFill>
          <p:spPr>
            <a:xfrm>
              <a:off x="1740" y="1653"/>
              <a:ext cx="10394" cy="8091"/>
            </a:xfrm>
            <a:prstGeom prst="rect">
              <a:avLst/>
            </a:prstGeom>
          </p:spPr>
        </p:pic>
      </p:grpSp>
      <p:grpSp>
        <p:nvGrpSpPr>
          <p:cNvPr id="32" name="组合 31"/>
          <p:cNvGrpSpPr/>
          <p:nvPr/>
        </p:nvGrpSpPr>
        <p:grpSpPr>
          <a:xfrm>
            <a:off x="6875145" y="1507490"/>
            <a:ext cx="4727575" cy="2117090"/>
            <a:chOff x="9404" y="973"/>
            <a:chExt cx="7445" cy="3334"/>
          </a:xfrm>
        </p:grpSpPr>
        <p:sp>
          <p:nvSpPr>
            <p:cNvPr id="33" name="文本框 32"/>
            <p:cNvSpPr txBox="1"/>
            <p:nvPr/>
          </p:nvSpPr>
          <p:spPr>
            <a:xfrm>
              <a:off x="9404" y="973"/>
              <a:ext cx="5064" cy="822"/>
            </a:xfrm>
            <a:prstGeom prst="rect">
              <a:avLst/>
            </a:prstGeom>
            <a:noFill/>
            <a:effectLst/>
          </p:spPr>
          <p:txBody>
            <a:bodyPr wrap="square" rtlCol="0">
              <a:spAutoFit/>
            </a:bodyPr>
            <a:lstStyle/>
            <a:p>
              <a:pPr algn="l"/>
              <a:r>
                <a:rPr lang="zh-CN" altLang="en-US" sz="2800">
                  <a:solidFill>
                    <a:schemeClr val="bg1"/>
                  </a:solidFill>
                  <a:latin typeface="思源宋体 CN Heavy" panose="02020900000000000000" charset="-122"/>
                  <a:ea typeface="思源宋体 CN Heavy" panose="02020900000000000000" charset="-122"/>
                </a:rPr>
                <a:t>在此输入相关标题</a:t>
              </a:r>
            </a:p>
          </p:txBody>
        </p:sp>
        <p:sp>
          <p:nvSpPr>
            <p:cNvPr id="34" name="PA_矩形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custDataLst>
                <p:tags r:id="rId3"/>
              </p:custDataLst>
            </p:nvPr>
          </p:nvSpPr>
          <p:spPr>
            <a:xfrm>
              <a:off x="9404" y="2164"/>
              <a:ext cx="7445" cy="2143"/>
            </a:xfrm>
            <a:prstGeom prst="rect">
              <a:avLst/>
            </a:prstGeom>
          </p:spPr>
          <p:txBody>
            <a:bodyPr wrap="square">
              <a:spAutoFit/>
            </a:bodyPr>
            <a:lstStyle/>
            <a:p>
              <a:pPr algn="l">
                <a:lnSpc>
                  <a:spcPct val="150000"/>
                </a:lnSpc>
              </a:pPr>
              <a:r>
                <a:rPr lang="en-US" altLang="zh-CN" sz="1100">
                  <a:solidFill>
                    <a:schemeClr val="bg1"/>
                  </a:solidFill>
                  <a:latin typeface="Microsoft YaHei UI" panose="020B0503020204020204" charset="-122"/>
                  <a:ea typeface="Microsoft YaHei UI" panose="020B0503020204020204" charset="-122"/>
                  <a:cs typeface="+mn-lt"/>
                  <a:sym typeface="Calibri" panose="020F0502020204030204" charset="0"/>
                </a:rPr>
                <a:t>Please enter your title here.Please enter your title here.Please enter your title here.Please enter your title here.Please enter your title here.Please enter your title here.Please enter your title here.Please enter your title here.Please enter your title here.</a:t>
              </a:r>
            </a:p>
            <a:p>
              <a:pPr algn="l">
                <a:lnSpc>
                  <a:spcPct val="150000"/>
                </a:lnSpc>
              </a:pPr>
              <a:endParaRPr lang="en-US" altLang="zh-CN" sz="1100">
                <a:solidFill>
                  <a:schemeClr val="bg1"/>
                </a:solidFill>
                <a:latin typeface="Microsoft YaHei UI" panose="020B0503020204020204" charset="-122"/>
                <a:ea typeface="Microsoft YaHei UI" panose="020B0503020204020204" charset="-122"/>
                <a:cs typeface="+mn-lt"/>
                <a:sym typeface="Calibri" panose="020F0502020204030204" charset="0"/>
              </a:endParaRPr>
            </a:p>
          </p:txBody>
        </p:sp>
      </p:gr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46140"/>
        </a:solidFill>
        <a:effectLst/>
      </p:bgPr>
    </p:bg>
    <p:spTree>
      <p:nvGrpSpPr>
        <p:cNvPr id="1" name=""/>
        <p:cNvGrpSpPr/>
        <p:nvPr/>
      </p:nvGrpSpPr>
      <p:grpSpPr>
        <a:xfrm>
          <a:off x="0" y="0"/>
          <a:ext cx="0" cy="0"/>
          <a:chOff x="0" y="0"/>
          <a:chExt cx="0" cy="0"/>
        </a:xfrm>
      </p:grpSpPr>
      <p:grpSp>
        <p:nvGrpSpPr>
          <p:cNvPr id="7" name="组合 6"/>
          <p:cNvGrpSpPr/>
          <p:nvPr/>
        </p:nvGrpSpPr>
        <p:grpSpPr>
          <a:xfrm>
            <a:off x="0" y="0"/>
            <a:ext cx="12192000" cy="6859905"/>
            <a:chOff x="0" y="-2"/>
            <a:chExt cx="19200" cy="10803"/>
          </a:xfrm>
        </p:grpSpPr>
        <p:pic>
          <p:nvPicPr>
            <p:cNvPr id="3" name="图片 2" descr="pexels-photo-1122638"/>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a:xfrm>
              <a:off x="0" y="-1"/>
              <a:ext cx="19200" cy="10802"/>
            </a:xfrm>
            <a:prstGeom prst="rect">
              <a:avLst/>
            </a:prstGeom>
          </p:spPr>
        </p:pic>
        <p:sp>
          <p:nvSpPr>
            <p:cNvPr id="4" name="矩形 3"/>
            <p:cNvSpPr/>
            <p:nvPr/>
          </p:nvSpPr>
          <p:spPr>
            <a:xfrm>
              <a:off x="0" y="-2"/>
              <a:ext cx="19200" cy="108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6" name="矩形 15"/>
          <p:cNvSpPr/>
          <p:nvPr/>
        </p:nvSpPr>
        <p:spPr>
          <a:xfrm>
            <a:off x="728980" y="781685"/>
            <a:ext cx="10734040" cy="5293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0" name="组合 9"/>
          <p:cNvGrpSpPr/>
          <p:nvPr/>
        </p:nvGrpSpPr>
        <p:grpSpPr>
          <a:xfrm>
            <a:off x="1522095" y="1369695"/>
            <a:ext cx="5382895" cy="1101725"/>
            <a:chOff x="9978" y="4593"/>
            <a:chExt cx="8477" cy="1735"/>
          </a:xfrm>
        </p:grpSpPr>
        <p:sp>
          <p:nvSpPr>
            <p:cNvPr id="12" name="文本框 11"/>
            <p:cNvSpPr txBox="1"/>
            <p:nvPr/>
          </p:nvSpPr>
          <p:spPr>
            <a:xfrm>
              <a:off x="9978" y="4593"/>
              <a:ext cx="4365" cy="555"/>
            </a:xfrm>
            <a:prstGeom prst="rect">
              <a:avLst/>
            </a:prstGeom>
            <a:noFill/>
            <a:effectLst/>
          </p:spPr>
          <p:txBody>
            <a:bodyPr wrap="square" rtlCol="0">
              <a:spAutoFit/>
            </a:bodyPr>
            <a:lstStyle/>
            <a:p>
              <a:r>
                <a:rPr lang="zh-CN" altLang="en-US" sz="1700">
                  <a:solidFill>
                    <a:srgbClr val="4F2516"/>
                  </a:solidFill>
                  <a:latin typeface="思源宋体 CN Heavy" panose="02020900000000000000" charset="-122"/>
                  <a:ea typeface="思源宋体 CN Heavy" panose="02020900000000000000" charset="-122"/>
                </a:rPr>
                <a:t>在此输入相关标题</a:t>
              </a:r>
            </a:p>
          </p:txBody>
        </p:sp>
        <p:sp>
          <p:nvSpPr>
            <p:cNvPr id="13" name="PA_矩形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custDataLst>
                <p:tags r:id="rId3"/>
              </p:custDataLst>
            </p:nvPr>
          </p:nvSpPr>
          <p:spPr>
            <a:xfrm>
              <a:off x="10008" y="5094"/>
              <a:ext cx="8447" cy="1234"/>
            </a:xfrm>
            <a:prstGeom prst="rect">
              <a:avLst/>
            </a:prstGeom>
          </p:spPr>
          <p:txBody>
            <a:bodyPr wrap="square">
              <a:spAutoFit/>
            </a:bodyPr>
            <a:lstStyle/>
            <a:p>
              <a:pPr algn="l">
                <a:lnSpc>
                  <a:spcPct val="150000"/>
                </a:lnSpc>
              </a:pPr>
              <a:r>
                <a:rPr lang="en-US" altLang="zh-CN" sz="1000">
                  <a:solidFill>
                    <a:srgbClr val="4F2516"/>
                  </a:solidFill>
                  <a:latin typeface="Microsoft YaHei UI" panose="020B0503020204020204" charset="-122"/>
                  <a:ea typeface="Microsoft YaHei UI" panose="020B0503020204020204" charset="-122"/>
                  <a:cs typeface="+mn-lt"/>
                  <a:sym typeface="Calibri" panose="020F0502020204030204" charset="0"/>
                </a:rPr>
                <a:t>Please enter your title here.Please enter your title here.Please enter your title here.Please enter your title here.Please enter your title here.Please enter your title here.Please enter your title here.Please enter your title here.</a:t>
              </a:r>
            </a:p>
          </p:txBody>
        </p:sp>
      </p:grpSp>
      <p:grpSp>
        <p:nvGrpSpPr>
          <p:cNvPr id="22" name="组合 21"/>
          <p:cNvGrpSpPr/>
          <p:nvPr/>
        </p:nvGrpSpPr>
        <p:grpSpPr>
          <a:xfrm>
            <a:off x="1522095" y="2849245"/>
            <a:ext cx="5382895" cy="1101725"/>
            <a:chOff x="9978" y="4593"/>
            <a:chExt cx="8477" cy="1735"/>
          </a:xfrm>
        </p:grpSpPr>
        <p:sp>
          <p:nvSpPr>
            <p:cNvPr id="24" name="文本框 23"/>
            <p:cNvSpPr txBox="1"/>
            <p:nvPr/>
          </p:nvSpPr>
          <p:spPr>
            <a:xfrm>
              <a:off x="9978" y="4593"/>
              <a:ext cx="4365" cy="555"/>
            </a:xfrm>
            <a:prstGeom prst="rect">
              <a:avLst/>
            </a:prstGeom>
            <a:noFill/>
            <a:effectLst/>
          </p:spPr>
          <p:txBody>
            <a:bodyPr wrap="square" rtlCol="0">
              <a:spAutoFit/>
            </a:bodyPr>
            <a:lstStyle/>
            <a:p>
              <a:r>
                <a:rPr lang="zh-CN" altLang="en-US" sz="1700">
                  <a:solidFill>
                    <a:srgbClr val="4F2516"/>
                  </a:solidFill>
                  <a:latin typeface="思源宋体 CN Heavy" panose="02020900000000000000" charset="-122"/>
                  <a:ea typeface="思源宋体 CN Heavy" panose="02020900000000000000" charset="-122"/>
                </a:rPr>
                <a:t>在此输入相关标题</a:t>
              </a:r>
            </a:p>
          </p:txBody>
        </p:sp>
        <p:sp>
          <p:nvSpPr>
            <p:cNvPr id="26" name="PA_矩形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custDataLst>
                <p:tags r:id="rId2"/>
              </p:custDataLst>
            </p:nvPr>
          </p:nvSpPr>
          <p:spPr>
            <a:xfrm>
              <a:off x="10008" y="5094"/>
              <a:ext cx="8447" cy="1234"/>
            </a:xfrm>
            <a:prstGeom prst="rect">
              <a:avLst/>
            </a:prstGeom>
          </p:spPr>
          <p:txBody>
            <a:bodyPr wrap="square">
              <a:spAutoFit/>
            </a:bodyPr>
            <a:lstStyle/>
            <a:p>
              <a:pPr algn="l">
                <a:lnSpc>
                  <a:spcPct val="150000"/>
                </a:lnSpc>
              </a:pPr>
              <a:r>
                <a:rPr lang="en-US" altLang="zh-CN" sz="1000">
                  <a:solidFill>
                    <a:srgbClr val="4F2516"/>
                  </a:solidFill>
                  <a:latin typeface="Microsoft YaHei UI" panose="020B0503020204020204" charset="-122"/>
                  <a:ea typeface="Microsoft YaHei UI" panose="020B0503020204020204" charset="-122"/>
                  <a:cs typeface="+mn-lt"/>
                  <a:sym typeface="Calibri" panose="020F0502020204030204" charset="0"/>
                </a:rPr>
                <a:t>Please enter your title here.Please enter your title here.Please enter your title here.Please enter your title here.Please enter your title here.Please enter your title here.Please enter your title here.Please enter your title here.</a:t>
              </a:r>
            </a:p>
          </p:txBody>
        </p:sp>
      </p:grpSp>
      <p:pic>
        <p:nvPicPr>
          <p:cNvPr id="6" name="图片 5">
            <a:extLst>
              <a:ext uri="{FF2B5EF4-FFF2-40B4-BE49-F238E27FC236}">
                <a16:creationId xmlns:a16="http://schemas.microsoft.com/office/drawing/2014/main" id="{0FD84B01-4FC7-4EA6-9EF5-06C193B26B44}"/>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340475" y="970643"/>
            <a:ext cx="3687059" cy="4916078"/>
          </a:xfrm>
          <a:prstGeom prst="rect">
            <a:avLst/>
          </a:prstGeom>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46140"/>
        </a:solidFill>
        <a:effectLst/>
      </p:bgPr>
    </p:bg>
    <p:spTree>
      <p:nvGrpSpPr>
        <p:cNvPr id="1" name=""/>
        <p:cNvGrpSpPr/>
        <p:nvPr/>
      </p:nvGrpSpPr>
      <p:grpSpPr>
        <a:xfrm>
          <a:off x="0" y="0"/>
          <a:ext cx="0" cy="0"/>
          <a:chOff x="0" y="0"/>
          <a:chExt cx="0" cy="0"/>
        </a:xfrm>
      </p:grpSpPr>
      <p:grpSp>
        <p:nvGrpSpPr>
          <p:cNvPr id="7" name="组合 6"/>
          <p:cNvGrpSpPr/>
          <p:nvPr/>
        </p:nvGrpSpPr>
        <p:grpSpPr>
          <a:xfrm>
            <a:off x="0" y="-1270"/>
            <a:ext cx="12192000" cy="6860540"/>
            <a:chOff x="0" y="-2"/>
            <a:chExt cx="19200" cy="10804"/>
          </a:xfrm>
        </p:grpSpPr>
        <p:pic>
          <p:nvPicPr>
            <p:cNvPr id="3" name="图片 2" descr="pexels-photo-1122638"/>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a:xfrm>
              <a:off x="0" y="-1"/>
              <a:ext cx="19200" cy="10802"/>
            </a:xfrm>
            <a:prstGeom prst="rect">
              <a:avLst/>
            </a:prstGeom>
          </p:spPr>
        </p:pic>
        <p:sp>
          <p:nvSpPr>
            <p:cNvPr id="4" name="矩形 3"/>
            <p:cNvSpPr/>
            <p:nvPr/>
          </p:nvSpPr>
          <p:spPr>
            <a:xfrm>
              <a:off x="0" y="-2"/>
              <a:ext cx="19200" cy="10802"/>
            </a:xfrm>
            <a:prstGeom prst="rect">
              <a:avLst/>
            </a:prstGeom>
            <a:solidFill>
              <a:schemeClr val="tx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0" y="0"/>
              <a:ext cx="19200" cy="10802"/>
            </a:xfrm>
            <a:prstGeom prst="rect">
              <a:avLst/>
            </a:prstGeom>
            <a:solidFill>
              <a:srgbClr val="572718">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9" name="组合 8"/>
          <p:cNvGrpSpPr/>
          <p:nvPr/>
        </p:nvGrpSpPr>
        <p:grpSpPr>
          <a:xfrm>
            <a:off x="1901190" y="1586865"/>
            <a:ext cx="8389620" cy="3684270"/>
            <a:chOff x="5740" y="1798"/>
            <a:chExt cx="13212" cy="5802"/>
          </a:xfrm>
        </p:grpSpPr>
        <p:sp>
          <p:nvSpPr>
            <p:cNvPr id="16" name="矩形 15"/>
            <p:cNvSpPr/>
            <p:nvPr/>
          </p:nvSpPr>
          <p:spPr>
            <a:xfrm>
              <a:off x="6956" y="1798"/>
              <a:ext cx="11996" cy="5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8" name="图片 7" descr="pexels-photo-1144170"/>
            <p:cNvPicPr>
              <a:picLocks noChangeAspect="1"/>
            </p:cNvPicPr>
            <p:nvPr/>
          </p:nvPicPr>
          <p:blipFill>
            <a:blip r:embed="rId7" cstate="screen">
              <a:extLst>
                <a:ext uri="{28A0092B-C50C-407E-A947-70E740481C1C}">
                  <a14:useLocalDpi xmlns:a14="http://schemas.microsoft.com/office/drawing/2010/main"/>
                </a:ext>
              </a:extLst>
            </a:blip>
            <a:srcRect/>
            <a:stretch>
              <a:fillRect/>
            </a:stretch>
          </p:blipFill>
          <p:spPr>
            <a:xfrm>
              <a:off x="5740" y="1798"/>
              <a:ext cx="4980" cy="5801"/>
            </a:xfrm>
            <a:prstGeom prst="rect">
              <a:avLst/>
            </a:prstGeom>
          </p:spPr>
        </p:pic>
      </p:grpSp>
      <p:grpSp>
        <p:nvGrpSpPr>
          <p:cNvPr id="14" name="组合 13"/>
          <p:cNvGrpSpPr/>
          <p:nvPr/>
        </p:nvGrpSpPr>
        <p:grpSpPr>
          <a:xfrm>
            <a:off x="5521960" y="1885315"/>
            <a:ext cx="4522470" cy="2804160"/>
            <a:chOff x="8696" y="2969"/>
            <a:chExt cx="7122" cy="4416"/>
          </a:xfrm>
        </p:grpSpPr>
        <p:sp>
          <p:nvSpPr>
            <p:cNvPr id="17" name="PA_矩形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custDataLst>
                <p:tags r:id="rId2"/>
              </p:custDataLst>
            </p:nvPr>
          </p:nvSpPr>
          <p:spPr>
            <a:xfrm>
              <a:off x="8696" y="6242"/>
              <a:ext cx="7122" cy="1143"/>
            </a:xfrm>
            <a:prstGeom prst="rect">
              <a:avLst/>
            </a:prstGeom>
          </p:spPr>
          <p:txBody>
            <a:bodyPr wrap="square">
              <a:spAutoFit/>
            </a:bodyPr>
            <a:lstStyle/>
            <a:p>
              <a:pPr algn="l">
                <a:lnSpc>
                  <a:spcPct val="125000"/>
                </a:lnSpc>
                <a:spcBef>
                  <a:spcPts val="0"/>
                </a:spcBef>
                <a:spcAft>
                  <a:spcPts val="0"/>
                </a:spcAft>
              </a:pPr>
              <a:r>
                <a:rPr lang="en-US" altLang="zh-CN" sz="1100">
                  <a:solidFill>
                    <a:schemeClr val="tx1"/>
                  </a:solidFill>
                  <a:latin typeface="Yu Gothic UI Semilight" panose="020B0400000000000000" charset="-128"/>
                  <a:ea typeface="Yu Gothic UI Semilight" panose="020B0400000000000000" charset="-128"/>
                  <a:cs typeface="+mn-lt"/>
                  <a:sym typeface="Calibri" panose="020F0502020204030204" charset="0"/>
                </a:rPr>
                <a:t>Please enter your title here.Please enter your title here.Please enter your title here.Please enter your title here.Please enter your title here.Please enter your title here..Please enter your title here.</a:t>
              </a:r>
            </a:p>
          </p:txBody>
        </p:sp>
        <p:sp>
          <p:nvSpPr>
            <p:cNvPr id="28" name="PA_矩形 4" descr="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
            <p:cNvSpPr/>
            <p:nvPr>
              <p:custDataLst>
                <p:tags r:id="rId3"/>
              </p:custDataLst>
            </p:nvPr>
          </p:nvSpPr>
          <p:spPr>
            <a:xfrm>
              <a:off x="8696" y="2969"/>
              <a:ext cx="2454" cy="1888"/>
            </a:xfrm>
            <a:prstGeom prst="rect">
              <a:avLst/>
            </a:prstGeom>
            <a:noFill/>
          </p:spPr>
          <p:txBody>
            <a:bodyPr wrap="square">
              <a:spAutoFit/>
            </a:bodyPr>
            <a:lstStyle/>
            <a:p>
              <a:pPr algn="l" fontAlgn="base">
                <a:spcBef>
                  <a:spcPct val="0"/>
                </a:spcBef>
                <a:spcAft>
                  <a:spcPct val="0"/>
                </a:spcAft>
              </a:pPr>
              <a:r>
                <a:rPr lang="en-US" altLang="zh-CN" sz="7200" b="1">
                  <a:solidFill>
                    <a:schemeClr val="tx1"/>
                  </a:solidFill>
                  <a:effectLst/>
                  <a:latin typeface="思源宋体 CN Heavy" panose="02020900000000000000" charset="-122"/>
                  <a:ea typeface="思源宋体 CN Heavy" panose="02020900000000000000" charset="-122"/>
                  <a:cs typeface="Minion Pro Cond" panose="02040706060306020203" charset="0"/>
                </a:rPr>
                <a:t>02.</a:t>
              </a:r>
            </a:p>
          </p:txBody>
        </p:sp>
        <p:sp>
          <p:nvSpPr>
            <p:cNvPr id="11" name="文本框 10"/>
            <p:cNvSpPr txBox="1"/>
            <p:nvPr/>
          </p:nvSpPr>
          <p:spPr>
            <a:xfrm>
              <a:off x="8696" y="5336"/>
              <a:ext cx="5064" cy="822"/>
            </a:xfrm>
            <a:prstGeom prst="rect">
              <a:avLst/>
            </a:prstGeom>
            <a:noFill/>
            <a:effectLst/>
          </p:spPr>
          <p:txBody>
            <a:bodyPr wrap="square" rtlCol="0">
              <a:spAutoFit/>
            </a:bodyPr>
            <a:lstStyle/>
            <a:p>
              <a:pPr algn="l"/>
              <a:r>
                <a:rPr lang="zh-CN" altLang="en-US" sz="2800">
                  <a:solidFill>
                    <a:schemeClr val="tx1"/>
                  </a:solidFill>
                  <a:latin typeface="思源宋体 CN Heavy" panose="02020900000000000000" charset="-122"/>
                  <a:ea typeface="思源宋体 CN Heavy" panose="02020900000000000000" charset="-122"/>
                </a:rPr>
                <a:t>在此输入相关标题</a:t>
              </a:r>
            </a:p>
          </p:txBody>
        </p:sp>
      </p:gr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46140"/>
        </a:solidFill>
        <a:effectLst/>
      </p:bgPr>
    </p:bg>
    <p:spTree>
      <p:nvGrpSpPr>
        <p:cNvPr id="1" name=""/>
        <p:cNvGrpSpPr/>
        <p:nvPr/>
      </p:nvGrpSpPr>
      <p:grpSpPr>
        <a:xfrm>
          <a:off x="0" y="0"/>
          <a:ext cx="0" cy="0"/>
          <a:chOff x="0" y="0"/>
          <a:chExt cx="0" cy="0"/>
        </a:xfrm>
      </p:grpSpPr>
      <p:grpSp>
        <p:nvGrpSpPr>
          <p:cNvPr id="7" name="组合 6"/>
          <p:cNvGrpSpPr/>
          <p:nvPr/>
        </p:nvGrpSpPr>
        <p:grpSpPr>
          <a:xfrm>
            <a:off x="0" y="0"/>
            <a:ext cx="12192000" cy="6859905"/>
            <a:chOff x="0" y="-2"/>
            <a:chExt cx="19200" cy="10803"/>
          </a:xfrm>
        </p:grpSpPr>
        <p:pic>
          <p:nvPicPr>
            <p:cNvPr id="3" name="图片 2" descr="pexels-photo-1122638"/>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a:xfrm>
              <a:off x="0" y="-1"/>
              <a:ext cx="19200" cy="10802"/>
            </a:xfrm>
            <a:prstGeom prst="rect">
              <a:avLst/>
            </a:prstGeom>
          </p:spPr>
        </p:pic>
        <p:sp>
          <p:nvSpPr>
            <p:cNvPr id="4" name="矩形 3"/>
            <p:cNvSpPr/>
            <p:nvPr/>
          </p:nvSpPr>
          <p:spPr>
            <a:xfrm>
              <a:off x="0" y="-2"/>
              <a:ext cx="19200" cy="108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6" name="矩形 15"/>
          <p:cNvSpPr/>
          <p:nvPr/>
        </p:nvSpPr>
        <p:spPr>
          <a:xfrm>
            <a:off x="715645" y="782955"/>
            <a:ext cx="4016375" cy="5293995"/>
          </a:xfrm>
          <a:prstGeom prst="rect">
            <a:avLst/>
          </a:prstGeom>
          <a:solidFill>
            <a:srgbClr val="6230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矩形 26"/>
          <p:cNvSpPr/>
          <p:nvPr/>
        </p:nvSpPr>
        <p:spPr>
          <a:xfrm>
            <a:off x="10533380" y="781685"/>
            <a:ext cx="180340" cy="5294630"/>
          </a:xfrm>
          <a:prstGeom prst="rect">
            <a:avLst/>
          </a:prstGeom>
          <a:solidFill>
            <a:srgbClr val="846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36" name="图片 35" descr="pexels-photo-2726045"/>
          <p:cNvPicPr>
            <a:picLocks noChangeAspect="1"/>
          </p:cNvPicPr>
          <p:nvPr/>
        </p:nvPicPr>
        <p:blipFill>
          <a:blip r:embed="rId7" cstate="screen">
            <a:extLst>
              <a:ext uri="{28A0092B-C50C-407E-A947-70E740481C1C}">
                <a14:useLocalDpi xmlns:a14="http://schemas.microsoft.com/office/drawing/2010/main"/>
              </a:ext>
            </a:extLst>
          </a:blip>
          <a:srcRect/>
          <a:stretch>
            <a:fillRect/>
          </a:stretch>
        </p:blipFill>
        <p:spPr>
          <a:xfrm>
            <a:off x="4842510" y="782955"/>
            <a:ext cx="2646045" cy="5293360"/>
          </a:xfrm>
          <a:prstGeom prst="rect">
            <a:avLst/>
          </a:prstGeom>
        </p:spPr>
      </p:pic>
      <p:grpSp>
        <p:nvGrpSpPr>
          <p:cNvPr id="32" name="组合 31"/>
          <p:cNvGrpSpPr/>
          <p:nvPr/>
        </p:nvGrpSpPr>
        <p:grpSpPr>
          <a:xfrm>
            <a:off x="1115695" y="1811655"/>
            <a:ext cx="3378835" cy="2561590"/>
            <a:chOff x="9404" y="863"/>
            <a:chExt cx="5321" cy="4034"/>
          </a:xfrm>
        </p:grpSpPr>
        <p:sp>
          <p:nvSpPr>
            <p:cNvPr id="33" name="文本框 32"/>
            <p:cNvSpPr txBox="1"/>
            <p:nvPr/>
          </p:nvSpPr>
          <p:spPr>
            <a:xfrm>
              <a:off x="9404" y="863"/>
              <a:ext cx="5064" cy="822"/>
            </a:xfrm>
            <a:prstGeom prst="rect">
              <a:avLst/>
            </a:prstGeom>
            <a:noFill/>
            <a:effectLst/>
          </p:spPr>
          <p:txBody>
            <a:bodyPr wrap="square" rtlCol="0">
              <a:spAutoFit/>
            </a:bodyPr>
            <a:lstStyle/>
            <a:p>
              <a:pPr algn="l"/>
              <a:r>
                <a:rPr lang="zh-CN" altLang="en-US" sz="2800">
                  <a:solidFill>
                    <a:schemeClr val="bg1"/>
                  </a:solidFill>
                  <a:latin typeface="思源宋体 CN Heavy" panose="02020900000000000000" charset="-122"/>
                  <a:ea typeface="思源宋体 CN Heavy" panose="02020900000000000000" charset="-122"/>
                </a:rPr>
                <a:t>在此输入相关标题</a:t>
              </a:r>
            </a:p>
          </p:txBody>
        </p:sp>
        <p:sp>
          <p:nvSpPr>
            <p:cNvPr id="34" name="PA_矩形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custDataLst>
                <p:tags r:id="rId3"/>
              </p:custDataLst>
            </p:nvPr>
          </p:nvSpPr>
          <p:spPr>
            <a:xfrm>
              <a:off x="9404" y="1954"/>
              <a:ext cx="5321" cy="2943"/>
            </a:xfrm>
            <a:prstGeom prst="rect">
              <a:avLst/>
            </a:prstGeom>
          </p:spPr>
          <p:txBody>
            <a:bodyPr wrap="square">
              <a:spAutoFit/>
            </a:bodyPr>
            <a:lstStyle/>
            <a:p>
              <a:pPr algn="l">
                <a:lnSpc>
                  <a:spcPct val="150000"/>
                </a:lnSpc>
              </a:pPr>
              <a:r>
                <a:rPr lang="en-US" altLang="zh-CN" sz="1100">
                  <a:solidFill>
                    <a:schemeClr val="bg1"/>
                  </a:solidFill>
                  <a:latin typeface="Microsoft YaHei UI" panose="020B0503020204020204" charset="-122"/>
                  <a:ea typeface="Microsoft YaHei UI" panose="020B0503020204020204" charset="-122"/>
                  <a:cs typeface="+mn-lt"/>
                  <a:sym typeface="Calibri" panose="020F0502020204030204" charset="0"/>
                </a:rPr>
                <a:t>Please enter your title here.Please enter your title here.Please enter your title here.Please enter your title here.Please enter your title here.Please enter your title here.Please enter your title here.Please enter your title here.Please enter your title here.</a:t>
              </a:r>
            </a:p>
            <a:p>
              <a:pPr algn="l">
                <a:lnSpc>
                  <a:spcPct val="150000"/>
                </a:lnSpc>
              </a:pPr>
              <a:endParaRPr lang="en-US" altLang="zh-CN" sz="1100">
                <a:solidFill>
                  <a:schemeClr val="bg1"/>
                </a:solidFill>
                <a:latin typeface="Microsoft YaHei UI" panose="020B0503020204020204" charset="-122"/>
                <a:ea typeface="Microsoft YaHei UI" panose="020B0503020204020204" charset="-122"/>
                <a:cs typeface="+mn-lt"/>
                <a:sym typeface="Calibri" panose="020F0502020204030204" charset="0"/>
              </a:endParaRPr>
            </a:p>
          </p:txBody>
        </p:sp>
      </p:grpSp>
      <p:pic>
        <p:nvPicPr>
          <p:cNvPr id="5" name="图片 4" descr="pexels-photo-2726045"/>
          <p:cNvPicPr>
            <a:picLocks noChangeAspect="1"/>
          </p:cNvPicPr>
          <p:nvPr/>
        </p:nvPicPr>
        <p:blipFill>
          <a:blip r:embed="rId8" cstate="screen">
            <a:extLst>
              <a:ext uri="{28A0092B-C50C-407E-A947-70E740481C1C}">
                <a14:useLocalDpi xmlns:a14="http://schemas.microsoft.com/office/drawing/2010/main"/>
              </a:ext>
            </a:extLst>
          </a:blip>
          <a:srcRect/>
          <a:stretch>
            <a:fillRect/>
          </a:stretch>
        </p:blipFill>
        <p:spPr>
          <a:xfrm>
            <a:off x="7599045" y="783590"/>
            <a:ext cx="2823845" cy="5293360"/>
          </a:xfrm>
          <a:prstGeom prst="rect">
            <a:avLst/>
          </a:prstGeom>
        </p:spPr>
      </p:pic>
      <p:sp>
        <p:nvSpPr>
          <p:cNvPr id="30" name="PA_矩形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custDataLst>
              <p:tags r:id="rId2"/>
            </p:custDataLst>
          </p:nvPr>
        </p:nvSpPr>
        <p:spPr>
          <a:xfrm>
            <a:off x="9430385" y="4489450"/>
            <a:ext cx="2386330" cy="1337945"/>
          </a:xfrm>
          <a:prstGeom prst="rect">
            <a:avLst/>
          </a:prstGeom>
        </p:spPr>
        <p:txBody>
          <a:bodyPr wrap="square">
            <a:spAutoFit/>
          </a:bodyPr>
          <a:lstStyle/>
          <a:p>
            <a:pPr algn="l">
              <a:lnSpc>
                <a:spcPct val="150000"/>
              </a:lnSpc>
            </a:pPr>
            <a:r>
              <a:rPr lang="en-US" altLang="zh-CN" sz="900">
                <a:solidFill>
                  <a:schemeClr val="bg1"/>
                </a:solidFill>
                <a:latin typeface="Microsoft YaHei UI" panose="020B0503020204020204" charset="-122"/>
                <a:ea typeface="Microsoft YaHei UI" panose="020B0503020204020204" charset="-122"/>
                <a:cs typeface="+mn-lt"/>
                <a:sym typeface="Calibri" panose="020F0502020204030204" charset="0"/>
              </a:rPr>
              <a:t>Please enter your title here.Please enter your title here.Please enter your title here.Please enter your title here.Please enter your title here.Please enter your title here.Please enter your title here.Please enter your title here.</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46140"/>
        </a:solidFill>
        <a:effectLst/>
      </p:bgPr>
    </p:bg>
    <p:spTree>
      <p:nvGrpSpPr>
        <p:cNvPr id="1" name=""/>
        <p:cNvGrpSpPr/>
        <p:nvPr/>
      </p:nvGrpSpPr>
      <p:grpSpPr>
        <a:xfrm>
          <a:off x="0" y="0"/>
          <a:ext cx="0" cy="0"/>
          <a:chOff x="0" y="0"/>
          <a:chExt cx="0" cy="0"/>
        </a:xfrm>
      </p:grpSpPr>
      <p:grpSp>
        <p:nvGrpSpPr>
          <p:cNvPr id="7" name="组合 6"/>
          <p:cNvGrpSpPr/>
          <p:nvPr/>
        </p:nvGrpSpPr>
        <p:grpSpPr>
          <a:xfrm>
            <a:off x="0" y="0"/>
            <a:ext cx="12192000" cy="6859905"/>
            <a:chOff x="0" y="-2"/>
            <a:chExt cx="19200" cy="10803"/>
          </a:xfrm>
        </p:grpSpPr>
        <p:pic>
          <p:nvPicPr>
            <p:cNvPr id="3" name="图片 2" descr="pexels-photo-1122638"/>
            <p:cNvPicPr>
              <a:picLocks noChangeAspect="1"/>
            </p:cNvPicPr>
            <p:nvPr/>
          </p:nvPicPr>
          <p:blipFill>
            <a:blip r:embed="rId8" cstate="screen">
              <a:extLst>
                <a:ext uri="{28A0092B-C50C-407E-A947-70E740481C1C}">
                  <a14:useLocalDpi xmlns:a14="http://schemas.microsoft.com/office/drawing/2010/main"/>
                </a:ext>
              </a:extLst>
            </a:blip>
            <a:srcRect/>
            <a:stretch>
              <a:fillRect/>
            </a:stretch>
          </p:blipFill>
          <p:spPr>
            <a:xfrm>
              <a:off x="0" y="-1"/>
              <a:ext cx="19200" cy="10802"/>
            </a:xfrm>
            <a:prstGeom prst="rect">
              <a:avLst/>
            </a:prstGeom>
          </p:spPr>
        </p:pic>
        <p:sp>
          <p:nvSpPr>
            <p:cNvPr id="4" name="矩形 3"/>
            <p:cNvSpPr/>
            <p:nvPr/>
          </p:nvSpPr>
          <p:spPr>
            <a:xfrm>
              <a:off x="0" y="-2"/>
              <a:ext cx="19200" cy="108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6" name="矩形 15"/>
          <p:cNvSpPr/>
          <p:nvPr/>
        </p:nvSpPr>
        <p:spPr>
          <a:xfrm>
            <a:off x="88900" y="1435735"/>
            <a:ext cx="4481830" cy="5422265"/>
          </a:xfrm>
          <a:prstGeom prst="rect">
            <a:avLst/>
          </a:prstGeom>
          <a:solidFill>
            <a:srgbClr val="6230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矩形 26"/>
          <p:cNvSpPr/>
          <p:nvPr/>
        </p:nvSpPr>
        <p:spPr>
          <a:xfrm>
            <a:off x="0" y="635"/>
            <a:ext cx="224155" cy="6857365"/>
          </a:xfrm>
          <a:prstGeom prst="rect">
            <a:avLst/>
          </a:prstGeom>
          <a:solidFill>
            <a:srgbClr val="846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32" name="组合 31"/>
          <p:cNvGrpSpPr/>
          <p:nvPr/>
        </p:nvGrpSpPr>
        <p:grpSpPr>
          <a:xfrm>
            <a:off x="5798185" y="1480820"/>
            <a:ext cx="5368290" cy="2053590"/>
            <a:chOff x="9404" y="863"/>
            <a:chExt cx="8454" cy="3234"/>
          </a:xfrm>
        </p:grpSpPr>
        <p:sp>
          <p:nvSpPr>
            <p:cNvPr id="33" name="文本框 32"/>
            <p:cNvSpPr txBox="1"/>
            <p:nvPr/>
          </p:nvSpPr>
          <p:spPr>
            <a:xfrm>
              <a:off x="9404" y="863"/>
              <a:ext cx="5064" cy="822"/>
            </a:xfrm>
            <a:prstGeom prst="rect">
              <a:avLst/>
            </a:prstGeom>
            <a:noFill/>
            <a:effectLst/>
          </p:spPr>
          <p:txBody>
            <a:bodyPr wrap="square" rtlCol="0">
              <a:spAutoFit/>
            </a:bodyPr>
            <a:lstStyle/>
            <a:p>
              <a:pPr algn="l"/>
              <a:r>
                <a:rPr lang="zh-CN" altLang="en-US" sz="2800">
                  <a:solidFill>
                    <a:schemeClr val="bg1"/>
                  </a:solidFill>
                  <a:latin typeface="思源宋体 CN Heavy" panose="02020900000000000000" charset="-122"/>
                  <a:ea typeface="思源宋体 CN Heavy" panose="02020900000000000000" charset="-122"/>
                </a:rPr>
                <a:t>在此输入相关标题</a:t>
              </a:r>
            </a:p>
          </p:txBody>
        </p:sp>
        <p:sp>
          <p:nvSpPr>
            <p:cNvPr id="34" name="PA_矩形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custDataLst>
                <p:tags r:id="rId5"/>
              </p:custDataLst>
            </p:nvPr>
          </p:nvSpPr>
          <p:spPr>
            <a:xfrm>
              <a:off x="9404" y="1954"/>
              <a:ext cx="8454" cy="2143"/>
            </a:xfrm>
            <a:prstGeom prst="rect">
              <a:avLst/>
            </a:prstGeom>
          </p:spPr>
          <p:txBody>
            <a:bodyPr wrap="square">
              <a:spAutoFit/>
            </a:bodyPr>
            <a:lstStyle/>
            <a:p>
              <a:pPr algn="l">
                <a:lnSpc>
                  <a:spcPct val="150000"/>
                </a:lnSpc>
              </a:pPr>
              <a:r>
                <a:rPr lang="en-US" altLang="zh-CN" sz="1100">
                  <a:solidFill>
                    <a:schemeClr val="bg1"/>
                  </a:solidFill>
                  <a:latin typeface="Microsoft YaHei UI" panose="020B0503020204020204" charset="-122"/>
                  <a:ea typeface="Microsoft YaHei UI" panose="020B0503020204020204" charset="-122"/>
                  <a:cs typeface="+mn-lt"/>
                  <a:sym typeface="Calibri" panose="020F0502020204030204" charset="0"/>
                </a:rPr>
                <a:t>Please enter your title here.Please enter your title here.Please enter your title here.Please enter your title here.Please enter your title here.Please enter your title here.Please enter your title here.Please enter your title here.Please enter your title here.</a:t>
              </a:r>
            </a:p>
            <a:p>
              <a:pPr algn="l">
                <a:lnSpc>
                  <a:spcPct val="150000"/>
                </a:lnSpc>
              </a:pPr>
              <a:endParaRPr lang="en-US" altLang="zh-CN" sz="1100">
                <a:solidFill>
                  <a:schemeClr val="bg1"/>
                </a:solidFill>
                <a:latin typeface="Microsoft YaHei UI" panose="020B0503020204020204" charset="-122"/>
                <a:ea typeface="Microsoft YaHei UI" panose="020B0503020204020204" charset="-122"/>
                <a:cs typeface="+mn-lt"/>
                <a:sym typeface="Calibri" panose="020F0502020204030204" charset="0"/>
              </a:endParaRPr>
            </a:p>
          </p:txBody>
        </p:sp>
      </p:grpSp>
      <p:pic>
        <p:nvPicPr>
          <p:cNvPr id="6" name="图片 5" descr="pexels-photo-2796232"/>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131570" y="1790065"/>
            <a:ext cx="3378200" cy="5067935"/>
          </a:xfrm>
          <a:prstGeom prst="rect">
            <a:avLst/>
          </a:prstGeom>
        </p:spPr>
      </p:pic>
      <p:grpSp>
        <p:nvGrpSpPr>
          <p:cNvPr id="14" name="组合 13"/>
          <p:cNvGrpSpPr/>
          <p:nvPr/>
        </p:nvGrpSpPr>
        <p:grpSpPr>
          <a:xfrm>
            <a:off x="5798185" y="4002405"/>
            <a:ext cx="5679440" cy="1997710"/>
            <a:chOff x="9264" y="6303"/>
            <a:chExt cx="8944" cy="3146"/>
          </a:xfrm>
        </p:grpSpPr>
        <p:grpSp>
          <p:nvGrpSpPr>
            <p:cNvPr id="10" name="组合 9"/>
            <p:cNvGrpSpPr/>
            <p:nvPr/>
          </p:nvGrpSpPr>
          <p:grpSpPr>
            <a:xfrm>
              <a:off x="9264" y="6303"/>
              <a:ext cx="8944" cy="1372"/>
              <a:chOff x="9978" y="4593"/>
              <a:chExt cx="8944" cy="1372"/>
            </a:xfrm>
          </p:grpSpPr>
          <p:sp>
            <p:nvSpPr>
              <p:cNvPr id="12" name="文本框 11"/>
              <p:cNvSpPr txBox="1"/>
              <p:nvPr/>
            </p:nvSpPr>
            <p:spPr>
              <a:xfrm>
                <a:off x="9978" y="4593"/>
                <a:ext cx="4365" cy="555"/>
              </a:xfrm>
              <a:prstGeom prst="rect">
                <a:avLst/>
              </a:prstGeom>
              <a:noFill/>
              <a:effectLst/>
            </p:spPr>
            <p:txBody>
              <a:bodyPr wrap="square" rtlCol="0">
                <a:spAutoFit/>
              </a:bodyPr>
              <a:lstStyle/>
              <a:p>
                <a:r>
                  <a:rPr lang="zh-CN" altLang="en-US" sz="1700">
                    <a:solidFill>
                      <a:schemeClr val="bg1"/>
                    </a:solidFill>
                    <a:latin typeface="思源宋体 CN Heavy" panose="02020900000000000000" charset="-122"/>
                    <a:ea typeface="思源宋体 CN Heavy" panose="02020900000000000000" charset="-122"/>
                  </a:rPr>
                  <a:t>在此输入相关标题</a:t>
                </a:r>
              </a:p>
            </p:txBody>
          </p:sp>
          <p:sp>
            <p:nvSpPr>
              <p:cNvPr id="13" name="PA_矩形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custDataLst>
                  <p:tags r:id="rId4"/>
                </p:custDataLst>
              </p:nvPr>
            </p:nvSpPr>
            <p:spPr>
              <a:xfrm>
                <a:off x="10008" y="5094"/>
                <a:ext cx="8914" cy="871"/>
              </a:xfrm>
              <a:prstGeom prst="rect">
                <a:avLst/>
              </a:prstGeom>
            </p:spPr>
            <p:txBody>
              <a:bodyPr wrap="square">
                <a:spAutoFit/>
              </a:bodyPr>
              <a:lstStyle/>
              <a:p>
                <a:pPr algn="l">
                  <a:lnSpc>
                    <a:spcPct val="150000"/>
                  </a:lnSpc>
                </a:pPr>
                <a:r>
                  <a:rPr lang="en-US" altLang="zh-CN" sz="1000">
                    <a:solidFill>
                      <a:schemeClr val="bg1"/>
                    </a:solidFill>
                    <a:latin typeface="Microsoft YaHei UI" panose="020B0503020204020204" charset="-122"/>
                    <a:ea typeface="Microsoft YaHei UI" panose="020B0503020204020204" charset="-122"/>
                    <a:cs typeface="+mn-lt"/>
                    <a:sym typeface="Calibri" panose="020F0502020204030204" charset="0"/>
                  </a:rPr>
                  <a:t>Please enter your title here.Please enter your title here.Please enter your title here.Please enter your title here.Please enter your title here.</a:t>
                </a:r>
              </a:p>
            </p:txBody>
          </p:sp>
        </p:grpSp>
        <p:grpSp>
          <p:nvGrpSpPr>
            <p:cNvPr id="8" name="组合 7"/>
            <p:cNvGrpSpPr/>
            <p:nvPr/>
          </p:nvGrpSpPr>
          <p:grpSpPr>
            <a:xfrm>
              <a:off x="9264" y="8077"/>
              <a:ext cx="8944" cy="1372"/>
              <a:chOff x="9978" y="4593"/>
              <a:chExt cx="8944" cy="1372"/>
            </a:xfrm>
          </p:grpSpPr>
          <p:sp>
            <p:nvSpPr>
              <p:cNvPr id="9" name="文本框 8"/>
              <p:cNvSpPr txBox="1"/>
              <p:nvPr/>
            </p:nvSpPr>
            <p:spPr>
              <a:xfrm>
                <a:off x="9978" y="4593"/>
                <a:ext cx="4365" cy="555"/>
              </a:xfrm>
              <a:prstGeom prst="rect">
                <a:avLst/>
              </a:prstGeom>
              <a:noFill/>
              <a:effectLst/>
            </p:spPr>
            <p:txBody>
              <a:bodyPr wrap="square" rtlCol="0">
                <a:spAutoFit/>
              </a:bodyPr>
              <a:lstStyle/>
              <a:p>
                <a:r>
                  <a:rPr lang="zh-CN" altLang="en-US" sz="1700">
                    <a:solidFill>
                      <a:schemeClr val="bg1"/>
                    </a:solidFill>
                    <a:latin typeface="思源宋体 CN Heavy" panose="02020900000000000000" charset="-122"/>
                    <a:ea typeface="思源宋体 CN Heavy" panose="02020900000000000000" charset="-122"/>
                  </a:rPr>
                  <a:t>在此输入相关标题</a:t>
                </a:r>
              </a:p>
            </p:txBody>
          </p:sp>
          <p:sp>
            <p:nvSpPr>
              <p:cNvPr id="11" name="PA_矩形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custDataLst>
                  <p:tags r:id="rId3"/>
                </p:custDataLst>
              </p:nvPr>
            </p:nvSpPr>
            <p:spPr>
              <a:xfrm>
                <a:off x="10008" y="5094"/>
                <a:ext cx="8914" cy="871"/>
              </a:xfrm>
              <a:prstGeom prst="rect">
                <a:avLst/>
              </a:prstGeom>
            </p:spPr>
            <p:txBody>
              <a:bodyPr wrap="square">
                <a:spAutoFit/>
              </a:bodyPr>
              <a:lstStyle/>
              <a:p>
                <a:pPr algn="l">
                  <a:lnSpc>
                    <a:spcPct val="150000"/>
                  </a:lnSpc>
                </a:pPr>
                <a:r>
                  <a:rPr lang="en-US" altLang="zh-CN" sz="1000">
                    <a:solidFill>
                      <a:schemeClr val="bg1"/>
                    </a:solidFill>
                    <a:latin typeface="Microsoft YaHei UI" panose="020B0503020204020204" charset="-122"/>
                    <a:ea typeface="Microsoft YaHei UI" panose="020B0503020204020204" charset="-122"/>
                    <a:cs typeface="+mn-lt"/>
                    <a:sym typeface="Calibri" panose="020F0502020204030204" charset="0"/>
                  </a:rPr>
                  <a:t>Please enter your title here.Please enter your title here.Please enter your title here.Please enter your title here.Please enter your title here.</a:t>
                </a:r>
              </a:p>
            </p:txBody>
          </p:sp>
        </p:grpSp>
      </p:grpSp>
      <p:sp>
        <p:nvSpPr>
          <p:cNvPr id="17" name="PA_矩形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custDataLst>
              <p:tags r:id="rId2"/>
            </p:custDataLst>
          </p:nvPr>
        </p:nvSpPr>
        <p:spPr>
          <a:xfrm rot="720000">
            <a:off x="497840" y="2179320"/>
            <a:ext cx="3835400" cy="714375"/>
          </a:xfrm>
          <a:prstGeom prst="rect">
            <a:avLst/>
          </a:prstGeom>
        </p:spPr>
        <p:txBody>
          <a:bodyPr wrap="square">
            <a:spAutoFit/>
          </a:bodyPr>
          <a:lstStyle/>
          <a:p>
            <a:pPr algn="l">
              <a:lnSpc>
                <a:spcPct val="150000"/>
              </a:lnSpc>
            </a:pPr>
            <a:r>
              <a:rPr lang="en-US" altLang="zh-CN" sz="900">
                <a:solidFill>
                  <a:schemeClr val="bg1"/>
                </a:solidFill>
                <a:latin typeface="Microsoft YaHei UI" panose="020B0503020204020204" charset="-122"/>
                <a:ea typeface="Microsoft YaHei UI" panose="020B0503020204020204" charset="-122"/>
                <a:cs typeface="+mn-lt"/>
                <a:sym typeface="Calibri" panose="020F0502020204030204" charset="0"/>
              </a:rPr>
              <a:t>Please enter your title here.Please enter your title here.Please enter your title here.Please enter your title here.Please enter your title here.Please enter your title here.</a:t>
            </a:r>
          </a:p>
        </p:txBody>
      </p:sp>
      <p:sp>
        <p:nvSpPr>
          <p:cNvPr id="18" name="矩形 17"/>
          <p:cNvSpPr/>
          <p:nvPr/>
        </p:nvSpPr>
        <p:spPr>
          <a:xfrm>
            <a:off x="10579735" y="109220"/>
            <a:ext cx="1612265" cy="799465"/>
          </a:xfrm>
          <a:prstGeom prst="rect">
            <a:avLst/>
          </a:prstGeom>
          <a:solidFill>
            <a:srgbClr val="6230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46140"/>
        </a:solidFill>
        <a:effectLst/>
      </p:bgPr>
    </p:bg>
    <p:spTree>
      <p:nvGrpSpPr>
        <p:cNvPr id="1" name=""/>
        <p:cNvGrpSpPr/>
        <p:nvPr/>
      </p:nvGrpSpPr>
      <p:grpSpPr>
        <a:xfrm>
          <a:off x="0" y="0"/>
          <a:ext cx="0" cy="0"/>
          <a:chOff x="0" y="0"/>
          <a:chExt cx="0" cy="0"/>
        </a:xfrm>
      </p:grpSpPr>
      <p:grpSp>
        <p:nvGrpSpPr>
          <p:cNvPr id="7" name="组合 6"/>
          <p:cNvGrpSpPr/>
          <p:nvPr/>
        </p:nvGrpSpPr>
        <p:grpSpPr>
          <a:xfrm>
            <a:off x="0" y="-1270"/>
            <a:ext cx="12192000" cy="6860540"/>
            <a:chOff x="0" y="-2"/>
            <a:chExt cx="19200" cy="10804"/>
          </a:xfrm>
        </p:grpSpPr>
        <p:pic>
          <p:nvPicPr>
            <p:cNvPr id="3" name="图片 2" descr="pexels-photo-1122638"/>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a:xfrm>
              <a:off x="0" y="-1"/>
              <a:ext cx="19200" cy="10802"/>
            </a:xfrm>
            <a:prstGeom prst="rect">
              <a:avLst/>
            </a:prstGeom>
          </p:spPr>
        </p:pic>
        <p:sp>
          <p:nvSpPr>
            <p:cNvPr id="4" name="矩形 3"/>
            <p:cNvSpPr/>
            <p:nvPr/>
          </p:nvSpPr>
          <p:spPr>
            <a:xfrm>
              <a:off x="0" y="-2"/>
              <a:ext cx="19200" cy="10802"/>
            </a:xfrm>
            <a:prstGeom prst="rect">
              <a:avLst/>
            </a:prstGeom>
            <a:solidFill>
              <a:schemeClr val="tx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0" y="0"/>
              <a:ext cx="19200" cy="10802"/>
            </a:xfrm>
            <a:prstGeom prst="rect">
              <a:avLst/>
            </a:prstGeom>
            <a:solidFill>
              <a:srgbClr val="572718">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9" name="组合 8"/>
          <p:cNvGrpSpPr/>
          <p:nvPr/>
        </p:nvGrpSpPr>
        <p:grpSpPr>
          <a:xfrm>
            <a:off x="1901190" y="1586865"/>
            <a:ext cx="8389620" cy="3684270"/>
            <a:chOff x="5740" y="1798"/>
            <a:chExt cx="13212" cy="5802"/>
          </a:xfrm>
        </p:grpSpPr>
        <p:sp>
          <p:nvSpPr>
            <p:cNvPr id="16" name="矩形 15"/>
            <p:cNvSpPr/>
            <p:nvPr/>
          </p:nvSpPr>
          <p:spPr>
            <a:xfrm>
              <a:off x="6956" y="1798"/>
              <a:ext cx="11996" cy="5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8" name="图片 7" descr="pexels-photo-1144170"/>
            <p:cNvPicPr>
              <a:picLocks noChangeAspect="1"/>
            </p:cNvPicPr>
            <p:nvPr/>
          </p:nvPicPr>
          <p:blipFill>
            <a:blip r:embed="rId7" cstate="screen">
              <a:extLst>
                <a:ext uri="{28A0092B-C50C-407E-A947-70E740481C1C}">
                  <a14:useLocalDpi xmlns:a14="http://schemas.microsoft.com/office/drawing/2010/main"/>
                </a:ext>
              </a:extLst>
            </a:blip>
            <a:srcRect/>
            <a:stretch>
              <a:fillRect/>
            </a:stretch>
          </p:blipFill>
          <p:spPr>
            <a:xfrm>
              <a:off x="5740" y="1798"/>
              <a:ext cx="4980" cy="5801"/>
            </a:xfrm>
            <a:prstGeom prst="rect">
              <a:avLst/>
            </a:prstGeom>
          </p:spPr>
        </p:pic>
      </p:grpSp>
      <p:grpSp>
        <p:nvGrpSpPr>
          <p:cNvPr id="14" name="组合 13"/>
          <p:cNvGrpSpPr/>
          <p:nvPr/>
        </p:nvGrpSpPr>
        <p:grpSpPr>
          <a:xfrm>
            <a:off x="5521960" y="1885315"/>
            <a:ext cx="4522470" cy="2804160"/>
            <a:chOff x="8696" y="2969"/>
            <a:chExt cx="7122" cy="4416"/>
          </a:xfrm>
        </p:grpSpPr>
        <p:sp>
          <p:nvSpPr>
            <p:cNvPr id="17" name="PA_矩形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custDataLst>
                <p:tags r:id="rId2"/>
              </p:custDataLst>
            </p:nvPr>
          </p:nvSpPr>
          <p:spPr>
            <a:xfrm>
              <a:off x="8696" y="6242"/>
              <a:ext cx="7122" cy="1143"/>
            </a:xfrm>
            <a:prstGeom prst="rect">
              <a:avLst/>
            </a:prstGeom>
          </p:spPr>
          <p:txBody>
            <a:bodyPr wrap="square">
              <a:spAutoFit/>
            </a:bodyPr>
            <a:lstStyle/>
            <a:p>
              <a:pPr algn="l">
                <a:lnSpc>
                  <a:spcPct val="125000"/>
                </a:lnSpc>
                <a:spcBef>
                  <a:spcPts val="0"/>
                </a:spcBef>
                <a:spcAft>
                  <a:spcPts val="0"/>
                </a:spcAft>
              </a:pPr>
              <a:r>
                <a:rPr lang="en-US" altLang="zh-CN" sz="1100">
                  <a:solidFill>
                    <a:schemeClr val="tx1"/>
                  </a:solidFill>
                  <a:latin typeface="Yu Gothic UI Semilight" panose="020B0400000000000000" charset="-128"/>
                  <a:ea typeface="Yu Gothic UI Semilight" panose="020B0400000000000000" charset="-128"/>
                  <a:cs typeface="+mn-lt"/>
                  <a:sym typeface="Calibri" panose="020F0502020204030204" charset="0"/>
                </a:rPr>
                <a:t>Please enter your title here.Please enter your title here.Please enter your title here.Please enter your title here.Please enter your title here.Please enter your title here..Please enter your title here.</a:t>
              </a:r>
            </a:p>
          </p:txBody>
        </p:sp>
        <p:sp>
          <p:nvSpPr>
            <p:cNvPr id="28" name="PA_矩形 4" descr="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
            <p:cNvSpPr/>
            <p:nvPr>
              <p:custDataLst>
                <p:tags r:id="rId3"/>
              </p:custDataLst>
            </p:nvPr>
          </p:nvSpPr>
          <p:spPr>
            <a:xfrm>
              <a:off x="8696" y="2969"/>
              <a:ext cx="2454" cy="1888"/>
            </a:xfrm>
            <a:prstGeom prst="rect">
              <a:avLst/>
            </a:prstGeom>
            <a:noFill/>
          </p:spPr>
          <p:txBody>
            <a:bodyPr wrap="square">
              <a:spAutoFit/>
            </a:bodyPr>
            <a:lstStyle/>
            <a:p>
              <a:pPr algn="l" fontAlgn="base">
                <a:spcBef>
                  <a:spcPct val="0"/>
                </a:spcBef>
                <a:spcAft>
                  <a:spcPct val="0"/>
                </a:spcAft>
              </a:pPr>
              <a:r>
                <a:rPr lang="en-US" altLang="zh-CN" sz="7200" b="1">
                  <a:solidFill>
                    <a:schemeClr val="tx1"/>
                  </a:solidFill>
                  <a:effectLst/>
                  <a:latin typeface="思源宋体 CN Heavy" panose="02020900000000000000" charset="-122"/>
                  <a:ea typeface="思源宋体 CN Heavy" panose="02020900000000000000" charset="-122"/>
                  <a:cs typeface="Minion Pro Cond" panose="02040706060306020203" charset="0"/>
                </a:rPr>
                <a:t>03.</a:t>
              </a:r>
            </a:p>
          </p:txBody>
        </p:sp>
        <p:sp>
          <p:nvSpPr>
            <p:cNvPr id="11" name="文本框 10"/>
            <p:cNvSpPr txBox="1"/>
            <p:nvPr/>
          </p:nvSpPr>
          <p:spPr>
            <a:xfrm>
              <a:off x="8696" y="5336"/>
              <a:ext cx="5064" cy="822"/>
            </a:xfrm>
            <a:prstGeom prst="rect">
              <a:avLst/>
            </a:prstGeom>
            <a:noFill/>
            <a:effectLst/>
          </p:spPr>
          <p:txBody>
            <a:bodyPr wrap="square" rtlCol="0">
              <a:spAutoFit/>
            </a:bodyPr>
            <a:lstStyle/>
            <a:p>
              <a:pPr algn="l"/>
              <a:r>
                <a:rPr lang="zh-CN" altLang="en-US" sz="2800">
                  <a:solidFill>
                    <a:schemeClr val="tx1"/>
                  </a:solidFill>
                  <a:latin typeface="思源宋体 CN Heavy" panose="02020900000000000000" charset="-122"/>
                  <a:ea typeface="思源宋体 CN Heavy" panose="02020900000000000000" charset="-122"/>
                </a:rPr>
                <a:t>在此输入相关标题</a:t>
              </a:r>
            </a:p>
          </p:txBody>
        </p:sp>
      </p:gr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10.xml><?xml version="1.0" encoding="utf-8"?>
<p:tagLst xmlns:a="http://schemas.openxmlformats.org/drawingml/2006/main" xmlns:r="http://schemas.openxmlformats.org/officeDocument/2006/relationships" xmlns:p="http://schemas.openxmlformats.org/presentationml/2006/main">
  <p:tag name="PA" val="v4.1.3"/>
</p:tagLst>
</file>

<file path=ppt/tags/tag11.xml><?xml version="1.0" encoding="utf-8"?>
<p:tagLst xmlns:a="http://schemas.openxmlformats.org/drawingml/2006/main" xmlns:r="http://schemas.openxmlformats.org/officeDocument/2006/relationships" xmlns:p="http://schemas.openxmlformats.org/presentationml/2006/main">
  <p:tag name="PA" val="v4.1.3"/>
</p:tagLst>
</file>

<file path=ppt/tags/tag12.xml><?xml version="1.0" encoding="utf-8"?>
<p:tagLst xmlns:a="http://schemas.openxmlformats.org/drawingml/2006/main" xmlns:r="http://schemas.openxmlformats.org/officeDocument/2006/relationships" xmlns:p="http://schemas.openxmlformats.org/presentationml/2006/main">
  <p:tag name="PA" val="v4.1.3"/>
</p:tagLst>
</file>

<file path=ppt/tags/tag13.xml><?xml version="1.0" encoding="utf-8"?>
<p:tagLst xmlns:a="http://schemas.openxmlformats.org/drawingml/2006/main" xmlns:r="http://schemas.openxmlformats.org/officeDocument/2006/relationships" xmlns:p="http://schemas.openxmlformats.org/presentationml/2006/main">
  <p:tag name="PA" val="v4.1.3"/>
</p:tagLst>
</file>

<file path=ppt/tags/tag14.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15.xml><?xml version="1.0" encoding="utf-8"?>
<p:tagLst xmlns:a="http://schemas.openxmlformats.org/drawingml/2006/main" xmlns:r="http://schemas.openxmlformats.org/officeDocument/2006/relationships" xmlns:p="http://schemas.openxmlformats.org/presentationml/2006/main">
  <p:tag name="PA" val="v4.1.3"/>
</p:tagLst>
</file>

<file path=ppt/tags/tag16.xml><?xml version="1.0" encoding="utf-8"?>
<p:tagLst xmlns:a="http://schemas.openxmlformats.org/drawingml/2006/main" xmlns:r="http://schemas.openxmlformats.org/officeDocument/2006/relationships" xmlns:p="http://schemas.openxmlformats.org/presentationml/2006/main">
  <p:tag name="PA" val="v4.1.3"/>
</p:tagLst>
</file>

<file path=ppt/tags/tag17.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18.xml><?xml version="1.0" encoding="utf-8"?>
<p:tagLst xmlns:a="http://schemas.openxmlformats.org/drawingml/2006/main" xmlns:r="http://schemas.openxmlformats.org/officeDocument/2006/relationships" xmlns:p="http://schemas.openxmlformats.org/presentationml/2006/main">
  <p:tag name="PA" val="v4.1.3"/>
</p:tagLst>
</file>

<file path=ppt/tags/tag19.xml><?xml version="1.0" encoding="utf-8"?>
<p:tagLst xmlns:a="http://schemas.openxmlformats.org/drawingml/2006/main" xmlns:r="http://schemas.openxmlformats.org/officeDocument/2006/relationships" xmlns:p="http://schemas.openxmlformats.org/presentationml/2006/main">
  <p:tag name="PA" val="v4.1.3"/>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ags/tag20.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21.xml><?xml version="1.0" encoding="utf-8"?>
<p:tagLst xmlns:a="http://schemas.openxmlformats.org/drawingml/2006/main" xmlns:r="http://schemas.openxmlformats.org/officeDocument/2006/relationships" xmlns:p="http://schemas.openxmlformats.org/presentationml/2006/main">
  <p:tag name="PA" val="v4.1.3"/>
</p:tagLst>
</file>

<file path=ppt/tags/tag22.xml><?xml version="1.0" encoding="utf-8"?>
<p:tagLst xmlns:a="http://schemas.openxmlformats.org/drawingml/2006/main" xmlns:r="http://schemas.openxmlformats.org/officeDocument/2006/relationships" xmlns:p="http://schemas.openxmlformats.org/presentationml/2006/main">
  <p:tag name="PA" val="v4.1.3"/>
</p:tagLst>
</file>

<file path=ppt/tags/tag23.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24.xml><?xml version="1.0" encoding="utf-8"?>
<p:tagLst xmlns:a="http://schemas.openxmlformats.org/drawingml/2006/main" xmlns:r="http://schemas.openxmlformats.org/officeDocument/2006/relationships" xmlns:p="http://schemas.openxmlformats.org/presentationml/2006/main">
  <p:tag name="PA" val="v4.1.3"/>
</p:tagLst>
</file>

<file path=ppt/tags/tag25.xml><?xml version="1.0" encoding="utf-8"?>
<p:tagLst xmlns:a="http://schemas.openxmlformats.org/drawingml/2006/main" xmlns:r="http://schemas.openxmlformats.org/officeDocument/2006/relationships" xmlns:p="http://schemas.openxmlformats.org/presentationml/2006/main">
  <p:tag name="PA" val="v4.1.3"/>
</p:tagLst>
</file>

<file path=ppt/tags/tag26.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27.xml><?xml version="1.0" encoding="utf-8"?>
<p:tagLst xmlns:a="http://schemas.openxmlformats.org/drawingml/2006/main" xmlns:r="http://schemas.openxmlformats.org/officeDocument/2006/relationships" xmlns:p="http://schemas.openxmlformats.org/presentationml/2006/main">
  <p:tag name="PA" val="v4.1.3"/>
</p:tagLst>
</file>

<file path=ppt/tags/tag28.xml><?xml version="1.0" encoding="utf-8"?>
<p:tagLst xmlns:a="http://schemas.openxmlformats.org/drawingml/2006/main" xmlns:r="http://schemas.openxmlformats.org/officeDocument/2006/relationships" xmlns:p="http://schemas.openxmlformats.org/presentationml/2006/main">
  <p:tag name="PA" val="v4.1.3"/>
</p:tagLst>
</file>

<file path=ppt/tags/tag29.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3.xml><?xml version="1.0" encoding="utf-8"?>
<p:tagLst xmlns:a="http://schemas.openxmlformats.org/drawingml/2006/main" xmlns:r="http://schemas.openxmlformats.org/officeDocument/2006/relationships" xmlns:p="http://schemas.openxmlformats.org/presentationml/2006/main">
  <p:tag name="PA" val="v4.1.3"/>
</p:tagLst>
</file>

<file path=ppt/tags/tag30.xml><?xml version="1.0" encoding="utf-8"?>
<p:tagLst xmlns:a="http://schemas.openxmlformats.org/drawingml/2006/main" xmlns:r="http://schemas.openxmlformats.org/officeDocument/2006/relationships" xmlns:p="http://schemas.openxmlformats.org/presentationml/2006/main">
  <p:tag name="PA" val="v4.1.3"/>
</p:tagLst>
</file>

<file path=ppt/tags/tag31.xml><?xml version="1.0" encoding="utf-8"?>
<p:tagLst xmlns:a="http://schemas.openxmlformats.org/drawingml/2006/main" xmlns:r="http://schemas.openxmlformats.org/officeDocument/2006/relationships" xmlns:p="http://schemas.openxmlformats.org/presentationml/2006/main">
  <p:tag name="PA" val="v4.1.3"/>
</p:tagLst>
</file>

<file path=ppt/tags/tag32.xml><?xml version="1.0" encoding="utf-8"?>
<p:tagLst xmlns:a="http://schemas.openxmlformats.org/drawingml/2006/main" xmlns:r="http://schemas.openxmlformats.org/officeDocument/2006/relationships" xmlns:p="http://schemas.openxmlformats.org/presentationml/2006/main">
  <p:tag name="PA" val="v4.1.3"/>
</p:tagLst>
</file>

<file path=ppt/tags/tag33.xml><?xml version="1.0" encoding="utf-8"?>
<p:tagLst xmlns:a="http://schemas.openxmlformats.org/drawingml/2006/main" xmlns:r="http://schemas.openxmlformats.org/officeDocument/2006/relationships" xmlns:p="http://schemas.openxmlformats.org/presentationml/2006/main">
  <p:tag name="PA" val="v4.1.3"/>
</p:tagLst>
</file>

<file path=ppt/tags/tag34.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35.xml><?xml version="1.0" encoding="utf-8"?>
<p:tagLst xmlns:a="http://schemas.openxmlformats.org/drawingml/2006/main" xmlns:r="http://schemas.openxmlformats.org/officeDocument/2006/relationships" xmlns:p="http://schemas.openxmlformats.org/presentationml/2006/main">
  <p:tag name="PA" val="v4.1.3"/>
</p:tagLst>
</file>

<file path=ppt/tags/tag36.xml><?xml version="1.0" encoding="utf-8"?>
<p:tagLst xmlns:a="http://schemas.openxmlformats.org/drawingml/2006/main" xmlns:r="http://schemas.openxmlformats.org/officeDocument/2006/relationships" xmlns:p="http://schemas.openxmlformats.org/presentationml/2006/main">
  <p:tag name="PA" val="v4.1.3"/>
</p:tagLst>
</file>

<file path=ppt/tags/tag37.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38.xml><?xml version="1.0" encoding="utf-8"?>
<p:tagLst xmlns:a="http://schemas.openxmlformats.org/drawingml/2006/main" xmlns:r="http://schemas.openxmlformats.org/officeDocument/2006/relationships" xmlns:p="http://schemas.openxmlformats.org/presentationml/2006/main">
  <p:tag name="PA" val="v4.1.3"/>
</p:tagLst>
</file>

<file path=ppt/tags/tag39.xml><?xml version="1.0" encoding="utf-8"?>
<p:tagLst xmlns:a="http://schemas.openxmlformats.org/drawingml/2006/main" xmlns:r="http://schemas.openxmlformats.org/officeDocument/2006/relationships" xmlns:p="http://schemas.openxmlformats.org/presentationml/2006/main">
  <p:tag name="PA" val="v4.1.3"/>
</p:tagLst>
</file>

<file path=ppt/tags/tag4.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40.xml><?xml version="1.0" encoding="utf-8"?>
<p:tagLst xmlns:a="http://schemas.openxmlformats.org/drawingml/2006/main" xmlns:r="http://schemas.openxmlformats.org/officeDocument/2006/relationships" xmlns:p="http://schemas.openxmlformats.org/presentationml/2006/main">
  <p:tag name="PA" val="v4.1.3"/>
</p:tagLst>
</file>

<file path=ppt/tags/tag4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42.xml><?xml version="1.0" encoding="utf-8"?>
<p:tagLst xmlns:a="http://schemas.openxmlformats.org/drawingml/2006/main" xmlns:r="http://schemas.openxmlformats.org/officeDocument/2006/relationships" xmlns:p="http://schemas.openxmlformats.org/presentationml/2006/main">
  <p:tag name="PA" val="v4.1.3"/>
</p:tagLst>
</file>

<file path=ppt/tags/tag43.xml><?xml version="1.0" encoding="utf-8"?>
<p:tagLst xmlns:a="http://schemas.openxmlformats.org/drawingml/2006/main" xmlns:r="http://schemas.openxmlformats.org/officeDocument/2006/relationships" xmlns:p="http://schemas.openxmlformats.org/presentationml/2006/main">
  <p:tag name="PA" val="v4.1.3"/>
</p:tagLst>
</file>

<file path=ppt/tags/tag44.xml><?xml version="1.0" encoding="utf-8"?>
<p:tagLst xmlns:a="http://schemas.openxmlformats.org/drawingml/2006/main" xmlns:r="http://schemas.openxmlformats.org/officeDocument/2006/relationships" xmlns:p="http://schemas.openxmlformats.org/presentationml/2006/main">
  <p:tag name="PA" val="v4.1.3"/>
</p:tagLst>
</file>

<file path=ppt/tags/tag45.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46.xml><?xml version="1.0" encoding="utf-8"?>
<p:tagLst xmlns:a="http://schemas.openxmlformats.org/drawingml/2006/main" xmlns:r="http://schemas.openxmlformats.org/officeDocument/2006/relationships" xmlns:p="http://schemas.openxmlformats.org/presentationml/2006/main">
  <p:tag name="PA" val="v4.1.3"/>
</p:tagLst>
</file>

<file path=ppt/tags/tag47.xml><?xml version="1.0" encoding="utf-8"?>
<p:tagLst xmlns:a="http://schemas.openxmlformats.org/drawingml/2006/main" xmlns:r="http://schemas.openxmlformats.org/officeDocument/2006/relationships" xmlns:p="http://schemas.openxmlformats.org/presentationml/2006/main">
  <p:tag name="PA" val="v4.1.3"/>
</p:tagLst>
</file>

<file path=ppt/tags/tag48.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49.xml><?xml version="1.0" encoding="utf-8"?>
<p:tagLst xmlns:a="http://schemas.openxmlformats.org/drawingml/2006/main" xmlns:r="http://schemas.openxmlformats.org/officeDocument/2006/relationships" xmlns:p="http://schemas.openxmlformats.org/presentationml/2006/main">
  <p:tag name="PA" val="v4.1.3"/>
</p:tagLst>
</file>

<file path=ppt/tags/tag5.xml><?xml version="1.0" encoding="utf-8"?>
<p:tagLst xmlns:a="http://schemas.openxmlformats.org/drawingml/2006/main" xmlns:r="http://schemas.openxmlformats.org/officeDocument/2006/relationships" xmlns:p="http://schemas.openxmlformats.org/presentationml/2006/main">
  <p:tag name="PA" val="v4.1.3"/>
</p:tagLst>
</file>

<file path=ppt/tags/tag50.xml><?xml version="1.0" encoding="utf-8"?>
<p:tagLst xmlns:a="http://schemas.openxmlformats.org/drawingml/2006/main" xmlns:r="http://schemas.openxmlformats.org/officeDocument/2006/relationships" xmlns:p="http://schemas.openxmlformats.org/presentationml/2006/main">
  <p:tag name="PA" val="v4.1.3"/>
</p:tagLst>
</file>

<file path=ppt/tags/tag51.xml><?xml version="1.0" encoding="utf-8"?>
<p:tagLst xmlns:a="http://schemas.openxmlformats.org/drawingml/2006/main" xmlns:r="http://schemas.openxmlformats.org/officeDocument/2006/relationships" xmlns:p="http://schemas.openxmlformats.org/presentationml/2006/main">
  <p:tag name="PA" val="v4.1.3"/>
</p:tagLst>
</file>

<file path=ppt/tags/tag52.xml><?xml version="1.0" encoding="utf-8"?>
<p:tagLst xmlns:a="http://schemas.openxmlformats.org/drawingml/2006/main" xmlns:r="http://schemas.openxmlformats.org/officeDocument/2006/relationships" xmlns:p="http://schemas.openxmlformats.org/presentationml/2006/main">
  <p:tag name="PA" val="v4.1.3"/>
</p:tagLst>
</file>

<file path=ppt/tags/tag53.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54.xml><?xml version="1.0" encoding="utf-8"?>
<p:tagLst xmlns:a="http://schemas.openxmlformats.org/drawingml/2006/main" xmlns:r="http://schemas.openxmlformats.org/officeDocument/2006/relationships" xmlns:p="http://schemas.openxmlformats.org/presentationml/2006/main">
  <p:tag name="PA" val="v4.1.3"/>
</p:tagLst>
</file>

<file path=ppt/tags/tag55.xml><?xml version="1.0" encoding="utf-8"?>
<p:tagLst xmlns:a="http://schemas.openxmlformats.org/drawingml/2006/main" xmlns:r="http://schemas.openxmlformats.org/officeDocument/2006/relationships" xmlns:p="http://schemas.openxmlformats.org/presentationml/2006/main">
  <p:tag name="PA" val="v4.1.3"/>
</p:tagLst>
</file>

<file path=ppt/tags/tag56.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57.xml><?xml version="1.0" encoding="utf-8"?>
<p:tagLst xmlns:a="http://schemas.openxmlformats.org/drawingml/2006/main" xmlns:r="http://schemas.openxmlformats.org/officeDocument/2006/relationships" xmlns:p="http://schemas.openxmlformats.org/presentationml/2006/main">
  <p:tag name="PA" val="v4.1.3"/>
</p:tagLst>
</file>

<file path=ppt/tags/tag58.xml><?xml version="1.0" encoding="utf-8"?>
<p:tagLst xmlns:a="http://schemas.openxmlformats.org/drawingml/2006/main" xmlns:r="http://schemas.openxmlformats.org/officeDocument/2006/relationships" xmlns:p="http://schemas.openxmlformats.org/presentationml/2006/main">
  <p:tag name="PA" val="v4.1.3"/>
</p:tagLst>
</file>

<file path=ppt/tags/tag6.xml><?xml version="1.0" encoding="utf-8"?>
<p:tagLst xmlns:a="http://schemas.openxmlformats.org/drawingml/2006/main" xmlns:r="http://schemas.openxmlformats.org/officeDocument/2006/relationships" xmlns:p="http://schemas.openxmlformats.org/presentationml/2006/main">
  <p:tag name="PA" val="v4.1.3"/>
</p:tagLst>
</file>

<file path=ppt/tags/tag7.xml><?xml version="1.0" encoding="utf-8"?>
<p:tagLst xmlns:a="http://schemas.openxmlformats.org/drawingml/2006/main" xmlns:r="http://schemas.openxmlformats.org/officeDocument/2006/relationships" xmlns:p="http://schemas.openxmlformats.org/presentationml/2006/main">
  <p:tag name="PA" val="v4.1.3"/>
</p:tagLst>
</file>

<file path=ppt/tags/tag8.xml><?xml version="1.0" encoding="utf-8"?>
<p:tagLst xmlns:a="http://schemas.openxmlformats.org/drawingml/2006/main" xmlns:r="http://schemas.openxmlformats.org/officeDocument/2006/relationships" xmlns:p="http://schemas.openxmlformats.org/presentationml/2006/main">
  <p:tag name="PA" val="v4.1.3"/>
</p:tagLst>
</file>

<file path=ppt/tags/tag9.xml><?xml version="1.0" encoding="utf-8"?>
<p:tagLst xmlns:a="http://schemas.openxmlformats.org/drawingml/2006/main" xmlns:r="http://schemas.openxmlformats.org/officeDocument/2006/relationships"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1432</Words>
  <Application>Microsoft Office PowerPoint</Application>
  <PresentationFormat>宽屏</PresentationFormat>
  <Paragraphs>65</Paragraphs>
  <Slides>15</Slides>
  <Notes>15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Microsoft YaHei UI</vt:lpstr>
      <vt:lpstr>Yu Gothic UI Semilight</vt:lpstr>
      <vt:lpstr>方正综艺简体</vt:lpstr>
      <vt:lpstr>思源宋体 CN Heavy</vt:lpstr>
      <vt:lpstr>Arial</vt:lpstr>
      <vt:lpstr>Calibri</vt:lpstr>
      <vt:lpstr>Elephant</vt:lpstr>
      <vt:lpstr>等线</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孔 融</dc:creator>
  <cp:lastModifiedBy>Administrator</cp:lastModifiedBy>
  <cp:revision>2376</cp:revision>
  <dcterms:created xsi:type="dcterms:W3CDTF">2019-06-10T08:44:00Z</dcterms:created>
  <dcterms:modified xsi:type="dcterms:W3CDTF">2021-03-29T03:31:16Z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