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2" r:id="rId7"/>
    <p:sldId id="263" r:id="rId8"/>
    <p:sldId id="264" r:id="rId9"/>
    <p:sldId id="265" r:id="rId10"/>
    <p:sldId id="266" r:id="rId11"/>
    <p:sldId id="261" r:id="rId12"/>
    <p:sldId id="26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4512"/>
    <a:srgbClr val="50401C"/>
    <a:srgbClr val="C28E61"/>
    <a:srgbClr val="A26139"/>
    <a:srgbClr val="C3B794"/>
    <a:srgbClr val="61821D"/>
    <a:srgbClr val="C3AB81"/>
    <a:srgbClr val="BF7130"/>
    <a:srgbClr val="885353"/>
    <a:srgbClr val="B401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2" d="100"/>
          <a:sy n="102" d="100"/>
        </p:scale>
        <p:origin x="138"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898B30-EA4A-4BEB-8C87-4A51601A422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F827624-5838-469B-8241-AA49DCBB91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FBCBAE2-2313-406C-A40C-74407438FC6A}"/>
              </a:ext>
            </a:extLst>
          </p:cNvPr>
          <p:cNvSpPr>
            <a:spLocks noGrp="1"/>
          </p:cNvSpPr>
          <p:nvPr>
            <p:ph type="dt" sz="half" idx="10"/>
          </p:nvPr>
        </p:nvSpPr>
        <p:spPr/>
        <p:txBody>
          <a:bodyPr/>
          <a:lstStyle/>
          <a:p>
            <a:fld id="{62757090-9008-43EE-84BA-A425CBDBBE38}" type="datetimeFigureOut">
              <a:rPr lang="zh-CN" altLang="en-US" smtClean="0"/>
              <a:t>2021/1/12</a:t>
            </a:fld>
            <a:endParaRPr lang="zh-CN" altLang="en-US"/>
          </a:p>
        </p:txBody>
      </p:sp>
      <p:sp>
        <p:nvSpPr>
          <p:cNvPr id="5" name="页脚占位符 4">
            <a:extLst>
              <a:ext uri="{FF2B5EF4-FFF2-40B4-BE49-F238E27FC236}">
                <a16:creationId xmlns:a16="http://schemas.microsoft.com/office/drawing/2014/main" id="{4EF0D30B-E051-4B27-8432-DA955A3AE9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33FAFF-84DF-49B5-B759-813560F368D9}"/>
              </a:ext>
            </a:extLst>
          </p:cNvPr>
          <p:cNvSpPr>
            <a:spLocks noGrp="1"/>
          </p:cNvSpPr>
          <p:nvPr>
            <p:ph type="sldNum" sz="quarter" idx="12"/>
          </p:nvPr>
        </p:nvSpPr>
        <p:spPr/>
        <p:txBody>
          <a:bodyPr/>
          <a:lstStyle/>
          <a:p>
            <a:fld id="{C32657F5-F0A6-4DBB-841E-EB6A17939DEC}" type="slidenum">
              <a:rPr lang="zh-CN" altLang="en-US" smtClean="0"/>
              <a:t>‹#›</a:t>
            </a:fld>
            <a:endParaRPr lang="zh-CN" altLang="en-US"/>
          </a:p>
        </p:txBody>
      </p:sp>
    </p:spTree>
    <p:extLst>
      <p:ext uri="{BB962C8B-B14F-4D97-AF65-F5344CB8AC3E}">
        <p14:creationId xmlns:p14="http://schemas.microsoft.com/office/powerpoint/2010/main" val="4005845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1351DF-055C-425E-A3DC-A999AB407E7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F964358-D9A9-46F5-9F47-409B66D975F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4F2BF70-C8E5-4949-9CEE-E1A20D6B0F24}"/>
              </a:ext>
            </a:extLst>
          </p:cNvPr>
          <p:cNvSpPr>
            <a:spLocks noGrp="1"/>
          </p:cNvSpPr>
          <p:nvPr>
            <p:ph type="dt" sz="half" idx="10"/>
          </p:nvPr>
        </p:nvSpPr>
        <p:spPr/>
        <p:txBody>
          <a:bodyPr/>
          <a:lstStyle/>
          <a:p>
            <a:fld id="{62757090-9008-43EE-84BA-A425CBDBBE38}" type="datetimeFigureOut">
              <a:rPr lang="zh-CN" altLang="en-US" smtClean="0"/>
              <a:t>2021/1/12</a:t>
            </a:fld>
            <a:endParaRPr lang="zh-CN" altLang="en-US"/>
          </a:p>
        </p:txBody>
      </p:sp>
      <p:sp>
        <p:nvSpPr>
          <p:cNvPr id="5" name="页脚占位符 4">
            <a:extLst>
              <a:ext uri="{FF2B5EF4-FFF2-40B4-BE49-F238E27FC236}">
                <a16:creationId xmlns:a16="http://schemas.microsoft.com/office/drawing/2014/main" id="{7845F186-4EF0-48AB-AC40-CA5F1634CA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FC9E34-382D-4353-B767-E650C9E4FE81}"/>
              </a:ext>
            </a:extLst>
          </p:cNvPr>
          <p:cNvSpPr>
            <a:spLocks noGrp="1"/>
          </p:cNvSpPr>
          <p:nvPr>
            <p:ph type="sldNum" sz="quarter" idx="12"/>
          </p:nvPr>
        </p:nvSpPr>
        <p:spPr/>
        <p:txBody>
          <a:bodyPr/>
          <a:lstStyle/>
          <a:p>
            <a:fld id="{C32657F5-F0A6-4DBB-841E-EB6A17939DEC}" type="slidenum">
              <a:rPr lang="zh-CN" altLang="en-US" smtClean="0"/>
              <a:t>‹#›</a:t>
            </a:fld>
            <a:endParaRPr lang="zh-CN" altLang="en-US"/>
          </a:p>
        </p:txBody>
      </p:sp>
    </p:spTree>
    <p:extLst>
      <p:ext uri="{BB962C8B-B14F-4D97-AF65-F5344CB8AC3E}">
        <p14:creationId xmlns:p14="http://schemas.microsoft.com/office/powerpoint/2010/main" val="2636310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B8256B1-FE00-47E9-990F-C114AD0B459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A873617-F1B7-4021-A08B-D92226D83E1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16762CE-89E5-4808-BA9B-DB036E55C9D9}"/>
              </a:ext>
            </a:extLst>
          </p:cNvPr>
          <p:cNvSpPr>
            <a:spLocks noGrp="1"/>
          </p:cNvSpPr>
          <p:nvPr>
            <p:ph type="dt" sz="half" idx="10"/>
          </p:nvPr>
        </p:nvSpPr>
        <p:spPr/>
        <p:txBody>
          <a:bodyPr/>
          <a:lstStyle/>
          <a:p>
            <a:fld id="{62757090-9008-43EE-84BA-A425CBDBBE38}" type="datetimeFigureOut">
              <a:rPr lang="zh-CN" altLang="en-US" smtClean="0"/>
              <a:t>2021/1/12</a:t>
            </a:fld>
            <a:endParaRPr lang="zh-CN" altLang="en-US"/>
          </a:p>
        </p:txBody>
      </p:sp>
      <p:sp>
        <p:nvSpPr>
          <p:cNvPr id="5" name="页脚占位符 4">
            <a:extLst>
              <a:ext uri="{FF2B5EF4-FFF2-40B4-BE49-F238E27FC236}">
                <a16:creationId xmlns:a16="http://schemas.microsoft.com/office/drawing/2014/main" id="{EAB37EA9-48CE-49A1-8C67-41088E4046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123DF50-A775-41AB-B401-BB83443BB449}"/>
              </a:ext>
            </a:extLst>
          </p:cNvPr>
          <p:cNvSpPr>
            <a:spLocks noGrp="1"/>
          </p:cNvSpPr>
          <p:nvPr>
            <p:ph type="sldNum" sz="quarter" idx="12"/>
          </p:nvPr>
        </p:nvSpPr>
        <p:spPr/>
        <p:txBody>
          <a:bodyPr/>
          <a:lstStyle/>
          <a:p>
            <a:fld id="{C32657F5-F0A6-4DBB-841E-EB6A17939DEC}" type="slidenum">
              <a:rPr lang="zh-CN" altLang="en-US" smtClean="0"/>
              <a:t>‹#›</a:t>
            </a:fld>
            <a:endParaRPr lang="zh-CN" altLang="en-US"/>
          </a:p>
        </p:txBody>
      </p:sp>
    </p:spTree>
    <p:extLst>
      <p:ext uri="{BB962C8B-B14F-4D97-AF65-F5344CB8AC3E}">
        <p14:creationId xmlns:p14="http://schemas.microsoft.com/office/powerpoint/2010/main" val="3429514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2DA14C-79A7-457F-AAAD-13CDD4E6F8B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1BE45A3-ACF6-4102-8520-4BCDBAB13C0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09F1430-D242-44F0-A85B-46EC71D8FDA5}"/>
              </a:ext>
            </a:extLst>
          </p:cNvPr>
          <p:cNvSpPr>
            <a:spLocks noGrp="1"/>
          </p:cNvSpPr>
          <p:nvPr>
            <p:ph type="dt" sz="half" idx="10"/>
          </p:nvPr>
        </p:nvSpPr>
        <p:spPr/>
        <p:txBody>
          <a:bodyPr/>
          <a:lstStyle/>
          <a:p>
            <a:fld id="{62757090-9008-43EE-84BA-A425CBDBBE38}" type="datetimeFigureOut">
              <a:rPr lang="zh-CN" altLang="en-US" smtClean="0"/>
              <a:t>2021/1/12</a:t>
            </a:fld>
            <a:endParaRPr lang="zh-CN" altLang="en-US"/>
          </a:p>
        </p:txBody>
      </p:sp>
      <p:sp>
        <p:nvSpPr>
          <p:cNvPr id="5" name="页脚占位符 4">
            <a:extLst>
              <a:ext uri="{FF2B5EF4-FFF2-40B4-BE49-F238E27FC236}">
                <a16:creationId xmlns:a16="http://schemas.microsoft.com/office/drawing/2014/main" id="{DF61EEDB-6D2A-4DA1-9FD4-A7A311B1C5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AFD865-7D73-4D86-AB08-85EB825BAB3F}"/>
              </a:ext>
            </a:extLst>
          </p:cNvPr>
          <p:cNvSpPr>
            <a:spLocks noGrp="1"/>
          </p:cNvSpPr>
          <p:nvPr>
            <p:ph type="sldNum" sz="quarter" idx="12"/>
          </p:nvPr>
        </p:nvSpPr>
        <p:spPr/>
        <p:txBody>
          <a:bodyPr/>
          <a:lstStyle/>
          <a:p>
            <a:fld id="{C32657F5-F0A6-4DBB-841E-EB6A17939DEC}" type="slidenum">
              <a:rPr lang="zh-CN" altLang="en-US" smtClean="0"/>
              <a:t>‹#›</a:t>
            </a:fld>
            <a:endParaRPr lang="zh-CN" altLang="en-US"/>
          </a:p>
        </p:txBody>
      </p:sp>
    </p:spTree>
    <p:extLst>
      <p:ext uri="{BB962C8B-B14F-4D97-AF65-F5344CB8AC3E}">
        <p14:creationId xmlns:p14="http://schemas.microsoft.com/office/powerpoint/2010/main" val="1653622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1CA369-C342-4E4F-8564-2C398A975BC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B555952-C62D-4284-A8AC-4F50662AA7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E22B284-5A70-44A6-802F-0F3B39431F28}"/>
              </a:ext>
            </a:extLst>
          </p:cNvPr>
          <p:cNvSpPr>
            <a:spLocks noGrp="1"/>
          </p:cNvSpPr>
          <p:nvPr>
            <p:ph type="dt" sz="half" idx="10"/>
          </p:nvPr>
        </p:nvSpPr>
        <p:spPr/>
        <p:txBody>
          <a:bodyPr/>
          <a:lstStyle/>
          <a:p>
            <a:fld id="{62757090-9008-43EE-84BA-A425CBDBBE38}" type="datetimeFigureOut">
              <a:rPr lang="zh-CN" altLang="en-US" smtClean="0"/>
              <a:t>2021/1/12</a:t>
            </a:fld>
            <a:endParaRPr lang="zh-CN" altLang="en-US"/>
          </a:p>
        </p:txBody>
      </p:sp>
      <p:sp>
        <p:nvSpPr>
          <p:cNvPr id="5" name="页脚占位符 4">
            <a:extLst>
              <a:ext uri="{FF2B5EF4-FFF2-40B4-BE49-F238E27FC236}">
                <a16:creationId xmlns:a16="http://schemas.microsoft.com/office/drawing/2014/main" id="{94189B60-E698-4806-9C49-A3EDA598AD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770D48-331F-47CF-A0BF-22C482FECF95}"/>
              </a:ext>
            </a:extLst>
          </p:cNvPr>
          <p:cNvSpPr>
            <a:spLocks noGrp="1"/>
          </p:cNvSpPr>
          <p:nvPr>
            <p:ph type="sldNum" sz="quarter" idx="12"/>
          </p:nvPr>
        </p:nvSpPr>
        <p:spPr/>
        <p:txBody>
          <a:bodyPr/>
          <a:lstStyle/>
          <a:p>
            <a:fld id="{C32657F5-F0A6-4DBB-841E-EB6A17939DEC}" type="slidenum">
              <a:rPr lang="zh-CN" altLang="en-US" smtClean="0"/>
              <a:t>‹#›</a:t>
            </a:fld>
            <a:endParaRPr lang="zh-CN" altLang="en-US"/>
          </a:p>
        </p:txBody>
      </p:sp>
    </p:spTree>
    <p:extLst>
      <p:ext uri="{BB962C8B-B14F-4D97-AF65-F5344CB8AC3E}">
        <p14:creationId xmlns:p14="http://schemas.microsoft.com/office/powerpoint/2010/main" val="2266248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5C41C3-5792-4DF8-9658-359BADE3154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6ED88CD-D286-4626-BDF6-8456A7B0307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D9869E6-437C-44D2-97E1-6291784119A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2A1BAB1-ABCC-43B6-B1CD-4C20EE54C62C}"/>
              </a:ext>
            </a:extLst>
          </p:cNvPr>
          <p:cNvSpPr>
            <a:spLocks noGrp="1"/>
          </p:cNvSpPr>
          <p:nvPr>
            <p:ph type="dt" sz="half" idx="10"/>
          </p:nvPr>
        </p:nvSpPr>
        <p:spPr/>
        <p:txBody>
          <a:bodyPr/>
          <a:lstStyle/>
          <a:p>
            <a:fld id="{62757090-9008-43EE-84BA-A425CBDBBE38}" type="datetimeFigureOut">
              <a:rPr lang="zh-CN" altLang="en-US" smtClean="0"/>
              <a:t>2021/1/12</a:t>
            </a:fld>
            <a:endParaRPr lang="zh-CN" altLang="en-US"/>
          </a:p>
        </p:txBody>
      </p:sp>
      <p:sp>
        <p:nvSpPr>
          <p:cNvPr id="6" name="页脚占位符 5">
            <a:extLst>
              <a:ext uri="{FF2B5EF4-FFF2-40B4-BE49-F238E27FC236}">
                <a16:creationId xmlns:a16="http://schemas.microsoft.com/office/drawing/2014/main" id="{3A42B7F7-3021-4877-A22E-19E29B75224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12D4E1E-72D6-40B1-90B5-08047BC5C8FC}"/>
              </a:ext>
            </a:extLst>
          </p:cNvPr>
          <p:cNvSpPr>
            <a:spLocks noGrp="1"/>
          </p:cNvSpPr>
          <p:nvPr>
            <p:ph type="sldNum" sz="quarter" idx="12"/>
          </p:nvPr>
        </p:nvSpPr>
        <p:spPr/>
        <p:txBody>
          <a:bodyPr/>
          <a:lstStyle/>
          <a:p>
            <a:fld id="{C32657F5-F0A6-4DBB-841E-EB6A17939DEC}" type="slidenum">
              <a:rPr lang="zh-CN" altLang="en-US" smtClean="0"/>
              <a:t>‹#›</a:t>
            </a:fld>
            <a:endParaRPr lang="zh-CN" altLang="en-US"/>
          </a:p>
        </p:txBody>
      </p:sp>
    </p:spTree>
    <p:extLst>
      <p:ext uri="{BB962C8B-B14F-4D97-AF65-F5344CB8AC3E}">
        <p14:creationId xmlns:p14="http://schemas.microsoft.com/office/powerpoint/2010/main" val="1309055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A09C43-857D-4601-85F6-47D09AB8BF4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6561D2F-CA8B-4DB5-898F-7348278C37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DAAE00E-73D7-4192-BA21-EA25D2265FD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3C6E21D-BFAB-4B37-9DED-0652431C96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ABBCF1C-5850-4592-A74E-08283FDE048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625E541-212F-4B12-8173-2300C0537AF2}"/>
              </a:ext>
            </a:extLst>
          </p:cNvPr>
          <p:cNvSpPr>
            <a:spLocks noGrp="1"/>
          </p:cNvSpPr>
          <p:nvPr>
            <p:ph type="dt" sz="half" idx="10"/>
          </p:nvPr>
        </p:nvSpPr>
        <p:spPr/>
        <p:txBody>
          <a:bodyPr/>
          <a:lstStyle/>
          <a:p>
            <a:fld id="{62757090-9008-43EE-84BA-A425CBDBBE38}" type="datetimeFigureOut">
              <a:rPr lang="zh-CN" altLang="en-US" smtClean="0"/>
              <a:t>2021/1/12</a:t>
            </a:fld>
            <a:endParaRPr lang="zh-CN" altLang="en-US"/>
          </a:p>
        </p:txBody>
      </p:sp>
      <p:sp>
        <p:nvSpPr>
          <p:cNvPr id="8" name="页脚占位符 7">
            <a:extLst>
              <a:ext uri="{FF2B5EF4-FFF2-40B4-BE49-F238E27FC236}">
                <a16:creationId xmlns:a16="http://schemas.microsoft.com/office/drawing/2014/main" id="{8CF0D25D-AC33-4188-86A1-C52AD40CCF1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EAB1A5C-6C2A-4712-86AF-45EB93205099}"/>
              </a:ext>
            </a:extLst>
          </p:cNvPr>
          <p:cNvSpPr>
            <a:spLocks noGrp="1"/>
          </p:cNvSpPr>
          <p:nvPr>
            <p:ph type="sldNum" sz="quarter" idx="12"/>
          </p:nvPr>
        </p:nvSpPr>
        <p:spPr/>
        <p:txBody>
          <a:bodyPr/>
          <a:lstStyle/>
          <a:p>
            <a:fld id="{C32657F5-F0A6-4DBB-841E-EB6A17939DEC}" type="slidenum">
              <a:rPr lang="zh-CN" altLang="en-US" smtClean="0"/>
              <a:t>‹#›</a:t>
            </a:fld>
            <a:endParaRPr lang="zh-CN" altLang="en-US"/>
          </a:p>
        </p:txBody>
      </p:sp>
    </p:spTree>
    <p:extLst>
      <p:ext uri="{BB962C8B-B14F-4D97-AF65-F5344CB8AC3E}">
        <p14:creationId xmlns:p14="http://schemas.microsoft.com/office/powerpoint/2010/main" val="260381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29D422-CB63-4C7E-9D68-83E3C9E96EA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EBE710A-6C66-415D-AFAE-12B4D411D428}"/>
              </a:ext>
            </a:extLst>
          </p:cNvPr>
          <p:cNvSpPr>
            <a:spLocks noGrp="1"/>
          </p:cNvSpPr>
          <p:nvPr>
            <p:ph type="dt" sz="half" idx="10"/>
          </p:nvPr>
        </p:nvSpPr>
        <p:spPr/>
        <p:txBody>
          <a:bodyPr/>
          <a:lstStyle/>
          <a:p>
            <a:fld id="{62757090-9008-43EE-84BA-A425CBDBBE38}" type="datetimeFigureOut">
              <a:rPr lang="zh-CN" altLang="en-US" smtClean="0"/>
              <a:t>2021/1/12</a:t>
            </a:fld>
            <a:endParaRPr lang="zh-CN" altLang="en-US"/>
          </a:p>
        </p:txBody>
      </p:sp>
      <p:sp>
        <p:nvSpPr>
          <p:cNvPr id="4" name="页脚占位符 3">
            <a:extLst>
              <a:ext uri="{FF2B5EF4-FFF2-40B4-BE49-F238E27FC236}">
                <a16:creationId xmlns:a16="http://schemas.microsoft.com/office/drawing/2014/main" id="{A05ECC2A-0582-4A63-922B-159BA57386B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E7740C6-5D60-4CE0-A96D-DE6C3B8C8B4E}"/>
              </a:ext>
            </a:extLst>
          </p:cNvPr>
          <p:cNvSpPr>
            <a:spLocks noGrp="1"/>
          </p:cNvSpPr>
          <p:nvPr>
            <p:ph type="sldNum" sz="quarter" idx="12"/>
          </p:nvPr>
        </p:nvSpPr>
        <p:spPr/>
        <p:txBody>
          <a:bodyPr/>
          <a:lstStyle/>
          <a:p>
            <a:fld id="{C32657F5-F0A6-4DBB-841E-EB6A17939DEC}" type="slidenum">
              <a:rPr lang="zh-CN" altLang="en-US" smtClean="0"/>
              <a:t>‹#›</a:t>
            </a:fld>
            <a:endParaRPr lang="zh-CN" altLang="en-US"/>
          </a:p>
        </p:txBody>
      </p:sp>
    </p:spTree>
    <p:extLst>
      <p:ext uri="{BB962C8B-B14F-4D97-AF65-F5344CB8AC3E}">
        <p14:creationId xmlns:p14="http://schemas.microsoft.com/office/powerpoint/2010/main" val="2282985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F713A52-A374-440A-BCDC-7A9A51525E04}"/>
              </a:ext>
            </a:extLst>
          </p:cNvPr>
          <p:cNvSpPr>
            <a:spLocks noGrp="1"/>
          </p:cNvSpPr>
          <p:nvPr>
            <p:ph type="dt" sz="half" idx="10"/>
          </p:nvPr>
        </p:nvSpPr>
        <p:spPr/>
        <p:txBody>
          <a:bodyPr/>
          <a:lstStyle/>
          <a:p>
            <a:fld id="{62757090-9008-43EE-84BA-A425CBDBBE38}" type="datetimeFigureOut">
              <a:rPr lang="zh-CN" altLang="en-US" smtClean="0"/>
              <a:t>2021/1/12</a:t>
            </a:fld>
            <a:endParaRPr lang="zh-CN" altLang="en-US"/>
          </a:p>
        </p:txBody>
      </p:sp>
      <p:sp>
        <p:nvSpPr>
          <p:cNvPr id="3" name="页脚占位符 2">
            <a:extLst>
              <a:ext uri="{FF2B5EF4-FFF2-40B4-BE49-F238E27FC236}">
                <a16:creationId xmlns:a16="http://schemas.microsoft.com/office/drawing/2014/main" id="{8DF297C3-A823-4169-885A-24A4A6257BE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E2B1096-1130-4C2C-894D-2BCD7E7EF8F5}"/>
              </a:ext>
            </a:extLst>
          </p:cNvPr>
          <p:cNvSpPr>
            <a:spLocks noGrp="1"/>
          </p:cNvSpPr>
          <p:nvPr>
            <p:ph type="sldNum" sz="quarter" idx="12"/>
          </p:nvPr>
        </p:nvSpPr>
        <p:spPr/>
        <p:txBody>
          <a:bodyPr/>
          <a:lstStyle/>
          <a:p>
            <a:fld id="{C32657F5-F0A6-4DBB-841E-EB6A17939DEC}" type="slidenum">
              <a:rPr lang="zh-CN" altLang="en-US" smtClean="0"/>
              <a:t>‹#›</a:t>
            </a:fld>
            <a:endParaRPr lang="zh-CN" altLang="en-US"/>
          </a:p>
        </p:txBody>
      </p:sp>
    </p:spTree>
    <p:extLst>
      <p:ext uri="{BB962C8B-B14F-4D97-AF65-F5344CB8AC3E}">
        <p14:creationId xmlns:p14="http://schemas.microsoft.com/office/powerpoint/2010/main" val="495937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6434A7-60AE-4F62-9046-EE2CF2918B3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2C4AE8B-8108-4C53-BB59-49934A1A1D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2F3084C-F663-440C-B728-40728655F8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20ED642-9014-4BDB-82D0-5DC66058DD15}"/>
              </a:ext>
            </a:extLst>
          </p:cNvPr>
          <p:cNvSpPr>
            <a:spLocks noGrp="1"/>
          </p:cNvSpPr>
          <p:nvPr>
            <p:ph type="dt" sz="half" idx="10"/>
          </p:nvPr>
        </p:nvSpPr>
        <p:spPr/>
        <p:txBody>
          <a:bodyPr/>
          <a:lstStyle/>
          <a:p>
            <a:fld id="{62757090-9008-43EE-84BA-A425CBDBBE38}" type="datetimeFigureOut">
              <a:rPr lang="zh-CN" altLang="en-US" smtClean="0"/>
              <a:t>2021/1/12</a:t>
            </a:fld>
            <a:endParaRPr lang="zh-CN" altLang="en-US"/>
          </a:p>
        </p:txBody>
      </p:sp>
      <p:sp>
        <p:nvSpPr>
          <p:cNvPr id="6" name="页脚占位符 5">
            <a:extLst>
              <a:ext uri="{FF2B5EF4-FFF2-40B4-BE49-F238E27FC236}">
                <a16:creationId xmlns:a16="http://schemas.microsoft.com/office/drawing/2014/main" id="{83FA304E-2441-4A3F-9486-B1064CCEC2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CA3FC28-35DC-4E2D-AD41-EC27F36A9283}"/>
              </a:ext>
            </a:extLst>
          </p:cNvPr>
          <p:cNvSpPr>
            <a:spLocks noGrp="1"/>
          </p:cNvSpPr>
          <p:nvPr>
            <p:ph type="sldNum" sz="quarter" idx="12"/>
          </p:nvPr>
        </p:nvSpPr>
        <p:spPr/>
        <p:txBody>
          <a:bodyPr/>
          <a:lstStyle/>
          <a:p>
            <a:fld id="{C32657F5-F0A6-4DBB-841E-EB6A17939DEC}" type="slidenum">
              <a:rPr lang="zh-CN" altLang="en-US" smtClean="0"/>
              <a:t>‹#›</a:t>
            </a:fld>
            <a:endParaRPr lang="zh-CN" altLang="en-US"/>
          </a:p>
        </p:txBody>
      </p:sp>
    </p:spTree>
    <p:extLst>
      <p:ext uri="{BB962C8B-B14F-4D97-AF65-F5344CB8AC3E}">
        <p14:creationId xmlns:p14="http://schemas.microsoft.com/office/powerpoint/2010/main" val="732057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AD4550-3B85-48B0-A0A6-AE8B6C3D584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9B3D1FF-B95D-424A-9947-8836E29246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87C28FE-D1FC-4E8C-A45A-4AD9380FEF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F5157F2-AAF1-40DD-A570-0215902964BA}"/>
              </a:ext>
            </a:extLst>
          </p:cNvPr>
          <p:cNvSpPr>
            <a:spLocks noGrp="1"/>
          </p:cNvSpPr>
          <p:nvPr>
            <p:ph type="dt" sz="half" idx="10"/>
          </p:nvPr>
        </p:nvSpPr>
        <p:spPr/>
        <p:txBody>
          <a:bodyPr/>
          <a:lstStyle/>
          <a:p>
            <a:fld id="{62757090-9008-43EE-84BA-A425CBDBBE38}" type="datetimeFigureOut">
              <a:rPr lang="zh-CN" altLang="en-US" smtClean="0"/>
              <a:t>2021/1/12</a:t>
            </a:fld>
            <a:endParaRPr lang="zh-CN" altLang="en-US"/>
          </a:p>
        </p:txBody>
      </p:sp>
      <p:sp>
        <p:nvSpPr>
          <p:cNvPr id="6" name="页脚占位符 5">
            <a:extLst>
              <a:ext uri="{FF2B5EF4-FFF2-40B4-BE49-F238E27FC236}">
                <a16:creationId xmlns:a16="http://schemas.microsoft.com/office/drawing/2014/main" id="{69D2FC29-4533-4036-B6E1-A591B5686BD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6EDDA61-83A5-43AC-B2A3-0C43C3F92134}"/>
              </a:ext>
            </a:extLst>
          </p:cNvPr>
          <p:cNvSpPr>
            <a:spLocks noGrp="1"/>
          </p:cNvSpPr>
          <p:nvPr>
            <p:ph type="sldNum" sz="quarter" idx="12"/>
          </p:nvPr>
        </p:nvSpPr>
        <p:spPr/>
        <p:txBody>
          <a:bodyPr/>
          <a:lstStyle/>
          <a:p>
            <a:fld id="{C32657F5-F0A6-4DBB-841E-EB6A17939DEC}" type="slidenum">
              <a:rPr lang="zh-CN" altLang="en-US" smtClean="0"/>
              <a:t>‹#›</a:t>
            </a:fld>
            <a:endParaRPr lang="zh-CN" altLang="en-US"/>
          </a:p>
        </p:txBody>
      </p:sp>
    </p:spTree>
    <p:extLst>
      <p:ext uri="{BB962C8B-B14F-4D97-AF65-F5344CB8AC3E}">
        <p14:creationId xmlns:p14="http://schemas.microsoft.com/office/powerpoint/2010/main" val="3415597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F5D5310-A4D1-4510-BC33-59B904708E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32CE525-F3A0-4992-B2AE-6481CCD837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B0EFC96-4A8D-4F81-9F19-F1E1B7B9E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57090-9008-43EE-84BA-A425CBDBBE38}" type="datetimeFigureOut">
              <a:rPr lang="zh-CN" altLang="en-US" smtClean="0"/>
              <a:t>2021/1/12</a:t>
            </a:fld>
            <a:endParaRPr lang="zh-CN" altLang="en-US"/>
          </a:p>
        </p:txBody>
      </p:sp>
      <p:sp>
        <p:nvSpPr>
          <p:cNvPr id="5" name="页脚占位符 4">
            <a:extLst>
              <a:ext uri="{FF2B5EF4-FFF2-40B4-BE49-F238E27FC236}">
                <a16:creationId xmlns:a16="http://schemas.microsoft.com/office/drawing/2014/main" id="{A461D0F4-769C-417D-9600-73412338F8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D7105DB-6F7F-4EB7-AA49-B7634923EE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2657F5-F0A6-4DBB-841E-EB6A17939DEC}" type="slidenum">
              <a:rPr lang="zh-CN" altLang="en-US" smtClean="0"/>
              <a:t>‹#›</a:t>
            </a:fld>
            <a:endParaRPr lang="zh-CN" altLang="en-US"/>
          </a:p>
        </p:txBody>
      </p:sp>
    </p:spTree>
    <p:extLst>
      <p:ext uri="{BB962C8B-B14F-4D97-AF65-F5344CB8AC3E}">
        <p14:creationId xmlns:p14="http://schemas.microsoft.com/office/powerpoint/2010/main" val="2840344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0401C"/>
        </a:solidFill>
        <a:effectLst/>
      </p:bgPr>
    </p:bg>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2FBB818D-C6C6-4051-B4DB-9DA0FED97A3C}"/>
              </a:ext>
            </a:extLst>
          </p:cNvPr>
          <p:cNvSpPr/>
          <p:nvPr/>
        </p:nvSpPr>
        <p:spPr>
          <a:xfrm>
            <a:off x="7010400" y="1117560"/>
            <a:ext cx="3434829" cy="52542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F19AC289-5A7B-4E99-BF3E-E1911EDB7E4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548088" y="892953"/>
            <a:ext cx="3541776" cy="5309616"/>
          </a:xfrm>
          <a:prstGeom prst="rect">
            <a:avLst/>
          </a:prstGeom>
        </p:spPr>
      </p:pic>
      <p:sp>
        <p:nvSpPr>
          <p:cNvPr id="4" name="矩形 3">
            <a:extLst>
              <a:ext uri="{FF2B5EF4-FFF2-40B4-BE49-F238E27FC236}">
                <a16:creationId xmlns:a16="http://schemas.microsoft.com/office/drawing/2014/main" id="{E515F1B1-FFC3-4F82-9254-3881DDBDD4DE}"/>
              </a:ext>
            </a:extLst>
          </p:cNvPr>
          <p:cNvSpPr/>
          <p:nvPr/>
        </p:nvSpPr>
        <p:spPr>
          <a:xfrm>
            <a:off x="0" y="0"/>
            <a:ext cx="4636168" cy="6858000"/>
          </a:xfrm>
          <a:prstGeom prst="rect">
            <a:avLst/>
          </a:prstGeom>
          <a:solidFill>
            <a:srgbClr val="8F45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bhaya Libre" panose="02000503000000000000" pitchFamily="2" charset="0"/>
              <a:cs typeface="Abhaya Libre" panose="02000503000000000000" pitchFamily="2" charset="0"/>
            </a:endParaRPr>
          </a:p>
        </p:txBody>
      </p:sp>
      <p:sp>
        <p:nvSpPr>
          <p:cNvPr id="8" name="文本框 7">
            <a:extLst>
              <a:ext uri="{FF2B5EF4-FFF2-40B4-BE49-F238E27FC236}">
                <a16:creationId xmlns:a16="http://schemas.microsoft.com/office/drawing/2014/main" id="{A1A0E621-EE38-4BC2-981F-F7B4B64F4839}"/>
              </a:ext>
            </a:extLst>
          </p:cNvPr>
          <p:cNvSpPr txBox="1"/>
          <p:nvPr/>
        </p:nvSpPr>
        <p:spPr>
          <a:xfrm>
            <a:off x="1337633" y="1117560"/>
            <a:ext cx="430887" cy="4043683"/>
          </a:xfrm>
          <a:prstGeom prst="rect">
            <a:avLst/>
          </a:prstGeom>
          <a:noFill/>
        </p:spPr>
        <p:txBody>
          <a:bodyPr vert="eaVert" wrap="square" rtlCol="0">
            <a:spAutoFit/>
          </a:bodyPr>
          <a:lstStyle/>
          <a:p>
            <a:pPr algn="dist"/>
            <a:r>
              <a:rPr lang="en-US" altLang="zh-CN" sz="1600" dirty="0">
                <a:solidFill>
                  <a:schemeClr val="bg1"/>
                </a:solidFill>
                <a:latin typeface="Abhaya Libre Medium" panose="02000603000000000000" pitchFamily="2" charset="0"/>
                <a:cs typeface="Abhaya Libre Medium" panose="02000603000000000000" pitchFamily="2" charset="0"/>
              </a:rPr>
              <a:t>THE POWER POINT COME</a:t>
            </a:r>
            <a:r>
              <a:rPr lang="zh-CN" altLang="en-US" sz="1600" dirty="0">
                <a:solidFill>
                  <a:schemeClr val="bg1"/>
                </a:solidFill>
                <a:latin typeface="Abhaya Libre Medium" panose="02000603000000000000" pitchFamily="2" charset="0"/>
                <a:cs typeface="Abhaya Libre Medium" panose="02000603000000000000" pitchFamily="2" charset="0"/>
              </a:rPr>
              <a:t> </a:t>
            </a:r>
            <a:r>
              <a:rPr lang="en-US" altLang="zh-CN" sz="1600" dirty="0">
                <a:solidFill>
                  <a:schemeClr val="bg1"/>
                </a:solidFill>
                <a:latin typeface="Abhaya Libre Medium" panose="02000603000000000000" pitchFamily="2" charset="0"/>
                <a:cs typeface="Abhaya Libre Medium" panose="02000603000000000000" pitchFamily="2" charset="0"/>
              </a:rPr>
              <a:t>FROM</a:t>
            </a:r>
            <a:r>
              <a:rPr lang="zh-CN" altLang="en-US" sz="1600" dirty="0">
                <a:solidFill>
                  <a:schemeClr val="bg1"/>
                </a:solidFill>
                <a:latin typeface="Abhaya Libre Medium" panose="02000603000000000000" pitchFamily="2" charset="0"/>
                <a:cs typeface="Abhaya Libre Medium" panose="02000603000000000000" pitchFamily="2" charset="0"/>
              </a:rPr>
              <a:t> </a:t>
            </a:r>
            <a:r>
              <a:rPr lang="en-US" altLang="zh-CN" sz="1600" dirty="0">
                <a:solidFill>
                  <a:schemeClr val="bg1"/>
                </a:solidFill>
                <a:latin typeface="Abhaya Libre Medium" panose="02000603000000000000" pitchFamily="2" charset="0"/>
                <a:cs typeface="Abhaya Libre Medium" panose="02000603000000000000" pitchFamily="2" charset="0"/>
              </a:rPr>
              <a:t>WPS</a:t>
            </a:r>
            <a:endParaRPr lang="zh-CN" altLang="en-US" sz="1600" dirty="0">
              <a:solidFill>
                <a:schemeClr val="bg1"/>
              </a:solidFill>
              <a:latin typeface="Abhaya Libre Medium" panose="02000603000000000000" pitchFamily="2" charset="0"/>
              <a:cs typeface="Abhaya Libre Medium" panose="02000603000000000000" pitchFamily="2" charset="0"/>
            </a:endParaRPr>
          </a:p>
        </p:txBody>
      </p:sp>
      <p:sp>
        <p:nvSpPr>
          <p:cNvPr id="10" name="文本框 9">
            <a:extLst>
              <a:ext uri="{FF2B5EF4-FFF2-40B4-BE49-F238E27FC236}">
                <a16:creationId xmlns:a16="http://schemas.microsoft.com/office/drawing/2014/main" id="{6E9A86F7-762D-4AF7-BD46-1443EC3BE97F}"/>
              </a:ext>
            </a:extLst>
          </p:cNvPr>
          <p:cNvSpPr txBox="1"/>
          <p:nvPr/>
        </p:nvSpPr>
        <p:spPr>
          <a:xfrm>
            <a:off x="2102136" y="3028000"/>
            <a:ext cx="5830064" cy="1446550"/>
          </a:xfrm>
          <a:prstGeom prst="rect">
            <a:avLst/>
          </a:prstGeom>
          <a:noFill/>
        </p:spPr>
        <p:txBody>
          <a:bodyPr wrap="square" rtlCol="0">
            <a:spAutoFit/>
          </a:bodyPr>
          <a:lstStyle/>
          <a:p>
            <a:r>
              <a:rPr lang="en-US" altLang="zh-CN" sz="8800" dirty="0">
                <a:solidFill>
                  <a:schemeClr val="bg1"/>
                </a:solidFill>
                <a:latin typeface="Adobe Arabic" panose="02040503050201020203" pitchFamily="18" charset="-78"/>
                <a:cs typeface="Adobe Arabic" panose="02040503050201020203" pitchFamily="18" charset="-78"/>
              </a:rPr>
              <a:t>MORIMOTO.</a:t>
            </a:r>
            <a:endParaRPr lang="zh-CN" altLang="en-US" sz="8800" dirty="0">
              <a:solidFill>
                <a:schemeClr val="bg1"/>
              </a:solidFill>
              <a:latin typeface="Adobe Arabic" panose="02040503050201020203" pitchFamily="18" charset="-78"/>
              <a:cs typeface="Adobe Arabic" panose="02040503050201020203" pitchFamily="18" charset="-78"/>
            </a:endParaRPr>
          </a:p>
        </p:txBody>
      </p:sp>
      <p:sp>
        <p:nvSpPr>
          <p:cNvPr id="9" name="矩形 8">
            <a:extLst>
              <a:ext uri="{FF2B5EF4-FFF2-40B4-BE49-F238E27FC236}">
                <a16:creationId xmlns:a16="http://schemas.microsoft.com/office/drawing/2014/main" id="{2191C36F-62F5-49F7-8A0F-C08EFFF28A4A}"/>
              </a:ext>
            </a:extLst>
          </p:cNvPr>
          <p:cNvSpPr/>
          <p:nvPr/>
        </p:nvSpPr>
        <p:spPr>
          <a:xfrm>
            <a:off x="0" y="6071940"/>
            <a:ext cx="4636168" cy="802101"/>
          </a:xfrm>
          <a:prstGeom prst="rect">
            <a:avLst/>
          </a:prstGeom>
          <a:solidFill>
            <a:srgbClr val="C28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74BE9F24-7E4F-40B7-A7BE-9DA8274D47B3}"/>
              </a:ext>
            </a:extLst>
          </p:cNvPr>
          <p:cNvPicPr>
            <a:picLocks noChangeAspect="1"/>
          </p:cNvPicPr>
          <p:nvPr/>
        </p:nvPicPr>
        <p:blipFill>
          <a:blip r:embed="rId3" cstate="email">
            <a:extLst>
              <a:ext uri="{BEBA8EAE-BF5A-486C-A8C5-ECC9F3942E4B}">
                <a14:imgProps xmlns:a14="http://schemas.microsoft.com/office/drawing/2010/main">
                  <a14:imgLayer r:embed="rId4">
                    <a14:imgEffect>
                      <a14:sharpenSoften amount="3000"/>
                    </a14:imgEffect>
                    <a14:imgEffect>
                      <a14:brightnessContrast bright="-100000" contrast="40000"/>
                    </a14:imgEffect>
                  </a14:imgLayer>
                </a14:imgProps>
              </a:ext>
              <a:ext uri="{28A0092B-C50C-407E-A947-70E740481C1C}">
                <a14:useLocalDpi xmlns:a14="http://schemas.microsoft.com/office/drawing/2010/main"/>
              </a:ext>
            </a:extLst>
          </a:blip>
          <a:stretch>
            <a:fillRect/>
          </a:stretch>
        </p:blipFill>
        <p:spPr>
          <a:xfrm>
            <a:off x="0" y="16041"/>
            <a:ext cx="12192000" cy="6858000"/>
          </a:xfrm>
          <a:prstGeom prst="rect">
            <a:avLst/>
          </a:prstGeom>
        </p:spPr>
      </p:pic>
    </p:spTree>
    <p:extLst>
      <p:ext uri="{BB962C8B-B14F-4D97-AF65-F5344CB8AC3E}">
        <p14:creationId xmlns:p14="http://schemas.microsoft.com/office/powerpoint/2010/main" val="2208047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0401C"/>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BC69EC3-FCCB-4812-8D53-0DBDA4E41BD4}"/>
              </a:ext>
            </a:extLst>
          </p:cNvPr>
          <p:cNvSpPr/>
          <p:nvPr/>
        </p:nvSpPr>
        <p:spPr>
          <a:xfrm>
            <a:off x="0" y="0"/>
            <a:ext cx="1187116" cy="6858000"/>
          </a:xfrm>
          <a:prstGeom prst="rect">
            <a:avLst/>
          </a:prstGeom>
          <a:blipFill dpi="0" rotWithShape="1">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AA064F82-F616-49DF-A6D5-E2D2E2F6F003}"/>
              </a:ext>
            </a:extLst>
          </p:cNvPr>
          <p:cNvSpPr/>
          <p:nvPr/>
        </p:nvSpPr>
        <p:spPr>
          <a:xfrm>
            <a:off x="8021052" y="5510463"/>
            <a:ext cx="4170947" cy="1347537"/>
          </a:xfrm>
          <a:prstGeom prst="rect">
            <a:avLst/>
          </a:prstGeom>
          <a:solidFill>
            <a:srgbClr val="8F45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B904AD0D-6576-4C87-98C7-ECC7476980D8}"/>
              </a:ext>
            </a:extLst>
          </p:cNvPr>
          <p:cNvGrpSpPr/>
          <p:nvPr/>
        </p:nvGrpSpPr>
        <p:grpSpPr>
          <a:xfrm>
            <a:off x="1655352" y="4821737"/>
            <a:ext cx="2273935" cy="1281430"/>
            <a:chOff x="11445" y="554"/>
            <a:chExt cx="3581" cy="2018"/>
          </a:xfrm>
        </p:grpSpPr>
        <p:sp>
          <p:nvSpPr>
            <p:cNvPr id="6" name="文本框 5">
              <a:extLst>
                <a:ext uri="{FF2B5EF4-FFF2-40B4-BE49-F238E27FC236}">
                  <a16:creationId xmlns:a16="http://schemas.microsoft.com/office/drawing/2014/main" id="{BC636D11-861D-473A-B7B9-2CCFF4BD5FB6}"/>
                </a:ext>
              </a:extLst>
            </p:cNvPr>
            <p:cNvSpPr txBox="1"/>
            <p:nvPr/>
          </p:nvSpPr>
          <p:spPr>
            <a:xfrm>
              <a:off x="11445" y="1202"/>
              <a:ext cx="3581" cy="1370"/>
            </a:xfrm>
            <a:prstGeom prst="rect">
              <a:avLst/>
            </a:prstGeom>
            <a:noFill/>
          </p:spPr>
          <p:txBody>
            <a:bodyPr wrap="square" rtlCol="0" anchor="t">
              <a:spAutoFit/>
            </a:bodyPr>
            <a:lstStyle/>
            <a:p>
              <a:pPr algn="l" fontAlgn="auto">
                <a:lnSpc>
                  <a:spcPct val="130000"/>
                </a:lnSpc>
              </a:pPr>
              <a:r>
                <a:rPr lang="zh-CN" altLang="en-US" sz="8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rPr>
                <a:t>I walked through many mountains, walked through many waters, and knew many people. The only thing that really makes me tempted is that you see me at the moment. </a:t>
              </a:r>
            </a:p>
          </p:txBody>
        </p:sp>
        <p:sp>
          <p:nvSpPr>
            <p:cNvPr id="7" name="文本框 6">
              <a:extLst>
                <a:ext uri="{FF2B5EF4-FFF2-40B4-BE49-F238E27FC236}">
                  <a16:creationId xmlns:a16="http://schemas.microsoft.com/office/drawing/2014/main" id="{EE5391A2-CB32-42C0-A899-0F9726B9EFA4}"/>
                </a:ext>
              </a:extLst>
            </p:cNvPr>
            <p:cNvSpPr txBox="1"/>
            <p:nvPr/>
          </p:nvSpPr>
          <p:spPr>
            <a:xfrm>
              <a:off x="11445" y="554"/>
              <a:ext cx="3348" cy="483"/>
            </a:xfrm>
            <a:prstGeom prst="rect">
              <a:avLst/>
            </a:prstGeom>
            <a:noFill/>
          </p:spPr>
          <p:txBody>
            <a:bodyPr wrap="square" rtlCol="0">
              <a:spAutoFit/>
            </a:bodyPr>
            <a:lstStyle/>
            <a:p>
              <a:r>
                <a:rPr lang="zh-CN" altLang="en-US" sz="14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添加此处原有标题</a:t>
              </a:r>
              <a:endParaRPr lang="zh-CN" altLang="en-US" sz="14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p:txBody>
        </p:sp>
      </p:grpSp>
      <p:grpSp>
        <p:nvGrpSpPr>
          <p:cNvPr id="8" name="组合 7">
            <a:extLst>
              <a:ext uri="{FF2B5EF4-FFF2-40B4-BE49-F238E27FC236}">
                <a16:creationId xmlns:a16="http://schemas.microsoft.com/office/drawing/2014/main" id="{9B39FFE2-69D6-418A-B1D5-DEEE6FA26CEE}"/>
              </a:ext>
            </a:extLst>
          </p:cNvPr>
          <p:cNvGrpSpPr/>
          <p:nvPr/>
        </p:nvGrpSpPr>
        <p:grpSpPr>
          <a:xfrm>
            <a:off x="1661385" y="2855126"/>
            <a:ext cx="2273935" cy="1281430"/>
            <a:chOff x="11445" y="554"/>
            <a:chExt cx="3581" cy="2018"/>
          </a:xfrm>
        </p:grpSpPr>
        <p:sp>
          <p:nvSpPr>
            <p:cNvPr id="9" name="文本框 8">
              <a:extLst>
                <a:ext uri="{FF2B5EF4-FFF2-40B4-BE49-F238E27FC236}">
                  <a16:creationId xmlns:a16="http://schemas.microsoft.com/office/drawing/2014/main" id="{5593687F-1B68-4F87-B21D-05574F00C655}"/>
                </a:ext>
              </a:extLst>
            </p:cNvPr>
            <p:cNvSpPr txBox="1"/>
            <p:nvPr/>
          </p:nvSpPr>
          <p:spPr>
            <a:xfrm>
              <a:off x="11445" y="1202"/>
              <a:ext cx="3581" cy="1370"/>
            </a:xfrm>
            <a:prstGeom prst="rect">
              <a:avLst/>
            </a:prstGeom>
            <a:noFill/>
          </p:spPr>
          <p:txBody>
            <a:bodyPr wrap="square" rtlCol="0" anchor="t">
              <a:spAutoFit/>
            </a:bodyPr>
            <a:lstStyle/>
            <a:p>
              <a:pPr algn="l" fontAlgn="auto">
                <a:lnSpc>
                  <a:spcPct val="130000"/>
                </a:lnSpc>
              </a:pPr>
              <a:r>
                <a:rPr lang="zh-CN" altLang="en-US" sz="8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rPr>
                <a:t>I walked through many mountains, walked through many waters, and knew many people. The only thing that really makes me tempted is that you see me at the moment. </a:t>
              </a:r>
            </a:p>
          </p:txBody>
        </p:sp>
        <p:sp>
          <p:nvSpPr>
            <p:cNvPr id="10" name="文本框 9">
              <a:extLst>
                <a:ext uri="{FF2B5EF4-FFF2-40B4-BE49-F238E27FC236}">
                  <a16:creationId xmlns:a16="http://schemas.microsoft.com/office/drawing/2014/main" id="{794BA47C-98B5-4961-BBCC-5BEE2DA4DC54}"/>
                </a:ext>
              </a:extLst>
            </p:cNvPr>
            <p:cNvSpPr txBox="1"/>
            <p:nvPr/>
          </p:nvSpPr>
          <p:spPr>
            <a:xfrm>
              <a:off x="11445" y="554"/>
              <a:ext cx="3348" cy="483"/>
            </a:xfrm>
            <a:prstGeom prst="rect">
              <a:avLst/>
            </a:prstGeom>
            <a:noFill/>
          </p:spPr>
          <p:txBody>
            <a:bodyPr wrap="square" rtlCol="0">
              <a:spAutoFit/>
            </a:bodyPr>
            <a:lstStyle/>
            <a:p>
              <a:r>
                <a:rPr lang="zh-CN" altLang="en-US" sz="14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添加此处原有标题</a:t>
              </a:r>
              <a:endParaRPr lang="zh-CN" altLang="en-US" sz="14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p:txBody>
        </p:sp>
      </p:grpSp>
      <p:grpSp>
        <p:nvGrpSpPr>
          <p:cNvPr id="11" name="组合 10">
            <a:extLst>
              <a:ext uri="{FF2B5EF4-FFF2-40B4-BE49-F238E27FC236}">
                <a16:creationId xmlns:a16="http://schemas.microsoft.com/office/drawing/2014/main" id="{1C57CF1E-79EA-4FC7-8389-4A7C5EE9E974}"/>
              </a:ext>
            </a:extLst>
          </p:cNvPr>
          <p:cNvGrpSpPr/>
          <p:nvPr/>
        </p:nvGrpSpPr>
        <p:grpSpPr>
          <a:xfrm>
            <a:off x="1655352" y="984068"/>
            <a:ext cx="2273935" cy="1281430"/>
            <a:chOff x="11445" y="554"/>
            <a:chExt cx="3581" cy="2018"/>
          </a:xfrm>
        </p:grpSpPr>
        <p:sp>
          <p:nvSpPr>
            <p:cNvPr id="12" name="文本框 11">
              <a:extLst>
                <a:ext uri="{FF2B5EF4-FFF2-40B4-BE49-F238E27FC236}">
                  <a16:creationId xmlns:a16="http://schemas.microsoft.com/office/drawing/2014/main" id="{AC6C26D7-E50A-4296-8AA8-2B243F4E2995}"/>
                </a:ext>
              </a:extLst>
            </p:cNvPr>
            <p:cNvSpPr txBox="1"/>
            <p:nvPr/>
          </p:nvSpPr>
          <p:spPr>
            <a:xfrm>
              <a:off x="11445" y="1202"/>
              <a:ext cx="3581" cy="1370"/>
            </a:xfrm>
            <a:prstGeom prst="rect">
              <a:avLst/>
            </a:prstGeom>
            <a:noFill/>
          </p:spPr>
          <p:txBody>
            <a:bodyPr wrap="square" rtlCol="0" anchor="t">
              <a:spAutoFit/>
            </a:bodyPr>
            <a:lstStyle/>
            <a:p>
              <a:pPr algn="l" fontAlgn="auto">
                <a:lnSpc>
                  <a:spcPct val="130000"/>
                </a:lnSpc>
              </a:pPr>
              <a:r>
                <a:rPr lang="zh-CN" altLang="en-US" sz="8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rPr>
                <a:t>I walked through many mountains, walked through many waters, and knew many people. The only thing that really makes me tempted is that you see me at the moment. </a:t>
              </a:r>
            </a:p>
          </p:txBody>
        </p:sp>
        <p:sp>
          <p:nvSpPr>
            <p:cNvPr id="13" name="文本框 12">
              <a:extLst>
                <a:ext uri="{FF2B5EF4-FFF2-40B4-BE49-F238E27FC236}">
                  <a16:creationId xmlns:a16="http://schemas.microsoft.com/office/drawing/2014/main" id="{36CE0B55-2EB1-45BE-8F02-F1E5A920E45B}"/>
                </a:ext>
              </a:extLst>
            </p:cNvPr>
            <p:cNvSpPr txBox="1"/>
            <p:nvPr/>
          </p:nvSpPr>
          <p:spPr>
            <a:xfrm>
              <a:off x="11445" y="554"/>
              <a:ext cx="3348" cy="483"/>
            </a:xfrm>
            <a:prstGeom prst="rect">
              <a:avLst/>
            </a:prstGeom>
            <a:noFill/>
          </p:spPr>
          <p:txBody>
            <a:bodyPr wrap="square" rtlCol="0">
              <a:spAutoFit/>
            </a:bodyPr>
            <a:lstStyle/>
            <a:p>
              <a:r>
                <a:rPr lang="zh-CN" altLang="en-US" sz="14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添加此处原有标题</a:t>
              </a:r>
              <a:endParaRPr lang="zh-CN" altLang="en-US" sz="14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p:txBody>
        </p:sp>
      </p:grpSp>
      <p:sp>
        <p:nvSpPr>
          <p:cNvPr id="15" name="文本框 14">
            <a:extLst>
              <a:ext uri="{FF2B5EF4-FFF2-40B4-BE49-F238E27FC236}">
                <a16:creationId xmlns:a16="http://schemas.microsoft.com/office/drawing/2014/main" id="{4FE299A7-EBCB-46B3-B980-E3566318FEF3}"/>
              </a:ext>
            </a:extLst>
          </p:cNvPr>
          <p:cNvSpPr txBox="1"/>
          <p:nvPr/>
        </p:nvSpPr>
        <p:spPr>
          <a:xfrm rot="16200000">
            <a:off x="9891082" y="4296769"/>
            <a:ext cx="430887" cy="4043683"/>
          </a:xfrm>
          <a:prstGeom prst="rect">
            <a:avLst/>
          </a:prstGeom>
          <a:noFill/>
        </p:spPr>
        <p:txBody>
          <a:bodyPr vert="eaVert" wrap="square" rtlCol="0">
            <a:spAutoFit/>
          </a:bodyPr>
          <a:lstStyle/>
          <a:p>
            <a:pPr algn="dist"/>
            <a:r>
              <a:rPr lang="en-US" altLang="zh-CN" sz="1600" dirty="0">
                <a:solidFill>
                  <a:schemeClr val="bg1"/>
                </a:solidFill>
                <a:latin typeface="Abhaya Libre Medium" panose="02000603000000000000" pitchFamily="2" charset="0"/>
                <a:cs typeface="Abhaya Libre Medium" panose="02000603000000000000" pitchFamily="2" charset="0"/>
              </a:rPr>
              <a:t>THE POWER POINT COME</a:t>
            </a:r>
            <a:r>
              <a:rPr lang="zh-CN" altLang="en-US" sz="1600" dirty="0">
                <a:solidFill>
                  <a:schemeClr val="bg1"/>
                </a:solidFill>
                <a:latin typeface="Abhaya Libre Medium" panose="02000603000000000000" pitchFamily="2" charset="0"/>
                <a:cs typeface="Abhaya Libre Medium" panose="02000603000000000000" pitchFamily="2" charset="0"/>
              </a:rPr>
              <a:t> </a:t>
            </a:r>
            <a:r>
              <a:rPr lang="en-US" altLang="zh-CN" sz="1600" dirty="0">
                <a:solidFill>
                  <a:schemeClr val="bg1"/>
                </a:solidFill>
                <a:latin typeface="Abhaya Libre Medium" panose="02000603000000000000" pitchFamily="2" charset="0"/>
                <a:cs typeface="Abhaya Libre Medium" panose="02000603000000000000" pitchFamily="2" charset="0"/>
              </a:rPr>
              <a:t>FROM</a:t>
            </a:r>
            <a:r>
              <a:rPr lang="zh-CN" altLang="en-US" sz="1600" dirty="0">
                <a:solidFill>
                  <a:schemeClr val="bg1"/>
                </a:solidFill>
                <a:latin typeface="Abhaya Libre Medium" panose="02000603000000000000" pitchFamily="2" charset="0"/>
                <a:cs typeface="Abhaya Libre Medium" panose="02000603000000000000" pitchFamily="2" charset="0"/>
              </a:rPr>
              <a:t> </a:t>
            </a:r>
            <a:r>
              <a:rPr lang="en-US" altLang="zh-CN" sz="1600" dirty="0">
                <a:solidFill>
                  <a:schemeClr val="bg1"/>
                </a:solidFill>
                <a:latin typeface="Abhaya Libre Medium" panose="02000603000000000000" pitchFamily="2" charset="0"/>
                <a:cs typeface="Abhaya Libre Medium" panose="02000603000000000000" pitchFamily="2" charset="0"/>
              </a:rPr>
              <a:t>WPS</a:t>
            </a:r>
            <a:endParaRPr lang="zh-CN" altLang="en-US" sz="1600" dirty="0">
              <a:solidFill>
                <a:schemeClr val="bg1"/>
              </a:solidFill>
              <a:latin typeface="Abhaya Libre Medium" panose="02000603000000000000" pitchFamily="2" charset="0"/>
              <a:cs typeface="Abhaya Libre Medium" panose="02000603000000000000" pitchFamily="2" charset="0"/>
            </a:endParaRPr>
          </a:p>
        </p:txBody>
      </p:sp>
      <p:grpSp>
        <p:nvGrpSpPr>
          <p:cNvPr id="18" name="组合 17">
            <a:extLst>
              <a:ext uri="{FF2B5EF4-FFF2-40B4-BE49-F238E27FC236}">
                <a16:creationId xmlns:a16="http://schemas.microsoft.com/office/drawing/2014/main" id="{FA8D1240-F033-4E8F-88AF-B0FE282D0D9D}"/>
              </a:ext>
            </a:extLst>
          </p:cNvPr>
          <p:cNvGrpSpPr/>
          <p:nvPr/>
        </p:nvGrpSpPr>
        <p:grpSpPr>
          <a:xfrm>
            <a:off x="8284319" y="1105958"/>
            <a:ext cx="3249955" cy="4137318"/>
            <a:chOff x="8284319" y="1105958"/>
            <a:chExt cx="3249955" cy="4137318"/>
          </a:xfrm>
        </p:grpSpPr>
        <p:sp>
          <p:nvSpPr>
            <p:cNvPr id="14" name="Google Shape;261;p43">
              <a:extLst>
                <a:ext uri="{FF2B5EF4-FFF2-40B4-BE49-F238E27FC236}">
                  <a16:creationId xmlns:a16="http://schemas.microsoft.com/office/drawing/2014/main" id="{524D7DDB-54C1-4F36-B838-4DC35E717688}"/>
                </a:ext>
              </a:extLst>
            </p:cNvPr>
            <p:cNvSpPr txBox="1"/>
            <p:nvPr/>
          </p:nvSpPr>
          <p:spPr>
            <a:xfrm>
              <a:off x="8284319" y="2957009"/>
              <a:ext cx="3249955" cy="2286267"/>
            </a:xfrm>
            <a:prstGeom prst="rect">
              <a:avLst/>
            </a:prstGeom>
            <a:noFill/>
            <a:ln>
              <a:noFill/>
            </a:ln>
          </p:spPr>
          <p:txBody>
            <a:bodyPr spcFirstLastPara="1" wrap="square" lIns="91433" tIns="45700" rIns="91433" bIns="45700" anchor="t" anchorCtr="0">
              <a:noAutofit/>
            </a:bodyPr>
            <a:lstStyle/>
            <a:p>
              <a:pPr marL="0" marR="0" lvl="0" indent="0" algn="l" rtl="0">
                <a:lnSpc>
                  <a:spcPct val="150000"/>
                </a:lnSpc>
                <a:spcBef>
                  <a:spcPts val="0"/>
                </a:spcBef>
                <a:spcAft>
                  <a:spcPts val="0"/>
                </a:spcAft>
                <a:buNone/>
              </a:pPr>
              <a:r>
                <a:rPr lang="zh-CN" altLang="en-US" sz="8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8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a:p>
              <a:pPr marL="0" marR="0" lvl="0" indent="0" algn="l" rtl="0">
                <a:lnSpc>
                  <a:spcPct val="150000"/>
                </a:lnSpc>
                <a:spcBef>
                  <a:spcPts val="0"/>
                </a:spcBef>
                <a:spcAft>
                  <a:spcPts val="0"/>
                </a:spcAft>
                <a:buNone/>
              </a:pPr>
              <a:endParaRPr sz="8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ontserrat" panose="00000500000000000000"/>
              </a:endParaRPr>
            </a:p>
            <a:p>
              <a:pPr marL="0" marR="0" lvl="0" indent="0" algn="l" rtl="0">
                <a:lnSpc>
                  <a:spcPct val="150000"/>
                </a:lnSpc>
                <a:spcBef>
                  <a:spcPts val="0"/>
                </a:spcBef>
                <a:spcAft>
                  <a:spcPts val="0"/>
                </a:spcAft>
                <a:buNone/>
              </a:pPr>
              <a:r>
                <a:rPr lang="zh-CN" altLang="en-US" sz="8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8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a:p>
              <a:pPr marL="0" marR="0" lvl="0" indent="0" algn="l" rtl="0">
                <a:lnSpc>
                  <a:spcPct val="150000"/>
                </a:lnSpc>
                <a:spcBef>
                  <a:spcPts val="0"/>
                </a:spcBef>
                <a:spcAft>
                  <a:spcPts val="0"/>
                </a:spcAft>
                <a:buNone/>
              </a:pPr>
              <a:endParaRPr sz="8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ontserrat" panose="00000500000000000000"/>
              </a:endParaRPr>
            </a:p>
            <a:p>
              <a:pPr marL="0" marR="0" lvl="0" indent="0" algn="l" rtl="0">
                <a:lnSpc>
                  <a:spcPct val="150000"/>
                </a:lnSpc>
                <a:spcBef>
                  <a:spcPts val="0"/>
                </a:spcBef>
                <a:spcAft>
                  <a:spcPts val="0"/>
                </a:spcAft>
                <a:buNone/>
              </a:pPr>
              <a:endParaRPr sz="8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ontserrat" panose="00000500000000000000"/>
              </a:endParaRPr>
            </a:p>
          </p:txBody>
        </p:sp>
        <p:sp>
          <p:nvSpPr>
            <p:cNvPr id="16" name="文本框 15">
              <a:extLst>
                <a:ext uri="{FF2B5EF4-FFF2-40B4-BE49-F238E27FC236}">
                  <a16:creationId xmlns:a16="http://schemas.microsoft.com/office/drawing/2014/main" id="{5051C5EC-B161-446E-B519-1023F5085B1A}"/>
                </a:ext>
              </a:extLst>
            </p:cNvPr>
            <p:cNvSpPr txBox="1"/>
            <p:nvPr/>
          </p:nvSpPr>
          <p:spPr>
            <a:xfrm>
              <a:off x="8284319" y="1105958"/>
              <a:ext cx="3249955" cy="1754326"/>
            </a:xfrm>
            <a:prstGeom prst="rect">
              <a:avLst/>
            </a:prstGeom>
            <a:noFill/>
          </p:spPr>
          <p:txBody>
            <a:bodyPr wrap="square" rtlCol="0">
              <a:spAutoFit/>
            </a:bodyPr>
            <a:lstStyle/>
            <a:p>
              <a:r>
                <a:rPr lang="en-US" altLang="zh-CN" sz="5400" dirty="0">
                  <a:solidFill>
                    <a:schemeClr val="bg1"/>
                  </a:solidFill>
                  <a:latin typeface="Abhaya Libre" panose="02000503000000000000" pitchFamily="2" charset="0"/>
                  <a:cs typeface="Abhaya Libre" panose="02000503000000000000" pitchFamily="2" charset="0"/>
                </a:rPr>
                <a:t>MORIMOTO.</a:t>
              </a:r>
              <a:endParaRPr lang="zh-CN" altLang="en-US" sz="5400" dirty="0">
                <a:solidFill>
                  <a:schemeClr val="bg1"/>
                </a:solidFill>
                <a:latin typeface="Abhaya Libre" panose="02000503000000000000" pitchFamily="2" charset="0"/>
                <a:cs typeface="Abhaya Libre" panose="02000503000000000000" pitchFamily="2" charset="0"/>
              </a:endParaRPr>
            </a:p>
          </p:txBody>
        </p:sp>
      </p:grpSp>
      <p:pic>
        <p:nvPicPr>
          <p:cNvPr id="17" name="图片 16">
            <a:extLst>
              <a:ext uri="{FF2B5EF4-FFF2-40B4-BE49-F238E27FC236}">
                <a16:creationId xmlns:a16="http://schemas.microsoft.com/office/drawing/2014/main" id="{E762CCF1-86A4-498A-86DD-8B13C7732522}"/>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flipH="1">
            <a:off x="-1451811" y="0"/>
            <a:ext cx="9095874" cy="7239011"/>
          </a:xfrm>
          <a:prstGeom prst="rect">
            <a:avLst/>
          </a:prstGeom>
        </p:spPr>
      </p:pic>
      <p:pic>
        <p:nvPicPr>
          <p:cNvPr id="20" name="图片 19">
            <a:extLst>
              <a:ext uri="{FF2B5EF4-FFF2-40B4-BE49-F238E27FC236}">
                <a16:creationId xmlns:a16="http://schemas.microsoft.com/office/drawing/2014/main" id="{D4C06098-E2BE-4D09-8112-3DF0C797E74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474408" y="444679"/>
            <a:ext cx="3243183" cy="5873932"/>
          </a:xfrm>
          <a:prstGeom prst="rect">
            <a:avLst/>
          </a:prstGeom>
        </p:spPr>
      </p:pic>
    </p:spTree>
    <p:extLst>
      <p:ext uri="{BB962C8B-B14F-4D97-AF65-F5344CB8AC3E}">
        <p14:creationId xmlns:p14="http://schemas.microsoft.com/office/powerpoint/2010/main" val="3932731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0401C"/>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ABF3B67-B263-4200-818A-16DF10310D7E}"/>
              </a:ext>
            </a:extLst>
          </p:cNvPr>
          <p:cNvSpPr/>
          <p:nvPr/>
        </p:nvSpPr>
        <p:spPr>
          <a:xfrm>
            <a:off x="1499773" y="1203158"/>
            <a:ext cx="4596227" cy="3076074"/>
          </a:xfrm>
          <a:prstGeom prst="rect">
            <a:avLst/>
          </a:prstGeom>
          <a:blipFill>
            <a:blip r:embed="rId2"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86DC536C-3A52-4672-8B0C-3B9CA446E27E}"/>
              </a:ext>
            </a:extLst>
          </p:cNvPr>
          <p:cNvSpPr/>
          <p:nvPr/>
        </p:nvSpPr>
        <p:spPr>
          <a:xfrm>
            <a:off x="6096000" y="1203158"/>
            <a:ext cx="5069141" cy="3076074"/>
          </a:xfrm>
          <a:prstGeom prst="rect">
            <a:avLst/>
          </a:prstGeom>
          <a:blipFill>
            <a:blip r:embed="rId3"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B8D3865-94C3-442B-BCE1-7B2FD1E452A2}"/>
              </a:ext>
            </a:extLst>
          </p:cNvPr>
          <p:cNvSpPr/>
          <p:nvPr/>
        </p:nvSpPr>
        <p:spPr>
          <a:xfrm>
            <a:off x="11165141" y="1203158"/>
            <a:ext cx="1026859" cy="3076074"/>
          </a:xfrm>
          <a:prstGeom prst="rect">
            <a:avLst/>
          </a:prstGeom>
          <a:solidFill>
            <a:srgbClr val="8F45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FCACB3D7-A7BF-426A-9143-82ECFA7B7E3D}"/>
              </a:ext>
            </a:extLst>
          </p:cNvPr>
          <p:cNvSpPr/>
          <p:nvPr/>
        </p:nvSpPr>
        <p:spPr>
          <a:xfrm>
            <a:off x="1499773" y="4279232"/>
            <a:ext cx="4596227" cy="2578768"/>
          </a:xfrm>
          <a:prstGeom prst="rect">
            <a:avLst/>
          </a:prstGeom>
          <a:solidFill>
            <a:srgbClr val="8F45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AE44BED7-F729-4F36-8B04-3F69A6863AB9}"/>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flipH="1">
            <a:off x="2582696" y="0"/>
            <a:ext cx="9095874" cy="7239011"/>
          </a:xfrm>
          <a:prstGeom prst="rect">
            <a:avLst/>
          </a:prstGeom>
        </p:spPr>
      </p:pic>
      <p:sp>
        <p:nvSpPr>
          <p:cNvPr id="7" name="Google Shape;261;p43">
            <a:extLst>
              <a:ext uri="{FF2B5EF4-FFF2-40B4-BE49-F238E27FC236}">
                <a16:creationId xmlns:a16="http://schemas.microsoft.com/office/drawing/2014/main" id="{B4930668-5CDB-4C4D-A195-4D51CFC4AC4C}"/>
              </a:ext>
            </a:extLst>
          </p:cNvPr>
          <p:cNvSpPr txBox="1"/>
          <p:nvPr/>
        </p:nvSpPr>
        <p:spPr>
          <a:xfrm>
            <a:off x="1688334" y="4571733"/>
            <a:ext cx="4215161" cy="2286267"/>
          </a:xfrm>
          <a:prstGeom prst="rect">
            <a:avLst/>
          </a:prstGeom>
          <a:noFill/>
          <a:ln>
            <a:noFill/>
          </a:ln>
        </p:spPr>
        <p:txBody>
          <a:bodyPr spcFirstLastPara="1" wrap="square" lIns="91433" tIns="45700" rIns="91433" bIns="45700" anchor="t" anchorCtr="0">
            <a:noAutofit/>
          </a:bodyPr>
          <a:lstStyle/>
          <a:p>
            <a:pPr marL="0" marR="0" lvl="0" indent="0" algn="l" rtl="0">
              <a:lnSpc>
                <a:spcPct val="150000"/>
              </a:lnSpc>
              <a:spcBef>
                <a:spcPts val="0"/>
              </a:spcBef>
              <a:spcAft>
                <a:spcPts val="0"/>
              </a:spcAft>
              <a:buNone/>
            </a:pPr>
            <a:r>
              <a:rPr lang="zh-CN" altLang="en-US"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a:p>
            <a:pPr marL="0" marR="0" lvl="0" indent="0" algn="l" rtl="0">
              <a:lnSpc>
                <a:spcPct val="150000"/>
              </a:lnSpc>
              <a:spcBef>
                <a:spcPts val="0"/>
              </a:spcBef>
              <a:spcAft>
                <a:spcPts val="0"/>
              </a:spcAft>
              <a:buNone/>
            </a:pPr>
            <a:endParaRPr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ontserrat" panose="00000500000000000000"/>
            </a:endParaRPr>
          </a:p>
          <a:p>
            <a:pPr marL="0" marR="0" lvl="0" indent="0" algn="l" rtl="0">
              <a:lnSpc>
                <a:spcPct val="150000"/>
              </a:lnSpc>
              <a:spcBef>
                <a:spcPts val="0"/>
              </a:spcBef>
              <a:spcAft>
                <a:spcPts val="0"/>
              </a:spcAft>
              <a:buNone/>
            </a:pPr>
            <a:r>
              <a:rPr lang="zh-CN" altLang="en-US"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a:p>
            <a:pPr marL="0" marR="0" lvl="0" indent="0" algn="l" rtl="0">
              <a:lnSpc>
                <a:spcPct val="150000"/>
              </a:lnSpc>
              <a:spcBef>
                <a:spcPts val="0"/>
              </a:spcBef>
              <a:spcAft>
                <a:spcPts val="0"/>
              </a:spcAft>
              <a:buNone/>
            </a:pPr>
            <a:endParaRPr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ontserrat" panose="00000500000000000000"/>
            </a:endParaRPr>
          </a:p>
          <a:p>
            <a:pPr marL="0" marR="0" lvl="0" indent="0" algn="l" rtl="0">
              <a:lnSpc>
                <a:spcPct val="150000"/>
              </a:lnSpc>
              <a:spcBef>
                <a:spcPts val="0"/>
              </a:spcBef>
              <a:spcAft>
                <a:spcPts val="0"/>
              </a:spcAft>
              <a:buNone/>
            </a:pPr>
            <a:endParaRPr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ontserrat" panose="00000500000000000000"/>
            </a:endParaRPr>
          </a:p>
        </p:txBody>
      </p:sp>
      <p:sp>
        <p:nvSpPr>
          <p:cNvPr id="8" name="Google Shape;261;p43">
            <a:extLst>
              <a:ext uri="{FF2B5EF4-FFF2-40B4-BE49-F238E27FC236}">
                <a16:creationId xmlns:a16="http://schemas.microsoft.com/office/drawing/2014/main" id="{63A6A4DC-104A-41B3-BD64-6465DA207957}"/>
              </a:ext>
            </a:extLst>
          </p:cNvPr>
          <p:cNvSpPr txBox="1"/>
          <p:nvPr/>
        </p:nvSpPr>
        <p:spPr>
          <a:xfrm>
            <a:off x="6701492" y="4579487"/>
            <a:ext cx="4215161" cy="2286267"/>
          </a:xfrm>
          <a:prstGeom prst="rect">
            <a:avLst/>
          </a:prstGeom>
          <a:noFill/>
          <a:ln>
            <a:noFill/>
          </a:ln>
        </p:spPr>
        <p:txBody>
          <a:bodyPr spcFirstLastPara="1" wrap="square" lIns="91433" tIns="45700" rIns="91433" bIns="45700" anchor="t" anchorCtr="0">
            <a:noAutofit/>
          </a:bodyPr>
          <a:lstStyle/>
          <a:p>
            <a:pPr marL="0" marR="0" lvl="0" indent="0" algn="l" rtl="0">
              <a:lnSpc>
                <a:spcPct val="150000"/>
              </a:lnSpc>
              <a:spcBef>
                <a:spcPts val="0"/>
              </a:spcBef>
              <a:spcAft>
                <a:spcPts val="0"/>
              </a:spcAft>
              <a:buNone/>
            </a:pPr>
            <a:r>
              <a:rPr lang="zh-CN" altLang="en-US"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a:p>
            <a:pPr marL="0" marR="0" lvl="0" indent="0" algn="l" rtl="0">
              <a:lnSpc>
                <a:spcPct val="150000"/>
              </a:lnSpc>
              <a:spcBef>
                <a:spcPts val="0"/>
              </a:spcBef>
              <a:spcAft>
                <a:spcPts val="0"/>
              </a:spcAft>
              <a:buNone/>
            </a:pPr>
            <a:endParaRPr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ontserrat" panose="00000500000000000000"/>
            </a:endParaRPr>
          </a:p>
          <a:p>
            <a:pPr marL="0" marR="0" lvl="0" indent="0" algn="l" rtl="0">
              <a:lnSpc>
                <a:spcPct val="150000"/>
              </a:lnSpc>
              <a:spcBef>
                <a:spcPts val="0"/>
              </a:spcBef>
              <a:spcAft>
                <a:spcPts val="0"/>
              </a:spcAft>
              <a:buNone/>
            </a:pPr>
            <a:r>
              <a:rPr lang="zh-CN" altLang="en-US"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a:t>
            </a:r>
            <a:endParaRPr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ontserrat" panose="00000500000000000000"/>
            </a:endParaRPr>
          </a:p>
        </p:txBody>
      </p:sp>
      <p:sp>
        <p:nvSpPr>
          <p:cNvPr id="9" name="文本框 8">
            <a:extLst>
              <a:ext uri="{FF2B5EF4-FFF2-40B4-BE49-F238E27FC236}">
                <a16:creationId xmlns:a16="http://schemas.microsoft.com/office/drawing/2014/main" id="{C14F0416-1271-450F-B551-4E5720B16FE0}"/>
              </a:ext>
            </a:extLst>
          </p:cNvPr>
          <p:cNvSpPr txBox="1"/>
          <p:nvPr/>
        </p:nvSpPr>
        <p:spPr>
          <a:xfrm>
            <a:off x="555456" y="1767072"/>
            <a:ext cx="430887" cy="4043683"/>
          </a:xfrm>
          <a:prstGeom prst="rect">
            <a:avLst/>
          </a:prstGeom>
          <a:noFill/>
        </p:spPr>
        <p:txBody>
          <a:bodyPr vert="eaVert" wrap="square" rtlCol="0">
            <a:spAutoFit/>
          </a:bodyPr>
          <a:lstStyle/>
          <a:p>
            <a:pPr algn="dist"/>
            <a:r>
              <a:rPr lang="en-US" altLang="zh-CN" sz="1600" dirty="0">
                <a:solidFill>
                  <a:schemeClr val="bg1"/>
                </a:solidFill>
                <a:latin typeface="Abhaya Libre Medium" panose="02000603000000000000" pitchFamily="2" charset="0"/>
                <a:cs typeface="Abhaya Libre Medium" panose="02000603000000000000" pitchFamily="2" charset="0"/>
              </a:rPr>
              <a:t>THE POWER POINT COME</a:t>
            </a:r>
            <a:r>
              <a:rPr lang="zh-CN" altLang="en-US" sz="1600" dirty="0">
                <a:solidFill>
                  <a:schemeClr val="bg1"/>
                </a:solidFill>
                <a:latin typeface="Abhaya Libre Medium" panose="02000603000000000000" pitchFamily="2" charset="0"/>
                <a:cs typeface="Abhaya Libre Medium" panose="02000603000000000000" pitchFamily="2" charset="0"/>
              </a:rPr>
              <a:t> </a:t>
            </a:r>
            <a:r>
              <a:rPr lang="en-US" altLang="zh-CN" sz="1600" dirty="0">
                <a:solidFill>
                  <a:schemeClr val="bg1"/>
                </a:solidFill>
                <a:latin typeface="Abhaya Libre Medium" panose="02000603000000000000" pitchFamily="2" charset="0"/>
                <a:cs typeface="Abhaya Libre Medium" panose="02000603000000000000" pitchFamily="2" charset="0"/>
              </a:rPr>
              <a:t>FROM</a:t>
            </a:r>
            <a:r>
              <a:rPr lang="zh-CN" altLang="en-US" sz="1600" dirty="0">
                <a:solidFill>
                  <a:schemeClr val="bg1"/>
                </a:solidFill>
                <a:latin typeface="Abhaya Libre Medium" panose="02000603000000000000" pitchFamily="2" charset="0"/>
                <a:cs typeface="Abhaya Libre Medium" panose="02000603000000000000" pitchFamily="2" charset="0"/>
              </a:rPr>
              <a:t> </a:t>
            </a:r>
            <a:r>
              <a:rPr lang="en-US" altLang="zh-CN" sz="1600" dirty="0">
                <a:solidFill>
                  <a:schemeClr val="bg1"/>
                </a:solidFill>
                <a:latin typeface="Abhaya Libre Medium" panose="02000603000000000000" pitchFamily="2" charset="0"/>
                <a:cs typeface="Abhaya Libre Medium" panose="02000603000000000000" pitchFamily="2" charset="0"/>
              </a:rPr>
              <a:t>WPS</a:t>
            </a:r>
            <a:endParaRPr lang="zh-CN" altLang="en-US" sz="1600" dirty="0">
              <a:solidFill>
                <a:schemeClr val="bg1"/>
              </a:solidFill>
              <a:latin typeface="Abhaya Libre Medium" panose="02000603000000000000" pitchFamily="2" charset="0"/>
              <a:cs typeface="Abhaya Libre Medium" panose="02000603000000000000" pitchFamily="2" charset="0"/>
            </a:endParaRPr>
          </a:p>
        </p:txBody>
      </p:sp>
    </p:spTree>
    <p:extLst>
      <p:ext uri="{BB962C8B-B14F-4D97-AF65-F5344CB8AC3E}">
        <p14:creationId xmlns:p14="http://schemas.microsoft.com/office/powerpoint/2010/main" val="1663821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0401C"/>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A5CAD80-33AD-4846-8B5C-C2B3CC074D35}"/>
              </a:ext>
            </a:extLst>
          </p:cNvPr>
          <p:cNvSpPr/>
          <p:nvPr/>
        </p:nvSpPr>
        <p:spPr>
          <a:xfrm>
            <a:off x="1572126" y="2021305"/>
            <a:ext cx="8823158" cy="4026569"/>
          </a:xfrm>
          <a:prstGeom prst="rect">
            <a:avLst/>
          </a:prstGeom>
          <a:blipFill dpi="0" rotWithShape="1">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A42ED6D3-4150-4992-BF95-09AC36F3CC1E}"/>
              </a:ext>
            </a:extLst>
          </p:cNvPr>
          <p:cNvSpPr txBox="1"/>
          <p:nvPr/>
        </p:nvSpPr>
        <p:spPr>
          <a:xfrm>
            <a:off x="2775284" y="1026694"/>
            <a:ext cx="6416842" cy="1862048"/>
          </a:xfrm>
          <a:prstGeom prst="rect">
            <a:avLst/>
          </a:prstGeom>
          <a:noFill/>
        </p:spPr>
        <p:txBody>
          <a:bodyPr wrap="square" rtlCol="0">
            <a:spAutoFit/>
          </a:bodyPr>
          <a:lstStyle/>
          <a:p>
            <a:pPr algn="dist"/>
            <a:r>
              <a:rPr lang="en-US" altLang="zh-CN" sz="11500" b="1" dirty="0">
                <a:solidFill>
                  <a:srgbClr val="8F4512"/>
                </a:solidFill>
              </a:rPr>
              <a:t>THANKS</a:t>
            </a:r>
            <a:endParaRPr lang="zh-CN" altLang="en-US" sz="11500" b="1" dirty="0">
              <a:solidFill>
                <a:srgbClr val="8F4512"/>
              </a:solidFill>
            </a:endParaRPr>
          </a:p>
        </p:txBody>
      </p:sp>
      <p:pic>
        <p:nvPicPr>
          <p:cNvPr id="6" name="图片 5">
            <a:extLst>
              <a:ext uri="{FF2B5EF4-FFF2-40B4-BE49-F238E27FC236}">
                <a16:creationId xmlns:a16="http://schemas.microsoft.com/office/drawing/2014/main" id="{E45BE198-2D4D-45C4-80D6-32A104186B9B}"/>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flipH="1">
            <a:off x="417095" y="0"/>
            <a:ext cx="9095874" cy="7239011"/>
          </a:xfrm>
          <a:prstGeom prst="rect">
            <a:avLst/>
          </a:prstGeom>
        </p:spPr>
      </p:pic>
    </p:spTree>
    <p:extLst>
      <p:ext uri="{BB962C8B-B14F-4D97-AF65-F5344CB8AC3E}">
        <p14:creationId xmlns:p14="http://schemas.microsoft.com/office/powerpoint/2010/main" val="299601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F4512"/>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982B141-0F2F-4A3A-A68E-2C210BDFFC11}"/>
              </a:ext>
            </a:extLst>
          </p:cNvPr>
          <p:cNvSpPr/>
          <p:nvPr/>
        </p:nvSpPr>
        <p:spPr>
          <a:xfrm>
            <a:off x="0" y="0"/>
            <a:ext cx="4731026" cy="6858000"/>
          </a:xfrm>
          <a:prstGeom prst="rect">
            <a:avLst/>
          </a:prstGeom>
          <a:solidFill>
            <a:srgbClr val="5040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131BC0E2-DCC4-49EC-A4AE-CF27388CB506}"/>
              </a:ext>
            </a:extLst>
          </p:cNvPr>
          <p:cNvSpPr/>
          <p:nvPr/>
        </p:nvSpPr>
        <p:spPr>
          <a:xfrm>
            <a:off x="2226365" y="1013791"/>
            <a:ext cx="4545496" cy="5844209"/>
          </a:xfrm>
          <a:prstGeom prst="rect">
            <a:avLst/>
          </a:prstGeom>
          <a:blipFill>
            <a:blip r:embed="rId2"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D3067D7F-3E54-409D-901D-A5156C13BEC8}"/>
              </a:ext>
            </a:extLst>
          </p:cNvPr>
          <p:cNvSpPr/>
          <p:nvPr/>
        </p:nvSpPr>
        <p:spPr>
          <a:xfrm>
            <a:off x="9422296" y="1"/>
            <a:ext cx="2769704" cy="3429000"/>
          </a:xfrm>
          <a:prstGeom prst="rect">
            <a:avLst/>
          </a:prstGeom>
          <a:blipFill dpi="0" rotWithShape="1">
            <a:blip r:embed="rId3"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E4E53837-97EB-4AB5-AEED-270125A7259A}"/>
              </a:ext>
            </a:extLst>
          </p:cNvPr>
          <p:cNvSpPr txBox="1"/>
          <p:nvPr/>
        </p:nvSpPr>
        <p:spPr>
          <a:xfrm>
            <a:off x="897739" y="1407158"/>
            <a:ext cx="430887" cy="4043683"/>
          </a:xfrm>
          <a:prstGeom prst="rect">
            <a:avLst/>
          </a:prstGeom>
          <a:noFill/>
        </p:spPr>
        <p:txBody>
          <a:bodyPr vert="eaVert" wrap="square" rtlCol="0">
            <a:spAutoFit/>
          </a:bodyPr>
          <a:lstStyle/>
          <a:p>
            <a:pPr algn="dist"/>
            <a:r>
              <a:rPr lang="en-US" altLang="zh-CN" sz="1600" dirty="0">
                <a:solidFill>
                  <a:schemeClr val="bg1"/>
                </a:solidFill>
                <a:latin typeface="Abhaya Libre Medium" panose="02000603000000000000" pitchFamily="2" charset="0"/>
                <a:cs typeface="Abhaya Libre Medium" panose="02000603000000000000" pitchFamily="2" charset="0"/>
              </a:rPr>
              <a:t>THE POWER POINT COME</a:t>
            </a:r>
            <a:r>
              <a:rPr lang="zh-CN" altLang="en-US" sz="1600" dirty="0">
                <a:solidFill>
                  <a:schemeClr val="bg1"/>
                </a:solidFill>
                <a:latin typeface="Abhaya Libre Medium" panose="02000603000000000000" pitchFamily="2" charset="0"/>
                <a:cs typeface="Abhaya Libre Medium" panose="02000603000000000000" pitchFamily="2" charset="0"/>
              </a:rPr>
              <a:t> </a:t>
            </a:r>
            <a:r>
              <a:rPr lang="en-US" altLang="zh-CN" sz="1600" dirty="0">
                <a:solidFill>
                  <a:schemeClr val="bg1"/>
                </a:solidFill>
                <a:latin typeface="Abhaya Libre Medium" panose="02000603000000000000" pitchFamily="2" charset="0"/>
                <a:cs typeface="Abhaya Libre Medium" panose="02000603000000000000" pitchFamily="2" charset="0"/>
              </a:rPr>
              <a:t>FROM</a:t>
            </a:r>
            <a:r>
              <a:rPr lang="zh-CN" altLang="en-US" sz="1600" dirty="0">
                <a:solidFill>
                  <a:schemeClr val="bg1"/>
                </a:solidFill>
                <a:latin typeface="Abhaya Libre Medium" panose="02000603000000000000" pitchFamily="2" charset="0"/>
                <a:cs typeface="Abhaya Libre Medium" panose="02000603000000000000" pitchFamily="2" charset="0"/>
              </a:rPr>
              <a:t> </a:t>
            </a:r>
            <a:r>
              <a:rPr lang="en-US" altLang="zh-CN" sz="1600" dirty="0">
                <a:solidFill>
                  <a:schemeClr val="bg1"/>
                </a:solidFill>
                <a:latin typeface="Abhaya Libre Medium" panose="02000603000000000000" pitchFamily="2" charset="0"/>
                <a:cs typeface="Abhaya Libre Medium" panose="02000603000000000000" pitchFamily="2" charset="0"/>
              </a:rPr>
              <a:t>WPS</a:t>
            </a:r>
            <a:endParaRPr lang="zh-CN" altLang="en-US" sz="1600" dirty="0">
              <a:solidFill>
                <a:schemeClr val="bg1"/>
              </a:solidFill>
              <a:latin typeface="Abhaya Libre Medium" panose="02000603000000000000" pitchFamily="2" charset="0"/>
              <a:cs typeface="Abhaya Libre Medium" panose="02000603000000000000" pitchFamily="2" charset="0"/>
            </a:endParaRPr>
          </a:p>
        </p:txBody>
      </p:sp>
      <p:sp>
        <p:nvSpPr>
          <p:cNvPr id="8" name="Google Shape;261;p43">
            <a:extLst>
              <a:ext uri="{FF2B5EF4-FFF2-40B4-BE49-F238E27FC236}">
                <a16:creationId xmlns:a16="http://schemas.microsoft.com/office/drawing/2014/main" id="{9418B213-5D2B-4CCD-A608-E609568E2F24}"/>
              </a:ext>
            </a:extLst>
          </p:cNvPr>
          <p:cNvSpPr txBox="1"/>
          <p:nvPr/>
        </p:nvSpPr>
        <p:spPr>
          <a:xfrm>
            <a:off x="7183510" y="4307707"/>
            <a:ext cx="3920981" cy="2286267"/>
          </a:xfrm>
          <a:prstGeom prst="rect">
            <a:avLst/>
          </a:prstGeom>
          <a:noFill/>
          <a:ln>
            <a:noFill/>
          </a:ln>
        </p:spPr>
        <p:txBody>
          <a:bodyPr spcFirstLastPara="1" wrap="square" lIns="91433" tIns="45700" rIns="91433" bIns="45700" anchor="t" anchorCtr="0">
            <a:noAutofit/>
          </a:bodyPr>
          <a:lstStyle/>
          <a:p>
            <a:pPr marL="0" marR="0" lvl="0" indent="0" algn="l" rtl="0">
              <a:lnSpc>
                <a:spcPct val="150000"/>
              </a:lnSpc>
              <a:spcBef>
                <a:spcPts val="0"/>
              </a:spcBef>
              <a:spcAft>
                <a:spcPts val="0"/>
              </a:spcAft>
              <a:buNone/>
            </a:pPr>
            <a:r>
              <a:rPr lang="zh-CN" altLang="en-US"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a:p>
            <a:pPr marL="0" marR="0" lvl="0" indent="0" algn="l" rtl="0">
              <a:lnSpc>
                <a:spcPct val="150000"/>
              </a:lnSpc>
              <a:spcBef>
                <a:spcPts val="0"/>
              </a:spcBef>
              <a:spcAft>
                <a:spcPts val="0"/>
              </a:spcAft>
              <a:buNone/>
            </a:pPr>
            <a:endParaRPr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ontserrat" panose="00000500000000000000"/>
            </a:endParaRPr>
          </a:p>
          <a:p>
            <a:pPr marL="0" marR="0" lvl="0" indent="0" algn="l" rtl="0">
              <a:lnSpc>
                <a:spcPct val="150000"/>
              </a:lnSpc>
              <a:spcBef>
                <a:spcPts val="0"/>
              </a:spcBef>
              <a:spcAft>
                <a:spcPts val="0"/>
              </a:spcAft>
              <a:buNone/>
            </a:pPr>
            <a:r>
              <a:rPr lang="zh-CN" altLang="en-US"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a:p>
            <a:pPr marL="0" marR="0" lvl="0" indent="0" algn="l" rtl="0">
              <a:lnSpc>
                <a:spcPct val="150000"/>
              </a:lnSpc>
              <a:spcBef>
                <a:spcPts val="0"/>
              </a:spcBef>
              <a:spcAft>
                <a:spcPts val="0"/>
              </a:spcAft>
              <a:buNone/>
            </a:pPr>
            <a:endParaRPr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ontserrat" panose="00000500000000000000"/>
            </a:endParaRPr>
          </a:p>
          <a:p>
            <a:pPr marL="0" marR="0" lvl="0" indent="0" algn="l" rtl="0">
              <a:lnSpc>
                <a:spcPct val="150000"/>
              </a:lnSpc>
              <a:spcBef>
                <a:spcPts val="0"/>
              </a:spcBef>
              <a:spcAft>
                <a:spcPts val="0"/>
              </a:spcAft>
              <a:buNone/>
            </a:pPr>
            <a:endParaRPr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ontserrat" panose="00000500000000000000"/>
            </a:endParaRPr>
          </a:p>
        </p:txBody>
      </p:sp>
      <p:sp>
        <p:nvSpPr>
          <p:cNvPr id="9" name="文本框 8">
            <a:extLst>
              <a:ext uri="{FF2B5EF4-FFF2-40B4-BE49-F238E27FC236}">
                <a16:creationId xmlns:a16="http://schemas.microsoft.com/office/drawing/2014/main" id="{6E4FCF74-685D-4745-91BF-A00C5332529E}"/>
              </a:ext>
            </a:extLst>
          </p:cNvPr>
          <p:cNvSpPr txBox="1"/>
          <p:nvPr/>
        </p:nvSpPr>
        <p:spPr>
          <a:xfrm>
            <a:off x="2365513" y="2767279"/>
            <a:ext cx="5830064" cy="1323439"/>
          </a:xfrm>
          <a:prstGeom prst="rect">
            <a:avLst/>
          </a:prstGeom>
          <a:noFill/>
        </p:spPr>
        <p:txBody>
          <a:bodyPr wrap="square" rtlCol="0">
            <a:spAutoFit/>
          </a:bodyPr>
          <a:lstStyle/>
          <a:p>
            <a:r>
              <a:rPr lang="en-US" altLang="zh-CN" sz="8000" dirty="0">
                <a:solidFill>
                  <a:schemeClr val="bg1"/>
                </a:solidFill>
                <a:latin typeface="Abhaya Libre" panose="02000503000000000000" pitchFamily="2" charset="0"/>
                <a:cs typeface="Abhaya Libre" panose="02000503000000000000" pitchFamily="2" charset="0"/>
              </a:rPr>
              <a:t>MORIMOTO.</a:t>
            </a:r>
            <a:endParaRPr lang="zh-CN" altLang="en-US" sz="8000" dirty="0">
              <a:solidFill>
                <a:schemeClr val="bg1"/>
              </a:solidFill>
              <a:latin typeface="Abhaya Libre" panose="02000503000000000000" pitchFamily="2" charset="0"/>
              <a:cs typeface="Abhaya Libre" panose="02000503000000000000" pitchFamily="2" charset="0"/>
            </a:endParaRPr>
          </a:p>
        </p:txBody>
      </p:sp>
      <p:pic>
        <p:nvPicPr>
          <p:cNvPr id="10" name="图片 9">
            <a:extLst>
              <a:ext uri="{FF2B5EF4-FFF2-40B4-BE49-F238E27FC236}">
                <a16:creationId xmlns:a16="http://schemas.microsoft.com/office/drawing/2014/main" id="{04B528CD-3F74-4906-97AB-6AEF95122A72}"/>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flipH="1">
            <a:off x="735375" y="0"/>
            <a:ext cx="8073562" cy="6425397"/>
          </a:xfrm>
          <a:prstGeom prst="rect">
            <a:avLst/>
          </a:prstGeom>
        </p:spPr>
      </p:pic>
    </p:spTree>
    <p:extLst>
      <p:ext uri="{BB962C8B-B14F-4D97-AF65-F5344CB8AC3E}">
        <p14:creationId xmlns:p14="http://schemas.microsoft.com/office/powerpoint/2010/main" val="2616624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F4512"/>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F0E9659-7E44-4A77-BF8C-284A99784555}"/>
              </a:ext>
            </a:extLst>
          </p:cNvPr>
          <p:cNvSpPr/>
          <p:nvPr/>
        </p:nvSpPr>
        <p:spPr>
          <a:xfrm>
            <a:off x="6599583" y="0"/>
            <a:ext cx="5592417" cy="6858000"/>
          </a:xfrm>
          <a:prstGeom prst="rect">
            <a:avLst/>
          </a:prstGeom>
          <a:solidFill>
            <a:srgbClr val="5040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0960426-8424-4E5C-B242-92B42546C3C2}"/>
              </a:ext>
            </a:extLst>
          </p:cNvPr>
          <p:cNvSpPr/>
          <p:nvPr/>
        </p:nvSpPr>
        <p:spPr>
          <a:xfrm>
            <a:off x="3654287" y="1613496"/>
            <a:ext cx="5890591" cy="4197259"/>
          </a:xfrm>
          <a:prstGeom prst="rect">
            <a:avLst/>
          </a:prstGeom>
          <a:blipFill dpi="0" rotWithShape="1">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9FE960AE-198E-4D90-8EC8-7F4DC4D25798}"/>
              </a:ext>
            </a:extLst>
          </p:cNvPr>
          <p:cNvSpPr txBox="1"/>
          <p:nvPr/>
        </p:nvSpPr>
        <p:spPr>
          <a:xfrm>
            <a:off x="10437551" y="1767072"/>
            <a:ext cx="430887" cy="4043683"/>
          </a:xfrm>
          <a:prstGeom prst="rect">
            <a:avLst/>
          </a:prstGeom>
          <a:noFill/>
        </p:spPr>
        <p:txBody>
          <a:bodyPr vert="eaVert" wrap="square" rtlCol="0">
            <a:spAutoFit/>
          </a:bodyPr>
          <a:lstStyle/>
          <a:p>
            <a:pPr algn="dist"/>
            <a:r>
              <a:rPr lang="en-US" altLang="zh-CN" sz="1600" dirty="0">
                <a:solidFill>
                  <a:schemeClr val="bg1"/>
                </a:solidFill>
                <a:latin typeface="Abhaya Libre Medium" panose="02000603000000000000" pitchFamily="2" charset="0"/>
                <a:cs typeface="Abhaya Libre Medium" panose="02000603000000000000" pitchFamily="2" charset="0"/>
              </a:rPr>
              <a:t>THE POWER POINT COME</a:t>
            </a:r>
            <a:r>
              <a:rPr lang="zh-CN" altLang="en-US" sz="1600" dirty="0">
                <a:solidFill>
                  <a:schemeClr val="bg1"/>
                </a:solidFill>
                <a:latin typeface="Abhaya Libre Medium" panose="02000603000000000000" pitchFamily="2" charset="0"/>
                <a:cs typeface="Abhaya Libre Medium" panose="02000603000000000000" pitchFamily="2" charset="0"/>
              </a:rPr>
              <a:t> </a:t>
            </a:r>
            <a:r>
              <a:rPr lang="en-US" altLang="zh-CN" sz="1600" dirty="0">
                <a:solidFill>
                  <a:schemeClr val="bg1"/>
                </a:solidFill>
                <a:latin typeface="Abhaya Libre Medium" panose="02000603000000000000" pitchFamily="2" charset="0"/>
                <a:cs typeface="Abhaya Libre Medium" panose="02000603000000000000" pitchFamily="2" charset="0"/>
              </a:rPr>
              <a:t>FROM</a:t>
            </a:r>
            <a:r>
              <a:rPr lang="zh-CN" altLang="en-US" sz="1600" dirty="0">
                <a:solidFill>
                  <a:schemeClr val="bg1"/>
                </a:solidFill>
                <a:latin typeface="Abhaya Libre Medium" panose="02000603000000000000" pitchFamily="2" charset="0"/>
                <a:cs typeface="Abhaya Libre Medium" panose="02000603000000000000" pitchFamily="2" charset="0"/>
              </a:rPr>
              <a:t> </a:t>
            </a:r>
            <a:r>
              <a:rPr lang="en-US" altLang="zh-CN" sz="1600" dirty="0">
                <a:solidFill>
                  <a:schemeClr val="bg1"/>
                </a:solidFill>
                <a:latin typeface="Abhaya Libre Medium" panose="02000603000000000000" pitchFamily="2" charset="0"/>
                <a:cs typeface="Abhaya Libre Medium" panose="02000603000000000000" pitchFamily="2" charset="0"/>
              </a:rPr>
              <a:t>WPS</a:t>
            </a:r>
            <a:endParaRPr lang="zh-CN" altLang="en-US" sz="1600" dirty="0">
              <a:solidFill>
                <a:schemeClr val="bg1"/>
              </a:solidFill>
              <a:latin typeface="Abhaya Libre Medium" panose="02000603000000000000" pitchFamily="2" charset="0"/>
              <a:cs typeface="Abhaya Libre Medium" panose="02000603000000000000" pitchFamily="2" charset="0"/>
            </a:endParaRPr>
          </a:p>
        </p:txBody>
      </p:sp>
      <p:sp>
        <p:nvSpPr>
          <p:cNvPr id="6" name="Google Shape;261;p43">
            <a:extLst>
              <a:ext uri="{FF2B5EF4-FFF2-40B4-BE49-F238E27FC236}">
                <a16:creationId xmlns:a16="http://schemas.microsoft.com/office/drawing/2014/main" id="{06AE3B39-3864-4AB9-847C-17A1B8109DF7}"/>
              </a:ext>
            </a:extLst>
          </p:cNvPr>
          <p:cNvSpPr txBox="1"/>
          <p:nvPr/>
        </p:nvSpPr>
        <p:spPr>
          <a:xfrm>
            <a:off x="686631" y="4048110"/>
            <a:ext cx="3920981" cy="2286267"/>
          </a:xfrm>
          <a:prstGeom prst="rect">
            <a:avLst/>
          </a:prstGeom>
          <a:noFill/>
          <a:ln>
            <a:noFill/>
          </a:ln>
        </p:spPr>
        <p:txBody>
          <a:bodyPr spcFirstLastPara="1" wrap="square" lIns="91433" tIns="45700" rIns="91433" bIns="45700" anchor="t" anchorCtr="0">
            <a:noAutofit/>
          </a:bodyPr>
          <a:lstStyle/>
          <a:p>
            <a:pPr marL="0" marR="0" lvl="0" indent="0" algn="l" rtl="0">
              <a:lnSpc>
                <a:spcPct val="150000"/>
              </a:lnSpc>
              <a:spcBef>
                <a:spcPts val="0"/>
              </a:spcBef>
              <a:spcAft>
                <a:spcPts val="0"/>
              </a:spcAft>
              <a:buNone/>
            </a:pPr>
            <a:r>
              <a:rPr lang="zh-CN" altLang="en-US"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a:p>
            <a:pPr marL="0" marR="0" lvl="0" indent="0" algn="l" rtl="0">
              <a:lnSpc>
                <a:spcPct val="150000"/>
              </a:lnSpc>
              <a:spcBef>
                <a:spcPts val="0"/>
              </a:spcBef>
              <a:spcAft>
                <a:spcPts val="0"/>
              </a:spcAft>
              <a:buNone/>
            </a:pPr>
            <a:endParaRPr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ontserrat" panose="00000500000000000000"/>
            </a:endParaRPr>
          </a:p>
          <a:p>
            <a:pPr marL="0" marR="0" lvl="0" indent="0" algn="l" rtl="0">
              <a:lnSpc>
                <a:spcPct val="150000"/>
              </a:lnSpc>
              <a:spcBef>
                <a:spcPts val="0"/>
              </a:spcBef>
              <a:spcAft>
                <a:spcPts val="0"/>
              </a:spcAft>
              <a:buNone/>
            </a:pPr>
            <a:r>
              <a:rPr lang="zh-CN" altLang="en-US"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a:p>
            <a:pPr marL="0" marR="0" lvl="0" indent="0" algn="l" rtl="0">
              <a:lnSpc>
                <a:spcPct val="150000"/>
              </a:lnSpc>
              <a:spcBef>
                <a:spcPts val="0"/>
              </a:spcBef>
              <a:spcAft>
                <a:spcPts val="0"/>
              </a:spcAft>
              <a:buNone/>
            </a:pPr>
            <a:endParaRPr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ontserrat" panose="00000500000000000000"/>
            </a:endParaRPr>
          </a:p>
          <a:p>
            <a:pPr marL="0" marR="0" lvl="0" indent="0" algn="l" rtl="0">
              <a:lnSpc>
                <a:spcPct val="150000"/>
              </a:lnSpc>
              <a:spcBef>
                <a:spcPts val="0"/>
              </a:spcBef>
              <a:spcAft>
                <a:spcPts val="0"/>
              </a:spcAft>
              <a:buNone/>
            </a:pPr>
            <a:endParaRPr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ontserrat" panose="00000500000000000000"/>
            </a:endParaRPr>
          </a:p>
        </p:txBody>
      </p:sp>
      <p:sp>
        <p:nvSpPr>
          <p:cNvPr id="9" name="文本框 8">
            <a:extLst>
              <a:ext uri="{FF2B5EF4-FFF2-40B4-BE49-F238E27FC236}">
                <a16:creationId xmlns:a16="http://schemas.microsoft.com/office/drawing/2014/main" id="{796F983A-9AB6-46C3-80F9-829F3041F955}"/>
              </a:ext>
            </a:extLst>
          </p:cNvPr>
          <p:cNvSpPr txBox="1"/>
          <p:nvPr/>
        </p:nvSpPr>
        <p:spPr>
          <a:xfrm>
            <a:off x="651875" y="2468922"/>
            <a:ext cx="5830064" cy="1200329"/>
          </a:xfrm>
          <a:prstGeom prst="rect">
            <a:avLst/>
          </a:prstGeom>
          <a:noFill/>
        </p:spPr>
        <p:txBody>
          <a:bodyPr wrap="square" rtlCol="0">
            <a:spAutoFit/>
          </a:bodyPr>
          <a:lstStyle/>
          <a:p>
            <a:r>
              <a:rPr lang="en-US" altLang="zh-CN" sz="7200" dirty="0">
                <a:solidFill>
                  <a:schemeClr val="bg1"/>
                </a:solidFill>
                <a:latin typeface="Abhaya Libre" panose="02000503000000000000" pitchFamily="2" charset="0"/>
                <a:cs typeface="Abhaya Libre" panose="02000503000000000000" pitchFamily="2" charset="0"/>
              </a:rPr>
              <a:t>MORIMOTO.</a:t>
            </a:r>
            <a:endParaRPr lang="zh-CN" altLang="en-US" sz="7200" dirty="0">
              <a:solidFill>
                <a:schemeClr val="bg1"/>
              </a:solidFill>
              <a:latin typeface="Abhaya Libre" panose="02000503000000000000" pitchFamily="2" charset="0"/>
              <a:cs typeface="Abhaya Libre" panose="02000503000000000000" pitchFamily="2" charset="0"/>
            </a:endParaRPr>
          </a:p>
        </p:txBody>
      </p:sp>
      <p:pic>
        <p:nvPicPr>
          <p:cNvPr id="10" name="图片 9">
            <a:extLst>
              <a:ext uri="{FF2B5EF4-FFF2-40B4-BE49-F238E27FC236}">
                <a16:creationId xmlns:a16="http://schemas.microsoft.com/office/drawing/2014/main" id="{291BF5A0-A3A4-4736-BD83-EB898D696215}"/>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flipH="1">
            <a:off x="3311" y="0"/>
            <a:ext cx="8073562" cy="6425397"/>
          </a:xfrm>
          <a:prstGeom prst="rect">
            <a:avLst/>
          </a:prstGeom>
        </p:spPr>
      </p:pic>
      <p:sp>
        <p:nvSpPr>
          <p:cNvPr id="11" name="矩形 10">
            <a:extLst>
              <a:ext uri="{FF2B5EF4-FFF2-40B4-BE49-F238E27FC236}">
                <a16:creationId xmlns:a16="http://schemas.microsoft.com/office/drawing/2014/main" id="{E84731D7-DCA4-4E1C-B88E-8637CAC2A2F4}"/>
              </a:ext>
            </a:extLst>
          </p:cNvPr>
          <p:cNvSpPr/>
          <p:nvPr/>
        </p:nvSpPr>
        <p:spPr>
          <a:xfrm>
            <a:off x="0" y="0"/>
            <a:ext cx="1878227" cy="1878227"/>
          </a:xfrm>
          <a:prstGeom prst="rect">
            <a:avLst/>
          </a:prstGeom>
          <a:blipFill dpi="0" rotWithShape="1">
            <a:blip r:embed="rId4"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29549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0401C"/>
        </a:solidFill>
        <a:effectLst/>
      </p:bgPr>
    </p:bg>
    <p:spTree>
      <p:nvGrpSpPr>
        <p:cNvPr id="1" name=""/>
        <p:cNvGrpSpPr/>
        <p:nvPr/>
      </p:nvGrpSpPr>
      <p:grpSpPr>
        <a:xfrm>
          <a:off x="0" y="0"/>
          <a:ext cx="0" cy="0"/>
          <a:chOff x="0" y="0"/>
          <a:chExt cx="0" cy="0"/>
        </a:xfrm>
      </p:grpSpPr>
      <p:sp>
        <p:nvSpPr>
          <p:cNvPr id="4" name="Google Shape;261;p43">
            <a:extLst>
              <a:ext uri="{FF2B5EF4-FFF2-40B4-BE49-F238E27FC236}">
                <a16:creationId xmlns:a16="http://schemas.microsoft.com/office/drawing/2014/main" id="{4EF20B79-83D0-4FB4-8119-2054DAE40AC5}"/>
              </a:ext>
            </a:extLst>
          </p:cNvPr>
          <p:cNvSpPr txBox="1"/>
          <p:nvPr/>
        </p:nvSpPr>
        <p:spPr>
          <a:xfrm>
            <a:off x="6096000" y="2872408"/>
            <a:ext cx="5446643" cy="2286267"/>
          </a:xfrm>
          <a:prstGeom prst="rect">
            <a:avLst/>
          </a:prstGeom>
          <a:noFill/>
          <a:ln>
            <a:noFill/>
          </a:ln>
        </p:spPr>
        <p:txBody>
          <a:bodyPr spcFirstLastPara="1" wrap="square" lIns="91433" tIns="45700" rIns="91433" bIns="45700" anchor="t" anchorCtr="0">
            <a:noAutofit/>
          </a:bodyPr>
          <a:lstStyle/>
          <a:p>
            <a:pPr marL="0" marR="0" lvl="0" indent="0" algn="l" rtl="0">
              <a:lnSpc>
                <a:spcPct val="150000"/>
              </a:lnSpc>
              <a:spcBef>
                <a:spcPts val="0"/>
              </a:spcBef>
              <a:spcAft>
                <a:spcPts val="0"/>
              </a:spcAft>
              <a:buNone/>
            </a:pPr>
            <a:r>
              <a:rPr lang="zh-CN" altLang="en-US"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a:p>
            <a:pPr marL="0" marR="0" lvl="0" indent="0" algn="l" rtl="0">
              <a:lnSpc>
                <a:spcPct val="150000"/>
              </a:lnSpc>
              <a:spcBef>
                <a:spcPts val="0"/>
              </a:spcBef>
              <a:spcAft>
                <a:spcPts val="0"/>
              </a:spcAft>
              <a:buNone/>
            </a:pPr>
            <a:endParaRPr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ontserrat" panose="00000500000000000000"/>
            </a:endParaRPr>
          </a:p>
          <a:p>
            <a:pPr marL="0" marR="0" lvl="0" indent="0" algn="l" rtl="0">
              <a:lnSpc>
                <a:spcPct val="150000"/>
              </a:lnSpc>
              <a:spcBef>
                <a:spcPts val="0"/>
              </a:spcBef>
              <a:spcAft>
                <a:spcPts val="0"/>
              </a:spcAft>
              <a:buNone/>
            </a:pPr>
            <a:r>
              <a:rPr lang="zh-CN" altLang="en-US"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a:p>
            <a:pPr marL="0" marR="0" lvl="0" indent="0" algn="l" rtl="0">
              <a:lnSpc>
                <a:spcPct val="150000"/>
              </a:lnSpc>
              <a:spcBef>
                <a:spcPts val="0"/>
              </a:spcBef>
              <a:spcAft>
                <a:spcPts val="0"/>
              </a:spcAft>
              <a:buNone/>
            </a:pPr>
            <a:endParaRPr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ontserrat" panose="00000500000000000000"/>
            </a:endParaRPr>
          </a:p>
          <a:p>
            <a:pPr marL="0" marR="0" lvl="0" indent="0" algn="l" rtl="0">
              <a:lnSpc>
                <a:spcPct val="150000"/>
              </a:lnSpc>
              <a:spcBef>
                <a:spcPts val="0"/>
              </a:spcBef>
              <a:spcAft>
                <a:spcPts val="0"/>
              </a:spcAft>
              <a:buNone/>
            </a:pPr>
            <a:endParaRPr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ontserrat" panose="00000500000000000000"/>
            </a:endParaRPr>
          </a:p>
        </p:txBody>
      </p:sp>
      <p:sp>
        <p:nvSpPr>
          <p:cNvPr id="5" name="文本框 4">
            <a:extLst>
              <a:ext uri="{FF2B5EF4-FFF2-40B4-BE49-F238E27FC236}">
                <a16:creationId xmlns:a16="http://schemas.microsoft.com/office/drawing/2014/main" id="{9EDED2C7-00EB-44CE-928F-DEE1EEDA4A99}"/>
              </a:ext>
            </a:extLst>
          </p:cNvPr>
          <p:cNvSpPr txBox="1"/>
          <p:nvPr/>
        </p:nvSpPr>
        <p:spPr>
          <a:xfrm>
            <a:off x="6096000" y="1471257"/>
            <a:ext cx="5830064" cy="1107996"/>
          </a:xfrm>
          <a:prstGeom prst="rect">
            <a:avLst/>
          </a:prstGeom>
          <a:noFill/>
        </p:spPr>
        <p:txBody>
          <a:bodyPr wrap="square" rtlCol="0">
            <a:spAutoFit/>
          </a:bodyPr>
          <a:lstStyle/>
          <a:p>
            <a:r>
              <a:rPr lang="en-US" altLang="zh-CN" sz="6600" dirty="0">
                <a:solidFill>
                  <a:schemeClr val="bg1"/>
                </a:solidFill>
                <a:latin typeface="Abhaya Libre" panose="02000503000000000000" pitchFamily="2" charset="0"/>
                <a:cs typeface="Abhaya Libre" panose="02000503000000000000" pitchFamily="2" charset="0"/>
              </a:rPr>
              <a:t>MORIMOTO.</a:t>
            </a:r>
            <a:endParaRPr lang="zh-CN" altLang="en-US" sz="6600" dirty="0">
              <a:solidFill>
                <a:schemeClr val="bg1"/>
              </a:solidFill>
              <a:latin typeface="Abhaya Libre" panose="02000503000000000000" pitchFamily="2" charset="0"/>
              <a:cs typeface="Abhaya Libre" panose="02000503000000000000" pitchFamily="2" charset="0"/>
            </a:endParaRPr>
          </a:p>
        </p:txBody>
      </p:sp>
      <p:sp>
        <p:nvSpPr>
          <p:cNvPr id="7" name="文本框 6">
            <a:extLst>
              <a:ext uri="{FF2B5EF4-FFF2-40B4-BE49-F238E27FC236}">
                <a16:creationId xmlns:a16="http://schemas.microsoft.com/office/drawing/2014/main" id="{EC20C00F-F5E9-4143-9FFD-9B6202874D71}"/>
              </a:ext>
            </a:extLst>
          </p:cNvPr>
          <p:cNvSpPr txBox="1"/>
          <p:nvPr/>
        </p:nvSpPr>
        <p:spPr>
          <a:xfrm>
            <a:off x="6096000" y="5289094"/>
            <a:ext cx="1556951" cy="830997"/>
          </a:xfrm>
          <a:prstGeom prst="rect">
            <a:avLst/>
          </a:prstGeom>
          <a:noFill/>
        </p:spPr>
        <p:txBody>
          <a:bodyPr wrap="square" rtlCol="0">
            <a:spAutoFit/>
          </a:bodyPr>
          <a:lstStyle/>
          <a:p>
            <a:r>
              <a:rPr lang="en-US" altLang="zh-CN" sz="4800" b="1" dirty="0">
                <a:solidFill>
                  <a:schemeClr val="bg1"/>
                </a:solidFill>
              </a:rPr>
              <a:t>$568</a:t>
            </a:r>
            <a:endParaRPr lang="zh-CN" altLang="en-US" sz="4800" b="1" dirty="0">
              <a:solidFill>
                <a:schemeClr val="bg1"/>
              </a:solidFill>
            </a:endParaRPr>
          </a:p>
        </p:txBody>
      </p:sp>
      <p:sp>
        <p:nvSpPr>
          <p:cNvPr id="8" name="Google Shape;261;p43">
            <a:extLst>
              <a:ext uri="{FF2B5EF4-FFF2-40B4-BE49-F238E27FC236}">
                <a16:creationId xmlns:a16="http://schemas.microsoft.com/office/drawing/2014/main" id="{BB2A96D7-F3FA-4C90-9FC3-41EFE2741BB6}"/>
              </a:ext>
            </a:extLst>
          </p:cNvPr>
          <p:cNvSpPr txBox="1"/>
          <p:nvPr/>
        </p:nvSpPr>
        <p:spPr>
          <a:xfrm>
            <a:off x="7916382" y="5267294"/>
            <a:ext cx="3789468" cy="1158104"/>
          </a:xfrm>
          <a:prstGeom prst="rect">
            <a:avLst/>
          </a:prstGeom>
          <a:noFill/>
          <a:ln>
            <a:noFill/>
          </a:ln>
        </p:spPr>
        <p:txBody>
          <a:bodyPr spcFirstLastPara="1" wrap="square" lIns="91433" tIns="45700" rIns="91433" bIns="45700" anchor="t" anchorCtr="0">
            <a:noAutofit/>
          </a:bodyPr>
          <a:lstStyle/>
          <a:p>
            <a:pPr marL="0" marR="0" lvl="0" indent="0" algn="l" rtl="0">
              <a:lnSpc>
                <a:spcPct val="150000"/>
              </a:lnSpc>
              <a:spcBef>
                <a:spcPts val="0"/>
              </a:spcBef>
              <a:spcAft>
                <a:spcPts val="0"/>
              </a:spcAft>
              <a:buNone/>
            </a:pPr>
            <a:r>
              <a:rPr lang="zh-CN" altLang="en-US"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 The only thing that really makes me tempted is that you see me at the moment. But there is not too much extravagant hope, but I hope to have your heart, </a:t>
            </a:r>
            <a:endParaRPr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ontserrat" panose="00000500000000000000"/>
            </a:endParaRPr>
          </a:p>
        </p:txBody>
      </p:sp>
      <p:pic>
        <p:nvPicPr>
          <p:cNvPr id="10" name="图片 9">
            <a:extLst>
              <a:ext uri="{FF2B5EF4-FFF2-40B4-BE49-F238E27FC236}">
                <a16:creationId xmlns:a16="http://schemas.microsoft.com/office/drawing/2014/main" id="{CF3D4AB8-72CD-4B3D-84ED-A2EEE3F7DBE6}"/>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flipH="1">
            <a:off x="4974251" y="0"/>
            <a:ext cx="8073562" cy="6425397"/>
          </a:xfrm>
          <a:prstGeom prst="rect">
            <a:avLst/>
          </a:prstGeom>
        </p:spPr>
      </p:pic>
      <p:pic>
        <p:nvPicPr>
          <p:cNvPr id="11" name="图片 10">
            <a:extLst>
              <a:ext uri="{FF2B5EF4-FFF2-40B4-BE49-F238E27FC236}">
                <a16:creationId xmlns:a16="http://schemas.microsoft.com/office/drawing/2014/main" id="{7DBA2915-102C-4235-85A3-953DBDF7678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80418" y="575034"/>
            <a:ext cx="4471841" cy="5962454"/>
          </a:xfrm>
          <a:prstGeom prst="rect">
            <a:avLst/>
          </a:prstGeom>
        </p:spPr>
      </p:pic>
    </p:spTree>
    <p:extLst>
      <p:ext uri="{BB962C8B-B14F-4D97-AF65-F5344CB8AC3E}">
        <p14:creationId xmlns:p14="http://schemas.microsoft.com/office/powerpoint/2010/main" val="2384044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0401C"/>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5971681-7350-4B3B-86A3-C36411B789BB}"/>
              </a:ext>
            </a:extLst>
          </p:cNvPr>
          <p:cNvSpPr/>
          <p:nvPr/>
        </p:nvSpPr>
        <p:spPr>
          <a:xfrm>
            <a:off x="728650" y="1530626"/>
            <a:ext cx="2592649" cy="2544417"/>
          </a:xfrm>
          <a:prstGeom prst="rect">
            <a:avLst/>
          </a:prstGeom>
          <a:solidFill>
            <a:srgbClr val="8F45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DFE7F528-D79D-415F-94F2-C872C72FAB2F}"/>
              </a:ext>
            </a:extLst>
          </p:cNvPr>
          <p:cNvSpPr/>
          <p:nvPr/>
        </p:nvSpPr>
        <p:spPr>
          <a:xfrm>
            <a:off x="3418842" y="1530625"/>
            <a:ext cx="2592649" cy="3850844"/>
          </a:xfrm>
          <a:prstGeom prst="rect">
            <a:avLst/>
          </a:prstGeom>
          <a:blipFill>
            <a:blip r:embed="rId2"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DFF60E33-E98D-42C7-B7A7-F039A9D304E9}"/>
              </a:ext>
            </a:extLst>
          </p:cNvPr>
          <p:cNvSpPr/>
          <p:nvPr/>
        </p:nvSpPr>
        <p:spPr>
          <a:xfrm>
            <a:off x="6109034" y="1530626"/>
            <a:ext cx="2592649" cy="2544417"/>
          </a:xfrm>
          <a:prstGeom prst="rect">
            <a:avLst/>
          </a:prstGeom>
          <a:blipFill>
            <a:blip r:embed="rId3"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D146E7F9-0E88-4875-ACFB-02BDDA8EA894}"/>
              </a:ext>
            </a:extLst>
          </p:cNvPr>
          <p:cNvSpPr/>
          <p:nvPr/>
        </p:nvSpPr>
        <p:spPr>
          <a:xfrm>
            <a:off x="8799226" y="1530626"/>
            <a:ext cx="2592649" cy="2544417"/>
          </a:xfrm>
          <a:prstGeom prst="rect">
            <a:avLst/>
          </a:prstGeom>
          <a:blipFill dpi="0" rotWithShape="1">
            <a:blip r:embed="rId4"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a:extLst>
              <a:ext uri="{FF2B5EF4-FFF2-40B4-BE49-F238E27FC236}">
                <a16:creationId xmlns:a16="http://schemas.microsoft.com/office/drawing/2014/main" id="{29117A80-F481-4D71-875E-4802FC5A0974}"/>
              </a:ext>
            </a:extLst>
          </p:cNvPr>
          <p:cNvGrpSpPr/>
          <p:nvPr/>
        </p:nvGrpSpPr>
        <p:grpSpPr>
          <a:xfrm>
            <a:off x="6268391" y="4405630"/>
            <a:ext cx="2273935" cy="1281430"/>
            <a:chOff x="11445" y="554"/>
            <a:chExt cx="3581" cy="2018"/>
          </a:xfrm>
        </p:grpSpPr>
        <p:sp>
          <p:nvSpPr>
            <p:cNvPr id="8" name="文本框 7">
              <a:extLst>
                <a:ext uri="{FF2B5EF4-FFF2-40B4-BE49-F238E27FC236}">
                  <a16:creationId xmlns:a16="http://schemas.microsoft.com/office/drawing/2014/main" id="{EF9B5650-E083-4AD0-BD57-47E7CFDFA2EF}"/>
                </a:ext>
              </a:extLst>
            </p:cNvPr>
            <p:cNvSpPr txBox="1"/>
            <p:nvPr/>
          </p:nvSpPr>
          <p:spPr>
            <a:xfrm>
              <a:off x="11445" y="1202"/>
              <a:ext cx="3581" cy="1370"/>
            </a:xfrm>
            <a:prstGeom prst="rect">
              <a:avLst/>
            </a:prstGeom>
            <a:noFill/>
          </p:spPr>
          <p:txBody>
            <a:bodyPr wrap="square" rtlCol="0" anchor="t">
              <a:spAutoFit/>
            </a:bodyPr>
            <a:lstStyle/>
            <a:p>
              <a:pPr algn="ctr" fontAlgn="auto">
                <a:lnSpc>
                  <a:spcPct val="130000"/>
                </a:lnSpc>
              </a:pPr>
              <a:r>
                <a:rPr lang="zh-CN" altLang="en-US" sz="8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rPr>
                <a:t>I walked through many mountains, walked through many waters, and knew many people. The only thing that really makes me tempted is that you see me at the moment. </a:t>
              </a:r>
            </a:p>
          </p:txBody>
        </p:sp>
        <p:sp>
          <p:nvSpPr>
            <p:cNvPr id="9" name="文本框 8">
              <a:extLst>
                <a:ext uri="{FF2B5EF4-FFF2-40B4-BE49-F238E27FC236}">
                  <a16:creationId xmlns:a16="http://schemas.microsoft.com/office/drawing/2014/main" id="{D1632A96-E1F2-4F86-8B13-797DF4D1D253}"/>
                </a:ext>
              </a:extLst>
            </p:cNvPr>
            <p:cNvSpPr txBox="1"/>
            <p:nvPr/>
          </p:nvSpPr>
          <p:spPr>
            <a:xfrm>
              <a:off x="11561" y="554"/>
              <a:ext cx="3348" cy="483"/>
            </a:xfrm>
            <a:prstGeom prst="rect">
              <a:avLst/>
            </a:prstGeom>
            <a:noFill/>
          </p:spPr>
          <p:txBody>
            <a:bodyPr wrap="square" rtlCol="0">
              <a:spAutoFit/>
            </a:bodyPr>
            <a:lstStyle/>
            <a:p>
              <a:pPr algn="ctr"/>
              <a:r>
                <a:rPr lang="zh-CN" altLang="en-US" sz="14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简短的绪论</a:t>
              </a:r>
              <a:endParaRPr lang="zh-CN" altLang="en-US" sz="14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p:txBody>
        </p:sp>
      </p:grpSp>
      <p:grpSp>
        <p:nvGrpSpPr>
          <p:cNvPr id="10" name="组合 9">
            <a:extLst>
              <a:ext uri="{FF2B5EF4-FFF2-40B4-BE49-F238E27FC236}">
                <a16:creationId xmlns:a16="http://schemas.microsoft.com/office/drawing/2014/main" id="{2F068F60-F4E1-4E07-B300-E2B8E7E97C42}"/>
              </a:ext>
            </a:extLst>
          </p:cNvPr>
          <p:cNvGrpSpPr/>
          <p:nvPr/>
        </p:nvGrpSpPr>
        <p:grpSpPr>
          <a:xfrm>
            <a:off x="8958582" y="4558030"/>
            <a:ext cx="2273935" cy="1281430"/>
            <a:chOff x="11445" y="554"/>
            <a:chExt cx="3581" cy="2018"/>
          </a:xfrm>
        </p:grpSpPr>
        <p:sp>
          <p:nvSpPr>
            <p:cNvPr id="11" name="文本框 10">
              <a:extLst>
                <a:ext uri="{FF2B5EF4-FFF2-40B4-BE49-F238E27FC236}">
                  <a16:creationId xmlns:a16="http://schemas.microsoft.com/office/drawing/2014/main" id="{E5F625C9-FE83-484D-BFD5-12B0B9C25DD1}"/>
                </a:ext>
              </a:extLst>
            </p:cNvPr>
            <p:cNvSpPr txBox="1"/>
            <p:nvPr/>
          </p:nvSpPr>
          <p:spPr>
            <a:xfrm>
              <a:off x="11445" y="1202"/>
              <a:ext cx="3581" cy="1370"/>
            </a:xfrm>
            <a:prstGeom prst="rect">
              <a:avLst/>
            </a:prstGeom>
            <a:noFill/>
          </p:spPr>
          <p:txBody>
            <a:bodyPr wrap="square" rtlCol="0" anchor="t">
              <a:spAutoFit/>
            </a:bodyPr>
            <a:lstStyle/>
            <a:p>
              <a:pPr algn="ctr" fontAlgn="auto">
                <a:lnSpc>
                  <a:spcPct val="130000"/>
                </a:lnSpc>
              </a:pPr>
              <a:r>
                <a:rPr lang="zh-CN" altLang="en-US" sz="8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rPr>
                <a:t>I walked through many mountains, walked through many waters, and knew many people. The only thing that really makes me tempted is that you see me at the moment. </a:t>
              </a:r>
            </a:p>
          </p:txBody>
        </p:sp>
        <p:sp>
          <p:nvSpPr>
            <p:cNvPr id="12" name="文本框 11">
              <a:extLst>
                <a:ext uri="{FF2B5EF4-FFF2-40B4-BE49-F238E27FC236}">
                  <a16:creationId xmlns:a16="http://schemas.microsoft.com/office/drawing/2014/main" id="{E32A536C-13BB-4D33-B5AE-2034368FBCCF}"/>
                </a:ext>
              </a:extLst>
            </p:cNvPr>
            <p:cNvSpPr txBox="1"/>
            <p:nvPr/>
          </p:nvSpPr>
          <p:spPr>
            <a:xfrm>
              <a:off x="11561" y="554"/>
              <a:ext cx="3348" cy="483"/>
            </a:xfrm>
            <a:prstGeom prst="rect">
              <a:avLst/>
            </a:prstGeom>
            <a:noFill/>
          </p:spPr>
          <p:txBody>
            <a:bodyPr wrap="square" rtlCol="0">
              <a:spAutoFit/>
            </a:bodyPr>
            <a:lstStyle/>
            <a:p>
              <a:pPr algn="ctr"/>
              <a:r>
                <a:rPr lang="zh-CN" altLang="en-US" sz="14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简短的绪论</a:t>
              </a:r>
              <a:endParaRPr lang="zh-CN" altLang="en-US" sz="14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p:txBody>
        </p:sp>
      </p:grpSp>
      <p:grpSp>
        <p:nvGrpSpPr>
          <p:cNvPr id="13" name="组合 12">
            <a:extLst>
              <a:ext uri="{FF2B5EF4-FFF2-40B4-BE49-F238E27FC236}">
                <a16:creationId xmlns:a16="http://schemas.microsoft.com/office/drawing/2014/main" id="{629A80E4-2C83-48F9-B5AF-EC7EF9961856}"/>
              </a:ext>
            </a:extLst>
          </p:cNvPr>
          <p:cNvGrpSpPr/>
          <p:nvPr/>
        </p:nvGrpSpPr>
        <p:grpSpPr>
          <a:xfrm>
            <a:off x="728651" y="4405630"/>
            <a:ext cx="2273935" cy="1281430"/>
            <a:chOff x="11445" y="554"/>
            <a:chExt cx="3581" cy="2018"/>
          </a:xfrm>
        </p:grpSpPr>
        <p:sp>
          <p:nvSpPr>
            <p:cNvPr id="14" name="文本框 13">
              <a:extLst>
                <a:ext uri="{FF2B5EF4-FFF2-40B4-BE49-F238E27FC236}">
                  <a16:creationId xmlns:a16="http://schemas.microsoft.com/office/drawing/2014/main" id="{FE9CC7EF-6F13-439D-AB92-279FB6D23E02}"/>
                </a:ext>
              </a:extLst>
            </p:cNvPr>
            <p:cNvSpPr txBox="1"/>
            <p:nvPr/>
          </p:nvSpPr>
          <p:spPr>
            <a:xfrm>
              <a:off x="11445" y="1202"/>
              <a:ext cx="3581" cy="1370"/>
            </a:xfrm>
            <a:prstGeom prst="rect">
              <a:avLst/>
            </a:prstGeom>
            <a:noFill/>
          </p:spPr>
          <p:txBody>
            <a:bodyPr wrap="square" rtlCol="0" anchor="t">
              <a:spAutoFit/>
            </a:bodyPr>
            <a:lstStyle/>
            <a:p>
              <a:pPr algn="ctr" fontAlgn="auto">
                <a:lnSpc>
                  <a:spcPct val="130000"/>
                </a:lnSpc>
              </a:pPr>
              <a:r>
                <a:rPr lang="zh-CN" altLang="en-US" sz="8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rPr>
                <a:t>I walked through many mountains, walked through many waters, and knew many people. The only thing that really makes me tempted is that you see me at the moment. </a:t>
              </a:r>
            </a:p>
          </p:txBody>
        </p:sp>
        <p:sp>
          <p:nvSpPr>
            <p:cNvPr id="15" name="文本框 14">
              <a:extLst>
                <a:ext uri="{FF2B5EF4-FFF2-40B4-BE49-F238E27FC236}">
                  <a16:creationId xmlns:a16="http://schemas.microsoft.com/office/drawing/2014/main" id="{82BA31A4-678B-47AD-BDC0-C95F768F0242}"/>
                </a:ext>
              </a:extLst>
            </p:cNvPr>
            <p:cNvSpPr txBox="1"/>
            <p:nvPr/>
          </p:nvSpPr>
          <p:spPr>
            <a:xfrm>
              <a:off x="11561" y="554"/>
              <a:ext cx="3348" cy="483"/>
            </a:xfrm>
            <a:prstGeom prst="rect">
              <a:avLst/>
            </a:prstGeom>
            <a:noFill/>
          </p:spPr>
          <p:txBody>
            <a:bodyPr wrap="square" rtlCol="0">
              <a:spAutoFit/>
            </a:bodyPr>
            <a:lstStyle/>
            <a:p>
              <a:pPr algn="ctr"/>
              <a:r>
                <a:rPr lang="zh-CN" altLang="en-US" sz="14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简短的绪论</a:t>
              </a:r>
              <a:endParaRPr lang="zh-CN" altLang="en-US" sz="14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p:txBody>
        </p:sp>
      </p:grpSp>
      <p:grpSp>
        <p:nvGrpSpPr>
          <p:cNvPr id="16" name="组合 15">
            <a:extLst>
              <a:ext uri="{FF2B5EF4-FFF2-40B4-BE49-F238E27FC236}">
                <a16:creationId xmlns:a16="http://schemas.microsoft.com/office/drawing/2014/main" id="{AD9323AD-9F18-4452-BFE0-728B23A74EB5}"/>
              </a:ext>
            </a:extLst>
          </p:cNvPr>
          <p:cNvGrpSpPr/>
          <p:nvPr/>
        </p:nvGrpSpPr>
        <p:grpSpPr>
          <a:xfrm>
            <a:off x="3109901" y="232615"/>
            <a:ext cx="5358130" cy="1111885"/>
            <a:chOff x="5380" y="840"/>
            <a:chExt cx="8438" cy="1751"/>
          </a:xfrm>
        </p:grpSpPr>
        <p:sp>
          <p:nvSpPr>
            <p:cNvPr id="17" name="Google Shape;182;p34">
              <a:extLst>
                <a:ext uri="{FF2B5EF4-FFF2-40B4-BE49-F238E27FC236}">
                  <a16:creationId xmlns:a16="http://schemas.microsoft.com/office/drawing/2014/main" id="{3ED1874D-C0BF-49BB-AB2B-129C32F88B2B}"/>
                </a:ext>
              </a:extLst>
            </p:cNvPr>
            <p:cNvSpPr txBox="1"/>
            <p:nvPr/>
          </p:nvSpPr>
          <p:spPr>
            <a:xfrm>
              <a:off x="5380" y="1437"/>
              <a:ext cx="8439" cy="812"/>
            </a:xfrm>
            <a:prstGeom prst="rect">
              <a:avLst/>
            </a:prstGeom>
            <a:noFill/>
            <a:ln>
              <a:noFill/>
            </a:ln>
          </p:spPr>
          <p:txBody>
            <a:bodyPr spcFirstLastPara="1" wrap="square" lIns="91433" tIns="45700" rIns="91433" bIns="45700" anchor="t" anchorCtr="0">
              <a:noAutofit/>
            </a:bodyPr>
            <a:lstStyle/>
            <a:p>
              <a:pPr marL="0" marR="0" lvl="0" indent="0" algn="ctr" rtl="0">
                <a:lnSpc>
                  <a:spcPct val="110000"/>
                </a:lnSpc>
                <a:spcBef>
                  <a:spcPts val="0"/>
                </a:spcBef>
                <a:spcAft>
                  <a:spcPts val="0"/>
                </a:spcAft>
                <a:buNone/>
              </a:pPr>
              <a:r>
                <a:rPr lang="zh-CN" altLang="en-US" sz="306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添加此处原有标题</a:t>
              </a:r>
              <a:endParaRPr lang="zh-CN" altLang="en-US" sz="3065" b="1"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ontserrat" panose="00000500000000000000"/>
              </a:endParaRPr>
            </a:p>
          </p:txBody>
        </p:sp>
        <p:sp>
          <p:nvSpPr>
            <p:cNvPr id="18" name="Google Shape;183;p34">
              <a:extLst>
                <a:ext uri="{FF2B5EF4-FFF2-40B4-BE49-F238E27FC236}">
                  <a16:creationId xmlns:a16="http://schemas.microsoft.com/office/drawing/2014/main" id="{7EAE71D7-062E-411F-BBCD-CF703974D82A}"/>
                </a:ext>
              </a:extLst>
            </p:cNvPr>
            <p:cNvSpPr txBox="1"/>
            <p:nvPr/>
          </p:nvSpPr>
          <p:spPr>
            <a:xfrm>
              <a:off x="6326" y="840"/>
              <a:ext cx="6548" cy="460"/>
            </a:xfrm>
            <a:prstGeom prst="rect">
              <a:avLst/>
            </a:prstGeom>
            <a:noFill/>
            <a:ln>
              <a:noFill/>
            </a:ln>
          </p:spPr>
          <p:txBody>
            <a:bodyPr spcFirstLastPara="1" wrap="square" lIns="91433" tIns="45700" rIns="91433" bIns="45700" anchor="t" anchorCtr="0">
              <a:noAutofit/>
            </a:bodyPr>
            <a:lstStyle/>
            <a:p>
              <a:pPr marL="0" marR="0" lvl="0" indent="0" algn="ctr" rtl="0">
                <a:spcBef>
                  <a:spcPts val="0"/>
                </a:spcBef>
                <a:spcAft>
                  <a:spcPts val="0"/>
                </a:spcAft>
                <a:buNone/>
              </a:pPr>
              <a:r>
                <a:rPr lang="en-US" altLang="en-GB" sz="1335" b="1"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ontserrat" panose="00000500000000000000"/>
                </a:rPr>
                <a:t>TEXT HERE</a:t>
              </a:r>
            </a:p>
          </p:txBody>
        </p:sp>
        <p:sp>
          <p:nvSpPr>
            <p:cNvPr id="19" name="Google Shape;185;p34">
              <a:extLst>
                <a:ext uri="{FF2B5EF4-FFF2-40B4-BE49-F238E27FC236}">
                  <a16:creationId xmlns:a16="http://schemas.microsoft.com/office/drawing/2014/main" id="{AFE2B99B-801A-4901-B018-AF5188442773}"/>
                </a:ext>
              </a:extLst>
            </p:cNvPr>
            <p:cNvSpPr/>
            <p:nvPr/>
          </p:nvSpPr>
          <p:spPr>
            <a:xfrm>
              <a:off x="9000" y="2487"/>
              <a:ext cx="1200" cy="105"/>
            </a:xfrm>
            <a:prstGeom prst="rect">
              <a:avLst/>
            </a:prstGeom>
            <a:solidFill>
              <a:schemeClr val="bg1"/>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5">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ontserrat" panose="00000500000000000000"/>
              </a:endParaRPr>
            </a:p>
          </p:txBody>
        </p:sp>
      </p:grpSp>
      <p:pic>
        <p:nvPicPr>
          <p:cNvPr id="20" name="图片 19">
            <a:extLst>
              <a:ext uri="{FF2B5EF4-FFF2-40B4-BE49-F238E27FC236}">
                <a16:creationId xmlns:a16="http://schemas.microsoft.com/office/drawing/2014/main" id="{4329A70A-CD42-4635-842F-D483EBDDA967}"/>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flipH="1">
            <a:off x="0" y="0"/>
            <a:ext cx="8073562" cy="6425397"/>
          </a:xfrm>
          <a:prstGeom prst="rect">
            <a:avLst/>
          </a:prstGeom>
        </p:spPr>
      </p:pic>
    </p:spTree>
    <p:extLst>
      <p:ext uri="{BB962C8B-B14F-4D97-AF65-F5344CB8AC3E}">
        <p14:creationId xmlns:p14="http://schemas.microsoft.com/office/powerpoint/2010/main" val="2951529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0401C"/>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2DB2E5E-D2B9-4432-B0AE-E83B11E37DB8}"/>
              </a:ext>
            </a:extLst>
          </p:cNvPr>
          <p:cNvSpPr/>
          <p:nvPr/>
        </p:nvSpPr>
        <p:spPr>
          <a:xfrm>
            <a:off x="6384758" y="0"/>
            <a:ext cx="5807242" cy="6858000"/>
          </a:xfrm>
          <a:prstGeom prst="rect">
            <a:avLst/>
          </a:prstGeom>
          <a:solidFill>
            <a:srgbClr val="8F45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1D6383BD-E93A-4916-A410-0A0FD0822802}"/>
              </a:ext>
            </a:extLst>
          </p:cNvPr>
          <p:cNvSpPr/>
          <p:nvPr/>
        </p:nvSpPr>
        <p:spPr>
          <a:xfrm>
            <a:off x="1" y="0"/>
            <a:ext cx="3641557" cy="2919663"/>
          </a:xfrm>
          <a:prstGeom prst="rect">
            <a:avLst/>
          </a:prstGeom>
          <a:solidFill>
            <a:srgbClr val="8F45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900519B0-80B6-4BDA-BB29-5A304E8B5F77}"/>
              </a:ext>
            </a:extLst>
          </p:cNvPr>
          <p:cNvSpPr/>
          <p:nvPr/>
        </p:nvSpPr>
        <p:spPr>
          <a:xfrm>
            <a:off x="3641558" y="2109537"/>
            <a:ext cx="3641557" cy="2919663"/>
          </a:xfrm>
          <a:prstGeom prst="rect">
            <a:avLst/>
          </a:prstGeom>
          <a:blipFill dpi="0" rotWithShape="1">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46643E36-3ECC-4464-AE65-3A15401733E3}"/>
              </a:ext>
            </a:extLst>
          </p:cNvPr>
          <p:cNvSpPr/>
          <p:nvPr/>
        </p:nvSpPr>
        <p:spPr>
          <a:xfrm>
            <a:off x="6689558" y="3268579"/>
            <a:ext cx="4812631" cy="2919663"/>
          </a:xfrm>
          <a:prstGeom prst="rect">
            <a:avLst/>
          </a:prstGeom>
          <a:blipFill dpi="0" rotWithShape="1">
            <a:blip r:embed="rId3"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id="{42159DBB-E5F5-46F1-91C6-042B62F131FF}"/>
              </a:ext>
            </a:extLst>
          </p:cNvPr>
          <p:cNvGrpSpPr/>
          <p:nvPr/>
        </p:nvGrpSpPr>
        <p:grpSpPr>
          <a:xfrm>
            <a:off x="668488" y="3024438"/>
            <a:ext cx="5830064" cy="3604657"/>
            <a:chOff x="613269" y="2729720"/>
            <a:chExt cx="5830064" cy="3604657"/>
          </a:xfrm>
        </p:grpSpPr>
        <p:sp>
          <p:nvSpPr>
            <p:cNvPr id="6" name="Google Shape;261;p43">
              <a:extLst>
                <a:ext uri="{FF2B5EF4-FFF2-40B4-BE49-F238E27FC236}">
                  <a16:creationId xmlns:a16="http://schemas.microsoft.com/office/drawing/2014/main" id="{5559889E-9E85-46A5-B405-29D41834DAE4}"/>
                </a:ext>
              </a:extLst>
            </p:cNvPr>
            <p:cNvSpPr txBox="1"/>
            <p:nvPr/>
          </p:nvSpPr>
          <p:spPr>
            <a:xfrm>
              <a:off x="686631" y="4048110"/>
              <a:ext cx="3920981" cy="2286267"/>
            </a:xfrm>
            <a:prstGeom prst="rect">
              <a:avLst/>
            </a:prstGeom>
            <a:noFill/>
            <a:ln>
              <a:noFill/>
            </a:ln>
          </p:spPr>
          <p:txBody>
            <a:bodyPr spcFirstLastPara="1" wrap="square" lIns="91433" tIns="45700" rIns="91433" bIns="45700" anchor="t" anchorCtr="0">
              <a:noAutofit/>
            </a:bodyPr>
            <a:lstStyle/>
            <a:p>
              <a:pPr marL="0" marR="0" lvl="0" indent="0" algn="l" rtl="0">
                <a:lnSpc>
                  <a:spcPct val="150000"/>
                </a:lnSpc>
                <a:spcBef>
                  <a:spcPts val="0"/>
                </a:spcBef>
                <a:spcAft>
                  <a:spcPts val="0"/>
                </a:spcAft>
                <a:buNone/>
              </a:pPr>
              <a:r>
                <a:rPr lang="zh-CN" altLang="en-US"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a:p>
              <a:pPr marL="0" marR="0" lvl="0" indent="0" algn="l" rtl="0">
                <a:lnSpc>
                  <a:spcPct val="150000"/>
                </a:lnSpc>
                <a:spcBef>
                  <a:spcPts val="0"/>
                </a:spcBef>
                <a:spcAft>
                  <a:spcPts val="0"/>
                </a:spcAft>
                <a:buNone/>
              </a:pPr>
              <a:endParaRPr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ontserrat" panose="00000500000000000000"/>
              </a:endParaRPr>
            </a:p>
            <a:p>
              <a:pPr marL="0" marR="0" lvl="0" indent="0" algn="l" rtl="0">
                <a:lnSpc>
                  <a:spcPct val="150000"/>
                </a:lnSpc>
                <a:spcBef>
                  <a:spcPts val="0"/>
                </a:spcBef>
                <a:spcAft>
                  <a:spcPts val="0"/>
                </a:spcAft>
                <a:buNone/>
              </a:pPr>
              <a:r>
                <a:rPr lang="zh-CN" altLang="en-US"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a:p>
              <a:pPr marL="0" marR="0" lvl="0" indent="0" algn="l" rtl="0">
                <a:lnSpc>
                  <a:spcPct val="150000"/>
                </a:lnSpc>
                <a:spcBef>
                  <a:spcPts val="0"/>
                </a:spcBef>
                <a:spcAft>
                  <a:spcPts val="0"/>
                </a:spcAft>
                <a:buNone/>
              </a:pPr>
              <a:endParaRPr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ontserrat" panose="00000500000000000000"/>
              </a:endParaRPr>
            </a:p>
            <a:p>
              <a:pPr marL="0" marR="0" lvl="0" indent="0" algn="l" rtl="0">
                <a:lnSpc>
                  <a:spcPct val="150000"/>
                </a:lnSpc>
                <a:spcBef>
                  <a:spcPts val="0"/>
                </a:spcBef>
                <a:spcAft>
                  <a:spcPts val="0"/>
                </a:spcAft>
                <a:buNone/>
              </a:pPr>
              <a:endParaRPr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ontserrat" panose="00000500000000000000"/>
              </a:endParaRPr>
            </a:p>
          </p:txBody>
        </p:sp>
        <p:sp>
          <p:nvSpPr>
            <p:cNvPr id="7" name="文本框 6">
              <a:extLst>
                <a:ext uri="{FF2B5EF4-FFF2-40B4-BE49-F238E27FC236}">
                  <a16:creationId xmlns:a16="http://schemas.microsoft.com/office/drawing/2014/main" id="{E57B87F1-5B90-4251-A984-89DCF55FE018}"/>
                </a:ext>
              </a:extLst>
            </p:cNvPr>
            <p:cNvSpPr txBox="1"/>
            <p:nvPr/>
          </p:nvSpPr>
          <p:spPr>
            <a:xfrm>
              <a:off x="613269" y="2729720"/>
              <a:ext cx="5830064" cy="1200329"/>
            </a:xfrm>
            <a:prstGeom prst="rect">
              <a:avLst/>
            </a:prstGeom>
            <a:noFill/>
          </p:spPr>
          <p:txBody>
            <a:bodyPr wrap="square" rtlCol="0">
              <a:spAutoFit/>
            </a:bodyPr>
            <a:lstStyle/>
            <a:p>
              <a:r>
                <a:rPr lang="en-US" altLang="zh-CN" sz="7200" dirty="0">
                  <a:solidFill>
                    <a:schemeClr val="bg1"/>
                  </a:solidFill>
                  <a:latin typeface="Abhaya Libre" panose="02000503000000000000" pitchFamily="2" charset="0"/>
                  <a:cs typeface="Abhaya Libre" panose="02000503000000000000" pitchFamily="2" charset="0"/>
                </a:rPr>
                <a:t>MORIMOTO.</a:t>
              </a:r>
              <a:endParaRPr lang="zh-CN" altLang="en-US" sz="7200" dirty="0">
                <a:solidFill>
                  <a:schemeClr val="bg1"/>
                </a:solidFill>
                <a:latin typeface="Abhaya Libre" panose="02000503000000000000" pitchFamily="2" charset="0"/>
                <a:cs typeface="Abhaya Libre" panose="02000503000000000000" pitchFamily="2" charset="0"/>
              </a:endParaRPr>
            </a:p>
          </p:txBody>
        </p:sp>
      </p:grpSp>
      <p:grpSp>
        <p:nvGrpSpPr>
          <p:cNvPr id="9" name="组合 8">
            <a:extLst>
              <a:ext uri="{FF2B5EF4-FFF2-40B4-BE49-F238E27FC236}">
                <a16:creationId xmlns:a16="http://schemas.microsoft.com/office/drawing/2014/main" id="{45587A5A-D0CF-4B7B-8F05-D18951F57B7E}"/>
              </a:ext>
            </a:extLst>
          </p:cNvPr>
          <p:cNvGrpSpPr/>
          <p:nvPr/>
        </p:nvGrpSpPr>
        <p:grpSpPr>
          <a:xfrm>
            <a:off x="7283115" y="669758"/>
            <a:ext cx="2273935" cy="1281430"/>
            <a:chOff x="11445" y="554"/>
            <a:chExt cx="3581" cy="2018"/>
          </a:xfrm>
        </p:grpSpPr>
        <p:sp>
          <p:nvSpPr>
            <p:cNvPr id="10" name="文本框 9">
              <a:extLst>
                <a:ext uri="{FF2B5EF4-FFF2-40B4-BE49-F238E27FC236}">
                  <a16:creationId xmlns:a16="http://schemas.microsoft.com/office/drawing/2014/main" id="{1B7F6A18-6746-42B0-934D-498743C65F50}"/>
                </a:ext>
              </a:extLst>
            </p:cNvPr>
            <p:cNvSpPr txBox="1"/>
            <p:nvPr/>
          </p:nvSpPr>
          <p:spPr>
            <a:xfrm>
              <a:off x="11445" y="1202"/>
              <a:ext cx="3581" cy="1370"/>
            </a:xfrm>
            <a:prstGeom prst="rect">
              <a:avLst/>
            </a:prstGeom>
            <a:noFill/>
          </p:spPr>
          <p:txBody>
            <a:bodyPr wrap="square" rtlCol="0" anchor="t">
              <a:spAutoFit/>
            </a:bodyPr>
            <a:lstStyle/>
            <a:p>
              <a:pPr algn="l" fontAlgn="auto">
                <a:lnSpc>
                  <a:spcPct val="130000"/>
                </a:lnSpc>
              </a:pPr>
              <a:r>
                <a:rPr lang="zh-CN" altLang="en-US" sz="8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rPr>
                <a:t>I walked through many mountains, walked through many waters, and knew many people. The only thing that really makes me tempted is that you see me at the moment. </a:t>
              </a:r>
            </a:p>
          </p:txBody>
        </p:sp>
        <p:sp>
          <p:nvSpPr>
            <p:cNvPr id="11" name="文本框 10">
              <a:extLst>
                <a:ext uri="{FF2B5EF4-FFF2-40B4-BE49-F238E27FC236}">
                  <a16:creationId xmlns:a16="http://schemas.microsoft.com/office/drawing/2014/main" id="{5D101C46-92FD-4F73-B159-9A24D3015D0C}"/>
                </a:ext>
              </a:extLst>
            </p:cNvPr>
            <p:cNvSpPr txBox="1"/>
            <p:nvPr/>
          </p:nvSpPr>
          <p:spPr>
            <a:xfrm>
              <a:off x="11445" y="554"/>
              <a:ext cx="3348" cy="483"/>
            </a:xfrm>
            <a:prstGeom prst="rect">
              <a:avLst/>
            </a:prstGeom>
            <a:noFill/>
          </p:spPr>
          <p:txBody>
            <a:bodyPr wrap="square" rtlCol="0">
              <a:spAutoFit/>
            </a:bodyPr>
            <a:lstStyle/>
            <a:p>
              <a:r>
                <a:rPr lang="zh-CN" altLang="en-US" sz="14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添加此处原有标题</a:t>
              </a:r>
              <a:endParaRPr lang="zh-CN" altLang="en-US" sz="14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p:txBody>
        </p:sp>
      </p:grpSp>
      <p:grpSp>
        <p:nvGrpSpPr>
          <p:cNvPr id="12" name="组合 11">
            <a:extLst>
              <a:ext uri="{FF2B5EF4-FFF2-40B4-BE49-F238E27FC236}">
                <a16:creationId xmlns:a16="http://schemas.microsoft.com/office/drawing/2014/main" id="{56345BF4-99E5-4972-A1C3-04B3061C927A}"/>
              </a:ext>
            </a:extLst>
          </p:cNvPr>
          <p:cNvGrpSpPr/>
          <p:nvPr/>
        </p:nvGrpSpPr>
        <p:grpSpPr>
          <a:xfrm>
            <a:off x="741850" y="669758"/>
            <a:ext cx="2273935" cy="1281430"/>
            <a:chOff x="11445" y="554"/>
            <a:chExt cx="3581" cy="2018"/>
          </a:xfrm>
        </p:grpSpPr>
        <p:sp>
          <p:nvSpPr>
            <p:cNvPr id="13" name="文本框 12">
              <a:extLst>
                <a:ext uri="{FF2B5EF4-FFF2-40B4-BE49-F238E27FC236}">
                  <a16:creationId xmlns:a16="http://schemas.microsoft.com/office/drawing/2014/main" id="{164DB2C8-0686-40EB-81E1-706C8538745D}"/>
                </a:ext>
              </a:extLst>
            </p:cNvPr>
            <p:cNvSpPr txBox="1"/>
            <p:nvPr/>
          </p:nvSpPr>
          <p:spPr>
            <a:xfrm>
              <a:off x="11445" y="1202"/>
              <a:ext cx="3581" cy="1370"/>
            </a:xfrm>
            <a:prstGeom prst="rect">
              <a:avLst/>
            </a:prstGeom>
            <a:noFill/>
          </p:spPr>
          <p:txBody>
            <a:bodyPr wrap="square" rtlCol="0" anchor="t">
              <a:spAutoFit/>
            </a:bodyPr>
            <a:lstStyle/>
            <a:p>
              <a:pPr algn="l" fontAlgn="auto">
                <a:lnSpc>
                  <a:spcPct val="130000"/>
                </a:lnSpc>
              </a:pPr>
              <a:r>
                <a:rPr lang="zh-CN" altLang="en-US" sz="8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rPr>
                <a:t>I walked through many mountains, walked through many waters, and knew many people. The only thing that really makes me tempted is that you see me at the moment. </a:t>
              </a:r>
            </a:p>
          </p:txBody>
        </p:sp>
        <p:sp>
          <p:nvSpPr>
            <p:cNvPr id="14" name="文本框 13">
              <a:extLst>
                <a:ext uri="{FF2B5EF4-FFF2-40B4-BE49-F238E27FC236}">
                  <a16:creationId xmlns:a16="http://schemas.microsoft.com/office/drawing/2014/main" id="{6C20E020-C35D-4CF8-A817-3AC956A58D3D}"/>
                </a:ext>
              </a:extLst>
            </p:cNvPr>
            <p:cNvSpPr txBox="1"/>
            <p:nvPr/>
          </p:nvSpPr>
          <p:spPr>
            <a:xfrm>
              <a:off x="11445" y="554"/>
              <a:ext cx="3348" cy="483"/>
            </a:xfrm>
            <a:prstGeom prst="rect">
              <a:avLst/>
            </a:prstGeom>
            <a:noFill/>
          </p:spPr>
          <p:txBody>
            <a:bodyPr wrap="square" rtlCol="0">
              <a:spAutoFit/>
            </a:bodyPr>
            <a:lstStyle/>
            <a:p>
              <a:r>
                <a:rPr lang="zh-CN" altLang="en-US" sz="14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添加此处原有标题</a:t>
              </a:r>
              <a:endParaRPr lang="zh-CN" altLang="en-US" sz="14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p:txBody>
        </p:sp>
      </p:grpSp>
      <p:pic>
        <p:nvPicPr>
          <p:cNvPr id="15" name="图片 14">
            <a:extLst>
              <a:ext uri="{FF2B5EF4-FFF2-40B4-BE49-F238E27FC236}">
                <a16:creationId xmlns:a16="http://schemas.microsoft.com/office/drawing/2014/main" id="{E7E478F7-615A-4364-AD65-3D0B6E9DB544}"/>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flipH="1">
            <a:off x="3757634" y="0"/>
            <a:ext cx="8073562" cy="6425397"/>
          </a:xfrm>
          <a:prstGeom prst="rect">
            <a:avLst/>
          </a:prstGeom>
        </p:spPr>
      </p:pic>
    </p:spTree>
    <p:extLst>
      <p:ext uri="{BB962C8B-B14F-4D97-AF65-F5344CB8AC3E}">
        <p14:creationId xmlns:p14="http://schemas.microsoft.com/office/powerpoint/2010/main" val="2595602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0401C"/>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2936740-DC15-4170-8BEA-AE5000C6492E}"/>
              </a:ext>
            </a:extLst>
          </p:cNvPr>
          <p:cNvSpPr/>
          <p:nvPr/>
        </p:nvSpPr>
        <p:spPr>
          <a:xfrm>
            <a:off x="6625390" y="0"/>
            <a:ext cx="3850106" cy="3224464"/>
          </a:xfrm>
          <a:prstGeom prst="rect">
            <a:avLst/>
          </a:prstGeom>
          <a:solidFill>
            <a:srgbClr val="8F45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3C226326-DDF5-4818-849C-69F0634E0EBF}"/>
              </a:ext>
            </a:extLst>
          </p:cNvPr>
          <p:cNvSpPr/>
          <p:nvPr/>
        </p:nvSpPr>
        <p:spPr>
          <a:xfrm>
            <a:off x="10475495" y="-1"/>
            <a:ext cx="1716505" cy="3224464"/>
          </a:xfrm>
          <a:prstGeom prst="rect">
            <a:avLst/>
          </a:prstGeom>
          <a:blipFill>
            <a:blip r:embed="rId2"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0B985FB9-676A-4ABC-8C7A-C98A0F94CD54}"/>
              </a:ext>
            </a:extLst>
          </p:cNvPr>
          <p:cNvSpPr/>
          <p:nvPr/>
        </p:nvSpPr>
        <p:spPr>
          <a:xfrm>
            <a:off x="0" y="3224463"/>
            <a:ext cx="6625389" cy="3633537"/>
          </a:xfrm>
          <a:prstGeom prst="rect">
            <a:avLst/>
          </a:prstGeom>
          <a:blipFill dpi="0" rotWithShape="1">
            <a:blip r:embed="rId3"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Google Shape;261;p43">
            <a:extLst>
              <a:ext uri="{FF2B5EF4-FFF2-40B4-BE49-F238E27FC236}">
                <a16:creationId xmlns:a16="http://schemas.microsoft.com/office/drawing/2014/main" id="{408D5DC5-2C1D-40BA-BA82-AF16AAF138B7}"/>
              </a:ext>
            </a:extLst>
          </p:cNvPr>
          <p:cNvSpPr txBox="1"/>
          <p:nvPr/>
        </p:nvSpPr>
        <p:spPr>
          <a:xfrm>
            <a:off x="636652" y="1050491"/>
            <a:ext cx="5459347" cy="1756878"/>
          </a:xfrm>
          <a:prstGeom prst="rect">
            <a:avLst/>
          </a:prstGeom>
          <a:noFill/>
          <a:ln>
            <a:noFill/>
          </a:ln>
        </p:spPr>
        <p:txBody>
          <a:bodyPr spcFirstLastPara="1" wrap="square" lIns="91433" tIns="45700" rIns="91433" bIns="45700" anchor="t" anchorCtr="0">
            <a:noAutofit/>
          </a:bodyPr>
          <a:lstStyle/>
          <a:p>
            <a:pPr marL="0" marR="0" lvl="0" indent="0" algn="l" rtl="0">
              <a:lnSpc>
                <a:spcPct val="150000"/>
              </a:lnSpc>
              <a:spcBef>
                <a:spcPts val="0"/>
              </a:spcBef>
              <a:spcAft>
                <a:spcPts val="0"/>
              </a:spcAft>
              <a:buNone/>
            </a:pPr>
            <a:r>
              <a:rPr lang="zh-CN" altLang="en-US" sz="10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10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a:p>
            <a:pPr marL="0" marR="0" lvl="0" indent="0" algn="l" rtl="0">
              <a:lnSpc>
                <a:spcPct val="150000"/>
              </a:lnSpc>
              <a:spcBef>
                <a:spcPts val="0"/>
              </a:spcBef>
              <a:spcAft>
                <a:spcPts val="0"/>
              </a:spcAft>
              <a:buNone/>
            </a:pPr>
            <a:endParaRPr sz="10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ontserrat" panose="00000500000000000000"/>
            </a:endParaRPr>
          </a:p>
          <a:p>
            <a:pPr marL="0" marR="0" lvl="0" indent="0" algn="l" rtl="0">
              <a:lnSpc>
                <a:spcPct val="150000"/>
              </a:lnSpc>
              <a:spcBef>
                <a:spcPts val="0"/>
              </a:spcBef>
              <a:spcAft>
                <a:spcPts val="0"/>
              </a:spcAft>
              <a:buNone/>
            </a:pPr>
            <a:r>
              <a:rPr lang="zh-CN" altLang="en-US" sz="10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10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a:p>
            <a:pPr marL="0" marR="0" lvl="0" indent="0" algn="l" rtl="0">
              <a:lnSpc>
                <a:spcPct val="150000"/>
              </a:lnSpc>
              <a:spcBef>
                <a:spcPts val="0"/>
              </a:spcBef>
              <a:spcAft>
                <a:spcPts val="0"/>
              </a:spcAft>
              <a:buNone/>
            </a:pPr>
            <a:endParaRPr sz="10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ontserrat" panose="00000500000000000000"/>
            </a:endParaRPr>
          </a:p>
          <a:p>
            <a:pPr marL="0" marR="0" lvl="0" indent="0" algn="l" rtl="0">
              <a:lnSpc>
                <a:spcPct val="150000"/>
              </a:lnSpc>
              <a:spcBef>
                <a:spcPts val="0"/>
              </a:spcBef>
              <a:spcAft>
                <a:spcPts val="0"/>
              </a:spcAft>
              <a:buNone/>
            </a:pPr>
            <a:endParaRPr sz="10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ontserrat" panose="00000500000000000000"/>
            </a:endParaRPr>
          </a:p>
        </p:txBody>
      </p:sp>
      <p:grpSp>
        <p:nvGrpSpPr>
          <p:cNvPr id="7" name="组合 6">
            <a:extLst>
              <a:ext uri="{FF2B5EF4-FFF2-40B4-BE49-F238E27FC236}">
                <a16:creationId xmlns:a16="http://schemas.microsoft.com/office/drawing/2014/main" id="{E13CE91D-9FD6-4324-A2A5-A14D19B4A1E2}"/>
              </a:ext>
            </a:extLst>
          </p:cNvPr>
          <p:cNvGrpSpPr/>
          <p:nvPr/>
        </p:nvGrpSpPr>
        <p:grpSpPr>
          <a:xfrm>
            <a:off x="7205830" y="1050491"/>
            <a:ext cx="2689225" cy="1198245"/>
            <a:chOff x="11445" y="554"/>
            <a:chExt cx="4235" cy="1887"/>
          </a:xfrm>
        </p:grpSpPr>
        <p:sp>
          <p:nvSpPr>
            <p:cNvPr id="8" name="文本框 7">
              <a:extLst>
                <a:ext uri="{FF2B5EF4-FFF2-40B4-BE49-F238E27FC236}">
                  <a16:creationId xmlns:a16="http://schemas.microsoft.com/office/drawing/2014/main" id="{4E6324B4-996E-4125-938E-DB934BD6B254}"/>
                </a:ext>
              </a:extLst>
            </p:cNvPr>
            <p:cNvSpPr txBox="1"/>
            <p:nvPr/>
          </p:nvSpPr>
          <p:spPr>
            <a:xfrm>
              <a:off x="11445" y="1202"/>
              <a:ext cx="4235" cy="1239"/>
            </a:xfrm>
            <a:prstGeom prst="rect">
              <a:avLst/>
            </a:prstGeom>
            <a:noFill/>
          </p:spPr>
          <p:txBody>
            <a:bodyPr wrap="square" rtlCol="0" anchor="t">
              <a:spAutoFit/>
            </a:bodyPr>
            <a:lstStyle/>
            <a:p>
              <a:pPr algn="l" fontAlgn="auto">
                <a:lnSpc>
                  <a:spcPct val="130000"/>
                </a:lnSpc>
              </a:pPr>
              <a:r>
                <a:rPr lang="zh-CN" altLang="en-US"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rPr>
                <a:t>I walked through many mountains, walked through many waters, and knew many people. The only thing that really makes me tempted is that you see me at the moment. </a:t>
              </a:r>
            </a:p>
          </p:txBody>
        </p:sp>
        <p:sp>
          <p:nvSpPr>
            <p:cNvPr id="9" name="文本框 8">
              <a:extLst>
                <a:ext uri="{FF2B5EF4-FFF2-40B4-BE49-F238E27FC236}">
                  <a16:creationId xmlns:a16="http://schemas.microsoft.com/office/drawing/2014/main" id="{69BEEBD9-CC59-48CC-AA8C-767F2A783395}"/>
                </a:ext>
              </a:extLst>
            </p:cNvPr>
            <p:cNvSpPr txBox="1"/>
            <p:nvPr/>
          </p:nvSpPr>
          <p:spPr>
            <a:xfrm>
              <a:off x="11445" y="554"/>
              <a:ext cx="3348" cy="533"/>
            </a:xfrm>
            <a:prstGeom prst="rect">
              <a:avLst/>
            </a:prstGeom>
            <a:noFill/>
          </p:spPr>
          <p:txBody>
            <a:bodyPr wrap="square" rtlCol="0">
              <a:spAutoFit/>
            </a:bodyPr>
            <a:lstStyle/>
            <a:p>
              <a:r>
                <a:rPr lang="zh-CN" altLang="en-US" sz="16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添加此处原有标题</a:t>
              </a:r>
              <a:endParaRPr lang="zh-CN" altLang="en-US" sz="16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p:txBody>
        </p:sp>
      </p:grpSp>
      <p:grpSp>
        <p:nvGrpSpPr>
          <p:cNvPr id="10" name="组合 9">
            <a:extLst>
              <a:ext uri="{FF2B5EF4-FFF2-40B4-BE49-F238E27FC236}">
                <a16:creationId xmlns:a16="http://schemas.microsoft.com/office/drawing/2014/main" id="{FE539CE6-101E-4871-95E0-99E3E606456C}"/>
              </a:ext>
            </a:extLst>
          </p:cNvPr>
          <p:cNvGrpSpPr/>
          <p:nvPr/>
        </p:nvGrpSpPr>
        <p:grpSpPr>
          <a:xfrm>
            <a:off x="7205830" y="3575569"/>
            <a:ext cx="2689225" cy="1198245"/>
            <a:chOff x="11445" y="554"/>
            <a:chExt cx="4235" cy="1887"/>
          </a:xfrm>
        </p:grpSpPr>
        <p:sp>
          <p:nvSpPr>
            <p:cNvPr id="11" name="文本框 10">
              <a:extLst>
                <a:ext uri="{FF2B5EF4-FFF2-40B4-BE49-F238E27FC236}">
                  <a16:creationId xmlns:a16="http://schemas.microsoft.com/office/drawing/2014/main" id="{7C49064D-A2FF-48C4-8E6B-ADCC143CB3FC}"/>
                </a:ext>
              </a:extLst>
            </p:cNvPr>
            <p:cNvSpPr txBox="1"/>
            <p:nvPr/>
          </p:nvSpPr>
          <p:spPr>
            <a:xfrm>
              <a:off x="11445" y="1202"/>
              <a:ext cx="4235" cy="1239"/>
            </a:xfrm>
            <a:prstGeom prst="rect">
              <a:avLst/>
            </a:prstGeom>
            <a:noFill/>
          </p:spPr>
          <p:txBody>
            <a:bodyPr wrap="square" rtlCol="0" anchor="t">
              <a:spAutoFit/>
            </a:bodyPr>
            <a:lstStyle/>
            <a:p>
              <a:pPr algn="l" fontAlgn="auto">
                <a:lnSpc>
                  <a:spcPct val="130000"/>
                </a:lnSpc>
              </a:pPr>
              <a:r>
                <a:rPr lang="zh-CN" altLang="en-US"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rPr>
                <a:t>I walked through many mountains, walked through many waters, and knew many people. The only thing that really makes me tempted is that you see me at the moment. </a:t>
              </a:r>
            </a:p>
          </p:txBody>
        </p:sp>
        <p:sp>
          <p:nvSpPr>
            <p:cNvPr id="12" name="文本框 11">
              <a:extLst>
                <a:ext uri="{FF2B5EF4-FFF2-40B4-BE49-F238E27FC236}">
                  <a16:creationId xmlns:a16="http://schemas.microsoft.com/office/drawing/2014/main" id="{D6C2EA61-2E7D-4DFA-95EC-820A1943B793}"/>
                </a:ext>
              </a:extLst>
            </p:cNvPr>
            <p:cNvSpPr txBox="1"/>
            <p:nvPr/>
          </p:nvSpPr>
          <p:spPr>
            <a:xfrm>
              <a:off x="11445" y="554"/>
              <a:ext cx="3348" cy="533"/>
            </a:xfrm>
            <a:prstGeom prst="rect">
              <a:avLst/>
            </a:prstGeom>
            <a:noFill/>
          </p:spPr>
          <p:txBody>
            <a:bodyPr wrap="square" rtlCol="0">
              <a:spAutoFit/>
            </a:bodyPr>
            <a:lstStyle/>
            <a:p>
              <a:r>
                <a:rPr lang="zh-CN" altLang="en-US" sz="16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添加此处原有标题</a:t>
              </a:r>
              <a:endParaRPr lang="zh-CN" altLang="en-US" sz="16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p:txBody>
        </p:sp>
      </p:grpSp>
      <p:grpSp>
        <p:nvGrpSpPr>
          <p:cNvPr id="13" name="组合 12">
            <a:extLst>
              <a:ext uri="{FF2B5EF4-FFF2-40B4-BE49-F238E27FC236}">
                <a16:creationId xmlns:a16="http://schemas.microsoft.com/office/drawing/2014/main" id="{A6EEB4DF-7F57-43B7-98B9-288A6E1BB8D5}"/>
              </a:ext>
            </a:extLst>
          </p:cNvPr>
          <p:cNvGrpSpPr/>
          <p:nvPr/>
        </p:nvGrpSpPr>
        <p:grpSpPr>
          <a:xfrm>
            <a:off x="7185092" y="5108123"/>
            <a:ext cx="2689225" cy="1198245"/>
            <a:chOff x="11445" y="554"/>
            <a:chExt cx="4235" cy="1887"/>
          </a:xfrm>
        </p:grpSpPr>
        <p:sp>
          <p:nvSpPr>
            <p:cNvPr id="14" name="文本框 13">
              <a:extLst>
                <a:ext uri="{FF2B5EF4-FFF2-40B4-BE49-F238E27FC236}">
                  <a16:creationId xmlns:a16="http://schemas.microsoft.com/office/drawing/2014/main" id="{6E20AA35-C5EB-4C32-B95E-60A77378E420}"/>
                </a:ext>
              </a:extLst>
            </p:cNvPr>
            <p:cNvSpPr txBox="1"/>
            <p:nvPr/>
          </p:nvSpPr>
          <p:spPr>
            <a:xfrm>
              <a:off x="11445" y="1202"/>
              <a:ext cx="4235" cy="1239"/>
            </a:xfrm>
            <a:prstGeom prst="rect">
              <a:avLst/>
            </a:prstGeom>
            <a:noFill/>
          </p:spPr>
          <p:txBody>
            <a:bodyPr wrap="square" rtlCol="0" anchor="t">
              <a:spAutoFit/>
            </a:bodyPr>
            <a:lstStyle/>
            <a:p>
              <a:pPr algn="l" fontAlgn="auto">
                <a:lnSpc>
                  <a:spcPct val="130000"/>
                </a:lnSpc>
              </a:pPr>
              <a:r>
                <a:rPr lang="zh-CN" altLang="en-US"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rPr>
                <a:t>I walked through many mountains, walked through many waters, and knew many people. The only thing that really makes me tempted is that you see me at the moment. </a:t>
              </a:r>
            </a:p>
          </p:txBody>
        </p:sp>
        <p:sp>
          <p:nvSpPr>
            <p:cNvPr id="15" name="文本框 14">
              <a:extLst>
                <a:ext uri="{FF2B5EF4-FFF2-40B4-BE49-F238E27FC236}">
                  <a16:creationId xmlns:a16="http://schemas.microsoft.com/office/drawing/2014/main" id="{3F3EFC9D-9A4C-44F8-815B-C6EA18F14317}"/>
                </a:ext>
              </a:extLst>
            </p:cNvPr>
            <p:cNvSpPr txBox="1"/>
            <p:nvPr/>
          </p:nvSpPr>
          <p:spPr>
            <a:xfrm>
              <a:off x="11445" y="554"/>
              <a:ext cx="3348" cy="533"/>
            </a:xfrm>
            <a:prstGeom prst="rect">
              <a:avLst/>
            </a:prstGeom>
            <a:noFill/>
          </p:spPr>
          <p:txBody>
            <a:bodyPr wrap="square" rtlCol="0">
              <a:spAutoFit/>
            </a:bodyPr>
            <a:lstStyle/>
            <a:p>
              <a:r>
                <a:rPr lang="zh-CN" altLang="en-US" sz="16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添加此处原有标题</a:t>
              </a:r>
              <a:endParaRPr lang="zh-CN" altLang="en-US" sz="16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p:txBody>
        </p:sp>
      </p:grpSp>
      <p:pic>
        <p:nvPicPr>
          <p:cNvPr id="16" name="图片 15">
            <a:extLst>
              <a:ext uri="{FF2B5EF4-FFF2-40B4-BE49-F238E27FC236}">
                <a16:creationId xmlns:a16="http://schemas.microsoft.com/office/drawing/2014/main" id="{4B2F532C-4BD5-4C35-8135-7AC5BFD52BF0}"/>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flipH="1">
            <a:off x="0" y="0"/>
            <a:ext cx="9095874" cy="7239011"/>
          </a:xfrm>
          <a:prstGeom prst="rect">
            <a:avLst/>
          </a:prstGeom>
        </p:spPr>
      </p:pic>
      <p:sp>
        <p:nvSpPr>
          <p:cNvPr id="17" name="矩形 16">
            <a:extLst>
              <a:ext uri="{FF2B5EF4-FFF2-40B4-BE49-F238E27FC236}">
                <a16:creationId xmlns:a16="http://schemas.microsoft.com/office/drawing/2014/main" id="{89F0F536-10A7-4612-81C4-7B2DBBF6227C}"/>
              </a:ext>
            </a:extLst>
          </p:cNvPr>
          <p:cNvSpPr/>
          <p:nvPr/>
        </p:nvSpPr>
        <p:spPr>
          <a:xfrm>
            <a:off x="10475494" y="3224462"/>
            <a:ext cx="1716505" cy="3633537"/>
          </a:xfrm>
          <a:prstGeom prst="rect">
            <a:avLst/>
          </a:prstGeom>
          <a:solidFill>
            <a:srgbClr val="8F45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41088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0401C"/>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CACEF43-9BDB-40A7-BC78-74485C64A64C}"/>
              </a:ext>
            </a:extLst>
          </p:cNvPr>
          <p:cNvSpPr/>
          <p:nvPr/>
        </p:nvSpPr>
        <p:spPr>
          <a:xfrm>
            <a:off x="0" y="0"/>
            <a:ext cx="5887453" cy="3657600"/>
          </a:xfrm>
          <a:prstGeom prst="rect">
            <a:avLst/>
          </a:prstGeom>
          <a:blipFill>
            <a:blip r:embed="rId2"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EA468001-027D-4025-A646-1705763065E5}"/>
              </a:ext>
            </a:extLst>
          </p:cNvPr>
          <p:cNvSpPr/>
          <p:nvPr/>
        </p:nvSpPr>
        <p:spPr>
          <a:xfrm>
            <a:off x="5887453" y="0"/>
            <a:ext cx="6304547" cy="3657600"/>
          </a:xfrm>
          <a:prstGeom prst="rect">
            <a:avLst/>
          </a:prstGeom>
          <a:blipFill>
            <a:blip r:embed="rId3"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a:extLst>
              <a:ext uri="{FF2B5EF4-FFF2-40B4-BE49-F238E27FC236}">
                <a16:creationId xmlns:a16="http://schemas.microsoft.com/office/drawing/2014/main" id="{43F280B5-6587-481E-8869-E15B07E81155}"/>
              </a:ext>
            </a:extLst>
          </p:cNvPr>
          <p:cNvGrpSpPr/>
          <p:nvPr/>
        </p:nvGrpSpPr>
        <p:grpSpPr>
          <a:xfrm>
            <a:off x="6448793" y="3911233"/>
            <a:ext cx="5534660" cy="2545715"/>
            <a:chOff x="788" y="2271"/>
            <a:chExt cx="8716" cy="4009"/>
          </a:xfrm>
        </p:grpSpPr>
        <p:grpSp>
          <p:nvGrpSpPr>
            <p:cNvPr id="5" name="组合 4">
              <a:extLst>
                <a:ext uri="{FF2B5EF4-FFF2-40B4-BE49-F238E27FC236}">
                  <a16:creationId xmlns:a16="http://schemas.microsoft.com/office/drawing/2014/main" id="{DEC14417-A8DD-479C-A44D-364E50EDAB3D}"/>
                </a:ext>
              </a:extLst>
            </p:cNvPr>
            <p:cNvGrpSpPr/>
            <p:nvPr/>
          </p:nvGrpSpPr>
          <p:grpSpPr>
            <a:xfrm>
              <a:off x="788" y="3922"/>
              <a:ext cx="8716" cy="2358"/>
              <a:chOff x="1499" y="6016"/>
              <a:chExt cx="8716" cy="2358"/>
            </a:xfrm>
          </p:grpSpPr>
          <p:sp>
            <p:nvSpPr>
              <p:cNvPr id="9" name="Google Shape;380;p52">
                <a:extLst>
                  <a:ext uri="{FF2B5EF4-FFF2-40B4-BE49-F238E27FC236}">
                    <a16:creationId xmlns:a16="http://schemas.microsoft.com/office/drawing/2014/main" id="{878EBD90-7BE6-434E-B4EB-DFAC0A30D140}"/>
                  </a:ext>
                </a:extLst>
              </p:cNvPr>
              <p:cNvSpPr txBox="1"/>
              <p:nvPr/>
            </p:nvSpPr>
            <p:spPr>
              <a:xfrm>
                <a:off x="1499" y="6016"/>
                <a:ext cx="8716" cy="1410"/>
              </a:xfrm>
              <a:prstGeom prst="rect">
                <a:avLst/>
              </a:prstGeom>
              <a:noFill/>
              <a:ln>
                <a:noFill/>
              </a:ln>
            </p:spPr>
            <p:txBody>
              <a:bodyPr spcFirstLastPara="1" wrap="square" lIns="0" tIns="45700" rIns="0" bIns="45700" anchor="t" anchorCtr="0">
                <a:noAutofit/>
              </a:bodyPr>
              <a:lstStyle/>
              <a:p>
                <a:pPr algn="l" fontAlgn="auto">
                  <a:lnSpc>
                    <a:spcPct val="150000"/>
                  </a:lnSpc>
                </a:pPr>
                <a:r>
                  <a:rPr lang="zh-CN" altLang="en-US" sz="106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 The only thing that really makes me tempted is that you see me at the moment. But there is not too much extravagant hope, but I hope to have your heart, not to leave.</a:t>
                </a:r>
              </a:p>
            </p:txBody>
          </p:sp>
          <p:sp>
            <p:nvSpPr>
              <p:cNvPr id="10" name="Google Shape;381;p52">
                <a:extLst>
                  <a:ext uri="{FF2B5EF4-FFF2-40B4-BE49-F238E27FC236}">
                    <a16:creationId xmlns:a16="http://schemas.microsoft.com/office/drawing/2014/main" id="{62A2C2D1-1029-42E3-AA38-DD945CF91018}"/>
                  </a:ext>
                </a:extLst>
              </p:cNvPr>
              <p:cNvSpPr txBox="1"/>
              <p:nvPr/>
            </p:nvSpPr>
            <p:spPr>
              <a:xfrm>
                <a:off x="1499" y="7974"/>
                <a:ext cx="1837" cy="400"/>
              </a:xfrm>
              <a:prstGeom prst="rect">
                <a:avLst/>
              </a:prstGeom>
              <a:noFill/>
              <a:ln>
                <a:noFill/>
              </a:ln>
            </p:spPr>
            <p:txBody>
              <a:bodyPr spcFirstLastPara="1" wrap="square" lIns="0" tIns="45700" rIns="0" bIns="45700" anchor="t" anchorCtr="0">
                <a:noAutofit/>
              </a:bodyPr>
              <a:lstStyle/>
              <a:p>
                <a:pPr marL="0" marR="0" lvl="0" indent="0" algn="l" rtl="0">
                  <a:spcBef>
                    <a:spcPts val="0"/>
                  </a:spcBef>
                  <a:spcAft>
                    <a:spcPts val="0"/>
                  </a:spcAft>
                  <a:buNone/>
                </a:pPr>
                <a:r>
                  <a:rPr lang="en-GB" sz="1065">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ontserrat Medium" panose="00000500000000000000"/>
                  </a:rPr>
                  <a:t>VIEW MORE</a:t>
                </a:r>
              </a:p>
            </p:txBody>
          </p:sp>
          <p:sp>
            <p:nvSpPr>
              <p:cNvPr id="11" name="Google Shape;382;p52">
                <a:extLst>
                  <a:ext uri="{FF2B5EF4-FFF2-40B4-BE49-F238E27FC236}">
                    <a16:creationId xmlns:a16="http://schemas.microsoft.com/office/drawing/2014/main" id="{5D14D77F-5088-47AF-B80D-563B9607BAA8}"/>
                  </a:ext>
                </a:extLst>
              </p:cNvPr>
              <p:cNvSpPr/>
              <p:nvPr/>
            </p:nvSpPr>
            <p:spPr>
              <a:xfrm>
                <a:off x="3476" y="8023"/>
                <a:ext cx="300" cy="300"/>
              </a:xfrm>
              <a:custGeom>
                <a:avLst/>
                <a:gdLst/>
                <a:ahLst/>
                <a:cxnLst/>
                <a:rect l="l" t="t"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solidFill>
                <a:schemeClr val="bg1"/>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65">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ontserrat Light" panose="00000500000000000000"/>
                </a:endParaRPr>
              </a:p>
            </p:txBody>
          </p:sp>
        </p:grpSp>
        <p:grpSp>
          <p:nvGrpSpPr>
            <p:cNvPr id="6" name="组合 5">
              <a:extLst>
                <a:ext uri="{FF2B5EF4-FFF2-40B4-BE49-F238E27FC236}">
                  <a16:creationId xmlns:a16="http://schemas.microsoft.com/office/drawing/2014/main" id="{A528AD0B-5242-4C8E-BE23-83695E3F409E}"/>
                </a:ext>
              </a:extLst>
            </p:cNvPr>
            <p:cNvGrpSpPr/>
            <p:nvPr/>
          </p:nvGrpSpPr>
          <p:grpSpPr>
            <a:xfrm>
              <a:off x="788" y="2271"/>
              <a:ext cx="5172" cy="1651"/>
              <a:chOff x="1499" y="4044"/>
              <a:chExt cx="5172" cy="1651"/>
            </a:xfrm>
          </p:grpSpPr>
          <p:sp>
            <p:nvSpPr>
              <p:cNvPr id="7" name="Google Shape;379;p52">
                <a:extLst>
                  <a:ext uri="{FF2B5EF4-FFF2-40B4-BE49-F238E27FC236}">
                    <a16:creationId xmlns:a16="http://schemas.microsoft.com/office/drawing/2014/main" id="{688DCC6B-ACF7-4BC4-8514-047D17A29D66}"/>
                  </a:ext>
                </a:extLst>
              </p:cNvPr>
              <p:cNvSpPr txBox="1"/>
              <p:nvPr/>
            </p:nvSpPr>
            <p:spPr>
              <a:xfrm>
                <a:off x="1499" y="4044"/>
                <a:ext cx="5172" cy="1651"/>
              </a:xfrm>
              <a:prstGeom prst="rect">
                <a:avLst/>
              </a:prstGeom>
              <a:noFill/>
              <a:ln>
                <a:noFill/>
              </a:ln>
            </p:spPr>
            <p:txBody>
              <a:bodyPr spcFirstLastPara="1" wrap="square" lIns="0" tIns="45700" rIns="0" bIns="45700" anchor="t" anchorCtr="0">
                <a:noAutofit/>
              </a:bodyPr>
              <a:lstStyle/>
              <a:p>
                <a:pPr marL="0" marR="0" lvl="0" indent="0" algn="l" rtl="0" fontAlgn="auto">
                  <a:lnSpc>
                    <a:spcPct val="100000"/>
                  </a:lnSpc>
                  <a:spcBef>
                    <a:spcPts val="0"/>
                  </a:spcBef>
                  <a:spcAft>
                    <a:spcPts val="0"/>
                  </a:spcAft>
                  <a:buNone/>
                </a:pPr>
                <a:r>
                  <a:rPr lang="zh-CN" altLang="en-US" sz="28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添加此处原有标题</a:t>
                </a:r>
              </a:p>
            </p:txBody>
          </p:sp>
          <p:sp>
            <p:nvSpPr>
              <p:cNvPr id="8" name="矩形 7">
                <a:extLst>
                  <a:ext uri="{FF2B5EF4-FFF2-40B4-BE49-F238E27FC236}">
                    <a16:creationId xmlns:a16="http://schemas.microsoft.com/office/drawing/2014/main" id="{27B3D399-3A0F-4D80-BC54-A70479406FB3}"/>
                  </a:ext>
                </a:extLst>
              </p:cNvPr>
              <p:cNvSpPr/>
              <p:nvPr/>
            </p:nvSpPr>
            <p:spPr>
              <a:xfrm>
                <a:off x="1499" y="5130"/>
                <a:ext cx="2743" cy="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p:txBody>
          </p:sp>
        </p:grpSp>
      </p:grpSp>
      <p:sp>
        <p:nvSpPr>
          <p:cNvPr id="13" name="矩形 12">
            <a:extLst>
              <a:ext uri="{FF2B5EF4-FFF2-40B4-BE49-F238E27FC236}">
                <a16:creationId xmlns:a16="http://schemas.microsoft.com/office/drawing/2014/main" id="{21476E8B-AA51-4959-9811-DC13CADB9E12}"/>
              </a:ext>
            </a:extLst>
          </p:cNvPr>
          <p:cNvSpPr/>
          <p:nvPr/>
        </p:nvSpPr>
        <p:spPr>
          <a:xfrm>
            <a:off x="0" y="3657600"/>
            <a:ext cx="5887453" cy="3200400"/>
          </a:xfrm>
          <a:prstGeom prst="rect">
            <a:avLst/>
          </a:prstGeom>
          <a:solidFill>
            <a:srgbClr val="8F45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a:extLst>
              <a:ext uri="{FF2B5EF4-FFF2-40B4-BE49-F238E27FC236}">
                <a16:creationId xmlns:a16="http://schemas.microsoft.com/office/drawing/2014/main" id="{FB244467-D3B7-4A8E-B9CF-A05F90C16236}"/>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flipH="1">
            <a:off x="0" y="0"/>
            <a:ext cx="9095874" cy="7239011"/>
          </a:xfrm>
          <a:prstGeom prst="rect">
            <a:avLst/>
          </a:prstGeom>
        </p:spPr>
      </p:pic>
      <p:grpSp>
        <p:nvGrpSpPr>
          <p:cNvPr id="15" name="组合 14">
            <a:extLst>
              <a:ext uri="{FF2B5EF4-FFF2-40B4-BE49-F238E27FC236}">
                <a16:creationId xmlns:a16="http://schemas.microsoft.com/office/drawing/2014/main" id="{58A7C41C-739B-48D1-BC34-D6F8DB8EC5FF}"/>
              </a:ext>
            </a:extLst>
          </p:cNvPr>
          <p:cNvGrpSpPr/>
          <p:nvPr/>
        </p:nvGrpSpPr>
        <p:grpSpPr>
          <a:xfrm>
            <a:off x="663442" y="4761397"/>
            <a:ext cx="2689225" cy="1198245"/>
            <a:chOff x="11445" y="554"/>
            <a:chExt cx="4235" cy="1887"/>
          </a:xfrm>
        </p:grpSpPr>
        <p:sp>
          <p:nvSpPr>
            <p:cNvPr id="16" name="文本框 15">
              <a:extLst>
                <a:ext uri="{FF2B5EF4-FFF2-40B4-BE49-F238E27FC236}">
                  <a16:creationId xmlns:a16="http://schemas.microsoft.com/office/drawing/2014/main" id="{1C5F763C-3E79-45E0-9D66-D91896F51D60}"/>
                </a:ext>
              </a:extLst>
            </p:cNvPr>
            <p:cNvSpPr txBox="1"/>
            <p:nvPr/>
          </p:nvSpPr>
          <p:spPr>
            <a:xfrm>
              <a:off x="11445" y="1202"/>
              <a:ext cx="4235" cy="1239"/>
            </a:xfrm>
            <a:prstGeom prst="rect">
              <a:avLst/>
            </a:prstGeom>
            <a:noFill/>
          </p:spPr>
          <p:txBody>
            <a:bodyPr wrap="square" rtlCol="0" anchor="t">
              <a:spAutoFit/>
            </a:bodyPr>
            <a:lstStyle/>
            <a:p>
              <a:pPr algn="l" fontAlgn="auto">
                <a:lnSpc>
                  <a:spcPct val="130000"/>
                </a:lnSpc>
              </a:pPr>
              <a:r>
                <a:rPr lang="zh-CN" altLang="en-US"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rPr>
                <a:t>I walked through many mountains, walked through many waters, and knew many people. The only thing that really makes me tempted is that you see me at the moment. </a:t>
              </a:r>
            </a:p>
          </p:txBody>
        </p:sp>
        <p:sp>
          <p:nvSpPr>
            <p:cNvPr id="17" name="文本框 16">
              <a:extLst>
                <a:ext uri="{FF2B5EF4-FFF2-40B4-BE49-F238E27FC236}">
                  <a16:creationId xmlns:a16="http://schemas.microsoft.com/office/drawing/2014/main" id="{8FE7E66A-9DE8-46B6-AB21-62E9356BD8CB}"/>
                </a:ext>
              </a:extLst>
            </p:cNvPr>
            <p:cNvSpPr txBox="1"/>
            <p:nvPr/>
          </p:nvSpPr>
          <p:spPr>
            <a:xfrm>
              <a:off x="11445" y="554"/>
              <a:ext cx="3348" cy="533"/>
            </a:xfrm>
            <a:prstGeom prst="rect">
              <a:avLst/>
            </a:prstGeom>
            <a:noFill/>
          </p:spPr>
          <p:txBody>
            <a:bodyPr wrap="square" rtlCol="0">
              <a:spAutoFit/>
            </a:bodyPr>
            <a:lstStyle/>
            <a:p>
              <a:r>
                <a:rPr lang="zh-CN" altLang="en-US" sz="16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添加此处原有标题</a:t>
              </a:r>
              <a:endParaRPr lang="zh-CN" altLang="en-US" sz="16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p:txBody>
        </p:sp>
      </p:grpSp>
    </p:spTree>
    <p:extLst>
      <p:ext uri="{BB962C8B-B14F-4D97-AF65-F5344CB8AC3E}">
        <p14:creationId xmlns:p14="http://schemas.microsoft.com/office/powerpoint/2010/main" val="521982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0401C"/>
        </a:solid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A1F5B68-6F9D-4F40-A601-3824D7BA83EF}"/>
              </a:ext>
            </a:extLst>
          </p:cNvPr>
          <p:cNvSpPr/>
          <p:nvPr/>
        </p:nvSpPr>
        <p:spPr>
          <a:xfrm>
            <a:off x="0" y="0"/>
            <a:ext cx="6464968" cy="6858000"/>
          </a:xfrm>
          <a:prstGeom prst="rect">
            <a:avLst/>
          </a:prstGeom>
          <a:solidFill>
            <a:srgbClr val="8F45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76CBBB91-F134-42B7-B120-CCEF1C81062A}"/>
              </a:ext>
            </a:extLst>
          </p:cNvPr>
          <p:cNvSpPr/>
          <p:nvPr/>
        </p:nvSpPr>
        <p:spPr>
          <a:xfrm>
            <a:off x="4097866" y="1732547"/>
            <a:ext cx="3707509" cy="5125453"/>
          </a:xfrm>
          <a:prstGeom prst="rect">
            <a:avLst/>
          </a:prstGeom>
          <a:blipFill>
            <a:blip r:embed="rId2"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7F7E4409-851A-4B7A-A0E6-A7AF55BA41ED}"/>
              </a:ext>
            </a:extLst>
          </p:cNvPr>
          <p:cNvSpPr/>
          <p:nvPr/>
        </p:nvSpPr>
        <p:spPr>
          <a:xfrm>
            <a:off x="9352547" y="0"/>
            <a:ext cx="2839453" cy="3925407"/>
          </a:xfrm>
          <a:prstGeom prst="rect">
            <a:avLst/>
          </a:prstGeom>
          <a:blipFill>
            <a:blip r:embed="rId3"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E65F81E2-2E00-4CBD-9333-9A2C5B80D0B1}"/>
              </a:ext>
            </a:extLst>
          </p:cNvPr>
          <p:cNvSpPr txBox="1"/>
          <p:nvPr/>
        </p:nvSpPr>
        <p:spPr>
          <a:xfrm rot="16200000">
            <a:off x="2448424" y="-1155568"/>
            <a:ext cx="430887" cy="4043683"/>
          </a:xfrm>
          <a:prstGeom prst="rect">
            <a:avLst/>
          </a:prstGeom>
          <a:noFill/>
        </p:spPr>
        <p:txBody>
          <a:bodyPr vert="eaVert" wrap="square" rtlCol="0">
            <a:spAutoFit/>
          </a:bodyPr>
          <a:lstStyle/>
          <a:p>
            <a:pPr algn="dist"/>
            <a:r>
              <a:rPr lang="en-US" altLang="zh-CN" sz="1600" dirty="0">
                <a:solidFill>
                  <a:schemeClr val="bg1"/>
                </a:solidFill>
                <a:latin typeface="Abhaya Libre Medium" panose="02000603000000000000" pitchFamily="2" charset="0"/>
                <a:cs typeface="Abhaya Libre Medium" panose="02000603000000000000" pitchFamily="2" charset="0"/>
              </a:rPr>
              <a:t>THE POWER POINT COME</a:t>
            </a:r>
            <a:r>
              <a:rPr lang="zh-CN" altLang="en-US" sz="1600" dirty="0">
                <a:solidFill>
                  <a:schemeClr val="bg1"/>
                </a:solidFill>
                <a:latin typeface="Abhaya Libre Medium" panose="02000603000000000000" pitchFamily="2" charset="0"/>
                <a:cs typeface="Abhaya Libre Medium" panose="02000603000000000000" pitchFamily="2" charset="0"/>
              </a:rPr>
              <a:t> </a:t>
            </a:r>
            <a:r>
              <a:rPr lang="en-US" altLang="zh-CN" sz="1600" dirty="0">
                <a:solidFill>
                  <a:schemeClr val="bg1"/>
                </a:solidFill>
                <a:latin typeface="Abhaya Libre Medium" panose="02000603000000000000" pitchFamily="2" charset="0"/>
                <a:cs typeface="Abhaya Libre Medium" panose="02000603000000000000" pitchFamily="2" charset="0"/>
              </a:rPr>
              <a:t>FROM</a:t>
            </a:r>
            <a:r>
              <a:rPr lang="zh-CN" altLang="en-US" sz="1600" dirty="0">
                <a:solidFill>
                  <a:schemeClr val="bg1"/>
                </a:solidFill>
                <a:latin typeface="Abhaya Libre Medium" panose="02000603000000000000" pitchFamily="2" charset="0"/>
                <a:cs typeface="Abhaya Libre Medium" panose="02000603000000000000" pitchFamily="2" charset="0"/>
              </a:rPr>
              <a:t> </a:t>
            </a:r>
            <a:r>
              <a:rPr lang="en-US" altLang="zh-CN" sz="1600" dirty="0">
                <a:solidFill>
                  <a:schemeClr val="bg1"/>
                </a:solidFill>
                <a:latin typeface="Abhaya Libre Medium" panose="02000603000000000000" pitchFamily="2" charset="0"/>
                <a:cs typeface="Abhaya Libre Medium" panose="02000603000000000000" pitchFamily="2" charset="0"/>
              </a:rPr>
              <a:t>WPS</a:t>
            </a:r>
            <a:endParaRPr lang="zh-CN" altLang="en-US" sz="1600" dirty="0">
              <a:solidFill>
                <a:schemeClr val="bg1"/>
              </a:solidFill>
              <a:latin typeface="Abhaya Libre Medium" panose="02000603000000000000" pitchFamily="2" charset="0"/>
              <a:cs typeface="Abhaya Libre Medium" panose="02000603000000000000" pitchFamily="2" charset="0"/>
            </a:endParaRPr>
          </a:p>
        </p:txBody>
      </p:sp>
      <p:grpSp>
        <p:nvGrpSpPr>
          <p:cNvPr id="8" name="组合 7">
            <a:extLst>
              <a:ext uri="{FF2B5EF4-FFF2-40B4-BE49-F238E27FC236}">
                <a16:creationId xmlns:a16="http://schemas.microsoft.com/office/drawing/2014/main" id="{E87383EB-4B0A-4EB6-A199-4DFAF62F0C2D}"/>
              </a:ext>
            </a:extLst>
          </p:cNvPr>
          <p:cNvGrpSpPr/>
          <p:nvPr/>
        </p:nvGrpSpPr>
        <p:grpSpPr>
          <a:xfrm>
            <a:off x="642026" y="1901199"/>
            <a:ext cx="3249955" cy="4137318"/>
            <a:chOff x="8284319" y="1105958"/>
            <a:chExt cx="3249955" cy="4137318"/>
          </a:xfrm>
        </p:grpSpPr>
        <p:sp>
          <p:nvSpPr>
            <p:cNvPr id="9" name="Google Shape;261;p43">
              <a:extLst>
                <a:ext uri="{FF2B5EF4-FFF2-40B4-BE49-F238E27FC236}">
                  <a16:creationId xmlns:a16="http://schemas.microsoft.com/office/drawing/2014/main" id="{D80E4BC9-432C-433E-ABBB-0CDF6949D130}"/>
                </a:ext>
              </a:extLst>
            </p:cNvPr>
            <p:cNvSpPr txBox="1"/>
            <p:nvPr/>
          </p:nvSpPr>
          <p:spPr>
            <a:xfrm>
              <a:off x="8284319" y="2957009"/>
              <a:ext cx="3249955" cy="2286267"/>
            </a:xfrm>
            <a:prstGeom prst="rect">
              <a:avLst/>
            </a:prstGeom>
            <a:noFill/>
            <a:ln>
              <a:noFill/>
            </a:ln>
          </p:spPr>
          <p:txBody>
            <a:bodyPr spcFirstLastPara="1" wrap="square" lIns="91433" tIns="45700" rIns="91433" bIns="45700" anchor="t" anchorCtr="0">
              <a:noAutofit/>
            </a:bodyPr>
            <a:lstStyle/>
            <a:p>
              <a:pPr marL="0" marR="0" lvl="0" indent="0" algn="l" rtl="0">
                <a:lnSpc>
                  <a:spcPct val="150000"/>
                </a:lnSpc>
                <a:spcBef>
                  <a:spcPts val="0"/>
                </a:spcBef>
                <a:spcAft>
                  <a:spcPts val="0"/>
                </a:spcAft>
                <a:buNone/>
              </a:pPr>
              <a:r>
                <a:rPr lang="zh-CN" altLang="en-US" sz="8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8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a:p>
              <a:pPr marL="0" marR="0" lvl="0" indent="0" algn="l" rtl="0">
                <a:lnSpc>
                  <a:spcPct val="150000"/>
                </a:lnSpc>
                <a:spcBef>
                  <a:spcPts val="0"/>
                </a:spcBef>
                <a:spcAft>
                  <a:spcPts val="0"/>
                </a:spcAft>
                <a:buNone/>
              </a:pPr>
              <a:endParaRPr sz="8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ontserrat" panose="00000500000000000000"/>
              </a:endParaRPr>
            </a:p>
            <a:p>
              <a:pPr marL="0" marR="0" lvl="0" indent="0" algn="l" rtl="0">
                <a:lnSpc>
                  <a:spcPct val="150000"/>
                </a:lnSpc>
                <a:spcBef>
                  <a:spcPts val="0"/>
                </a:spcBef>
                <a:spcAft>
                  <a:spcPts val="0"/>
                </a:spcAft>
                <a:buNone/>
              </a:pPr>
              <a:r>
                <a:rPr lang="zh-CN" altLang="en-US" sz="8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8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a:p>
              <a:pPr marL="0" marR="0" lvl="0" indent="0" algn="l" rtl="0">
                <a:lnSpc>
                  <a:spcPct val="150000"/>
                </a:lnSpc>
                <a:spcBef>
                  <a:spcPts val="0"/>
                </a:spcBef>
                <a:spcAft>
                  <a:spcPts val="0"/>
                </a:spcAft>
                <a:buNone/>
              </a:pPr>
              <a:endParaRPr sz="8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ontserrat" panose="00000500000000000000"/>
              </a:endParaRPr>
            </a:p>
            <a:p>
              <a:pPr marL="0" marR="0" lvl="0" indent="0" algn="l" rtl="0">
                <a:lnSpc>
                  <a:spcPct val="150000"/>
                </a:lnSpc>
                <a:spcBef>
                  <a:spcPts val="0"/>
                </a:spcBef>
                <a:spcAft>
                  <a:spcPts val="0"/>
                </a:spcAft>
                <a:buNone/>
              </a:pPr>
              <a:endParaRPr sz="8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ontserrat" panose="00000500000000000000"/>
              </a:endParaRPr>
            </a:p>
          </p:txBody>
        </p:sp>
        <p:sp>
          <p:nvSpPr>
            <p:cNvPr id="10" name="文本框 9">
              <a:extLst>
                <a:ext uri="{FF2B5EF4-FFF2-40B4-BE49-F238E27FC236}">
                  <a16:creationId xmlns:a16="http://schemas.microsoft.com/office/drawing/2014/main" id="{45AC232F-A5C2-4163-A7DC-D02852EEC73C}"/>
                </a:ext>
              </a:extLst>
            </p:cNvPr>
            <p:cNvSpPr txBox="1"/>
            <p:nvPr/>
          </p:nvSpPr>
          <p:spPr>
            <a:xfrm>
              <a:off x="8284319" y="1105958"/>
              <a:ext cx="3249955" cy="1754326"/>
            </a:xfrm>
            <a:prstGeom prst="rect">
              <a:avLst/>
            </a:prstGeom>
            <a:noFill/>
          </p:spPr>
          <p:txBody>
            <a:bodyPr wrap="square" rtlCol="0">
              <a:spAutoFit/>
            </a:bodyPr>
            <a:lstStyle/>
            <a:p>
              <a:r>
                <a:rPr lang="en-US" altLang="zh-CN" sz="5400" dirty="0">
                  <a:solidFill>
                    <a:schemeClr val="bg1"/>
                  </a:solidFill>
                  <a:latin typeface="Abhaya Libre" panose="02000503000000000000" pitchFamily="2" charset="0"/>
                  <a:cs typeface="Abhaya Libre" panose="02000503000000000000" pitchFamily="2" charset="0"/>
                </a:rPr>
                <a:t>MORIMOTO.</a:t>
              </a:r>
              <a:endParaRPr lang="zh-CN" altLang="en-US" sz="5400" dirty="0">
                <a:solidFill>
                  <a:schemeClr val="bg1"/>
                </a:solidFill>
                <a:latin typeface="Abhaya Libre" panose="02000503000000000000" pitchFamily="2" charset="0"/>
                <a:cs typeface="Abhaya Libre" panose="02000503000000000000" pitchFamily="2" charset="0"/>
              </a:endParaRPr>
            </a:p>
          </p:txBody>
        </p:sp>
      </p:grpSp>
      <p:grpSp>
        <p:nvGrpSpPr>
          <p:cNvPr id="11" name="组合 10">
            <a:extLst>
              <a:ext uri="{FF2B5EF4-FFF2-40B4-BE49-F238E27FC236}">
                <a16:creationId xmlns:a16="http://schemas.microsoft.com/office/drawing/2014/main" id="{3C15BC53-EAA0-4911-8137-F3926B260394}"/>
              </a:ext>
            </a:extLst>
          </p:cNvPr>
          <p:cNvGrpSpPr/>
          <p:nvPr/>
        </p:nvGrpSpPr>
        <p:grpSpPr>
          <a:xfrm>
            <a:off x="8860749" y="4840272"/>
            <a:ext cx="2689225" cy="1198245"/>
            <a:chOff x="11445" y="554"/>
            <a:chExt cx="4235" cy="1887"/>
          </a:xfrm>
        </p:grpSpPr>
        <p:sp>
          <p:nvSpPr>
            <p:cNvPr id="12" name="文本框 11">
              <a:extLst>
                <a:ext uri="{FF2B5EF4-FFF2-40B4-BE49-F238E27FC236}">
                  <a16:creationId xmlns:a16="http://schemas.microsoft.com/office/drawing/2014/main" id="{7EA42AD2-53A7-4769-B779-A37A2D151B4C}"/>
                </a:ext>
              </a:extLst>
            </p:cNvPr>
            <p:cNvSpPr txBox="1"/>
            <p:nvPr/>
          </p:nvSpPr>
          <p:spPr>
            <a:xfrm>
              <a:off x="11445" y="1202"/>
              <a:ext cx="4235" cy="1239"/>
            </a:xfrm>
            <a:prstGeom prst="rect">
              <a:avLst/>
            </a:prstGeom>
            <a:noFill/>
          </p:spPr>
          <p:txBody>
            <a:bodyPr wrap="square" rtlCol="0" anchor="t">
              <a:spAutoFit/>
            </a:bodyPr>
            <a:lstStyle/>
            <a:p>
              <a:pPr algn="l" fontAlgn="auto">
                <a:lnSpc>
                  <a:spcPct val="130000"/>
                </a:lnSpc>
              </a:pPr>
              <a:r>
                <a:rPr lang="zh-CN" altLang="en-US" sz="9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rPr>
                <a:t>I walked through many mountains, walked through many waters, and knew many people. The only thing that really makes me tempted is that you see me at the moment. </a:t>
              </a:r>
            </a:p>
          </p:txBody>
        </p:sp>
        <p:sp>
          <p:nvSpPr>
            <p:cNvPr id="13" name="文本框 12">
              <a:extLst>
                <a:ext uri="{FF2B5EF4-FFF2-40B4-BE49-F238E27FC236}">
                  <a16:creationId xmlns:a16="http://schemas.microsoft.com/office/drawing/2014/main" id="{9C89EC7A-C972-4BED-A911-564AFEA9D577}"/>
                </a:ext>
              </a:extLst>
            </p:cNvPr>
            <p:cNvSpPr txBox="1"/>
            <p:nvPr/>
          </p:nvSpPr>
          <p:spPr>
            <a:xfrm>
              <a:off x="11445" y="554"/>
              <a:ext cx="3348" cy="533"/>
            </a:xfrm>
            <a:prstGeom prst="rect">
              <a:avLst/>
            </a:prstGeom>
            <a:noFill/>
          </p:spPr>
          <p:txBody>
            <a:bodyPr wrap="square" rtlCol="0">
              <a:spAutoFit/>
            </a:bodyPr>
            <a:lstStyle/>
            <a:p>
              <a:r>
                <a:rPr lang="zh-CN" altLang="en-US" sz="16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添加此处原有标题</a:t>
              </a:r>
              <a:endParaRPr lang="zh-CN" altLang="en-US" sz="16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p:txBody>
        </p:sp>
      </p:grpSp>
      <p:pic>
        <p:nvPicPr>
          <p:cNvPr id="14" name="图片 13">
            <a:extLst>
              <a:ext uri="{FF2B5EF4-FFF2-40B4-BE49-F238E27FC236}">
                <a16:creationId xmlns:a16="http://schemas.microsoft.com/office/drawing/2014/main" id="{7984D8ED-D34E-40A7-AFFA-EBACFE1E398F}"/>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flipH="1">
            <a:off x="0" y="0"/>
            <a:ext cx="9095874" cy="7239011"/>
          </a:xfrm>
          <a:prstGeom prst="rect">
            <a:avLst/>
          </a:prstGeom>
        </p:spPr>
      </p:pic>
    </p:spTree>
    <p:extLst>
      <p:ext uri="{BB962C8B-B14F-4D97-AF65-F5344CB8AC3E}">
        <p14:creationId xmlns:p14="http://schemas.microsoft.com/office/powerpoint/2010/main" val="349277956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1836</TotalTime>
  <Words>1571</Words>
  <Application>Microsoft Office PowerPoint</Application>
  <PresentationFormat>宽屏</PresentationFormat>
  <Paragraphs>74</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..黑体UI-韩语</vt:lpstr>
      <vt:lpstr>Abhaya Libre</vt:lpstr>
      <vt:lpstr>Abhaya Libre Medium</vt:lpstr>
      <vt:lpstr>等线 Light</vt:lpstr>
      <vt:lpstr>Adobe Arabic</vt:lpstr>
      <vt:lpstr>Arial</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凤凤 赵</dc:creator>
  <cp:lastModifiedBy>Administrator</cp:lastModifiedBy>
  <cp:revision>33</cp:revision>
  <dcterms:created xsi:type="dcterms:W3CDTF">2020-01-11T08:02:50Z</dcterms:created>
  <dcterms:modified xsi:type="dcterms:W3CDTF">2021-01-12T07:54:50Z</dcterms:modified>
</cp:coreProperties>
</file>