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2" r:id="rId4"/>
    <p:sldId id="270" r:id="rId5"/>
    <p:sldId id="260" r:id="rId6"/>
    <p:sldId id="271" r:id="rId7"/>
    <p:sldId id="263" r:id="rId8"/>
    <p:sldId id="273" r:id="rId9"/>
    <p:sldId id="261" r:id="rId10"/>
    <p:sldId id="272" r:id="rId11"/>
    <p:sldId id="264" r:id="rId12"/>
    <p:sldId id="274" r:id="rId13"/>
    <p:sldId id="269" r:id="rId14"/>
    <p:sldId id="275" r:id="rId15"/>
    <p:sldId id="265" r:id="rId16"/>
    <p:sldId id="277" r:id="rId17"/>
    <p:sldId id="268" r:id="rId18"/>
    <p:sldId id="276" r:id="rId19"/>
    <p:sldId id="278" r:id="rId20"/>
    <p:sldId id="26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8A7B"/>
    <a:srgbClr val="D3C6BD"/>
    <a:srgbClr val="B09F8F"/>
    <a:srgbClr val="7E887D"/>
    <a:srgbClr val="C7C7BB"/>
    <a:srgbClr val="E5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4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4A38-D49D-4E31-9A0A-D86D4F1061D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455-8A4E-441E-BEA6-CE2040FC1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90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4A38-D49D-4E31-9A0A-D86D4F1061D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455-8A4E-441E-BEA6-CE2040FC1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52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4A38-D49D-4E31-9A0A-D86D4F1061D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455-8A4E-441E-BEA6-CE2040FC1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24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4A38-D49D-4E31-9A0A-D86D4F1061D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455-8A4E-441E-BEA6-CE2040FC1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95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4A38-D49D-4E31-9A0A-D86D4F1061D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455-8A4E-441E-BEA6-CE2040FC1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77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4A38-D49D-4E31-9A0A-D86D4F1061D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455-8A4E-441E-BEA6-CE2040FC1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78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4A38-D49D-4E31-9A0A-D86D4F1061D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455-8A4E-441E-BEA6-CE2040FC1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65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4A38-D49D-4E31-9A0A-D86D4F1061D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455-8A4E-441E-BEA6-CE2040FC1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50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4A38-D49D-4E31-9A0A-D86D4F1061D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455-8A4E-441E-BEA6-CE2040FC1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20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4A38-D49D-4E31-9A0A-D86D4F1061D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455-8A4E-441E-BEA6-CE2040FC1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61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4A38-D49D-4E31-9A0A-D86D4F1061D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F455-8A4E-441E-BEA6-CE2040FC1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6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34A38-D49D-4E31-9A0A-D86D4F1061D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1F455-8A4E-441E-BEA6-CE2040FC10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78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6748364" y="4704849"/>
            <a:ext cx="5443637" cy="2153151"/>
          </a:xfrm>
          <a:custGeom>
            <a:avLst/>
            <a:gdLst>
              <a:gd name="connsiteX0" fmla="*/ 4820955 w 5443637"/>
              <a:gd name="connsiteY0" fmla="*/ 1710 h 2153151"/>
              <a:gd name="connsiteX1" fmla="*/ 4936706 w 5443637"/>
              <a:gd name="connsiteY1" fmla="*/ 1902 h 2153151"/>
              <a:gd name="connsiteX2" fmla="*/ 5425038 w 5443637"/>
              <a:gd name="connsiteY2" fmla="*/ 103193 h 2153151"/>
              <a:gd name="connsiteX3" fmla="*/ 5443637 w 5443637"/>
              <a:gd name="connsiteY3" fmla="*/ 110181 h 2153151"/>
              <a:gd name="connsiteX4" fmla="*/ 5443637 w 5443637"/>
              <a:gd name="connsiteY4" fmla="*/ 2153151 h 2153151"/>
              <a:gd name="connsiteX5" fmla="*/ 0 w 5443637"/>
              <a:gd name="connsiteY5" fmla="*/ 2153151 h 2153151"/>
              <a:gd name="connsiteX6" fmla="*/ 49 w 5443637"/>
              <a:gd name="connsiteY6" fmla="*/ 2147092 h 2153151"/>
              <a:gd name="connsiteX7" fmla="*/ 2722897 w 5443637"/>
              <a:gd name="connsiteY7" fmla="*/ 945178 h 2153151"/>
              <a:gd name="connsiteX8" fmla="*/ 4820955 w 5443637"/>
              <a:gd name="connsiteY8" fmla="*/ 1710 h 215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43637" h="2153151">
                <a:moveTo>
                  <a:pt x="4820955" y="1710"/>
                </a:moveTo>
                <a:cubicBezTo>
                  <a:pt x="4860212" y="-598"/>
                  <a:pt x="4898807" y="-605"/>
                  <a:pt x="4936706" y="1902"/>
                </a:cubicBezTo>
                <a:cubicBezTo>
                  <a:pt x="5088304" y="11929"/>
                  <a:pt x="5257548" y="46219"/>
                  <a:pt x="5425038" y="103193"/>
                </a:cubicBezTo>
                <a:lnTo>
                  <a:pt x="5443637" y="110181"/>
                </a:lnTo>
                <a:lnTo>
                  <a:pt x="5443637" y="2153151"/>
                </a:lnTo>
                <a:lnTo>
                  <a:pt x="0" y="2153151"/>
                </a:lnTo>
                <a:lnTo>
                  <a:pt x="49" y="2147092"/>
                </a:lnTo>
                <a:cubicBezTo>
                  <a:pt x="70034" y="802590"/>
                  <a:pt x="1925655" y="1313495"/>
                  <a:pt x="2722897" y="945178"/>
                </a:cubicBezTo>
                <a:cubicBezTo>
                  <a:pt x="3494422" y="588743"/>
                  <a:pt x="4232107" y="36324"/>
                  <a:pt x="4820955" y="1710"/>
                </a:cubicBezTo>
                <a:close/>
              </a:path>
            </a:pathLst>
          </a:custGeom>
          <a:solidFill>
            <a:srgbClr val="B09F8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448907" y="4604189"/>
            <a:ext cx="5727050" cy="2277873"/>
          </a:xfrm>
          <a:custGeom>
            <a:avLst/>
            <a:gdLst>
              <a:gd name="connsiteX0" fmla="*/ 0 w 7507705"/>
              <a:gd name="connsiteY0" fmla="*/ 2310063 h 2310063"/>
              <a:gd name="connsiteX1" fmla="*/ 1443789 w 7507705"/>
              <a:gd name="connsiteY1" fmla="*/ 981777 h 2310063"/>
              <a:gd name="connsiteX2" fmla="*/ 5111015 w 7507705"/>
              <a:gd name="connsiteY2" fmla="*/ 0 h 2310063"/>
              <a:gd name="connsiteX3" fmla="*/ 7507705 w 7507705"/>
              <a:gd name="connsiteY3" fmla="*/ 760396 h 2310063"/>
              <a:gd name="connsiteX0" fmla="*/ 0 w 7517330"/>
              <a:gd name="connsiteY0" fmla="*/ 2252312 h 2252312"/>
              <a:gd name="connsiteX1" fmla="*/ 1453414 w 7517330"/>
              <a:gd name="connsiteY1" fmla="*/ 98177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453414 w 7517330"/>
              <a:gd name="connsiteY1" fmla="*/ 98177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453414 w 7517330"/>
              <a:gd name="connsiteY1" fmla="*/ 98177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511166 w 7517330"/>
              <a:gd name="connsiteY1" fmla="*/ 136678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511166 w 7517330"/>
              <a:gd name="connsiteY1" fmla="*/ 136678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511166 w 7517330"/>
              <a:gd name="connsiteY1" fmla="*/ 136678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449953"/>
              <a:gd name="connsiteY0" fmla="*/ 2252312 h 2252312"/>
              <a:gd name="connsiteX1" fmla="*/ 1443789 w 7449953"/>
              <a:gd name="connsiteY1" fmla="*/ 1366787 h 2252312"/>
              <a:gd name="connsiteX2" fmla="*/ 5053263 w 7449953"/>
              <a:gd name="connsiteY2" fmla="*/ 0 h 2252312"/>
              <a:gd name="connsiteX3" fmla="*/ 7449953 w 7449953"/>
              <a:gd name="connsiteY3" fmla="*/ 760396 h 2252312"/>
              <a:gd name="connsiteX0" fmla="*/ 0 w 7449953"/>
              <a:gd name="connsiteY0" fmla="*/ 2286069 h 2286069"/>
              <a:gd name="connsiteX1" fmla="*/ 1443789 w 7449953"/>
              <a:gd name="connsiteY1" fmla="*/ 1400544 h 2286069"/>
              <a:gd name="connsiteX2" fmla="*/ 5053263 w 7449953"/>
              <a:gd name="connsiteY2" fmla="*/ 33757 h 2286069"/>
              <a:gd name="connsiteX3" fmla="*/ 7449953 w 7449953"/>
              <a:gd name="connsiteY3" fmla="*/ 794153 h 2286069"/>
              <a:gd name="connsiteX0" fmla="*/ 0 w 7449953"/>
              <a:gd name="connsiteY0" fmla="*/ 2276635 h 2276635"/>
              <a:gd name="connsiteX1" fmla="*/ 1443789 w 7449953"/>
              <a:gd name="connsiteY1" fmla="*/ 1391110 h 2276635"/>
              <a:gd name="connsiteX2" fmla="*/ 5005137 w 7449953"/>
              <a:gd name="connsiteY2" fmla="*/ 33948 h 2276635"/>
              <a:gd name="connsiteX3" fmla="*/ 7449953 w 7449953"/>
              <a:gd name="connsiteY3" fmla="*/ 784719 h 2276635"/>
              <a:gd name="connsiteX0" fmla="*/ 0 w 6391174"/>
              <a:gd name="connsiteY0" fmla="*/ 2242736 h 2242736"/>
              <a:gd name="connsiteX1" fmla="*/ 1443789 w 6391174"/>
              <a:gd name="connsiteY1" fmla="*/ 1357211 h 2242736"/>
              <a:gd name="connsiteX2" fmla="*/ 5005137 w 6391174"/>
              <a:gd name="connsiteY2" fmla="*/ 49 h 2242736"/>
              <a:gd name="connsiteX3" fmla="*/ 6391174 w 6391174"/>
              <a:gd name="connsiteY3" fmla="*/ 1405338 h 2242736"/>
              <a:gd name="connsiteX0" fmla="*/ 0 w 6391174"/>
              <a:gd name="connsiteY0" fmla="*/ 2242736 h 2242736"/>
              <a:gd name="connsiteX1" fmla="*/ 1443789 w 6391174"/>
              <a:gd name="connsiteY1" fmla="*/ 1357211 h 2242736"/>
              <a:gd name="connsiteX2" fmla="*/ 5005137 w 6391174"/>
              <a:gd name="connsiteY2" fmla="*/ 49 h 2242736"/>
              <a:gd name="connsiteX3" fmla="*/ 6391174 w 6391174"/>
              <a:gd name="connsiteY3" fmla="*/ 1405338 h 2242736"/>
              <a:gd name="connsiteX0" fmla="*/ 0 w 6391174"/>
              <a:gd name="connsiteY0" fmla="*/ 2243091 h 2243091"/>
              <a:gd name="connsiteX1" fmla="*/ 2531444 w 6391174"/>
              <a:gd name="connsiteY1" fmla="*/ 1270938 h 2243091"/>
              <a:gd name="connsiteX2" fmla="*/ 5005137 w 6391174"/>
              <a:gd name="connsiteY2" fmla="*/ 404 h 2243091"/>
              <a:gd name="connsiteX3" fmla="*/ 6391174 w 6391174"/>
              <a:gd name="connsiteY3" fmla="*/ 1405693 h 2243091"/>
              <a:gd name="connsiteX0" fmla="*/ 0 w 6391174"/>
              <a:gd name="connsiteY0" fmla="*/ 2243007 h 2243007"/>
              <a:gd name="connsiteX1" fmla="*/ 2531444 w 6391174"/>
              <a:gd name="connsiteY1" fmla="*/ 1270854 h 2243007"/>
              <a:gd name="connsiteX2" fmla="*/ 5005137 w 6391174"/>
              <a:gd name="connsiteY2" fmla="*/ 320 h 2243007"/>
              <a:gd name="connsiteX3" fmla="*/ 6391174 w 6391174"/>
              <a:gd name="connsiteY3" fmla="*/ 1405609 h 2243007"/>
              <a:gd name="connsiteX0" fmla="*/ 0 w 6391174"/>
              <a:gd name="connsiteY0" fmla="*/ 2281578 h 2281578"/>
              <a:gd name="connsiteX1" fmla="*/ 2531444 w 6391174"/>
              <a:gd name="connsiteY1" fmla="*/ 1309425 h 2281578"/>
              <a:gd name="connsiteX2" fmla="*/ 4754880 w 6391174"/>
              <a:gd name="connsiteY2" fmla="*/ 390 h 2281578"/>
              <a:gd name="connsiteX3" fmla="*/ 6391174 w 6391174"/>
              <a:gd name="connsiteY3" fmla="*/ 1444180 h 2281578"/>
              <a:gd name="connsiteX0" fmla="*/ 17 w 6391191"/>
              <a:gd name="connsiteY0" fmla="*/ 2281578 h 2281578"/>
              <a:gd name="connsiteX1" fmla="*/ 2531461 w 6391191"/>
              <a:gd name="connsiteY1" fmla="*/ 1309425 h 2281578"/>
              <a:gd name="connsiteX2" fmla="*/ 4754897 w 6391191"/>
              <a:gd name="connsiteY2" fmla="*/ 390 h 2281578"/>
              <a:gd name="connsiteX3" fmla="*/ 6391191 w 6391191"/>
              <a:gd name="connsiteY3" fmla="*/ 1444180 h 2281578"/>
              <a:gd name="connsiteX0" fmla="*/ 19 w 6285315"/>
              <a:gd name="connsiteY0" fmla="*/ 2271953 h 2271953"/>
              <a:gd name="connsiteX1" fmla="*/ 2425585 w 6285315"/>
              <a:gd name="connsiteY1" fmla="*/ 1309425 h 2271953"/>
              <a:gd name="connsiteX2" fmla="*/ 4649021 w 6285315"/>
              <a:gd name="connsiteY2" fmla="*/ 390 h 2271953"/>
              <a:gd name="connsiteX3" fmla="*/ 6285315 w 6285315"/>
              <a:gd name="connsiteY3" fmla="*/ 1444180 h 2271953"/>
              <a:gd name="connsiteX0" fmla="*/ 19 w 6285315"/>
              <a:gd name="connsiteY0" fmla="*/ 2271953 h 2271953"/>
              <a:gd name="connsiteX1" fmla="*/ 2425585 w 6285315"/>
              <a:gd name="connsiteY1" fmla="*/ 1309425 h 2271953"/>
              <a:gd name="connsiteX2" fmla="*/ 4649021 w 6285315"/>
              <a:gd name="connsiteY2" fmla="*/ 390 h 2271953"/>
              <a:gd name="connsiteX3" fmla="*/ 6285315 w 6285315"/>
              <a:gd name="connsiteY3" fmla="*/ 1444180 h 2271953"/>
              <a:gd name="connsiteX0" fmla="*/ 19 w 6285315"/>
              <a:gd name="connsiteY0" fmla="*/ 2282053 h 2282053"/>
              <a:gd name="connsiteX1" fmla="*/ 2425585 w 6285315"/>
              <a:gd name="connsiteY1" fmla="*/ 1319525 h 2282053"/>
              <a:gd name="connsiteX2" fmla="*/ 4649021 w 6285315"/>
              <a:gd name="connsiteY2" fmla="*/ 10490 h 2282053"/>
              <a:gd name="connsiteX3" fmla="*/ 6285315 w 6285315"/>
              <a:gd name="connsiteY3" fmla="*/ 1454280 h 2282053"/>
              <a:gd name="connsiteX0" fmla="*/ 19 w 5753482"/>
              <a:gd name="connsiteY0" fmla="*/ 2319564 h 2319564"/>
              <a:gd name="connsiteX1" fmla="*/ 2425585 w 5753482"/>
              <a:gd name="connsiteY1" fmla="*/ 1357036 h 2319564"/>
              <a:gd name="connsiteX2" fmla="*/ 4649021 w 5753482"/>
              <a:gd name="connsiteY2" fmla="*/ 48001 h 2319564"/>
              <a:gd name="connsiteX3" fmla="*/ 5753482 w 5753482"/>
              <a:gd name="connsiteY3" fmla="*/ 1010528 h 2319564"/>
              <a:gd name="connsiteX0" fmla="*/ 19 w 5753482"/>
              <a:gd name="connsiteY0" fmla="*/ 2277873 h 2277873"/>
              <a:gd name="connsiteX1" fmla="*/ 2425585 w 5753482"/>
              <a:gd name="connsiteY1" fmla="*/ 1315345 h 2277873"/>
              <a:gd name="connsiteX2" fmla="*/ 4649021 w 5753482"/>
              <a:gd name="connsiteY2" fmla="*/ 6310 h 2277873"/>
              <a:gd name="connsiteX3" fmla="*/ 5753482 w 5753482"/>
              <a:gd name="connsiteY3" fmla="*/ 968837 h 227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3482" h="2277873">
                <a:moveTo>
                  <a:pt x="19" y="2277873"/>
                </a:moveTo>
                <a:cubicBezTo>
                  <a:pt x="-6399" y="1113216"/>
                  <a:pt x="1650751" y="1693939"/>
                  <a:pt x="2425585" y="1315345"/>
                </a:cubicBezTo>
                <a:cubicBezTo>
                  <a:pt x="3200419" y="936751"/>
                  <a:pt x="4094372" y="64061"/>
                  <a:pt x="4649021" y="6310"/>
                </a:cubicBezTo>
                <a:cubicBezTo>
                  <a:pt x="5203670" y="-51441"/>
                  <a:pt x="5560400" y="288652"/>
                  <a:pt x="5753482" y="968837"/>
                </a:cubicBezTo>
              </a:path>
            </a:pathLst>
          </a:custGeom>
          <a:noFill/>
          <a:ln>
            <a:solidFill>
              <a:srgbClr val="B09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10800000" flipH="1">
            <a:off x="-1" y="-12557"/>
            <a:ext cx="3674788" cy="242442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7E887D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11076794" flipH="1">
            <a:off x="74617" y="-169086"/>
            <a:ext cx="4040184" cy="2377694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  <a:gd name="connsiteX0" fmla="*/ 914344 w 3560405"/>
              <a:gd name="connsiteY0" fmla="*/ 1091 h 2346051"/>
              <a:gd name="connsiteX1" fmla="*/ 2469465 w 3560405"/>
              <a:gd name="connsiteY1" fmla="*/ 728614 h 2346051"/>
              <a:gd name="connsiteX2" fmla="*/ 3438830 w 3560405"/>
              <a:gd name="connsiteY2" fmla="*/ 2307077 h 2346051"/>
              <a:gd name="connsiteX3" fmla="*/ 3401736 w 3560405"/>
              <a:gd name="connsiteY3" fmla="*/ 2346051 h 2346051"/>
              <a:gd name="connsiteX4" fmla="*/ 0 w 3560405"/>
              <a:gd name="connsiteY4" fmla="*/ 2346051 h 2346051"/>
              <a:gd name="connsiteX5" fmla="*/ 0 w 3560405"/>
              <a:gd name="connsiteY5" fmla="*/ 199042 h 2346051"/>
              <a:gd name="connsiteX6" fmla="*/ 98382 w 3560405"/>
              <a:gd name="connsiteY6" fmla="*/ 151316 h 2346051"/>
              <a:gd name="connsiteX7" fmla="*/ 914344 w 3560405"/>
              <a:gd name="connsiteY7" fmla="*/ 1091 h 2346051"/>
              <a:gd name="connsiteX0" fmla="*/ 914344 w 3401736"/>
              <a:gd name="connsiteY0" fmla="*/ 1091 h 2346051"/>
              <a:gd name="connsiteX1" fmla="*/ 2469465 w 3401736"/>
              <a:gd name="connsiteY1" fmla="*/ 728614 h 2346051"/>
              <a:gd name="connsiteX2" fmla="*/ 3013784 w 3401736"/>
              <a:gd name="connsiteY2" fmla="*/ 1847630 h 2346051"/>
              <a:gd name="connsiteX3" fmla="*/ 3401736 w 3401736"/>
              <a:gd name="connsiteY3" fmla="*/ 2346051 h 2346051"/>
              <a:gd name="connsiteX4" fmla="*/ 0 w 3401736"/>
              <a:gd name="connsiteY4" fmla="*/ 2346051 h 2346051"/>
              <a:gd name="connsiteX5" fmla="*/ 0 w 3401736"/>
              <a:gd name="connsiteY5" fmla="*/ 199042 h 2346051"/>
              <a:gd name="connsiteX6" fmla="*/ 98382 w 3401736"/>
              <a:gd name="connsiteY6" fmla="*/ 151316 h 2346051"/>
              <a:gd name="connsiteX7" fmla="*/ 914344 w 3401736"/>
              <a:gd name="connsiteY7" fmla="*/ 1091 h 2346051"/>
              <a:gd name="connsiteX0" fmla="*/ 914344 w 3143791"/>
              <a:gd name="connsiteY0" fmla="*/ 1091 h 2346051"/>
              <a:gd name="connsiteX1" fmla="*/ 2469465 w 3143791"/>
              <a:gd name="connsiteY1" fmla="*/ 728614 h 2346051"/>
              <a:gd name="connsiteX2" fmla="*/ 3013784 w 3143791"/>
              <a:gd name="connsiteY2" fmla="*/ 1847630 h 2346051"/>
              <a:gd name="connsiteX3" fmla="*/ 0 w 3143791"/>
              <a:gd name="connsiteY3" fmla="*/ 2346051 h 2346051"/>
              <a:gd name="connsiteX4" fmla="*/ 0 w 3143791"/>
              <a:gd name="connsiteY4" fmla="*/ 199042 h 2346051"/>
              <a:gd name="connsiteX5" fmla="*/ 98382 w 3143791"/>
              <a:gd name="connsiteY5" fmla="*/ 151316 h 2346051"/>
              <a:gd name="connsiteX6" fmla="*/ 914344 w 3143791"/>
              <a:gd name="connsiteY6" fmla="*/ 1091 h 2346051"/>
              <a:gd name="connsiteX0" fmla="*/ 0 w 3143791"/>
              <a:gd name="connsiteY0" fmla="*/ 2346051 h 2405814"/>
              <a:gd name="connsiteX1" fmla="*/ 0 w 3143791"/>
              <a:gd name="connsiteY1" fmla="*/ 199042 h 2405814"/>
              <a:gd name="connsiteX2" fmla="*/ 98382 w 3143791"/>
              <a:gd name="connsiteY2" fmla="*/ 151316 h 2405814"/>
              <a:gd name="connsiteX3" fmla="*/ 914344 w 3143791"/>
              <a:gd name="connsiteY3" fmla="*/ 1091 h 2405814"/>
              <a:gd name="connsiteX4" fmla="*/ 2469465 w 3143791"/>
              <a:gd name="connsiteY4" fmla="*/ 728614 h 2405814"/>
              <a:gd name="connsiteX5" fmla="*/ 3013784 w 3143791"/>
              <a:gd name="connsiteY5" fmla="*/ 1847630 h 2405814"/>
              <a:gd name="connsiteX6" fmla="*/ 57948 w 3143791"/>
              <a:gd name="connsiteY6" fmla="*/ 2405814 h 2405814"/>
              <a:gd name="connsiteX0" fmla="*/ 0 w 3143791"/>
              <a:gd name="connsiteY0" fmla="*/ 2346051 h 2346051"/>
              <a:gd name="connsiteX1" fmla="*/ 0 w 3143791"/>
              <a:gd name="connsiteY1" fmla="*/ 199042 h 2346051"/>
              <a:gd name="connsiteX2" fmla="*/ 98382 w 3143791"/>
              <a:gd name="connsiteY2" fmla="*/ 151316 h 2346051"/>
              <a:gd name="connsiteX3" fmla="*/ 914344 w 3143791"/>
              <a:gd name="connsiteY3" fmla="*/ 1091 h 2346051"/>
              <a:gd name="connsiteX4" fmla="*/ 2469465 w 3143791"/>
              <a:gd name="connsiteY4" fmla="*/ 728614 h 2346051"/>
              <a:gd name="connsiteX5" fmla="*/ 3013784 w 3143791"/>
              <a:gd name="connsiteY5" fmla="*/ 1847630 h 2346051"/>
              <a:gd name="connsiteX6" fmla="*/ 2212347 w 3143791"/>
              <a:gd name="connsiteY6" fmla="*/ 2046590 h 2346051"/>
              <a:gd name="connsiteX0" fmla="*/ 0 w 3180028"/>
              <a:gd name="connsiteY0" fmla="*/ 538753 h 2046590"/>
              <a:gd name="connsiteX1" fmla="*/ 36237 w 3180028"/>
              <a:gd name="connsiteY1" fmla="*/ 199042 h 2046590"/>
              <a:gd name="connsiteX2" fmla="*/ 134619 w 3180028"/>
              <a:gd name="connsiteY2" fmla="*/ 151316 h 2046590"/>
              <a:gd name="connsiteX3" fmla="*/ 950581 w 3180028"/>
              <a:gd name="connsiteY3" fmla="*/ 1091 h 2046590"/>
              <a:gd name="connsiteX4" fmla="*/ 2505702 w 3180028"/>
              <a:gd name="connsiteY4" fmla="*/ 728614 h 2046590"/>
              <a:gd name="connsiteX5" fmla="*/ 3050021 w 3180028"/>
              <a:gd name="connsiteY5" fmla="*/ 1847630 h 2046590"/>
              <a:gd name="connsiteX6" fmla="*/ 2248584 w 3180028"/>
              <a:gd name="connsiteY6" fmla="*/ 2046590 h 2046590"/>
              <a:gd name="connsiteX0" fmla="*/ 0 w 3180028"/>
              <a:gd name="connsiteY0" fmla="*/ 538753 h 2046590"/>
              <a:gd name="connsiteX1" fmla="*/ 134619 w 3180028"/>
              <a:gd name="connsiteY1" fmla="*/ 151316 h 2046590"/>
              <a:gd name="connsiteX2" fmla="*/ 950581 w 3180028"/>
              <a:gd name="connsiteY2" fmla="*/ 1091 h 2046590"/>
              <a:gd name="connsiteX3" fmla="*/ 2505702 w 3180028"/>
              <a:gd name="connsiteY3" fmla="*/ 728614 h 2046590"/>
              <a:gd name="connsiteX4" fmla="*/ 3050021 w 3180028"/>
              <a:gd name="connsiteY4" fmla="*/ 1847630 h 2046590"/>
              <a:gd name="connsiteX5" fmla="*/ 2248584 w 3180028"/>
              <a:gd name="connsiteY5" fmla="*/ 2046590 h 2046590"/>
              <a:gd name="connsiteX0" fmla="*/ 0 w 3045409"/>
              <a:gd name="connsiteY0" fmla="*/ 151316 h 2046590"/>
              <a:gd name="connsiteX1" fmla="*/ 815962 w 3045409"/>
              <a:gd name="connsiteY1" fmla="*/ 1091 h 2046590"/>
              <a:gd name="connsiteX2" fmla="*/ 2371083 w 3045409"/>
              <a:gd name="connsiteY2" fmla="*/ 728614 h 2046590"/>
              <a:gd name="connsiteX3" fmla="*/ 2915402 w 3045409"/>
              <a:gd name="connsiteY3" fmla="*/ 1847630 h 2046590"/>
              <a:gd name="connsiteX4" fmla="*/ 2113965 w 3045409"/>
              <a:gd name="connsiteY4" fmla="*/ 2046590 h 2046590"/>
              <a:gd name="connsiteX0" fmla="*/ 0 w 3045409"/>
              <a:gd name="connsiteY0" fmla="*/ 151316 h 1847630"/>
              <a:gd name="connsiteX1" fmla="*/ 815962 w 3045409"/>
              <a:gd name="connsiteY1" fmla="*/ 1091 h 1847630"/>
              <a:gd name="connsiteX2" fmla="*/ 2371083 w 3045409"/>
              <a:gd name="connsiteY2" fmla="*/ 728614 h 1847630"/>
              <a:gd name="connsiteX3" fmla="*/ 2915402 w 3045409"/>
              <a:gd name="connsiteY3" fmla="*/ 1847630 h 184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5409" h="1847630">
                <a:moveTo>
                  <a:pt x="0" y="151316"/>
                </a:moveTo>
                <a:cubicBezTo>
                  <a:pt x="257183" y="40829"/>
                  <a:pt x="533329" y="-8113"/>
                  <a:pt x="815962" y="1091"/>
                </a:cubicBezTo>
                <a:cubicBezTo>
                  <a:pt x="1324702" y="17657"/>
                  <a:pt x="2021176" y="420858"/>
                  <a:pt x="2371083" y="728614"/>
                </a:cubicBezTo>
                <a:cubicBezTo>
                  <a:pt x="2720990" y="1036370"/>
                  <a:pt x="3307350" y="1346069"/>
                  <a:pt x="2915402" y="1847630"/>
                </a:cubicBezTo>
              </a:path>
            </a:pathLst>
          </a:custGeom>
          <a:noFill/>
          <a:ln w="19050">
            <a:solidFill>
              <a:srgbClr val="B09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10800000" flipH="1">
            <a:off x="2785626" y="771298"/>
            <a:ext cx="1153705" cy="856713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" fmla="*/ 0 w 554758"/>
              <a:gd name="connsiteY0" fmla="*/ 287867 h 380937"/>
              <a:gd name="connsiteX1" fmla="*/ 245533 w 554758"/>
              <a:gd name="connsiteY1" fmla="*/ 0 h 380937"/>
              <a:gd name="connsiteX2" fmla="*/ 550333 w 554758"/>
              <a:gd name="connsiteY2" fmla="*/ 364067 h 380937"/>
              <a:gd name="connsiteX3" fmla="*/ 0 w 554758"/>
              <a:gd name="connsiteY3" fmla="*/ 287867 h 380937"/>
              <a:gd name="connsiteX0" fmla="*/ 0 w 556881"/>
              <a:gd name="connsiteY0" fmla="*/ 287867 h 404820"/>
              <a:gd name="connsiteX1" fmla="*/ 245533 w 556881"/>
              <a:gd name="connsiteY1" fmla="*/ 0 h 404820"/>
              <a:gd name="connsiteX2" fmla="*/ 550333 w 556881"/>
              <a:gd name="connsiteY2" fmla="*/ 364067 h 404820"/>
              <a:gd name="connsiteX3" fmla="*/ 0 w 556881"/>
              <a:gd name="connsiteY3" fmla="*/ 287867 h 404820"/>
              <a:gd name="connsiteX0" fmla="*/ 0 w 499499"/>
              <a:gd name="connsiteY0" fmla="*/ 287867 h 380660"/>
              <a:gd name="connsiteX1" fmla="*/ 245533 w 499499"/>
              <a:gd name="connsiteY1" fmla="*/ 0 h 380660"/>
              <a:gd name="connsiteX2" fmla="*/ 491389 w 499499"/>
              <a:gd name="connsiteY2" fmla="*/ 332861 h 380660"/>
              <a:gd name="connsiteX3" fmla="*/ 0 w 499499"/>
              <a:gd name="connsiteY3" fmla="*/ 287867 h 380660"/>
              <a:gd name="connsiteX0" fmla="*/ 5364 w 502098"/>
              <a:gd name="connsiteY0" fmla="*/ 288039 h 380832"/>
              <a:gd name="connsiteX1" fmla="*/ 250897 w 502098"/>
              <a:gd name="connsiteY1" fmla="*/ 172 h 380832"/>
              <a:gd name="connsiteX2" fmla="*/ 496753 w 502098"/>
              <a:gd name="connsiteY2" fmla="*/ 333033 h 380832"/>
              <a:gd name="connsiteX3" fmla="*/ 5364 w 502098"/>
              <a:gd name="connsiteY3" fmla="*/ 288039 h 380832"/>
              <a:gd name="connsiteX0" fmla="*/ 6042 w 503451"/>
              <a:gd name="connsiteY0" fmla="*/ 291633 h 384426"/>
              <a:gd name="connsiteX1" fmla="*/ 251575 w 503451"/>
              <a:gd name="connsiteY1" fmla="*/ 3766 h 384426"/>
              <a:gd name="connsiteX2" fmla="*/ 497431 w 503451"/>
              <a:gd name="connsiteY2" fmla="*/ 336627 h 384426"/>
              <a:gd name="connsiteX3" fmla="*/ 6042 w 503451"/>
              <a:gd name="connsiteY3" fmla="*/ 291633 h 384426"/>
              <a:gd name="connsiteX0" fmla="*/ 6576 w 502883"/>
              <a:gd name="connsiteY0" fmla="*/ 254042 h 319353"/>
              <a:gd name="connsiteX1" fmla="*/ 234772 w 502883"/>
              <a:gd name="connsiteY1" fmla="*/ 4315 h 319353"/>
              <a:gd name="connsiteX2" fmla="*/ 497965 w 502883"/>
              <a:gd name="connsiteY2" fmla="*/ 299036 h 319353"/>
              <a:gd name="connsiteX3" fmla="*/ 6576 w 502883"/>
              <a:gd name="connsiteY3" fmla="*/ 254042 h 319353"/>
              <a:gd name="connsiteX0" fmla="*/ 6576 w 502883"/>
              <a:gd name="connsiteY0" fmla="*/ 254042 h 364273"/>
              <a:gd name="connsiteX1" fmla="*/ 234772 w 502883"/>
              <a:gd name="connsiteY1" fmla="*/ 4315 h 364273"/>
              <a:gd name="connsiteX2" fmla="*/ 497965 w 502883"/>
              <a:gd name="connsiteY2" fmla="*/ 299036 h 364273"/>
              <a:gd name="connsiteX3" fmla="*/ 6576 w 502883"/>
              <a:gd name="connsiteY3" fmla="*/ 254042 h 364273"/>
              <a:gd name="connsiteX0" fmla="*/ 6576 w 502883"/>
              <a:gd name="connsiteY0" fmla="*/ 254042 h 318227"/>
              <a:gd name="connsiteX1" fmla="*/ 234772 w 502883"/>
              <a:gd name="connsiteY1" fmla="*/ 4315 h 318227"/>
              <a:gd name="connsiteX2" fmla="*/ 497965 w 502883"/>
              <a:gd name="connsiteY2" fmla="*/ 299036 h 318227"/>
              <a:gd name="connsiteX3" fmla="*/ 6576 w 502883"/>
              <a:gd name="connsiteY3" fmla="*/ 254042 h 318227"/>
              <a:gd name="connsiteX0" fmla="*/ 7499 w 503806"/>
              <a:gd name="connsiteY0" fmla="*/ 256793 h 356445"/>
              <a:gd name="connsiteX1" fmla="*/ 235695 w 503806"/>
              <a:gd name="connsiteY1" fmla="*/ 7066 h 356445"/>
              <a:gd name="connsiteX2" fmla="*/ 498888 w 503806"/>
              <a:gd name="connsiteY2" fmla="*/ 301787 h 356445"/>
              <a:gd name="connsiteX3" fmla="*/ 7499 w 503806"/>
              <a:gd name="connsiteY3" fmla="*/ 256793 h 356445"/>
              <a:gd name="connsiteX0" fmla="*/ 3419 w 424423"/>
              <a:gd name="connsiteY0" fmla="*/ 249803 h 299206"/>
              <a:gd name="connsiteX1" fmla="*/ 231615 w 424423"/>
              <a:gd name="connsiteY1" fmla="*/ 76 h 299206"/>
              <a:gd name="connsiteX2" fmla="*/ 418527 w 424423"/>
              <a:gd name="connsiteY2" fmla="*/ 277460 h 299206"/>
              <a:gd name="connsiteX3" fmla="*/ 3419 w 424423"/>
              <a:gd name="connsiteY3" fmla="*/ 249803 h 299206"/>
              <a:gd name="connsiteX0" fmla="*/ 3419 w 443266"/>
              <a:gd name="connsiteY0" fmla="*/ 249803 h 328404"/>
              <a:gd name="connsiteX1" fmla="*/ 231615 w 443266"/>
              <a:gd name="connsiteY1" fmla="*/ 76 h 328404"/>
              <a:gd name="connsiteX2" fmla="*/ 418527 w 443266"/>
              <a:gd name="connsiteY2" fmla="*/ 277460 h 328404"/>
              <a:gd name="connsiteX3" fmla="*/ 3419 w 443266"/>
              <a:gd name="connsiteY3" fmla="*/ 249803 h 328404"/>
              <a:gd name="connsiteX0" fmla="*/ 5963 w 456159"/>
              <a:gd name="connsiteY0" fmla="*/ 249803 h 328404"/>
              <a:gd name="connsiteX1" fmla="*/ 234159 w 456159"/>
              <a:gd name="connsiteY1" fmla="*/ 76 h 328404"/>
              <a:gd name="connsiteX2" fmla="*/ 421071 w 456159"/>
              <a:gd name="connsiteY2" fmla="*/ 277460 h 328404"/>
              <a:gd name="connsiteX3" fmla="*/ 5963 w 456159"/>
              <a:gd name="connsiteY3" fmla="*/ 249803 h 328404"/>
              <a:gd name="connsiteX0" fmla="*/ 7001 w 457197"/>
              <a:gd name="connsiteY0" fmla="*/ 249820 h 339505"/>
              <a:gd name="connsiteX1" fmla="*/ 235197 w 457197"/>
              <a:gd name="connsiteY1" fmla="*/ 93 h 339505"/>
              <a:gd name="connsiteX2" fmla="*/ 422109 w 457197"/>
              <a:gd name="connsiteY2" fmla="*/ 277477 h 339505"/>
              <a:gd name="connsiteX3" fmla="*/ 7001 w 457197"/>
              <a:gd name="connsiteY3" fmla="*/ 249820 h 33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D3C6B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" y="3980799"/>
            <a:ext cx="2696910" cy="2877201"/>
          </a:xfrm>
          <a:custGeom>
            <a:avLst/>
            <a:gdLst>
              <a:gd name="connsiteX0" fmla="*/ 544286 w 2696910"/>
              <a:gd name="connsiteY0" fmla="*/ 0 h 2877201"/>
              <a:gd name="connsiteX1" fmla="*/ 963433 w 2696910"/>
              <a:gd name="connsiteY1" fmla="*/ 0 h 2877201"/>
              <a:gd name="connsiteX2" fmla="*/ 863602 w 2696910"/>
              <a:gd name="connsiteY2" fmla="*/ 235601 h 2877201"/>
              <a:gd name="connsiteX3" fmla="*/ 1295402 w 2696910"/>
              <a:gd name="connsiteY3" fmla="*/ 1251601 h 2877201"/>
              <a:gd name="connsiteX4" fmla="*/ 2235202 w 2696910"/>
              <a:gd name="connsiteY4" fmla="*/ 1615668 h 2877201"/>
              <a:gd name="connsiteX5" fmla="*/ 2696910 w 2696910"/>
              <a:gd name="connsiteY5" fmla="*/ 1566660 h 2877201"/>
              <a:gd name="connsiteX6" fmla="*/ 2345527 w 2696910"/>
              <a:gd name="connsiteY6" fmla="*/ 1822492 h 2877201"/>
              <a:gd name="connsiteX7" fmla="*/ 2249971 w 2696910"/>
              <a:gd name="connsiteY7" fmla="*/ 2513427 h 2877201"/>
              <a:gd name="connsiteX8" fmla="*/ 2228573 w 2696910"/>
              <a:gd name="connsiteY8" fmla="*/ 2877201 h 2877201"/>
              <a:gd name="connsiteX9" fmla="*/ 0 w 2696910"/>
              <a:gd name="connsiteY9" fmla="*/ 2877201 h 2877201"/>
              <a:gd name="connsiteX10" fmla="*/ 0 w 2696910"/>
              <a:gd name="connsiteY10" fmla="*/ 76841 h 2877201"/>
              <a:gd name="connsiteX11" fmla="*/ 544286 w 2696910"/>
              <a:gd name="connsiteY11" fmla="*/ 0 h 287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6910" h="2877201">
                <a:moveTo>
                  <a:pt x="544286" y="0"/>
                </a:moveTo>
                <a:lnTo>
                  <a:pt x="963433" y="0"/>
                </a:lnTo>
                <a:lnTo>
                  <a:pt x="863602" y="235601"/>
                </a:lnTo>
                <a:lnTo>
                  <a:pt x="1295402" y="1251601"/>
                </a:lnTo>
                <a:lnTo>
                  <a:pt x="2235202" y="1615668"/>
                </a:lnTo>
                <a:lnTo>
                  <a:pt x="2696910" y="1566660"/>
                </a:lnTo>
                <a:lnTo>
                  <a:pt x="2345527" y="1822492"/>
                </a:lnTo>
                <a:lnTo>
                  <a:pt x="2249971" y="2513427"/>
                </a:lnTo>
                <a:lnTo>
                  <a:pt x="2228573" y="2877201"/>
                </a:lnTo>
                <a:lnTo>
                  <a:pt x="0" y="2877201"/>
                </a:lnTo>
                <a:lnTo>
                  <a:pt x="0" y="76841"/>
                </a:lnTo>
                <a:lnTo>
                  <a:pt x="544286" y="0"/>
                </a:lnTo>
                <a:close/>
              </a:path>
            </a:pathLst>
          </a:cu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8345099">
            <a:off x="10156829" y="-192239"/>
            <a:ext cx="2288075" cy="1903194"/>
          </a:xfrm>
          <a:custGeom>
            <a:avLst/>
            <a:gdLst>
              <a:gd name="connsiteX0" fmla="*/ 1432313 w 2288075"/>
              <a:gd name="connsiteY0" fmla="*/ 38451 h 1903194"/>
              <a:gd name="connsiteX1" fmla="*/ 2288075 w 2288075"/>
              <a:gd name="connsiteY1" fmla="*/ 1227107 h 1903194"/>
              <a:gd name="connsiteX2" fmla="*/ 1348988 w 2288075"/>
              <a:gd name="connsiteY2" fmla="*/ 1903194 h 1903194"/>
              <a:gd name="connsiteX3" fmla="*/ 393925 w 2288075"/>
              <a:gd name="connsiteY3" fmla="*/ 1456330 h 1903194"/>
              <a:gd name="connsiteX4" fmla="*/ 0 w 2288075"/>
              <a:gd name="connsiteY4" fmla="*/ 0 h 1903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8075" h="1903194">
                <a:moveTo>
                  <a:pt x="1432313" y="38451"/>
                </a:moveTo>
                <a:lnTo>
                  <a:pt x="2288075" y="1227107"/>
                </a:lnTo>
                <a:lnTo>
                  <a:pt x="1348988" y="1903194"/>
                </a:lnTo>
                <a:lnTo>
                  <a:pt x="393925" y="145633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338817">
            <a:off x="10619672" y="965989"/>
            <a:ext cx="1602824" cy="1100351"/>
          </a:xfrm>
          <a:custGeom>
            <a:avLst/>
            <a:gdLst>
              <a:gd name="connsiteX0" fmla="*/ 0 w 2133600"/>
              <a:gd name="connsiteY0" fmla="*/ 0 h 1464733"/>
              <a:gd name="connsiteX1" fmla="*/ 1261533 w 2133600"/>
              <a:gd name="connsiteY1" fmla="*/ 33866 h 1464733"/>
              <a:gd name="connsiteX2" fmla="*/ 1820333 w 2133600"/>
              <a:gd name="connsiteY2" fmla="*/ 575733 h 1464733"/>
              <a:gd name="connsiteX3" fmla="*/ 2133600 w 2133600"/>
              <a:gd name="connsiteY3" fmla="*/ 1185333 h 1464733"/>
              <a:gd name="connsiteX4" fmla="*/ 1202266 w 2133600"/>
              <a:gd name="connsiteY4" fmla="*/ 1464733 h 1464733"/>
              <a:gd name="connsiteX5" fmla="*/ 279400 w 2133600"/>
              <a:gd name="connsiteY5" fmla="*/ 1032933 h 146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3600" h="1464733">
                <a:moveTo>
                  <a:pt x="0" y="0"/>
                </a:moveTo>
                <a:lnTo>
                  <a:pt x="1261533" y="33866"/>
                </a:lnTo>
                <a:lnTo>
                  <a:pt x="1820333" y="575733"/>
                </a:lnTo>
                <a:lnTo>
                  <a:pt x="2133600" y="1185333"/>
                </a:lnTo>
                <a:lnTo>
                  <a:pt x="1202266" y="1464733"/>
                </a:lnTo>
                <a:lnTo>
                  <a:pt x="279400" y="1032933"/>
                </a:lnTo>
                <a:close/>
              </a:path>
            </a:pathLst>
          </a:cu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7539782">
            <a:off x="2043453" y="6035628"/>
            <a:ext cx="1290854" cy="1112182"/>
          </a:xfrm>
          <a:custGeom>
            <a:avLst/>
            <a:gdLst>
              <a:gd name="connsiteX0" fmla="*/ 212150 w 1290854"/>
              <a:gd name="connsiteY0" fmla="*/ 784313 h 1112182"/>
              <a:gd name="connsiteX1" fmla="*/ 0 w 1290854"/>
              <a:gd name="connsiteY1" fmla="*/ 0 h 1112182"/>
              <a:gd name="connsiteX2" fmla="*/ 585403 w 1290854"/>
              <a:gd name="connsiteY2" fmla="*/ 15715 h 1112182"/>
              <a:gd name="connsiteX3" fmla="*/ 1290854 w 1290854"/>
              <a:gd name="connsiteY3" fmla="*/ 998792 h 1112182"/>
              <a:gd name="connsiteX4" fmla="*/ 912889 w 1290854"/>
              <a:gd name="connsiteY4" fmla="*/ 1112182 h 11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0854" h="1112182">
                <a:moveTo>
                  <a:pt x="212150" y="784313"/>
                </a:moveTo>
                <a:lnTo>
                  <a:pt x="0" y="0"/>
                </a:lnTo>
                <a:lnTo>
                  <a:pt x="585403" y="15715"/>
                </a:lnTo>
                <a:lnTo>
                  <a:pt x="1290854" y="998792"/>
                </a:lnTo>
                <a:lnTo>
                  <a:pt x="912889" y="1112182"/>
                </a:lnTo>
                <a:close/>
              </a:path>
            </a:pathLst>
          </a:cu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92DB510-01C5-4444-A9E6-F71F5262965C}"/>
              </a:ext>
            </a:extLst>
          </p:cNvPr>
          <p:cNvSpPr/>
          <p:nvPr/>
        </p:nvSpPr>
        <p:spPr>
          <a:xfrm>
            <a:off x="1600290" y="2705724"/>
            <a:ext cx="960111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9800" spc="600" dirty="0">
                <a:solidFill>
                  <a:srgbClr val="7B8A7B"/>
                </a:solidFill>
                <a:effectLst>
                  <a:reflection blurRad="6350" stA="55000" endA="300" endPos="45500" dir="5400000" sy="-100000" algn="bl" rotWithShape="0"/>
                </a:effectLst>
                <a:latin typeface="Arial Black" panose="020B0A04020102020204" pitchFamily="34" charset="0"/>
                <a:ea typeface="方正粗谭黑简体" panose="02000000000000000000" pitchFamily="2" charset="-122"/>
              </a:rPr>
              <a:t>Morimoto</a:t>
            </a:r>
            <a:endParaRPr lang="zh-CN" altLang="en-US" sz="9800" spc="600" dirty="0">
              <a:solidFill>
                <a:srgbClr val="7B8A7B"/>
              </a:solidFill>
              <a:effectLst>
                <a:reflection blurRad="6350" stA="55000" endA="300" endPos="45500" dir="5400000" sy="-100000" algn="bl" rotWithShape="0"/>
              </a:effectLst>
              <a:latin typeface="Arial Black" panose="020B0A04020102020204" pitchFamily="34" charset="0"/>
              <a:ea typeface="方正粗谭黑简体" panose="02000000000000000000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ABB76D-D7B7-4190-9985-C6229CA87B1B}"/>
              </a:ext>
            </a:extLst>
          </p:cNvPr>
          <p:cNvSpPr/>
          <p:nvPr/>
        </p:nvSpPr>
        <p:spPr>
          <a:xfrm>
            <a:off x="3303632" y="5835569"/>
            <a:ext cx="58610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000" dirty="0">
                <a:solidFill>
                  <a:srgbClr val="7B8A7B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The world is full of too many unknowns and impossibilities. I am filled with excitement at the thought of all these things to be faced.</a:t>
            </a: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D9BDB482-9FAB-4A0C-8C60-24A62A506D80}"/>
              </a:ext>
            </a:extLst>
          </p:cNvPr>
          <p:cNvSpPr txBox="1"/>
          <p:nvPr/>
        </p:nvSpPr>
        <p:spPr>
          <a:xfrm>
            <a:off x="5095566" y="489775"/>
            <a:ext cx="2000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spc="300" dirty="0">
                <a:solidFill>
                  <a:srgbClr val="7B8A7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LOREM IPSUM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9B097635-5C54-46A0-AB94-8822FC973CE4}"/>
              </a:ext>
            </a:extLst>
          </p:cNvPr>
          <p:cNvSpPr txBox="1"/>
          <p:nvPr/>
        </p:nvSpPr>
        <p:spPr>
          <a:xfrm>
            <a:off x="4892786" y="795423"/>
            <a:ext cx="230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600" spc="300" dirty="0">
                <a:solidFill>
                  <a:srgbClr val="7B8A7B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DOLOR SIT AMET</a:t>
            </a:r>
          </a:p>
        </p:txBody>
      </p:sp>
    </p:spTree>
    <p:extLst>
      <p:ext uri="{BB962C8B-B14F-4D97-AF65-F5344CB8AC3E}">
        <p14:creationId xmlns:p14="http://schemas.microsoft.com/office/powerpoint/2010/main" val="292917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88516" y="1202912"/>
            <a:ext cx="2614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of work difficulties</a:t>
            </a:r>
          </a:p>
        </p:txBody>
      </p:sp>
      <p:sp>
        <p:nvSpPr>
          <p:cNvPr id="3" name="PA_文本框 2"/>
          <p:cNvSpPr txBox="1"/>
          <p:nvPr>
            <p:custDataLst>
              <p:tags r:id="rId1"/>
            </p:custDataLst>
          </p:nvPr>
        </p:nvSpPr>
        <p:spPr>
          <a:xfrm>
            <a:off x="4644816" y="644662"/>
            <a:ext cx="2902367" cy="63286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3200" b="0" dirty="0">
                <a:solidFill>
                  <a:srgbClr val="7E887D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工作难点分析</a:t>
            </a:r>
            <a:endParaRPr lang="en-US" sz="3200" b="0" dirty="0">
              <a:solidFill>
                <a:srgbClr val="7E887D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5912" y="1844838"/>
            <a:ext cx="6851491" cy="400411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7626865" y="1844838"/>
            <a:ext cx="3989223" cy="4004110"/>
          </a:xfrm>
          <a:prstGeom prst="rect">
            <a:avLst/>
          </a:prstGeom>
          <a:solidFill>
            <a:srgbClr val="7E887D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26865" y="5098177"/>
            <a:ext cx="3989223" cy="750771"/>
          </a:xfrm>
          <a:prstGeom prst="rect">
            <a:avLst/>
          </a:prstGeom>
          <a:solidFill>
            <a:srgbClr val="B09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11209" y="5242729"/>
            <a:ext cx="1420533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工作难点</a:t>
            </a:r>
          </a:p>
        </p:txBody>
      </p:sp>
      <p:sp>
        <p:nvSpPr>
          <p:cNvPr id="21" name="1"/>
          <p:cNvSpPr txBox="1">
            <a:spLocks noChangeArrowheads="1"/>
          </p:cNvSpPr>
          <p:nvPr/>
        </p:nvSpPr>
        <p:spPr bwMode="auto">
          <a:xfrm>
            <a:off x="8212931" y="3131461"/>
            <a:ext cx="283633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22" name="quotation-mark_32371"/>
          <p:cNvSpPr>
            <a:spLocks noChangeAspect="1"/>
          </p:cNvSpPr>
          <p:nvPr/>
        </p:nvSpPr>
        <p:spPr bwMode="auto">
          <a:xfrm>
            <a:off x="7957377" y="2251768"/>
            <a:ext cx="705359" cy="654659"/>
          </a:xfrm>
          <a:custGeom>
            <a:avLst/>
            <a:gdLst>
              <a:gd name="T0" fmla="*/ 2004 w 4654"/>
              <a:gd name="T1" fmla="*/ 191 h 4326"/>
              <a:gd name="T2" fmla="*/ 2004 w 4654"/>
              <a:gd name="T3" fmla="*/ 968 h 4326"/>
              <a:gd name="T4" fmla="*/ 1813 w 4654"/>
              <a:gd name="T5" fmla="*/ 1158 h 4326"/>
              <a:gd name="T6" fmla="*/ 1205 w 4654"/>
              <a:gd name="T7" fmla="*/ 2305 h 4326"/>
              <a:gd name="T8" fmla="*/ 1813 w 4654"/>
              <a:gd name="T9" fmla="*/ 2305 h 4326"/>
              <a:gd name="T10" fmla="*/ 2004 w 4654"/>
              <a:gd name="T11" fmla="*/ 2495 h 4326"/>
              <a:gd name="T12" fmla="*/ 2004 w 4654"/>
              <a:gd name="T13" fmla="*/ 4135 h 4326"/>
              <a:gd name="T14" fmla="*/ 1813 w 4654"/>
              <a:gd name="T15" fmla="*/ 4326 h 4326"/>
              <a:gd name="T16" fmla="*/ 191 w 4654"/>
              <a:gd name="T17" fmla="*/ 4326 h 4326"/>
              <a:gd name="T18" fmla="*/ 0 w 4654"/>
              <a:gd name="T19" fmla="*/ 4135 h 4326"/>
              <a:gd name="T20" fmla="*/ 0 w 4654"/>
              <a:gd name="T21" fmla="*/ 2495 h 4326"/>
              <a:gd name="T22" fmla="*/ 109 w 4654"/>
              <a:gd name="T23" fmla="*/ 1501 h 4326"/>
              <a:gd name="T24" fmla="*/ 448 w 4654"/>
              <a:gd name="T25" fmla="*/ 713 h 4326"/>
              <a:gd name="T26" fmla="*/ 1023 w 4654"/>
              <a:gd name="T27" fmla="*/ 187 h 4326"/>
              <a:gd name="T28" fmla="*/ 1813 w 4654"/>
              <a:gd name="T29" fmla="*/ 0 h 4326"/>
              <a:gd name="T30" fmla="*/ 2004 w 4654"/>
              <a:gd name="T31" fmla="*/ 191 h 4326"/>
              <a:gd name="T32" fmla="*/ 4464 w 4654"/>
              <a:gd name="T33" fmla="*/ 1158 h 4326"/>
              <a:gd name="T34" fmla="*/ 4654 w 4654"/>
              <a:gd name="T35" fmla="*/ 968 h 4326"/>
              <a:gd name="T36" fmla="*/ 4654 w 4654"/>
              <a:gd name="T37" fmla="*/ 191 h 4326"/>
              <a:gd name="T38" fmla="*/ 4464 w 4654"/>
              <a:gd name="T39" fmla="*/ 0 h 4326"/>
              <a:gd name="T40" fmla="*/ 3674 w 4654"/>
              <a:gd name="T41" fmla="*/ 187 h 4326"/>
              <a:gd name="T42" fmla="*/ 3098 w 4654"/>
              <a:gd name="T43" fmla="*/ 713 h 4326"/>
              <a:gd name="T44" fmla="*/ 2759 w 4654"/>
              <a:gd name="T45" fmla="*/ 1501 h 4326"/>
              <a:gd name="T46" fmla="*/ 2650 w 4654"/>
              <a:gd name="T47" fmla="*/ 2495 h 4326"/>
              <a:gd name="T48" fmla="*/ 2650 w 4654"/>
              <a:gd name="T49" fmla="*/ 4135 h 4326"/>
              <a:gd name="T50" fmla="*/ 2841 w 4654"/>
              <a:gd name="T51" fmla="*/ 4326 h 4326"/>
              <a:gd name="T52" fmla="*/ 4464 w 4654"/>
              <a:gd name="T53" fmla="*/ 4326 h 4326"/>
              <a:gd name="T54" fmla="*/ 4654 w 4654"/>
              <a:gd name="T55" fmla="*/ 4135 h 4326"/>
              <a:gd name="T56" fmla="*/ 4654 w 4654"/>
              <a:gd name="T57" fmla="*/ 2495 h 4326"/>
              <a:gd name="T58" fmla="*/ 4464 w 4654"/>
              <a:gd name="T59" fmla="*/ 2305 h 4326"/>
              <a:gd name="T60" fmla="*/ 3864 w 4654"/>
              <a:gd name="T61" fmla="*/ 2305 h 4326"/>
              <a:gd name="T62" fmla="*/ 4464 w 4654"/>
              <a:gd name="T63" fmla="*/ 1158 h 4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54" h="4326">
                <a:moveTo>
                  <a:pt x="2004" y="191"/>
                </a:moveTo>
                <a:lnTo>
                  <a:pt x="2004" y="968"/>
                </a:lnTo>
                <a:cubicBezTo>
                  <a:pt x="2004" y="1073"/>
                  <a:pt x="1919" y="1158"/>
                  <a:pt x="1813" y="1158"/>
                </a:cubicBezTo>
                <a:cubicBezTo>
                  <a:pt x="1437" y="1158"/>
                  <a:pt x="1233" y="1544"/>
                  <a:pt x="1205" y="2305"/>
                </a:cubicBezTo>
                <a:lnTo>
                  <a:pt x="1813" y="2305"/>
                </a:lnTo>
                <a:cubicBezTo>
                  <a:pt x="1919" y="2305"/>
                  <a:pt x="2004" y="2390"/>
                  <a:pt x="2004" y="2495"/>
                </a:cubicBezTo>
                <a:lnTo>
                  <a:pt x="2004" y="4135"/>
                </a:lnTo>
                <a:cubicBezTo>
                  <a:pt x="2004" y="4241"/>
                  <a:pt x="1919" y="4326"/>
                  <a:pt x="1813" y="4326"/>
                </a:cubicBezTo>
                <a:lnTo>
                  <a:pt x="191" y="4326"/>
                </a:lnTo>
                <a:cubicBezTo>
                  <a:pt x="85" y="4326"/>
                  <a:pt x="0" y="4241"/>
                  <a:pt x="0" y="4135"/>
                </a:cubicBezTo>
                <a:lnTo>
                  <a:pt x="0" y="2495"/>
                </a:lnTo>
                <a:cubicBezTo>
                  <a:pt x="0" y="2131"/>
                  <a:pt x="37" y="1796"/>
                  <a:pt x="109" y="1501"/>
                </a:cubicBezTo>
                <a:cubicBezTo>
                  <a:pt x="183" y="1198"/>
                  <a:pt x="297" y="933"/>
                  <a:pt x="448" y="713"/>
                </a:cubicBezTo>
                <a:cubicBezTo>
                  <a:pt x="602" y="488"/>
                  <a:pt x="796" y="311"/>
                  <a:pt x="1023" y="187"/>
                </a:cubicBezTo>
                <a:cubicBezTo>
                  <a:pt x="1252" y="63"/>
                  <a:pt x="1518" y="0"/>
                  <a:pt x="1813" y="0"/>
                </a:cubicBezTo>
                <a:cubicBezTo>
                  <a:pt x="1919" y="0"/>
                  <a:pt x="2004" y="86"/>
                  <a:pt x="2004" y="191"/>
                </a:cubicBezTo>
                <a:close/>
                <a:moveTo>
                  <a:pt x="4464" y="1158"/>
                </a:moveTo>
                <a:cubicBezTo>
                  <a:pt x="4569" y="1158"/>
                  <a:pt x="4654" y="1073"/>
                  <a:pt x="4654" y="968"/>
                </a:cubicBezTo>
                <a:lnTo>
                  <a:pt x="4654" y="191"/>
                </a:lnTo>
                <a:cubicBezTo>
                  <a:pt x="4654" y="86"/>
                  <a:pt x="4569" y="0"/>
                  <a:pt x="4464" y="0"/>
                </a:cubicBezTo>
                <a:cubicBezTo>
                  <a:pt x="4168" y="0"/>
                  <a:pt x="3902" y="63"/>
                  <a:pt x="3674" y="187"/>
                </a:cubicBezTo>
                <a:cubicBezTo>
                  <a:pt x="3447" y="311"/>
                  <a:pt x="3253" y="488"/>
                  <a:pt x="3098" y="713"/>
                </a:cubicBezTo>
                <a:cubicBezTo>
                  <a:pt x="2948" y="933"/>
                  <a:pt x="2834" y="1198"/>
                  <a:pt x="2759" y="1501"/>
                </a:cubicBezTo>
                <a:cubicBezTo>
                  <a:pt x="2687" y="1796"/>
                  <a:pt x="2650" y="2131"/>
                  <a:pt x="2650" y="2495"/>
                </a:cubicBezTo>
                <a:lnTo>
                  <a:pt x="2650" y="4135"/>
                </a:lnTo>
                <a:cubicBezTo>
                  <a:pt x="2650" y="4241"/>
                  <a:pt x="2736" y="4326"/>
                  <a:pt x="2841" y="4326"/>
                </a:cubicBezTo>
                <a:lnTo>
                  <a:pt x="4464" y="4326"/>
                </a:lnTo>
                <a:cubicBezTo>
                  <a:pt x="4569" y="4326"/>
                  <a:pt x="4654" y="4241"/>
                  <a:pt x="4654" y="4135"/>
                </a:cubicBezTo>
                <a:lnTo>
                  <a:pt x="4654" y="2495"/>
                </a:lnTo>
                <a:cubicBezTo>
                  <a:pt x="4654" y="2390"/>
                  <a:pt x="4569" y="2305"/>
                  <a:pt x="4464" y="2305"/>
                </a:cubicBezTo>
                <a:lnTo>
                  <a:pt x="3864" y="2305"/>
                </a:lnTo>
                <a:cubicBezTo>
                  <a:pt x="3892" y="1544"/>
                  <a:pt x="4093" y="1158"/>
                  <a:pt x="4464" y="1158"/>
                </a:cubicBezTo>
                <a:close/>
              </a:path>
            </a:pathLst>
          </a:custGeom>
          <a:solidFill>
            <a:srgbClr val="D3C6BD">
              <a:alpha val="5000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2534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6748364" y="4704849"/>
            <a:ext cx="5443637" cy="2153151"/>
          </a:xfrm>
          <a:custGeom>
            <a:avLst/>
            <a:gdLst>
              <a:gd name="connsiteX0" fmla="*/ 4820955 w 5443637"/>
              <a:gd name="connsiteY0" fmla="*/ 1710 h 2153151"/>
              <a:gd name="connsiteX1" fmla="*/ 4936706 w 5443637"/>
              <a:gd name="connsiteY1" fmla="*/ 1902 h 2153151"/>
              <a:gd name="connsiteX2" fmla="*/ 5425038 w 5443637"/>
              <a:gd name="connsiteY2" fmla="*/ 103193 h 2153151"/>
              <a:gd name="connsiteX3" fmla="*/ 5443637 w 5443637"/>
              <a:gd name="connsiteY3" fmla="*/ 110181 h 2153151"/>
              <a:gd name="connsiteX4" fmla="*/ 5443637 w 5443637"/>
              <a:gd name="connsiteY4" fmla="*/ 2153151 h 2153151"/>
              <a:gd name="connsiteX5" fmla="*/ 0 w 5443637"/>
              <a:gd name="connsiteY5" fmla="*/ 2153151 h 2153151"/>
              <a:gd name="connsiteX6" fmla="*/ 49 w 5443637"/>
              <a:gd name="connsiteY6" fmla="*/ 2147092 h 2153151"/>
              <a:gd name="connsiteX7" fmla="*/ 2722897 w 5443637"/>
              <a:gd name="connsiteY7" fmla="*/ 945178 h 2153151"/>
              <a:gd name="connsiteX8" fmla="*/ 4820955 w 5443637"/>
              <a:gd name="connsiteY8" fmla="*/ 1710 h 215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43637" h="2153151">
                <a:moveTo>
                  <a:pt x="4820955" y="1710"/>
                </a:moveTo>
                <a:cubicBezTo>
                  <a:pt x="4860212" y="-598"/>
                  <a:pt x="4898807" y="-605"/>
                  <a:pt x="4936706" y="1902"/>
                </a:cubicBezTo>
                <a:cubicBezTo>
                  <a:pt x="5088304" y="11929"/>
                  <a:pt x="5257548" y="46219"/>
                  <a:pt x="5425038" y="103193"/>
                </a:cubicBezTo>
                <a:lnTo>
                  <a:pt x="5443637" y="110181"/>
                </a:lnTo>
                <a:lnTo>
                  <a:pt x="5443637" y="2153151"/>
                </a:lnTo>
                <a:lnTo>
                  <a:pt x="0" y="2153151"/>
                </a:lnTo>
                <a:lnTo>
                  <a:pt x="49" y="2147092"/>
                </a:lnTo>
                <a:cubicBezTo>
                  <a:pt x="70034" y="802590"/>
                  <a:pt x="1925655" y="1313495"/>
                  <a:pt x="2722897" y="945178"/>
                </a:cubicBezTo>
                <a:cubicBezTo>
                  <a:pt x="3494422" y="588743"/>
                  <a:pt x="4232107" y="36324"/>
                  <a:pt x="4820955" y="1710"/>
                </a:cubicBezTo>
                <a:close/>
              </a:path>
            </a:pathLst>
          </a:custGeom>
          <a:solidFill>
            <a:srgbClr val="B09F8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448907" y="4604189"/>
            <a:ext cx="5727050" cy="2277873"/>
          </a:xfrm>
          <a:custGeom>
            <a:avLst/>
            <a:gdLst>
              <a:gd name="connsiteX0" fmla="*/ 0 w 7507705"/>
              <a:gd name="connsiteY0" fmla="*/ 2310063 h 2310063"/>
              <a:gd name="connsiteX1" fmla="*/ 1443789 w 7507705"/>
              <a:gd name="connsiteY1" fmla="*/ 981777 h 2310063"/>
              <a:gd name="connsiteX2" fmla="*/ 5111015 w 7507705"/>
              <a:gd name="connsiteY2" fmla="*/ 0 h 2310063"/>
              <a:gd name="connsiteX3" fmla="*/ 7507705 w 7507705"/>
              <a:gd name="connsiteY3" fmla="*/ 760396 h 2310063"/>
              <a:gd name="connsiteX0" fmla="*/ 0 w 7517330"/>
              <a:gd name="connsiteY0" fmla="*/ 2252312 h 2252312"/>
              <a:gd name="connsiteX1" fmla="*/ 1453414 w 7517330"/>
              <a:gd name="connsiteY1" fmla="*/ 98177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453414 w 7517330"/>
              <a:gd name="connsiteY1" fmla="*/ 98177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453414 w 7517330"/>
              <a:gd name="connsiteY1" fmla="*/ 98177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511166 w 7517330"/>
              <a:gd name="connsiteY1" fmla="*/ 136678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511166 w 7517330"/>
              <a:gd name="connsiteY1" fmla="*/ 136678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511166 w 7517330"/>
              <a:gd name="connsiteY1" fmla="*/ 136678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449953"/>
              <a:gd name="connsiteY0" fmla="*/ 2252312 h 2252312"/>
              <a:gd name="connsiteX1" fmla="*/ 1443789 w 7449953"/>
              <a:gd name="connsiteY1" fmla="*/ 1366787 h 2252312"/>
              <a:gd name="connsiteX2" fmla="*/ 5053263 w 7449953"/>
              <a:gd name="connsiteY2" fmla="*/ 0 h 2252312"/>
              <a:gd name="connsiteX3" fmla="*/ 7449953 w 7449953"/>
              <a:gd name="connsiteY3" fmla="*/ 760396 h 2252312"/>
              <a:gd name="connsiteX0" fmla="*/ 0 w 7449953"/>
              <a:gd name="connsiteY0" fmla="*/ 2286069 h 2286069"/>
              <a:gd name="connsiteX1" fmla="*/ 1443789 w 7449953"/>
              <a:gd name="connsiteY1" fmla="*/ 1400544 h 2286069"/>
              <a:gd name="connsiteX2" fmla="*/ 5053263 w 7449953"/>
              <a:gd name="connsiteY2" fmla="*/ 33757 h 2286069"/>
              <a:gd name="connsiteX3" fmla="*/ 7449953 w 7449953"/>
              <a:gd name="connsiteY3" fmla="*/ 794153 h 2286069"/>
              <a:gd name="connsiteX0" fmla="*/ 0 w 7449953"/>
              <a:gd name="connsiteY0" fmla="*/ 2276635 h 2276635"/>
              <a:gd name="connsiteX1" fmla="*/ 1443789 w 7449953"/>
              <a:gd name="connsiteY1" fmla="*/ 1391110 h 2276635"/>
              <a:gd name="connsiteX2" fmla="*/ 5005137 w 7449953"/>
              <a:gd name="connsiteY2" fmla="*/ 33948 h 2276635"/>
              <a:gd name="connsiteX3" fmla="*/ 7449953 w 7449953"/>
              <a:gd name="connsiteY3" fmla="*/ 784719 h 2276635"/>
              <a:gd name="connsiteX0" fmla="*/ 0 w 6391174"/>
              <a:gd name="connsiteY0" fmla="*/ 2242736 h 2242736"/>
              <a:gd name="connsiteX1" fmla="*/ 1443789 w 6391174"/>
              <a:gd name="connsiteY1" fmla="*/ 1357211 h 2242736"/>
              <a:gd name="connsiteX2" fmla="*/ 5005137 w 6391174"/>
              <a:gd name="connsiteY2" fmla="*/ 49 h 2242736"/>
              <a:gd name="connsiteX3" fmla="*/ 6391174 w 6391174"/>
              <a:gd name="connsiteY3" fmla="*/ 1405338 h 2242736"/>
              <a:gd name="connsiteX0" fmla="*/ 0 w 6391174"/>
              <a:gd name="connsiteY0" fmla="*/ 2242736 h 2242736"/>
              <a:gd name="connsiteX1" fmla="*/ 1443789 w 6391174"/>
              <a:gd name="connsiteY1" fmla="*/ 1357211 h 2242736"/>
              <a:gd name="connsiteX2" fmla="*/ 5005137 w 6391174"/>
              <a:gd name="connsiteY2" fmla="*/ 49 h 2242736"/>
              <a:gd name="connsiteX3" fmla="*/ 6391174 w 6391174"/>
              <a:gd name="connsiteY3" fmla="*/ 1405338 h 2242736"/>
              <a:gd name="connsiteX0" fmla="*/ 0 w 6391174"/>
              <a:gd name="connsiteY0" fmla="*/ 2243091 h 2243091"/>
              <a:gd name="connsiteX1" fmla="*/ 2531444 w 6391174"/>
              <a:gd name="connsiteY1" fmla="*/ 1270938 h 2243091"/>
              <a:gd name="connsiteX2" fmla="*/ 5005137 w 6391174"/>
              <a:gd name="connsiteY2" fmla="*/ 404 h 2243091"/>
              <a:gd name="connsiteX3" fmla="*/ 6391174 w 6391174"/>
              <a:gd name="connsiteY3" fmla="*/ 1405693 h 2243091"/>
              <a:gd name="connsiteX0" fmla="*/ 0 w 6391174"/>
              <a:gd name="connsiteY0" fmla="*/ 2243007 h 2243007"/>
              <a:gd name="connsiteX1" fmla="*/ 2531444 w 6391174"/>
              <a:gd name="connsiteY1" fmla="*/ 1270854 h 2243007"/>
              <a:gd name="connsiteX2" fmla="*/ 5005137 w 6391174"/>
              <a:gd name="connsiteY2" fmla="*/ 320 h 2243007"/>
              <a:gd name="connsiteX3" fmla="*/ 6391174 w 6391174"/>
              <a:gd name="connsiteY3" fmla="*/ 1405609 h 2243007"/>
              <a:gd name="connsiteX0" fmla="*/ 0 w 6391174"/>
              <a:gd name="connsiteY0" fmla="*/ 2281578 h 2281578"/>
              <a:gd name="connsiteX1" fmla="*/ 2531444 w 6391174"/>
              <a:gd name="connsiteY1" fmla="*/ 1309425 h 2281578"/>
              <a:gd name="connsiteX2" fmla="*/ 4754880 w 6391174"/>
              <a:gd name="connsiteY2" fmla="*/ 390 h 2281578"/>
              <a:gd name="connsiteX3" fmla="*/ 6391174 w 6391174"/>
              <a:gd name="connsiteY3" fmla="*/ 1444180 h 2281578"/>
              <a:gd name="connsiteX0" fmla="*/ 17 w 6391191"/>
              <a:gd name="connsiteY0" fmla="*/ 2281578 h 2281578"/>
              <a:gd name="connsiteX1" fmla="*/ 2531461 w 6391191"/>
              <a:gd name="connsiteY1" fmla="*/ 1309425 h 2281578"/>
              <a:gd name="connsiteX2" fmla="*/ 4754897 w 6391191"/>
              <a:gd name="connsiteY2" fmla="*/ 390 h 2281578"/>
              <a:gd name="connsiteX3" fmla="*/ 6391191 w 6391191"/>
              <a:gd name="connsiteY3" fmla="*/ 1444180 h 2281578"/>
              <a:gd name="connsiteX0" fmla="*/ 19 w 6285315"/>
              <a:gd name="connsiteY0" fmla="*/ 2271953 h 2271953"/>
              <a:gd name="connsiteX1" fmla="*/ 2425585 w 6285315"/>
              <a:gd name="connsiteY1" fmla="*/ 1309425 h 2271953"/>
              <a:gd name="connsiteX2" fmla="*/ 4649021 w 6285315"/>
              <a:gd name="connsiteY2" fmla="*/ 390 h 2271953"/>
              <a:gd name="connsiteX3" fmla="*/ 6285315 w 6285315"/>
              <a:gd name="connsiteY3" fmla="*/ 1444180 h 2271953"/>
              <a:gd name="connsiteX0" fmla="*/ 19 w 6285315"/>
              <a:gd name="connsiteY0" fmla="*/ 2271953 h 2271953"/>
              <a:gd name="connsiteX1" fmla="*/ 2425585 w 6285315"/>
              <a:gd name="connsiteY1" fmla="*/ 1309425 h 2271953"/>
              <a:gd name="connsiteX2" fmla="*/ 4649021 w 6285315"/>
              <a:gd name="connsiteY2" fmla="*/ 390 h 2271953"/>
              <a:gd name="connsiteX3" fmla="*/ 6285315 w 6285315"/>
              <a:gd name="connsiteY3" fmla="*/ 1444180 h 2271953"/>
              <a:gd name="connsiteX0" fmla="*/ 19 w 6285315"/>
              <a:gd name="connsiteY0" fmla="*/ 2282053 h 2282053"/>
              <a:gd name="connsiteX1" fmla="*/ 2425585 w 6285315"/>
              <a:gd name="connsiteY1" fmla="*/ 1319525 h 2282053"/>
              <a:gd name="connsiteX2" fmla="*/ 4649021 w 6285315"/>
              <a:gd name="connsiteY2" fmla="*/ 10490 h 2282053"/>
              <a:gd name="connsiteX3" fmla="*/ 6285315 w 6285315"/>
              <a:gd name="connsiteY3" fmla="*/ 1454280 h 2282053"/>
              <a:gd name="connsiteX0" fmla="*/ 19 w 5753482"/>
              <a:gd name="connsiteY0" fmla="*/ 2319564 h 2319564"/>
              <a:gd name="connsiteX1" fmla="*/ 2425585 w 5753482"/>
              <a:gd name="connsiteY1" fmla="*/ 1357036 h 2319564"/>
              <a:gd name="connsiteX2" fmla="*/ 4649021 w 5753482"/>
              <a:gd name="connsiteY2" fmla="*/ 48001 h 2319564"/>
              <a:gd name="connsiteX3" fmla="*/ 5753482 w 5753482"/>
              <a:gd name="connsiteY3" fmla="*/ 1010528 h 2319564"/>
              <a:gd name="connsiteX0" fmla="*/ 19 w 5753482"/>
              <a:gd name="connsiteY0" fmla="*/ 2277873 h 2277873"/>
              <a:gd name="connsiteX1" fmla="*/ 2425585 w 5753482"/>
              <a:gd name="connsiteY1" fmla="*/ 1315345 h 2277873"/>
              <a:gd name="connsiteX2" fmla="*/ 4649021 w 5753482"/>
              <a:gd name="connsiteY2" fmla="*/ 6310 h 2277873"/>
              <a:gd name="connsiteX3" fmla="*/ 5753482 w 5753482"/>
              <a:gd name="connsiteY3" fmla="*/ 968837 h 227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3482" h="2277873">
                <a:moveTo>
                  <a:pt x="19" y="2277873"/>
                </a:moveTo>
                <a:cubicBezTo>
                  <a:pt x="-6399" y="1113216"/>
                  <a:pt x="1650751" y="1693939"/>
                  <a:pt x="2425585" y="1315345"/>
                </a:cubicBezTo>
                <a:cubicBezTo>
                  <a:pt x="3200419" y="936751"/>
                  <a:pt x="4094372" y="64061"/>
                  <a:pt x="4649021" y="6310"/>
                </a:cubicBezTo>
                <a:cubicBezTo>
                  <a:pt x="5203670" y="-51441"/>
                  <a:pt x="5560400" y="288652"/>
                  <a:pt x="5753482" y="968837"/>
                </a:cubicBezTo>
              </a:path>
            </a:pathLst>
          </a:custGeom>
          <a:noFill/>
          <a:ln>
            <a:solidFill>
              <a:srgbClr val="B09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10800000" flipH="1">
            <a:off x="-1" y="-12557"/>
            <a:ext cx="3674788" cy="242442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7E887D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11076794" flipH="1">
            <a:off x="74617" y="-169086"/>
            <a:ext cx="4040184" cy="2377694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  <a:gd name="connsiteX0" fmla="*/ 914344 w 3560405"/>
              <a:gd name="connsiteY0" fmla="*/ 1091 h 2346051"/>
              <a:gd name="connsiteX1" fmla="*/ 2469465 w 3560405"/>
              <a:gd name="connsiteY1" fmla="*/ 728614 h 2346051"/>
              <a:gd name="connsiteX2" fmla="*/ 3438830 w 3560405"/>
              <a:gd name="connsiteY2" fmla="*/ 2307077 h 2346051"/>
              <a:gd name="connsiteX3" fmla="*/ 3401736 w 3560405"/>
              <a:gd name="connsiteY3" fmla="*/ 2346051 h 2346051"/>
              <a:gd name="connsiteX4" fmla="*/ 0 w 3560405"/>
              <a:gd name="connsiteY4" fmla="*/ 2346051 h 2346051"/>
              <a:gd name="connsiteX5" fmla="*/ 0 w 3560405"/>
              <a:gd name="connsiteY5" fmla="*/ 199042 h 2346051"/>
              <a:gd name="connsiteX6" fmla="*/ 98382 w 3560405"/>
              <a:gd name="connsiteY6" fmla="*/ 151316 h 2346051"/>
              <a:gd name="connsiteX7" fmla="*/ 914344 w 3560405"/>
              <a:gd name="connsiteY7" fmla="*/ 1091 h 2346051"/>
              <a:gd name="connsiteX0" fmla="*/ 914344 w 3401736"/>
              <a:gd name="connsiteY0" fmla="*/ 1091 h 2346051"/>
              <a:gd name="connsiteX1" fmla="*/ 2469465 w 3401736"/>
              <a:gd name="connsiteY1" fmla="*/ 728614 h 2346051"/>
              <a:gd name="connsiteX2" fmla="*/ 3013784 w 3401736"/>
              <a:gd name="connsiteY2" fmla="*/ 1847630 h 2346051"/>
              <a:gd name="connsiteX3" fmla="*/ 3401736 w 3401736"/>
              <a:gd name="connsiteY3" fmla="*/ 2346051 h 2346051"/>
              <a:gd name="connsiteX4" fmla="*/ 0 w 3401736"/>
              <a:gd name="connsiteY4" fmla="*/ 2346051 h 2346051"/>
              <a:gd name="connsiteX5" fmla="*/ 0 w 3401736"/>
              <a:gd name="connsiteY5" fmla="*/ 199042 h 2346051"/>
              <a:gd name="connsiteX6" fmla="*/ 98382 w 3401736"/>
              <a:gd name="connsiteY6" fmla="*/ 151316 h 2346051"/>
              <a:gd name="connsiteX7" fmla="*/ 914344 w 3401736"/>
              <a:gd name="connsiteY7" fmla="*/ 1091 h 2346051"/>
              <a:gd name="connsiteX0" fmla="*/ 914344 w 3143791"/>
              <a:gd name="connsiteY0" fmla="*/ 1091 h 2346051"/>
              <a:gd name="connsiteX1" fmla="*/ 2469465 w 3143791"/>
              <a:gd name="connsiteY1" fmla="*/ 728614 h 2346051"/>
              <a:gd name="connsiteX2" fmla="*/ 3013784 w 3143791"/>
              <a:gd name="connsiteY2" fmla="*/ 1847630 h 2346051"/>
              <a:gd name="connsiteX3" fmla="*/ 0 w 3143791"/>
              <a:gd name="connsiteY3" fmla="*/ 2346051 h 2346051"/>
              <a:gd name="connsiteX4" fmla="*/ 0 w 3143791"/>
              <a:gd name="connsiteY4" fmla="*/ 199042 h 2346051"/>
              <a:gd name="connsiteX5" fmla="*/ 98382 w 3143791"/>
              <a:gd name="connsiteY5" fmla="*/ 151316 h 2346051"/>
              <a:gd name="connsiteX6" fmla="*/ 914344 w 3143791"/>
              <a:gd name="connsiteY6" fmla="*/ 1091 h 2346051"/>
              <a:gd name="connsiteX0" fmla="*/ 0 w 3143791"/>
              <a:gd name="connsiteY0" fmla="*/ 2346051 h 2405814"/>
              <a:gd name="connsiteX1" fmla="*/ 0 w 3143791"/>
              <a:gd name="connsiteY1" fmla="*/ 199042 h 2405814"/>
              <a:gd name="connsiteX2" fmla="*/ 98382 w 3143791"/>
              <a:gd name="connsiteY2" fmla="*/ 151316 h 2405814"/>
              <a:gd name="connsiteX3" fmla="*/ 914344 w 3143791"/>
              <a:gd name="connsiteY3" fmla="*/ 1091 h 2405814"/>
              <a:gd name="connsiteX4" fmla="*/ 2469465 w 3143791"/>
              <a:gd name="connsiteY4" fmla="*/ 728614 h 2405814"/>
              <a:gd name="connsiteX5" fmla="*/ 3013784 w 3143791"/>
              <a:gd name="connsiteY5" fmla="*/ 1847630 h 2405814"/>
              <a:gd name="connsiteX6" fmla="*/ 57948 w 3143791"/>
              <a:gd name="connsiteY6" fmla="*/ 2405814 h 2405814"/>
              <a:gd name="connsiteX0" fmla="*/ 0 w 3143791"/>
              <a:gd name="connsiteY0" fmla="*/ 2346051 h 2346051"/>
              <a:gd name="connsiteX1" fmla="*/ 0 w 3143791"/>
              <a:gd name="connsiteY1" fmla="*/ 199042 h 2346051"/>
              <a:gd name="connsiteX2" fmla="*/ 98382 w 3143791"/>
              <a:gd name="connsiteY2" fmla="*/ 151316 h 2346051"/>
              <a:gd name="connsiteX3" fmla="*/ 914344 w 3143791"/>
              <a:gd name="connsiteY3" fmla="*/ 1091 h 2346051"/>
              <a:gd name="connsiteX4" fmla="*/ 2469465 w 3143791"/>
              <a:gd name="connsiteY4" fmla="*/ 728614 h 2346051"/>
              <a:gd name="connsiteX5" fmla="*/ 3013784 w 3143791"/>
              <a:gd name="connsiteY5" fmla="*/ 1847630 h 2346051"/>
              <a:gd name="connsiteX6" fmla="*/ 2212347 w 3143791"/>
              <a:gd name="connsiteY6" fmla="*/ 2046590 h 2346051"/>
              <a:gd name="connsiteX0" fmla="*/ 0 w 3180028"/>
              <a:gd name="connsiteY0" fmla="*/ 538753 h 2046590"/>
              <a:gd name="connsiteX1" fmla="*/ 36237 w 3180028"/>
              <a:gd name="connsiteY1" fmla="*/ 199042 h 2046590"/>
              <a:gd name="connsiteX2" fmla="*/ 134619 w 3180028"/>
              <a:gd name="connsiteY2" fmla="*/ 151316 h 2046590"/>
              <a:gd name="connsiteX3" fmla="*/ 950581 w 3180028"/>
              <a:gd name="connsiteY3" fmla="*/ 1091 h 2046590"/>
              <a:gd name="connsiteX4" fmla="*/ 2505702 w 3180028"/>
              <a:gd name="connsiteY4" fmla="*/ 728614 h 2046590"/>
              <a:gd name="connsiteX5" fmla="*/ 3050021 w 3180028"/>
              <a:gd name="connsiteY5" fmla="*/ 1847630 h 2046590"/>
              <a:gd name="connsiteX6" fmla="*/ 2248584 w 3180028"/>
              <a:gd name="connsiteY6" fmla="*/ 2046590 h 2046590"/>
              <a:gd name="connsiteX0" fmla="*/ 0 w 3180028"/>
              <a:gd name="connsiteY0" fmla="*/ 538753 h 2046590"/>
              <a:gd name="connsiteX1" fmla="*/ 134619 w 3180028"/>
              <a:gd name="connsiteY1" fmla="*/ 151316 h 2046590"/>
              <a:gd name="connsiteX2" fmla="*/ 950581 w 3180028"/>
              <a:gd name="connsiteY2" fmla="*/ 1091 h 2046590"/>
              <a:gd name="connsiteX3" fmla="*/ 2505702 w 3180028"/>
              <a:gd name="connsiteY3" fmla="*/ 728614 h 2046590"/>
              <a:gd name="connsiteX4" fmla="*/ 3050021 w 3180028"/>
              <a:gd name="connsiteY4" fmla="*/ 1847630 h 2046590"/>
              <a:gd name="connsiteX5" fmla="*/ 2248584 w 3180028"/>
              <a:gd name="connsiteY5" fmla="*/ 2046590 h 2046590"/>
              <a:gd name="connsiteX0" fmla="*/ 0 w 3045409"/>
              <a:gd name="connsiteY0" fmla="*/ 151316 h 2046590"/>
              <a:gd name="connsiteX1" fmla="*/ 815962 w 3045409"/>
              <a:gd name="connsiteY1" fmla="*/ 1091 h 2046590"/>
              <a:gd name="connsiteX2" fmla="*/ 2371083 w 3045409"/>
              <a:gd name="connsiteY2" fmla="*/ 728614 h 2046590"/>
              <a:gd name="connsiteX3" fmla="*/ 2915402 w 3045409"/>
              <a:gd name="connsiteY3" fmla="*/ 1847630 h 2046590"/>
              <a:gd name="connsiteX4" fmla="*/ 2113965 w 3045409"/>
              <a:gd name="connsiteY4" fmla="*/ 2046590 h 2046590"/>
              <a:gd name="connsiteX0" fmla="*/ 0 w 3045409"/>
              <a:gd name="connsiteY0" fmla="*/ 151316 h 1847630"/>
              <a:gd name="connsiteX1" fmla="*/ 815962 w 3045409"/>
              <a:gd name="connsiteY1" fmla="*/ 1091 h 1847630"/>
              <a:gd name="connsiteX2" fmla="*/ 2371083 w 3045409"/>
              <a:gd name="connsiteY2" fmla="*/ 728614 h 1847630"/>
              <a:gd name="connsiteX3" fmla="*/ 2915402 w 3045409"/>
              <a:gd name="connsiteY3" fmla="*/ 1847630 h 184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5409" h="1847630">
                <a:moveTo>
                  <a:pt x="0" y="151316"/>
                </a:moveTo>
                <a:cubicBezTo>
                  <a:pt x="257183" y="40829"/>
                  <a:pt x="533329" y="-8113"/>
                  <a:pt x="815962" y="1091"/>
                </a:cubicBezTo>
                <a:cubicBezTo>
                  <a:pt x="1324702" y="17657"/>
                  <a:pt x="2021176" y="420858"/>
                  <a:pt x="2371083" y="728614"/>
                </a:cubicBezTo>
                <a:cubicBezTo>
                  <a:pt x="2720990" y="1036370"/>
                  <a:pt x="3307350" y="1346069"/>
                  <a:pt x="2915402" y="1847630"/>
                </a:cubicBezTo>
              </a:path>
            </a:pathLst>
          </a:custGeom>
          <a:noFill/>
          <a:ln w="19050">
            <a:solidFill>
              <a:srgbClr val="B09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10800000" flipH="1">
            <a:off x="2785626" y="771298"/>
            <a:ext cx="1153705" cy="856713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" fmla="*/ 0 w 554758"/>
              <a:gd name="connsiteY0" fmla="*/ 287867 h 380937"/>
              <a:gd name="connsiteX1" fmla="*/ 245533 w 554758"/>
              <a:gd name="connsiteY1" fmla="*/ 0 h 380937"/>
              <a:gd name="connsiteX2" fmla="*/ 550333 w 554758"/>
              <a:gd name="connsiteY2" fmla="*/ 364067 h 380937"/>
              <a:gd name="connsiteX3" fmla="*/ 0 w 554758"/>
              <a:gd name="connsiteY3" fmla="*/ 287867 h 380937"/>
              <a:gd name="connsiteX0" fmla="*/ 0 w 556881"/>
              <a:gd name="connsiteY0" fmla="*/ 287867 h 404820"/>
              <a:gd name="connsiteX1" fmla="*/ 245533 w 556881"/>
              <a:gd name="connsiteY1" fmla="*/ 0 h 404820"/>
              <a:gd name="connsiteX2" fmla="*/ 550333 w 556881"/>
              <a:gd name="connsiteY2" fmla="*/ 364067 h 404820"/>
              <a:gd name="connsiteX3" fmla="*/ 0 w 556881"/>
              <a:gd name="connsiteY3" fmla="*/ 287867 h 404820"/>
              <a:gd name="connsiteX0" fmla="*/ 0 w 499499"/>
              <a:gd name="connsiteY0" fmla="*/ 287867 h 380660"/>
              <a:gd name="connsiteX1" fmla="*/ 245533 w 499499"/>
              <a:gd name="connsiteY1" fmla="*/ 0 h 380660"/>
              <a:gd name="connsiteX2" fmla="*/ 491389 w 499499"/>
              <a:gd name="connsiteY2" fmla="*/ 332861 h 380660"/>
              <a:gd name="connsiteX3" fmla="*/ 0 w 499499"/>
              <a:gd name="connsiteY3" fmla="*/ 287867 h 380660"/>
              <a:gd name="connsiteX0" fmla="*/ 5364 w 502098"/>
              <a:gd name="connsiteY0" fmla="*/ 288039 h 380832"/>
              <a:gd name="connsiteX1" fmla="*/ 250897 w 502098"/>
              <a:gd name="connsiteY1" fmla="*/ 172 h 380832"/>
              <a:gd name="connsiteX2" fmla="*/ 496753 w 502098"/>
              <a:gd name="connsiteY2" fmla="*/ 333033 h 380832"/>
              <a:gd name="connsiteX3" fmla="*/ 5364 w 502098"/>
              <a:gd name="connsiteY3" fmla="*/ 288039 h 380832"/>
              <a:gd name="connsiteX0" fmla="*/ 6042 w 503451"/>
              <a:gd name="connsiteY0" fmla="*/ 291633 h 384426"/>
              <a:gd name="connsiteX1" fmla="*/ 251575 w 503451"/>
              <a:gd name="connsiteY1" fmla="*/ 3766 h 384426"/>
              <a:gd name="connsiteX2" fmla="*/ 497431 w 503451"/>
              <a:gd name="connsiteY2" fmla="*/ 336627 h 384426"/>
              <a:gd name="connsiteX3" fmla="*/ 6042 w 503451"/>
              <a:gd name="connsiteY3" fmla="*/ 291633 h 384426"/>
              <a:gd name="connsiteX0" fmla="*/ 6576 w 502883"/>
              <a:gd name="connsiteY0" fmla="*/ 254042 h 319353"/>
              <a:gd name="connsiteX1" fmla="*/ 234772 w 502883"/>
              <a:gd name="connsiteY1" fmla="*/ 4315 h 319353"/>
              <a:gd name="connsiteX2" fmla="*/ 497965 w 502883"/>
              <a:gd name="connsiteY2" fmla="*/ 299036 h 319353"/>
              <a:gd name="connsiteX3" fmla="*/ 6576 w 502883"/>
              <a:gd name="connsiteY3" fmla="*/ 254042 h 319353"/>
              <a:gd name="connsiteX0" fmla="*/ 6576 w 502883"/>
              <a:gd name="connsiteY0" fmla="*/ 254042 h 364273"/>
              <a:gd name="connsiteX1" fmla="*/ 234772 w 502883"/>
              <a:gd name="connsiteY1" fmla="*/ 4315 h 364273"/>
              <a:gd name="connsiteX2" fmla="*/ 497965 w 502883"/>
              <a:gd name="connsiteY2" fmla="*/ 299036 h 364273"/>
              <a:gd name="connsiteX3" fmla="*/ 6576 w 502883"/>
              <a:gd name="connsiteY3" fmla="*/ 254042 h 364273"/>
              <a:gd name="connsiteX0" fmla="*/ 6576 w 502883"/>
              <a:gd name="connsiteY0" fmla="*/ 254042 h 318227"/>
              <a:gd name="connsiteX1" fmla="*/ 234772 w 502883"/>
              <a:gd name="connsiteY1" fmla="*/ 4315 h 318227"/>
              <a:gd name="connsiteX2" fmla="*/ 497965 w 502883"/>
              <a:gd name="connsiteY2" fmla="*/ 299036 h 318227"/>
              <a:gd name="connsiteX3" fmla="*/ 6576 w 502883"/>
              <a:gd name="connsiteY3" fmla="*/ 254042 h 318227"/>
              <a:gd name="connsiteX0" fmla="*/ 7499 w 503806"/>
              <a:gd name="connsiteY0" fmla="*/ 256793 h 356445"/>
              <a:gd name="connsiteX1" fmla="*/ 235695 w 503806"/>
              <a:gd name="connsiteY1" fmla="*/ 7066 h 356445"/>
              <a:gd name="connsiteX2" fmla="*/ 498888 w 503806"/>
              <a:gd name="connsiteY2" fmla="*/ 301787 h 356445"/>
              <a:gd name="connsiteX3" fmla="*/ 7499 w 503806"/>
              <a:gd name="connsiteY3" fmla="*/ 256793 h 356445"/>
              <a:gd name="connsiteX0" fmla="*/ 3419 w 424423"/>
              <a:gd name="connsiteY0" fmla="*/ 249803 h 299206"/>
              <a:gd name="connsiteX1" fmla="*/ 231615 w 424423"/>
              <a:gd name="connsiteY1" fmla="*/ 76 h 299206"/>
              <a:gd name="connsiteX2" fmla="*/ 418527 w 424423"/>
              <a:gd name="connsiteY2" fmla="*/ 277460 h 299206"/>
              <a:gd name="connsiteX3" fmla="*/ 3419 w 424423"/>
              <a:gd name="connsiteY3" fmla="*/ 249803 h 299206"/>
              <a:gd name="connsiteX0" fmla="*/ 3419 w 443266"/>
              <a:gd name="connsiteY0" fmla="*/ 249803 h 328404"/>
              <a:gd name="connsiteX1" fmla="*/ 231615 w 443266"/>
              <a:gd name="connsiteY1" fmla="*/ 76 h 328404"/>
              <a:gd name="connsiteX2" fmla="*/ 418527 w 443266"/>
              <a:gd name="connsiteY2" fmla="*/ 277460 h 328404"/>
              <a:gd name="connsiteX3" fmla="*/ 3419 w 443266"/>
              <a:gd name="connsiteY3" fmla="*/ 249803 h 328404"/>
              <a:gd name="connsiteX0" fmla="*/ 5963 w 456159"/>
              <a:gd name="connsiteY0" fmla="*/ 249803 h 328404"/>
              <a:gd name="connsiteX1" fmla="*/ 234159 w 456159"/>
              <a:gd name="connsiteY1" fmla="*/ 76 h 328404"/>
              <a:gd name="connsiteX2" fmla="*/ 421071 w 456159"/>
              <a:gd name="connsiteY2" fmla="*/ 277460 h 328404"/>
              <a:gd name="connsiteX3" fmla="*/ 5963 w 456159"/>
              <a:gd name="connsiteY3" fmla="*/ 249803 h 328404"/>
              <a:gd name="connsiteX0" fmla="*/ 7001 w 457197"/>
              <a:gd name="connsiteY0" fmla="*/ 249820 h 339505"/>
              <a:gd name="connsiteX1" fmla="*/ 235197 w 457197"/>
              <a:gd name="connsiteY1" fmla="*/ 93 h 339505"/>
              <a:gd name="connsiteX2" fmla="*/ 422109 w 457197"/>
              <a:gd name="connsiteY2" fmla="*/ 277477 h 339505"/>
              <a:gd name="connsiteX3" fmla="*/ 7001 w 457197"/>
              <a:gd name="connsiteY3" fmla="*/ 249820 h 33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D3C6B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" y="3980799"/>
            <a:ext cx="2696910" cy="2877201"/>
          </a:xfrm>
          <a:custGeom>
            <a:avLst/>
            <a:gdLst>
              <a:gd name="connsiteX0" fmla="*/ 544286 w 2696910"/>
              <a:gd name="connsiteY0" fmla="*/ 0 h 2877201"/>
              <a:gd name="connsiteX1" fmla="*/ 963433 w 2696910"/>
              <a:gd name="connsiteY1" fmla="*/ 0 h 2877201"/>
              <a:gd name="connsiteX2" fmla="*/ 863602 w 2696910"/>
              <a:gd name="connsiteY2" fmla="*/ 235601 h 2877201"/>
              <a:gd name="connsiteX3" fmla="*/ 1295402 w 2696910"/>
              <a:gd name="connsiteY3" fmla="*/ 1251601 h 2877201"/>
              <a:gd name="connsiteX4" fmla="*/ 2235202 w 2696910"/>
              <a:gd name="connsiteY4" fmla="*/ 1615668 h 2877201"/>
              <a:gd name="connsiteX5" fmla="*/ 2696910 w 2696910"/>
              <a:gd name="connsiteY5" fmla="*/ 1566660 h 2877201"/>
              <a:gd name="connsiteX6" fmla="*/ 2345527 w 2696910"/>
              <a:gd name="connsiteY6" fmla="*/ 1822492 h 2877201"/>
              <a:gd name="connsiteX7" fmla="*/ 2249971 w 2696910"/>
              <a:gd name="connsiteY7" fmla="*/ 2513427 h 2877201"/>
              <a:gd name="connsiteX8" fmla="*/ 2228573 w 2696910"/>
              <a:gd name="connsiteY8" fmla="*/ 2877201 h 2877201"/>
              <a:gd name="connsiteX9" fmla="*/ 0 w 2696910"/>
              <a:gd name="connsiteY9" fmla="*/ 2877201 h 2877201"/>
              <a:gd name="connsiteX10" fmla="*/ 0 w 2696910"/>
              <a:gd name="connsiteY10" fmla="*/ 76841 h 2877201"/>
              <a:gd name="connsiteX11" fmla="*/ 544286 w 2696910"/>
              <a:gd name="connsiteY11" fmla="*/ 0 h 287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6910" h="2877201">
                <a:moveTo>
                  <a:pt x="544286" y="0"/>
                </a:moveTo>
                <a:lnTo>
                  <a:pt x="963433" y="0"/>
                </a:lnTo>
                <a:lnTo>
                  <a:pt x="863602" y="235601"/>
                </a:lnTo>
                <a:lnTo>
                  <a:pt x="1295402" y="1251601"/>
                </a:lnTo>
                <a:lnTo>
                  <a:pt x="2235202" y="1615668"/>
                </a:lnTo>
                <a:lnTo>
                  <a:pt x="2696910" y="1566660"/>
                </a:lnTo>
                <a:lnTo>
                  <a:pt x="2345527" y="1822492"/>
                </a:lnTo>
                <a:lnTo>
                  <a:pt x="2249971" y="2513427"/>
                </a:lnTo>
                <a:lnTo>
                  <a:pt x="2228573" y="2877201"/>
                </a:lnTo>
                <a:lnTo>
                  <a:pt x="0" y="2877201"/>
                </a:lnTo>
                <a:lnTo>
                  <a:pt x="0" y="76841"/>
                </a:lnTo>
                <a:lnTo>
                  <a:pt x="544286" y="0"/>
                </a:lnTo>
                <a:close/>
              </a:path>
            </a:pathLst>
          </a:cu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8345099">
            <a:off x="10156829" y="-192239"/>
            <a:ext cx="2288075" cy="1903194"/>
          </a:xfrm>
          <a:custGeom>
            <a:avLst/>
            <a:gdLst>
              <a:gd name="connsiteX0" fmla="*/ 1432313 w 2288075"/>
              <a:gd name="connsiteY0" fmla="*/ 38451 h 1903194"/>
              <a:gd name="connsiteX1" fmla="*/ 2288075 w 2288075"/>
              <a:gd name="connsiteY1" fmla="*/ 1227107 h 1903194"/>
              <a:gd name="connsiteX2" fmla="*/ 1348988 w 2288075"/>
              <a:gd name="connsiteY2" fmla="*/ 1903194 h 1903194"/>
              <a:gd name="connsiteX3" fmla="*/ 393925 w 2288075"/>
              <a:gd name="connsiteY3" fmla="*/ 1456330 h 1903194"/>
              <a:gd name="connsiteX4" fmla="*/ 0 w 2288075"/>
              <a:gd name="connsiteY4" fmla="*/ 0 h 1903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8075" h="1903194">
                <a:moveTo>
                  <a:pt x="1432313" y="38451"/>
                </a:moveTo>
                <a:lnTo>
                  <a:pt x="2288075" y="1227107"/>
                </a:lnTo>
                <a:lnTo>
                  <a:pt x="1348988" y="1903194"/>
                </a:lnTo>
                <a:lnTo>
                  <a:pt x="393925" y="145633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338817">
            <a:off x="10619672" y="965989"/>
            <a:ext cx="1602824" cy="1100351"/>
          </a:xfrm>
          <a:custGeom>
            <a:avLst/>
            <a:gdLst>
              <a:gd name="connsiteX0" fmla="*/ 0 w 2133600"/>
              <a:gd name="connsiteY0" fmla="*/ 0 h 1464733"/>
              <a:gd name="connsiteX1" fmla="*/ 1261533 w 2133600"/>
              <a:gd name="connsiteY1" fmla="*/ 33866 h 1464733"/>
              <a:gd name="connsiteX2" fmla="*/ 1820333 w 2133600"/>
              <a:gd name="connsiteY2" fmla="*/ 575733 h 1464733"/>
              <a:gd name="connsiteX3" fmla="*/ 2133600 w 2133600"/>
              <a:gd name="connsiteY3" fmla="*/ 1185333 h 1464733"/>
              <a:gd name="connsiteX4" fmla="*/ 1202266 w 2133600"/>
              <a:gd name="connsiteY4" fmla="*/ 1464733 h 1464733"/>
              <a:gd name="connsiteX5" fmla="*/ 279400 w 2133600"/>
              <a:gd name="connsiteY5" fmla="*/ 1032933 h 146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3600" h="1464733">
                <a:moveTo>
                  <a:pt x="0" y="0"/>
                </a:moveTo>
                <a:lnTo>
                  <a:pt x="1261533" y="33866"/>
                </a:lnTo>
                <a:lnTo>
                  <a:pt x="1820333" y="575733"/>
                </a:lnTo>
                <a:lnTo>
                  <a:pt x="2133600" y="1185333"/>
                </a:lnTo>
                <a:lnTo>
                  <a:pt x="1202266" y="1464733"/>
                </a:lnTo>
                <a:lnTo>
                  <a:pt x="279400" y="1032933"/>
                </a:lnTo>
                <a:close/>
              </a:path>
            </a:pathLst>
          </a:cu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7539782">
            <a:off x="2043453" y="6035628"/>
            <a:ext cx="1290854" cy="1112182"/>
          </a:xfrm>
          <a:custGeom>
            <a:avLst/>
            <a:gdLst>
              <a:gd name="connsiteX0" fmla="*/ 212150 w 1290854"/>
              <a:gd name="connsiteY0" fmla="*/ 784313 h 1112182"/>
              <a:gd name="connsiteX1" fmla="*/ 0 w 1290854"/>
              <a:gd name="connsiteY1" fmla="*/ 0 h 1112182"/>
              <a:gd name="connsiteX2" fmla="*/ 585403 w 1290854"/>
              <a:gd name="connsiteY2" fmla="*/ 15715 h 1112182"/>
              <a:gd name="connsiteX3" fmla="*/ 1290854 w 1290854"/>
              <a:gd name="connsiteY3" fmla="*/ 998792 h 1112182"/>
              <a:gd name="connsiteX4" fmla="*/ 912889 w 1290854"/>
              <a:gd name="connsiteY4" fmla="*/ 1112182 h 11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0854" h="1112182">
                <a:moveTo>
                  <a:pt x="212150" y="784313"/>
                </a:moveTo>
                <a:lnTo>
                  <a:pt x="0" y="0"/>
                </a:lnTo>
                <a:lnTo>
                  <a:pt x="585403" y="15715"/>
                </a:lnTo>
                <a:lnTo>
                  <a:pt x="1290854" y="998792"/>
                </a:lnTo>
                <a:lnTo>
                  <a:pt x="912889" y="1112182"/>
                </a:lnTo>
                <a:close/>
              </a:path>
            </a:pathLst>
          </a:custGeom>
        </p:spPr>
      </p:pic>
      <p:sp>
        <p:nvSpPr>
          <p:cNvPr id="16" name="文本框 15"/>
          <p:cNvSpPr txBox="1"/>
          <p:nvPr/>
        </p:nvSpPr>
        <p:spPr>
          <a:xfrm>
            <a:off x="3776847" y="3218213"/>
            <a:ext cx="4639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rgbClr val="7E8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 of market conditions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380645" y="3717818"/>
            <a:ext cx="738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rgbClr val="7E8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18" name="PA_文本框 2"/>
          <p:cNvSpPr txBox="1"/>
          <p:nvPr>
            <p:custDataLst>
              <p:tags r:id="rId1"/>
            </p:custDataLst>
          </p:nvPr>
        </p:nvSpPr>
        <p:spPr>
          <a:xfrm>
            <a:off x="3194606" y="2165144"/>
            <a:ext cx="5802788" cy="103945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5600" b="0" dirty="0">
                <a:solidFill>
                  <a:srgbClr val="7E887D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市场状况概述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5133568" y="4605992"/>
            <a:ext cx="1978281" cy="397891"/>
          </a:xfrm>
          <a:prstGeom prst="roundRect">
            <a:avLst>
              <a:gd name="adj" fmla="val 50000"/>
            </a:avLst>
          </a:prstGeom>
          <a:solidFill>
            <a:srgbClr val="7E887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E887D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29474" y="4631362"/>
            <a:ext cx="1327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36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71334" y="0"/>
            <a:ext cx="4673600" cy="685800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50045" y="1575780"/>
            <a:ext cx="3869355" cy="4004109"/>
          </a:xfrm>
          <a:prstGeom prst="rect">
            <a:avLst/>
          </a:prstGeom>
          <a:solidFill>
            <a:srgbClr val="7E887D"/>
          </a:solidFill>
          <a:ln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50045" y="1575780"/>
            <a:ext cx="3869355" cy="211755"/>
          </a:xfrm>
          <a:prstGeom prst="rect">
            <a:avLst/>
          </a:prstGeom>
          <a:solidFill>
            <a:srgbClr val="B09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1634985" y="3213183"/>
            <a:ext cx="283633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 flipH="1">
            <a:off x="9066771" y="1880133"/>
            <a:ext cx="11716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 flipH="1">
            <a:off x="9066771" y="2177423"/>
            <a:ext cx="21871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 flipH="1">
            <a:off x="9066771" y="4167355"/>
            <a:ext cx="11716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 flipH="1">
            <a:off x="9066771" y="4464645"/>
            <a:ext cx="21871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73243" y="2631340"/>
            <a:ext cx="2959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 of market conditions</a:t>
            </a:r>
          </a:p>
        </p:txBody>
      </p:sp>
      <p:sp>
        <p:nvSpPr>
          <p:cNvPr id="3" name="PA_文本框 2"/>
          <p:cNvSpPr txBox="1"/>
          <p:nvPr>
            <p:custDataLst>
              <p:tags r:id="rId1"/>
            </p:custDataLst>
          </p:nvPr>
        </p:nvSpPr>
        <p:spPr>
          <a:xfrm>
            <a:off x="1533538" y="2073090"/>
            <a:ext cx="2902367" cy="63286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r>
              <a:rPr lang="zh-CN" altLang="en-US" sz="3200" b="0" dirty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市场状况分析</a:t>
            </a:r>
            <a:endParaRPr lang="en-US" sz="3200" b="0" dirty="0">
              <a:solidFill>
                <a:schemeClr val="bg1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815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24887" y="1202912"/>
            <a:ext cx="2959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 of market conditions</a:t>
            </a:r>
          </a:p>
        </p:txBody>
      </p:sp>
      <p:sp>
        <p:nvSpPr>
          <p:cNvPr id="3" name="PA_文本框 2"/>
          <p:cNvSpPr txBox="1"/>
          <p:nvPr>
            <p:custDataLst>
              <p:tags r:id="rId1"/>
            </p:custDataLst>
          </p:nvPr>
        </p:nvSpPr>
        <p:spPr>
          <a:xfrm>
            <a:off x="4644816" y="644662"/>
            <a:ext cx="2902367" cy="63286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3200" b="0" dirty="0">
                <a:solidFill>
                  <a:srgbClr val="7E887D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市场状况分析</a:t>
            </a:r>
            <a:endParaRPr lang="en-US" sz="3200" b="0" dirty="0">
              <a:solidFill>
                <a:srgbClr val="7E887D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538807" y="1848442"/>
            <a:ext cx="0" cy="36485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78"/>
          <p:cNvSpPr txBox="1"/>
          <p:nvPr/>
        </p:nvSpPr>
        <p:spPr>
          <a:xfrm>
            <a:off x="892475" y="224677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业务一</a:t>
            </a:r>
          </a:p>
        </p:txBody>
      </p:sp>
      <p:sp>
        <p:nvSpPr>
          <p:cNvPr id="6" name="TextBox 79"/>
          <p:cNvSpPr txBox="1"/>
          <p:nvPr/>
        </p:nvSpPr>
        <p:spPr>
          <a:xfrm>
            <a:off x="885777" y="301228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业务二</a:t>
            </a:r>
          </a:p>
        </p:txBody>
      </p:sp>
      <p:sp>
        <p:nvSpPr>
          <p:cNvPr id="7" name="TextBox 80"/>
          <p:cNvSpPr txBox="1"/>
          <p:nvPr/>
        </p:nvSpPr>
        <p:spPr>
          <a:xfrm>
            <a:off x="892475" y="377240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业务三</a:t>
            </a:r>
          </a:p>
        </p:txBody>
      </p:sp>
      <p:sp>
        <p:nvSpPr>
          <p:cNvPr id="8" name="TextBox 81"/>
          <p:cNvSpPr txBox="1"/>
          <p:nvPr/>
        </p:nvSpPr>
        <p:spPr>
          <a:xfrm>
            <a:off x="899174" y="459333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业务四</a:t>
            </a:r>
          </a:p>
        </p:txBody>
      </p:sp>
      <p:sp>
        <p:nvSpPr>
          <p:cNvPr id="9" name="矩形 8"/>
          <p:cNvSpPr/>
          <p:nvPr/>
        </p:nvSpPr>
        <p:spPr>
          <a:xfrm>
            <a:off x="1545505" y="2155555"/>
            <a:ext cx="2736438" cy="273644"/>
          </a:xfrm>
          <a:prstGeom prst="rect">
            <a:avLst/>
          </a:prstGeom>
          <a:solidFill>
            <a:srgbClr val="7E8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45505" y="2429199"/>
            <a:ext cx="4164508" cy="273644"/>
          </a:xfrm>
          <a:prstGeom prst="rect">
            <a:avLst/>
          </a:prstGeom>
          <a:solidFill>
            <a:srgbClr val="B09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45505" y="2946082"/>
            <a:ext cx="2082254" cy="273644"/>
          </a:xfrm>
          <a:prstGeom prst="rect">
            <a:avLst/>
          </a:prstGeom>
          <a:solidFill>
            <a:srgbClr val="7E8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45505" y="3219725"/>
            <a:ext cx="3101297" cy="273644"/>
          </a:xfrm>
          <a:prstGeom prst="rect">
            <a:avLst/>
          </a:prstGeom>
          <a:solidFill>
            <a:srgbClr val="B09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45505" y="3736608"/>
            <a:ext cx="3374941" cy="273644"/>
          </a:xfrm>
          <a:prstGeom prst="rect">
            <a:avLst/>
          </a:prstGeom>
          <a:solidFill>
            <a:srgbClr val="7E8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45505" y="4010252"/>
            <a:ext cx="3739799" cy="273644"/>
          </a:xfrm>
          <a:prstGeom prst="rect">
            <a:avLst/>
          </a:prstGeom>
          <a:solidFill>
            <a:srgbClr val="B09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45505" y="4527135"/>
            <a:ext cx="2554009" cy="273644"/>
          </a:xfrm>
          <a:prstGeom prst="rect">
            <a:avLst/>
          </a:prstGeom>
          <a:solidFill>
            <a:srgbClr val="7E8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45505" y="4800779"/>
            <a:ext cx="4743160" cy="273644"/>
          </a:xfrm>
          <a:prstGeom prst="rect">
            <a:avLst/>
          </a:prstGeom>
          <a:solidFill>
            <a:srgbClr val="B09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TextBox 90"/>
          <p:cNvSpPr txBox="1"/>
          <p:nvPr/>
        </p:nvSpPr>
        <p:spPr>
          <a:xfrm>
            <a:off x="4347142" y="2081488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60%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TextBox 91"/>
          <p:cNvSpPr txBox="1"/>
          <p:nvPr/>
        </p:nvSpPr>
        <p:spPr>
          <a:xfrm>
            <a:off x="5775212" y="2432371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80%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TextBox 92"/>
          <p:cNvSpPr txBox="1"/>
          <p:nvPr/>
        </p:nvSpPr>
        <p:spPr>
          <a:xfrm>
            <a:off x="6366273" y="4746997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95%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TextBox 93"/>
          <p:cNvSpPr txBox="1"/>
          <p:nvPr/>
        </p:nvSpPr>
        <p:spPr>
          <a:xfrm>
            <a:off x="4164713" y="4498675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56%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TextBox 94"/>
          <p:cNvSpPr txBox="1"/>
          <p:nvPr/>
        </p:nvSpPr>
        <p:spPr>
          <a:xfrm>
            <a:off x="4985645" y="3708148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70%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TextBox 95"/>
          <p:cNvSpPr txBox="1"/>
          <p:nvPr/>
        </p:nvSpPr>
        <p:spPr>
          <a:xfrm>
            <a:off x="3692958" y="2917622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40%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TextBox 96"/>
          <p:cNvSpPr txBox="1"/>
          <p:nvPr/>
        </p:nvSpPr>
        <p:spPr>
          <a:xfrm>
            <a:off x="5406417" y="3990008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75%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TextBox 97"/>
          <p:cNvSpPr txBox="1"/>
          <p:nvPr/>
        </p:nvSpPr>
        <p:spPr>
          <a:xfrm>
            <a:off x="4726741" y="3197885"/>
            <a:ext cx="5565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65%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246214" y="5843358"/>
            <a:ext cx="467265" cy="182429"/>
          </a:xfrm>
          <a:prstGeom prst="rect">
            <a:avLst/>
          </a:prstGeom>
          <a:solidFill>
            <a:srgbClr val="7E8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TextBox 103"/>
          <p:cNvSpPr txBox="1"/>
          <p:nvPr/>
        </p:nvSpPr>
        <p:spPr>
          <a:xfrm>
            <a:off x="2851205" y="580514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计划数</a:t>
            </a:r>
          </a:p>
        </p:txBody>
      </p:sp>
      <p:sp>
        <p:nvSpPr>
          <p:cNvPr id="27" name="矩形 26"/>
          <p:cNvSpPr/>
          <p:nvPr/>
        </p:nvSpPr>
        <p:spPr>
          <a:xfrm>
            <a:off x="3845110" y="5843378"/>
            <a:ext cx="467265" cy="182429"/>
          </a:xfrm>
          <a:prstGeom prst="rect">
            <a:avLst/>
          </a:prstGeom>
          <a:solidFill>
            <a:srgbClr val="B09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TextBox 101"/>
          <p:cNvSpPr txBox="1"/>
          <p:nvPr/>
        </p:nvSpPr>
        <p:spPr>
          <a:xfrm>
            <a:off x="4491746" y="5824661"/>
            <a:ext cx="569387" cy="246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实际数</a:t>
            </a:r>
          </a:p>
        </p:txBody>
      </p:sp>
      <p:sp>
        <p:nvSpPr>
          <p:cNvPr id="29" name="1"/>
          <p:cNvSpPr txBox="1">
            <a:spLocks noChangeArrowheads="1"/>
          </p:cNvSpPr>
          <p:nvPr/>
        </p:nvSpPr>
        <p:spPr bwMode="auto">
          <a:xfrm>
            <a:off x="8415760" y="2095080"/>
            <a:ext cx="8972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1"/>
          <p:cNvSpPr txBox="1">
            <a:spLocks noChangeArrowheads="1"/>
          </p:cNvSpPr>
          <p:nvPr/>
        </p:nvSpPr>
        <p:spPr bwMode="auto">
          <a:xfrm>
            <a:off x="8425056" y="2363722"/>
            <a:ext cx="2354703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1" name="椭圆 30"/>
          <p:cNvSpPr/>
          <p:nvPr/>
        </p:nvSpPr>
        <p:spPr>
          <a:xfrm>
            <a:off x="7604376" y="2094595"/>
            <a:ext cx="621355" cy="621355"/>
          </a:xfrm>
          <a:prstGeom prst="ellipse">
            <a:avLst/>
          </a:prstGeom>
          <a:solidFill>
            <a:srgbClr val="B09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659413" y="2220606"/>
            <a:ext cx="51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1"/>
          <p:cNvSpPr txBox="1">
            <a:spLocks noChangeArrowheads="1"/>
          </p:cNvSpPr>
          <p:nvPr/>
        </p:nvSpPr>
        <p:spPr bwMode="auto">
          <a:xfrm>
            <a:off x="8415760" y="3407326"/>
            <a:ext cx="8972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1"/>
          <p:cNvSpPr txBox="1">
            <a:spLocks noChangeArrowheads="1"/>
          </p:cNvSpPr>
          <p:nvPr/>
        </p:nvSpPr>
        <p:spPr bwMode="auto">
          <a:xfrm>
            <a:off x="8425056" y="3675968"/>
            <a:ext cx="2354703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5" name="椭圆 34"/>
          <p:cNvSpPr/>
          <p:nvPr/>
        </p:nvSpPr>
        <p:spPr>
          <a:xfrm>
            <a:off x="7604376" y="3406841"/>
            <a:ext cx="621355" cy="621355"/>
          </a:xfrm>
          <a:prstGeom prst="ellipse">
            <a:avLst/>
          </a:prstGeom>
          <a:solidFill>
            <a:srgbClr val="B09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659413" y="3532852"/>
            <a:ext cx="51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1"/>
          <p:cNvSpPr txBox="1">
            <a:spLocks noChangeArrowheads="1"/>
          </p:cNvSpPr>
          <p:nvPr/>
        </p:nvSpPr>
        <p:spPr bwMode="auto">
          <a:xfrm>
            <a:off x="8406464" y="4733895"/>
            <a:ext cx="8972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1"/>
          <p:cNvSpPr txBox="1">
            <a:spLocks noChangeArrowheads="1"/>
          </p:cNvSpPr>
          <p:nvPr/>
        </p:nvSpPr>
        <p:spPr bwMode="auto">
          <a:xfrm>
            <a:off x="8415760" y="5002537"/>
            <a:ext cx="2354703" cy="76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9" name="椭圆 38"/>
          <p:cNvSpPr/>
          <p:nvPr/>
        </p:nvSpPr>
        <p:spPr>
          <a:xfrm>
            <a:off x="7595080" y="4733410"/>
            <a:ext cx="621355" cy="621355"/>
          </a:xfrm>
          <a:prstGeom prst="ellipse">
            <a:avLst/>
          </a:prstGeom>
          <a:solidFill>
            <a:srgbClr val="B09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650117" y="4859421"/>
            <a:ext cx="51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3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24887" y="1202912"/>
            <a:ext cx="2959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 of market conditions</a:t>
            </a:r>
          </a:p>
        </p:txBody>
      </p:sp>
      <p:sp>
        <p:nvSpPr>
          <p:cNvPr id="3" name="PA_文本框 2"/>
          <p:cNvSpPr txBox="1"/>
          <p:nvPr>
            <p:custDataLst>
              <p:tags r:id="rId1"/>
            </p:custDataLst>
          </p:nvPr>
        </p:nvSpPr>
        <p:spPr>
          <a:xfrm>
            <a:off x="4644816" y="644662"/>
            <a:ext cx="2902367" cy="63286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3200" b="0" dirty="0">
                <a:solidFill>
                  <a:srgbClr val="7E887D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市场状况分析</a:t>
            </a:r>
            <a:endParaRPr lang="en-US" sz="3200" b="0" dirty="0">
              <a:solidFill>
                <a:srgbClr val="7E887D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3000" y="1823645"/>
            <a:ext cx="5099023" cy="2125132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46310" y="1823644"/>
            <a:ext cx="5099023" cy="2125132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91299" y="4795368"/>
            <a:ext cx="709834" cy="709834"/>
          </a:xfrm>
          <a:prstGeom prst="ellipse">
            <a:avLst/>
          </a:prstGeom>
          <a:solidFill>
            <a:srgbClr val="B09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1"/>
          <p:cNvSpPr txBox="1">
            <a:spLocks noChangeArrowheads="1"/>
          </p:cNvSpPr>
          <p:nvPr/>
        </p:nvSpPr>
        <p:spPr bwMode="auto">
          <a:xfrm>
            <a:off x="1689167" y="4798045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1689168" y="5061275"/>
            <a:ext cx="22816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9" name="椭圆 8"/>
          <p:cNvSpPr/>
          <p:nvPr/>
        </p:nvSpPr>
        <p:spPr>
          <a:xfrm>
            <a:off x="4525098" y="4766159"/>
            <a:ext cx="709834" cy="709834"/>
          </a:xfrm>
          <a:prstGeom prst="ellipse">
            <a:avLst/>
          </a:prstGeom>
          <a:solidFill>
            <a:srgbClr val="7E8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5422966" y="4768836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5422967" y="5032066"/>
            <a:ext cx="22816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" name="placeholder_286118"/>
          <p:cNvSpPr>
            <a:spLocks noChangeAspect="1"/>
          </p:cNvSpPr>
          <p:nvPr/>
        </p:nvSpPr>
        <p:spPr bwMode="auto">
          <a:xfrm>
            <a:off x="958006" y="4921454"/>
            <a:ext cx="363653" cy="426620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pSp>
        <p:nvGrpSpPr>
          <p:cNvPr id="13" name="Group 51"/>
          <p:cNvGrpSpPr/>
          <p:nvPr/>
        </p:nvGrpSpPr>
        <p:grpSpPr>
          <a:xfrm>
            <a:off x="4673707" y="4942590"/>
            <a:ext cx="397826" cy="344065"/>
            <a:chOff x="2084388" y="3051175"/>
            <a:chExt cx="293688" cy="254001"/>
          </a:xfrm>
          <a:solidFill>
            <a:schemeClr val="bg1"/>
          </a:solidFill>
        </p:grpSpPr>
        <p:sp>
          <p:nvSpPr>
            <p:cNvPr id="14" name="Freeform 154"/>
            <p:cNvSpPr>
              <a:spLocks/>
            </p:cNvSpPr>
            <p:nvPr/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55"/>
            <p:cNvSpPr>
              <a:spLocks noEditPoints="1"/>
            </p:cNvSpPr>
            <p:nvPr/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56"/>
            <p:cNvSpPr>
              <a:spLocks/>
            </p:cNvSpPr>
            <p:nvPr/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椭圆 16"/>
          <p:cNvSpPr/>
          <p:nvPr/>
        </p:nvSpPr>
        <p:spPr>
          <a:xfrm>
            <a:off x="8258897" y="4766159"/>
            <a:ext cx="709834" cy="709834"/>
          </a:xfrm>
          <a:prstGeom prst="ellipse">
            <a:avLst/>
          </a:prstGeom>
          <a:solidFill>
            <a:srgbClr val="C7C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1"/>
          <p:cNvSpPr txBox="1">
            <a:spLocks noChangeArrowheads="1"/>
          </p:cNvSpPr>
          <p:nvPr/>
        </p:nvSpPr>
        <p:spPr bwMode="auto">
          <a:xfrm>
            <a:off x="9156765" y="4768836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1"/>
          <p:cNvSpPr txBox="1">
            <a:spLocks noChangeArrowheads="1"/>
          </p:cNvSpPr>
          <p:nvPr/>
        </p:nvSpPr>
        <p:spPr bwMode="auto">
          <a:xfrm>
            <a:off x="9156766" y="5032066"/>
            <a:ext cx="22816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grpSp>
        <p:nvGrpSpPr>
          <p:cNvPr id="20" name="Group 44"/>
          <p:cNvGrpSpPr/>
          <p:nvPr/>
        </p:nvGrpSpPr>
        <p:grpSpPr>
          <a:xfrm>
            <a:off x="8422146" y="4950150"/>
            <a:ext cx="383335" cy="383335"/>
            <a:chOff x="328613" y="4186238"/>
            <a:chExt cx="292100" cy="292100"/>
          </a:xfrm>
          <a:solidFill>
            <a:schemeClr val="bg1"/>
          </a:solidFill>
        </p:grpSpPr>
        <p:sp>
          <p:nvSpPr>
            <p:cNvPr id="21" name="Freeform 71"/>
            <p:cNvSpPr>
              <a:spLocks noEditPoints="1"/>
            </p:cNvSpPr>
            <p:nvPr/>
          </p:nvSpPr>
          <p:spPr bwMode="auto">
            <a:xfrm>
              <a:off x="414338" y="4186238"/>
              <a:ext cx="206375" cy="206375"/>
            </a:xfrm>
            <a:custGeom>
              <a:avLst/>
              <a:gdLst/>
              <a:ahLst/>
              <a:cxnLst>
                <a:cxn ang="0">
                  <a:pos x="57" y="8"/>
                </a:cxn>
                <a:cxn ang="0">
                  <a:pos x="33" y="23"/>
                </a:cxn>
                <a:cxn ang="0">
                  <a:pos x="2" y="54"/>
                </a:cxn>
                <a:cxn ang="0">
                  <a:pos x="2" y="64"/>
                </a:cxn>
                <a:cxn ang="0">
                  <a:pos x="18" y="79"/>
                </a:cxn>
                <a:cxn ang="0">
                  <a:pos x="28" y="79"/>
                </a:cxn>
                <a:cxn ang="0">
                  <a:pos x="59" y="49"/>
                </a:cxn>
                <a:cxn ang="0">
                  <a:pos x="74" y="25"/>
                </a:cxn>
                <a:cxn ang="0">
                  <a:pos x="82" y="0"/>
                </a:cxn>
                <a:cxn ang="0">
                  <a:pos x="57" y="8"/>
                </a:cxn>
                <a:cxn ang="0">
                  <a:pos x="36" y="61"/>
                </a:cxn>
                <a:cxn ang="0">
                  <a:pos x="20" y="61"/>
                </a:cxn>
                <a:cxn ang="0">
                  <a:pos x="20" y="46"/>
                </a:cxn>
                <a:cxn ang="0">
                  <a:pos x="36" y="46"/>
                </a:cxn>
                <a:cxn ang="0">
                  <a:pos x="36" y="61"/>
                </a:cxn>
                <a:cxn ang="0">
                  <a:pos x="56" y="41"/>
                </a:cxn>
                <a:cxn ang="0">
                  <a:pos x="41" y="41"/>
                </a:cxn>
                <a:cxn ang="0">
                  <a:pos x="41" y="26"/>
                </a:cxn>
                <a:cxn ang="0">
                  <a:pos x="56" y="26"/>
                </a:cxn>
                <a:cxn ang="0">
                  <a:pos x="56" y="41"/>
                </a:cxn>
              </a:cxnLst>
              <a:rect l="0" t="0" r="r" b="b"/>
              <a:pathLst>
                <a:path w="82" h="82">
                  <a:moveTo>
                    <a:pt x="57" y="8"/>
                  </a:moveTo>
                  <a:cubicBezTo>
                    <a:pt x="50" y="11"/>
                    <a:pt x="39" y="17"/>
                    <a:pt x="33" y="23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57"/>
                    <a:pt x="0" y="61"/>
                    <a:pt x="2" y="64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21" y="82"/>
                    <a:pt x="25" y="82"/>
                    <a:pt x="28" y="79"/>
                  </a:cubicBezTo>
                  <a:cubicBezTo>
                    <a:pt x="59" y="49"/>
                    <a:pt x="59" y="49"/>
                    <a:pt x="59" y="49"/>
                  </a:cubicBezTo>
                  <a:cubicBezTo>
                    <a:pt x="65" y="43"/>
                    <a:pt x="71" y="32"/>
                    <a:pt x="74" y="25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57" y="8"/>
                  </a:lnTo>
                  <a:close/>
                  <a:moveTo>
                    <a:pt x="36" y="61"/>
                  </a:moveTo>
                  <a:cubicBezTo>
                    <a:pt x="32" y="66"/>
                    <a:pt x="25" y="66"/>
                    <a:pt x="20" y="61"/>
                  </a:cubicBezTo>
                  <a:cubicBezTo>
                    <a:pt x="16" y="57"/>
                    <a:pt x="16" y="50"/>
                    <a:pt x="20" y="46"/>
                  </a:cubicBezTo>
                  <a:cubicBezTo>
                    <a:pt x="25" y="42"/>
                    <a:pt x="32" y="42"/>
                    <a:pt x="36" y="46"/>
                  </a:cubicBezTo>
                  <a:cubicBezTo>
                    <a:pt x="40" y="50"/>
                    <a:pt x="40" y="57"/>
                    <a:pt x="36" y="61"/>
                  </a:cubicBezTo>
                  <a:close/>
                  <a:moveTo>
                    <a:pt x="56" y="41"/>
                  </a:moveTo>
                  <a:cubicBezTo>
                    <a:pt x="52" y="45"/>
                    <a:pt x="45" y="45"/>
                    <a:pt x="41" y="41"/>
                  </a:cubicBezTo>
                  <a:cubicBezTo>
                    <a:pt x="37" y="37"/>
                    <a:pt x="37" y="30"/>
                    <a:pt x="41" y="26"/>
                  </a:cubicBezTo>
                  <a:cubicBezTo>
                    <a:pt x="45" y="21"/>
                    <a:pt x="52" y="21"/>
                    <a:pt x="56" y="26"/>
                  </a:cubicBezTo>
                  <a:cubicBezTo>
                    <a:pt x="61" y="30"/>
                    <a:pt x="61" y="37"/>
                    <a:pt x="56" y="4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72"/>
            <p:cNvSpPr>
              <a:spLocks/>
            </p:cNvSpPr>
            <p:nvPr/>
          </p:nvSpPr>
          <p:spPr bwMode="auto">
            <a:xfrm>
              <a:off x="334963" y="4270375"/>
              <a:ext cx="98425" cy="85725"/>
            </a:xfrm>
            <a:custGeom>
              <a:avLst/>
              <a:gdLst/>
              <a:ahLst/>
              <a:cxnLst>
                <a:cxn ang="0">
                  <a:pos x="13" y="31"/>
                </a:cxn>
                <a:cxn ang="0">
                  <a:pos x="39" y="5"/>
                </a:cxn>
                <a:cxn ang="0">
                  <a:pos x="18" y="5"/>
                </a:cxn>
                <a:cxn ang="0">
                  <a:pos x="3" y="21"/>
                </a:cxn>
                <a:cxn ang="0">
                  <a:pos x="3" y="31"/>
                </a:cxn>
                <a:cxn ang="0">
                  <a:pos x="13" y="31"/>
                </a:cxn>
              </a:cxnLst>
              <a:rect l="0" t="0" r="r" b="b"/>
              <a:pathLst>
                <a:path w="39" h="34">
                  <a:moveTo>
                    <a:pt x="13" y="31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33" y="0"/>
                    <a:pt x="24" y="0"/>
                    <a:pt x="18" y="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0" y="24"/>
                    <a:pt x="0" y="28"/>
                    <a:pt x="3" y="31"/>
                  </a:cubicBezTo>
                  <a:cubicBezTo>
                    <a:pt x="5" y="34"/>
                    <a:pt x="10" y="34"/>
                    <a:pt x="13" y="3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73"/>
            <p:cNvSpPr>
              <a:spLocks/>
            </p:cNvSpPr>
            <p:nvPr/>
          </p:nvSpPr>
          <p:spPr bwMode="auto">
            <a:xfrm>
              <a:off x="450851" y="4373563"/>
              <a:ext cx="85725" cy="98425"/>
            </a:xfrm>
            <a:custGeom>
              <a:avLst/>
              <a:gdLst/>
              <a:ahLst/>
              <a:cxnLst>
                <a:cxn ang="0">
                  <a:pos x="3" y="26"/>
                </a:cxn>
                <a:cxn ang="0">
                  <a:pos x="3" y="36"/>
                </a:cxn>
                <a:cxn ang="0">
                  <a:pos x="13" y="36"/>
                </a:cxn>
                <a:cxn ang="0">
                  <a:pos x="29" y="21"/>
                </a:cxn>
                <a:cxn ang="0">
                  <a:pos x="29" y="0"/>
                </a:cxn>
                <a:cxn ang="0">
                  <a:pos x="3" y="26"/>
                </a:cxn>
              </a:cxnLst>
              <a:rect l="0" t="0" r="r" b="b"/>
              <a:pathLst>
                <a:path w="34" h="39">
                  <a:moveTo>
                    <a:pt x="3" y="26"/>
                  </a:moveTo>
                  <a:cubicBezTo>
                    <a:pt x="0" y="29"/>
                    <a:pt x="0" y="33"/>
                    <a:pt x="3" y="36"/>
                  </a:cubicBezTo>
                  <a:cubicBezTo>
                    <a:pt x="6" y="39"/>
                    <a:pt x="10" y="39"/>
                    <a:pt x="13" y="36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4" y="15"/>
                    <a:pt x="34" y="6"/>
                    <a:pt x="29" y="0"/>
                  </a:cubicBezTo>
                  <a:lnTo>
                    <a:pt x="3" y="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74"/>
            <p:cNvSpPr>
              <a:spLocks/>
            </p:cNvSpPr>
            <p:nvPr/>
          </p:nvSpPr>
          <p:spPr bwMode="auto">
            <a:xfrm>
              <a:off x="396876" y="4360863"/>
              <a:ext cx="49213" cy="50800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2" y="8"/>
                </a:cxn>
                <a:cxn ang="0">
                  <a:pos x="12" y="18"/>
                </a:cxn>
                <a:cxn ang="0">
                  <a:pos x="17" y="18"/>
                </a:cxn>
                <a:cxn ang="0">
                  <a:pos x="20" y="16"/>
                </a:cxn>
                <a:cxn ang="0">
                  <a:pos x="4" y="0"/>
                </a:cxn>
                <a:cxn ang="0">
                  <a:pos x="2" y="3"/>
                </a:cxn>
              </a:cxnLst>
              <a:rect l="0" t="0" r="r" b="b"/>
              <a:pathLst>
                <a:path w="20" h="20">
                  <a:moveTo>
                    <a:pt x="2" y="3"/>
                  </a:moveTo>
                  <a:cubicBezTo>
                    <a:pt x="0" y="4"/>
                    <a:pt x="0" y="6"/>
                    <a:pt x="2" y="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3" y="20"/>
                    <a:pt x="16" y="20"/>
                    <a:pt x="17" y="1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" y="3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75"/>
            <p:cNvSpPr>
              <a:spLocks/>
            </p:cNvSpPr>
            <p:nvPr/>
          </p:nvSpPr>
          <p:spPr bwMode="auto">
            <a:xfrm>
              <a:off x="328613" y="4387850"/>
              <a:ext cx="90488" cy="90488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29" y="7"/>
                </a:cxn>
                <a:cxn ang="0">
                  <a:pos x="0" y="36"/>
                </a:cxn>
              </a:cxnLst>
              <a:rect l="0" t="0" r="r" b="b"/>
              <a:pathLst>
                <a:path w="36" h="36">
                  <a:moveTo>
                    <a:pt x="0" y="36"/>
                  </a:moveTo>
                  <a:cubicBezTo>
                    <a:pt x="14" y="29"/>
                    <a:pt x="36" y="14"/>
                    <a:pt x="29" y="7"/>
                  </a:cubicBezTo>
                  <a:cubicBezTo>
                    <a:pt x="22" y="0"/>
                    <a:pt x="7" y="21"/>
                    <a:pt x="0" y="3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99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6748364" y="4704849"/>
            <a:ext cx="5443637" cy="2153151"/>
          </a:xfrm>
          <a:custGeom>
            <a:avLst/>
            <a:gdLst>
              <a:gd name="connsiteX0" fmla="*/ 4820955 w 5443637"/>
              <a:gd name="connsiteY0" fmla="*/ 1710 h 2153151"/>
              <a:gd name="connsiteX1" fmla="*/ 4936706 w 5443637"/>
              <a:gd name="connsiteY1" fmla="*/ 1902 h 2153151"/>
              <a:gd name="connsiteX2" fmla="*/ 5425038 w 5443637"/>
              <a:gd name="connsiteY2" fmla="*/ 103193 h 2153151"/>
              <a:gd name="connsiteX3" fmla="*/ 5443637 w 5443637"/>
              <a:gd name="connsiteY3" fmla="*/ 110181 h 2153151"/>
              <a:gd name="connsiteX4" fmla="*/ 5443637 w 5443637"/>
              <a:gd name="connsiteY4" fmla="*/ 2153151 h 2153151"/>
              <a:gd name="connsiteX5" fmla="*/ 0 w 5443637"/>
              <a:gd name="connsiteY5" fmla="*/ 2153151 h 2153151"/>
              <a:gd name="connsiteX6" fmla="*/ 49 w 5443637"/>
              <a:gd name="connsiteY6" fmla="*/ 2147092 h 2153151"/>
              <a:gd name="connsiteX7" fmla="*/ 2722897 w 5443637"/>
              <a:gd name="connsiteY7" fmla="*/ 945178 h 2153151"/>
              <a:gd name="connsiteX8" fmla="*/ 4820955 w 5443637"/>
              <a:gd name="connsiteY8" fmla="*/ 1710 h 215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43637" h="2153151">
                <a:moveTo>
                  <a:pt x="4820955" y="1710"/>
                </a:moveTo>
                <a:cubicBezTo>
                  <a:pt x="4860212" y="-598"/>
                  <a:pt x="4898807" y="-605"/>
                  <a:pt x="4936706" y="1902"/>
                </a:cubicBezTo>
                <a:cubicBezTo>
                  <a:pt x="5088304" y="11929"/>
                  <a:pt x="5257548" y="46219"/>
                  <a:pt x="5425038" y="103193"/>
                </a:cubicBezTo>
                <a:lnTo>
                  <a:pt x="5443637" y="110181"/>
                </a:lnTo>
                <a:lnTo>
                  <a:pt x="5443637" y="2153151"/>
                </a:lnTo>
                <a:lnTo>
                  <a:pt x="0" y="2153151"/>
                </a:lnTo>
                <a:lnTo>
                  <a:pt x="49" y="2147092"/>
                </a:lnTo>
                <a:cubicBezTo>
                  <a:pt x="70034" y="802590"/>
                  <a:pt x="1925655" y="1313495"/>
                  <a:pt x="2722897" y="945178"/>
                </a:cubicBezTo>
                <a:cubicBezTo>
                  <a:pt x="3494422" y="588743"/>
                  <a:pt x="4232107" y="36324"/>
                  <a:pt x="4820955" y="1710"/>
                </a:cubicBezTo>
                <a:close/>
              </a:path>
            </a:pathLst>
          </a:custGeom>
          <a:solidFill>
            <a:srgbClr val="B09F8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448907" y="4604189"/>
            <a:ext cx="5727050" cy="2277873"/>
          </a:xfrm>
          <a:custGeom>
            <a:avLst/>
            <a:gdLst>
              <a:gd name="connsiteX0" fmla="*/ 0 w 7507705"/>
              <a:gd name="connsiteY0" fmla="*/ 2310063 h 2310063"/>
              <a:gd name="connsiteX1" fmla="*/ 1443789 w 7507705"/>
              <a:gd name="connsiteY1" fmla="*/ 981777 h 2310063"/>
              <a:gd name="connsiteX2" fmla="*/ 5111015 w 7507705"/>
              <a:gd name="connsiteY2" fmla="*/ 0 h 2310063"/>
              <a:gd name="connsiteX3" fmla="*/ 7507705 w 7507705"/>
              <a:gd name="connsiteY3" fmla="*/ 760396 h 2310063"/>
              <a:gd name="connsiteX0" fmla="*/ 0 w 7517330"/>
              <a:gd name="connsiteY0" fmla="*/ 2252312 h 2252312"/>
              <a:gd name="connsiteX1" fmla="*/ 1453414 w 7517330"/>
              <a:gd name="connsiteY1" fmla="*/ 98177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453414 w 7517330"/>
              <a:gd name="connsiteY1" fmla="*/ 98177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453414 w 7517330"/>
              <a:gd name="connsiteY1" fmla="*/ 98177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511166 w 7517330"/>
              <a:gd name="connsiteY1" fmla="*/ 136678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511166 w 7517330"/>
              <a:gd name="connsiteY1" fmla="*/ 136678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511166 w 7517330"/>
              <a:gd name="connsiteY1" fmla="*/ 136678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449953"/>
              <a:gd name="connsiteY0" fmla="*/ 2252312 h 2252312"/>
              <a:gd name="connsiteX1" fmla="*/ 1443789 w 7449953"/>
              <a:gd name="connsiteY1" fmla="*/ 1366787 h 2252312"/>
              <a:gd name="connsiteX2" fmla="*/ 5053263 w 7449953"/>
              <a:gd name="connsiteY2" fmla="*/ 0 h 2252312"/>
              <a:gd name="connsiteX3" fmla="*/ 7449953 w 7449953"/>
              <a:gd name="connsiteY3" fmla="*/ 760396 h 2252312"/>
              <a:gd name="connsiteX0" fmla="*/ 0 w 7449953"/>
              <a:gd name="connsiteY0" fmla="*/ 2286069 h 2286069"/>
              <a:gd name="connsiteX1" fmla="*/ 1443789 w 7449953"/>
              <a:gd name="connsiteY1" fmla="*/ 1400544 h 2286069"/>
              <a:gd name="connsiteX2" fmla="*/ 5053263 w 7449953"/>
              <a:gd name="connsiteY2" fmla="*/ 33757 h 2286069"/>
              <a:gd name="connsiteX3" fmla="*/ 7449953 w 7449953"/>
              <a:gd name="connsiteY3" fmla="*/ 794153 h 2286069"/>
              <a:gd name="connsiteX0" fmla="*/ 0 w 7449953"/>
              <a:gd name="connsiteY0" fmla="*/ 2276635 h 2276635"/>
              <a:gd name="connsiteX1" fmla="*/ 1443789 w 7449953"/>
              <a:gd name="connsiteY1" fmla="*/ 1391110 h 2276635"/>
              <a:gd name="connsiteX2" fmla="*/ 5005137 w 7449953"/>
              <a:gd name="connsiteY2" fmla="*/ 33948 h 2276635"/>
              <a:gd name="connsiteX3" fmla="*/ 7449953 w 7449953"/>
              <a:gd name="connsiteY3" fmla="*/ 784719 h 2276635"/>
              <a:gd name="connsiteX0" fmla="*/ 0 w 6391174"/>
              <a:gd name="connsiteY0" fmla="*/ 2242736 h 2242736"/>
              <a:gd name="connsiteX1" fmla="*/ 1443789 w 6391174"/>
              <a:gd name="connsiteY1" fmla="*/ 1357211 h 2242736"/>
              <a:gd name="connsiteX2" fmla="*/ 5005137 w 6391174"/>
              <a:gd name="connsiteY2" fmla="*/ 49 h 2242736"/>
              <a:gd name="connsiteX3" fmla="*/ 6391174 w 6391174"/>
              <a:gd name="connsiteY3" fmla="*/ 1405338 h 2242736"/>
              <a:gd name="connsiteX0" fmla="*/ 0 w 6391174"/>
              <a:gd name="connsiteY0" fmla="*/ 2242736 h 2242736"/>
              <a:gd name="connsiteX1" fmla="*/ 1443789 w 6391174"/>
              <a:gd name="connsiteY1" fmla="*/ 1357211 h 2242736"/>
              <a:gd name="connsiteX2" fmla="*/ 5005137 w 6391174"/>
              <a:gd name="connsiteY2" fmla="*/ 49 h 2242736"/>
              <a:gd name="connsiteX3" fmla="*/ 6391174 w 6391174"/>
              <a:gd name="connsiteY3" fmla="*/ 1405338 h 2242736"/>
              <a:gd name="connsiteX0" fmla="*/ 0 w 6391174"/>
              <a:gd name="connsiteY0" fmla="*/ 2243091 h 2243091"/>
              <a:gd name="connsiteX1" fmla="*/ 2531444 w 6391174"/>
              <a:gd name="connsiteY1" fmla="*/ 1270938 h 2243091"/>
              <a:gd name="connsiteX2" fmla="*/ 5005137 w 6391174"/>
              <a:gd name="connsiteY2" fmla="*/ 404 h 2243091"/>
              <a:gd name="connsiteX3" fmla="*/ 6391174 w 6391174"/>
              <a:gd name="connsiteY3" fmla="*/ 1405693 h 2243091"/>
              <a:gd name="connsiteX0" fmla="*/ 0 w 6391174"/>
              <a:gd name="connsiteY0" fmla="*/ 2243007 h 2243007"/>
              <a:gd name="connsiteX1" fmla="*/ 2531444 w 6391174"/>
              <a:gd name="connsiteY1" fmla="*/ 1270854 h 2243007"/>
              <a:gd name="connsiteX2" fmla="*/ 5005137 w 6391174"/>
              <a:gd name="connsiteY2" fmla="*/ 320 h 2243007"/>
              <a:gd name="connsiteX3" fmla="*/ 6391174 w 6391174"/>
              <a:gd name="connsiteY3" fmla="*/ 1405609 h 2243007"/>
              <a:gd name="connsiteX0" fmla="*/ 0 w 6391174"/>
              <a:gd name="connsiteY0" fmla="*/ 2281578 h 2281578"/>
              <a:gd name="connsiteX1" fmla="*/ 2531444 w 6391174"/>
              <a:gd name="connsiteY1" fmla="*/ 1309425 h 2281578"/>
              <a:gd name="connsiteX2" fmla="*/ 4754880 w 6391174"/>
              <a:gd name="connsiteY2" fmla="*/ 390 h 2281578"/>
              <a:gd name="connsiteX3" fmla="*/ 6391174 w 6391174"/>
              <a:gd name="connsiteY3" fmla="*/ 1444180 h 2281578"/>
              <a:gd name="connsiteX0" fmla="*/ 17 w 6391191"/>
              <a:gd name="connsiteY0" fmla="*/ 2281578 h 2281578"/>
              <a:gd name="connsiteX1" fmla="*/ 2531461 w 6391191"/>
              <a:gd name="connsiteY1" fmla="*/ 1309425 h 2281578"/>
              <a:gd name="connsiteX2" fmla="*/ 4754897 w 6391191"/>
              <a:gd name="connsiteY2" fmla="*/ 390 h 2281578"/>
              <a:gd name="connsiteX3" fmla="*/ 6391191 w 6391191"/>
              <a:gd name="connsiteY3" fmla="*/ 1444180 h 2281578"/>
              <a:gd name="connsiteX0" fmla="*/ 19 w 6285315"/>
              <a:gd name="connsiteY0" fmla="*/ 2271953 h 2271953"/>
              <a:gd name="connsiteX1" fmla="*/ 2425585 w 6285315"/>
              <a:gd name="connsiteY1" fmla="*/ 1309425 h 2271953"/>
              <a:gd name="connsiteX2" fmla="*/ 4649021 w 6285315"/>
              <a:gd name="connsiteY2" fmla="*/ 390 h 2271953"/>
              <a:gd name="connsiteX3" fmla="*/ 6285315 w 6285315"/>
              <a:gd name="connsiteY3" fmla="*/ 1444180 h 2271953"/>
              <a:gd name="connsiteX0" fmla="*/ 19 w 6285315"/>
              <a:gd name="connsiteY0" fmla="*/ 2271953 h 2271953"/>
              <a:gd name="connsiteX1" fmla="*/ 2425585 w 6285315"/>
              <a:gd name="connsiteY1" fmla="*/ 1309425 h 2271953"/>
              <a:gd name="connsiteX2" fmla="*/ 4649021 w 6285315"/>
              <a:gd name="connsiteY2" fmla="*/ 390 h 2271953"/>
              <a:gd name="connsiteX3" fmla="*/ 6285315 w 6285315"/>
              <a:gd name="connsiteY3" fmla="*/ 1444180 h 2271953"/>
              <a:gd name="connsiteX0" fmla="*/ 19 w 6285315"/>
              <a:gd name="connsiteY0" fmla="*/ 2282053 h 2282053"/>
              <a:gd name="connsiteX1" fmla="*/ 2425585 w 6285315"/>
              <a:gd name="connsiteY1" fmla="*/ 1319525 h 2282053"/>
              <a:gd name="connsiteX2" fmla="*/ 4649021 w 6285315"/>
              <a:gd name="connsiteY2" fmla="*/ 10490 h 2282053"/>
              <a:gd name="connsiteX3" fmla="*/ 6285315 w 6285315"/>
              <a:gd name="connsiteY3" fmla="*/ 1454280 h 2282053"/>
              <a:gd name="connsiteX0" fmla="*/ 19 w 5753482"/>
              <a:gd name="connsiteY0" fmla="*/ 2319564 h 2319564"/>
              <a:gd name="connsiteX1" fmla="*/ 2425585 w 5753482"/>
              <a:gd name="connsiteY1" fmla="*/ 1357036 h 2319564"/>
              <a:gd name="connsiteX2" fmla="*/ 4649021 w 5753482"/>
              <a:gd name="connsiteY2" fmla="*/ 48001 h 2319564"/>
              <a:gd name="connsiteX3" fmla="*/ 5753482 w 5753482"/>
              <a:gd name="connsiteY3" fmla="*/ 1010528 h 2319564"/>
              <a:gd name="connsiteX0" fmla="*/ 19 w 5753482"/>
              <a:gd name="connsiteY0" fmla="*/ 2277873 h 2277873"/>
              <a:gd name="connsiteX1" fmla="*/ 2425585 w 5753482"/>
              <a:gd name="connsiteY1" fmla="*/ 1315345 h 2277873"/>
              <a:gd name="connsiteX2" fmla="*/ 4649021 w 5753482"/>
              <a:gd name="connsiteY2" fmla="*/ 6310 h 2277873"/>
              <a:gd name="connsiteX3" fmla="*/ 5753482 w 5753482"/>
              <a:gd name="connsiteY3" fmla="*/ 968837 h 227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3482" h="2277873">
                <a:moveTo>
                  <a:pt x="19" y="2277873"/>
                </a:moveTo>
                <a:cubicBezTo>
                  <a:pt x="-6399" y="1113216"/>
                  <a:pt x="1650751" y="1693939"/>
                  <a:pt x="2425585" y="1315345"/>
                </a:cubicBezTo>
                <a:cubicBezTo>
                  <a:pt x="3200419" y="936751"/>
                  <a:pt x="4094372" y="64061"/>
                  <a:pt x="4649021" y="6310"/>
                </a:cubicBezTo>
                <a:cubicBezTo>
                  <a:pt x="5203670" y="-51441"/>
                  <a:pt x="5560400" y="288652"/>
                  <a:pt x="5753482" y="968837"/>
                </a:cubicBezTo>
              </a:path>
            </a:pathLst>
          </a:custGeom>
          <a:noFill/>
          <a:ln>
            <a:solidFill>
              <a:srgbClr val="B09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10800000" flipH="1">
            <a:off x="-1" y="-12557"/>
            <a:ext cx="3674788" cy="242442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7E887D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11076794" flipH="1">
            <a:off x="74617" y="-169086"/>
            <a:ext cx="4040184" cy="2377694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  <a:gd name="connsiteX0" fmla="*/ 914344 w 3560405"/>
              <a:gd name="connsiteY0" fmla="*/ 1091 h 2346051"/>
              <a:gd name="connsiteX1" fmla="*/ 2469465 w 3560405"/>
              <a:gd name="connsiteY1" fmla="*/ 728614 h 2346051"/>
              <a:gd name="connsiteX2" fmla="*/ 3438830 w 3560405"/>
              <a:gd name="connsiteY2" fmla="*/ 2307077 h 2346051"/>
              <a:gd name="connsiteX3" fmla="*/ 3401736 w 3560405"/>
              <a:gd name="connsiteY3" fmla="*/ 2346051 h 2346051"/>
              <a:gd name="connsiteX4" fmla="*/ 0 w 3560405"/>
              <a:gd name="connsiteY4" fmla="*/ 2346051 h 2346051"/>
              <a:gd name="connsiteX5" fmla="*/ 0 w 3560405"/>
              <a:gd name="connsiteY5" fmla="*/ 199042 h 2346051"/>
              <a:gd name="connsiteX6" fmla="*/ 98382 w 3560405"/>
              <a:gd name="connsiteY6" fmla="*/ 151316 h 2346051"/>
              <a:gd name="connsiteX7" fmla="*/ 914344 w 3560405"/>
              <a:gd name="connsiteY7" fmla="*/ 1091 h 2346051"/>
              <a:gd name="connsiteX0" fmla="*/ 914344 w 3401736"/>
              <a:gd name="connsiteY0" fmla="*/ 1091 h 2346051"/>
              <a:gd name="connsiteX1" fmla="*/ 2469465 w 3401736"/>
              <a:gd name="connsiteY1" fmla="*/ 728614 h 2346051"/>
              <a:gd name="connsiteX2" fmla="*/ 3013784 w 3401736"/>
              <a:gd name="connsiteY2" fmla="*/ 1847630 h 2346051"/>
              <a:gd name="connsiteX3" fmla="*/ 3401736 w 3401736"/>
              <a:gd name="connsiteY3" fmla="*/ 2346051 h 2346051"/>
              <a:gd name="connsiteX4" fmla="*/ 0 w 3401736"/>
              <a:gd name="connsiteY4" fmla="*/ 2346051 h 2346051"/>
              <a:gd name="connsiteX5" fmla="*/ 0 w 3401736"/>
              <a:gd name="connsiteY5" fmla="*/ 199042 h 2346051"/>
              <a:gd name="connsiteX6" fmla="*/ 98382 w 3401736"/>
              <a:gd name="connsiteY6" fmla="*/ 151316 h 2346051"/>
              <a:gd name="connsiteX7" fmla="*/ 914344 w 3401736"/>
              <a:gd name="connsiteY7" fmla="*/ 1091 h 2346051"/>
              <a:gd name="connsiteX0" fmla="*/ 914344 w 3143791"/>
              <a:gd name="connsiteY0" fmla="*/ 1091 h 2346051"/>
              <a:gd name="connsiteX1" fmla="*/ 2469465 w 3143791"/>
              <a:gd name="connsiteY1" fmla="*/ 728614 h 2346051"/>
              <a:gd name="connsiteX2" fmla="*/ 3013784 w 3143791"/>
              <a:gd name="connsiteY2" fmla="*/ 1847630 h 2346051"/>
              <a:gd name="connsiteX3" fmla="*/ 0 w 3143791"/>
              <a:gd name="connsiteY3" fmla="*/ 2346051 h 2346051"/>
              <a:gd name="connsiteX4" fmla="*/ 0 w 3143791"/>
              <a:gd name="connsiteY4" fmla="*/ 199042 h 2346051"/>
              <a:gd name="connsiteX5" fmla="*/ 98382 w 3143791"/>
              <a:gd name="connsiteY5" fmla="*/ 151316 h 2346051"/>
              <a:gd name="connsiteX6" fmla="*/ 914344 w 3143791"/>
              <a:gd name="connsiteY6" fmla="*/ 1091 h 2346051"/>
              <a:gd name="connsiteX0" fmla="*/ 0 w 3143791"/>
              <a:gd name="connsiteY0" fmla="*/ 2346051 h 2405814"/>
              <a:gd name="connsiteX1" fmla="*/ 0 w 3143791"/>
              <a:gd name="connsiteY1" fmla="*/ 199042 h 2405814"/>
              <a:gd name="connsiteX2" fmla="*/ 98382 w 3143791"/>
              <a:gd name="connsiteY2" fmla="*/ 151316 h 2405814"/>
              <a:gd name="connsiteX3" fmla="*/ 914344 w 3143791"/>
              <a:gd name="connsiteY3" fmla="*/ 1091 h 2405814"/>
              <a:gd name="connsiteX4" fmla="*/ 2469465 w 3143791"/>
              <a:gd name="connsiteY4" fmla="*/ 728614 h 2405814"/>
              <a:gd name="connsiteX5" fmla="*/ 3013784 w 3143791"/>
              <a:gd name="connsiteY5" fmla="*/ 1847630 h 2405814"/>
              <a:gd name="connsiteX6" fmla="*/ 57948 w 3143791"/>
              <a:gd name="connsiteY6" fmla="*/ 2405814 h 2405814"/>
              <a:gd name="connsiteX0" fmla="*/ 0 w 3143791"/>
              <a:gd name="connsiteY0" fmla="*/ 2346051 h 2346051"/>
              <a:gd name="connsiteX1" fmla="*/ 0 w 3143791"/>
              <a:gd name="connsiteY1" fmla="*/ 199042 h 2346051"/>
              <a:gd name="connsiteX2" fmla="*/ 98382 w 3143791"/>
              <a:gd name="connsiteY2" fmla="*/ 151316 h 2346051"/>
              <a:gd name="connsiteX3" fmla="*/ 914344 w 3143791"/>
              <a:gd name="connsiteY3" fmla="*/ 1091 h 2346051"/>
              <a:gd name="connsiteX4" fmla="*/ 2469465 w 3143791"/>
              <a:gd name="connsiteY4" fmla="*/ 728614 h 2346051"/>
              <a:gd name="connsiteX5" fmla="*/ 3013784 w 3143791"/>
              <a:gd name="connsiteY5" fmla="*/ 1847630 h 2346051"/>
              <a:gd name="connsiteX6" fmla="*/ 2212347 w 3143791"/>
              <a:gd name="connsiteY6" fmla="*/ 2046590 h 2346051"/>
              <a:gd name="connsiteX0" fmla="*/ 0 w 3180028"/>
              <a:gd name="connsiteY0" fmla="*/ 538753 h 2046590"/>
              <a:gd name="connsiteX1" fmla="*/ 36237 w 3180028"/>
              <a:gd name="connsiteY1" fmla="*/ 199042 h 2046590"/>
              <a:gd name="connsiteX2" fmla="*/ 134619 w 3180028"/>
              <a:gd name="connsiteY2" fmla="*/ 151316 h 2046590"/>
              <a:gd name="connsiteX3" fmla="*/ 950581 w 3180028"/>
              <a:gd name="connsiteY3" fmla="*/ 1091 h 2046590"/>
              <a:gd name="connsiteX4" fmla="*/ 2505702 w 3180028"/>
              <a:gd name="connsiteY4" fmla="*/ 728614 h 2046590"/>
              <a:gd name="connsiteX5" fmla="*/ 3050021 w 3180028"/>
              <a:gd name="connsiteY5" fmla="*/ 1847630 h 2046590"/>
              <a:gd name="connsiteX6" fmla="*/ 2248584 w 3180028"/>
              <a:gd name="connsiteY6" fmla="*/ 2046590 h 2046590"/>
              <a:gd name="connsiteX0" fmla="*/ 0 w 3180028"/>
              <a:gd name="connsiteY0" fmla="*/ 538753 h 2046590"/>
              <a:gd name="connsiteX1" fmla="*/ 134619 w 3180028"/>
              <a:gd name="connsiteY1" fmla="*/ 151316 h 2046590"/>
              <a:gd name="connsiteX2" fmla="*/ 950581 w 3180028"/>
              <a:gd name="connsiteY2" fmla="*/ 1091 h 2046590"/>
              <a:gd name="connsiteX3" fmla="*/ 2505702 w 3180028"/>
              <a:gd name="connsiteY3" fmla="*/ 728614 h 2046590"/>
              <a:gd name="connsiteX4" fmla="*/ 3050021 w 3180028"/>
              <a:gd name="connsiteY4" fmla="*/ 1847630 h 2046590"/>
              <a:gd name="connsiteX5" fmla="*/ 2248584 w 3180028"/>
              <a:gd name="connsiteY5" fmla="*/ 2046590 h 2046590"/>
              <a:gd name="connsiteX0" fmla="*/ 0 w 3045409"/>
              <a:gd name="connsiteY0" fmla="*/ 151316 h 2046590"/>
              <a:gd name="connsiteX1" fmla="*/ 815962 w 3045409"/>
              <a:gd name="connsiteY1" fmla="*/ 1091 h 2046590"/>
              <a:gd name="connsiteX2" fmla="*/ 2371083 w 3045409"/>
              <a:gd name="connsiteY2" fmla="*/ 728614 h 2046590"/>
              <a:gd name="connsiteX3" fmla="*/ 2915402 w 3045409"/>
              <a:gd name="connsiteY3" fmla="*/ 1847630 h 2046590"/>
              <a:gd name="connsiteX4" fmla="*/ 2113965 w 3045409"/>
              <a:gd name="connsiteY4" fmla="*/ 2046590 h 2046590"/>
              <a:gd name="connsiteX0" fmla="*/ 0 w 3045409"/>
              <a:gd name="connsiteY0" fmla="*/ 151316 h 1847630"/>
              <a:gd name="connsiteX1" fmla="*/ 815962 w 3045409"/>
              <a:gd name="connsiteY1" fmla="*/ 1091 h 1847630"/>
              <a:gd name="connsiteX2" fmla="*/ 2371083 w 3045409"/>
              <a:gd name="connsiteY2" fmla="*/ 728614 h 1847630"/>
              <a:gd name="connsiteX3" fmla="*/ 2915402 w 3045409"/>
              <a:gd name="connsiteY3" fmla="*/ 1847630 h 184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5409" h="1847630">
                <a:moveTo>
                  <a:pt x="0" y="151316"/>
                </a:moveTo>
                <a:cubicBezTo>
                  <a:pt x="257183" y="40829"/>
                  <a:pt x="533329" y="-8113"/>
                  <a:pt x="815962" y="1091"/>
                </a:cubicBezTo>
                <a:cubicBezTo>
                  <a:pt x="1324702" y="17657"/>
                  <a:pt x="2021176" y="420858"/>
                  <a:pt x="2371083" y="728614"/>
                </a:cubicBezTo>
                <a:cubicBezTo>
                  <a:pt x="2720990" y="1036370"/>
                  <a:pt x="3307350" y="1346069"/>
                  <a:pt x="2915402" y="1847630"/>
                </a:cubicBezTo>
              </a:path>
            </a:pathLst>
          </a:custGeom>
          <a:noFill/>
          <a:ln w="19050">
            <a:solidFill>
              <a:srgbClr val="B09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10800000" flipH="1">
            <a:off x="2785626" y="771298"/>
            <a:ext cx="1153705" cy="856713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" fmla="*/ 0 w 554758"/>
              <a:gd name="connsiteY0" fmla="*/ 287867 h 380937"/>
              <a:gd name="connsiteX1" fmla="*/ 245533 w 554758"/>
              <a:gd name="connsiteY1" fmla="*/ 0 h 380937"/>
              <a:gd name="connsiteX2" fmla="*/ 550333 w 554758"/>
              <a:gd name="connsiteY2" fmla="*/ 364067 h 380937"/>
              <a:gd name="connsiteX3" fmla="*/ 0 w 554758"/>
              <a:gd name="connsiteY3" fmla="*/ 287867 h 380937"/>
              <a:gd name="connsiteX0" fmla="*/ 0 w 556881"/>
              <a:gd name="connsiteY0" fmla="*/ 287867 h 404820"/>
              <a:gd name="connsiteX1" fmla="*/ 245533 w 556881"/>
              <a:gd name="connsiteY1" fmla="*/ 0 h 404820"/>
              <a:gd name="connsiteX2" fmla="*/ 550333 w 556881"/>
              <a:gd name="connsiteY2" fmla="*/ 364067 h 404820"/>
              <a:gd name="connsiteX3" fmla="*/ 0 w 556881"/>
              <a:gd name="connsiteY3" fmla="*/ 287867 h 404820"/>
              <a:gd name="connsiteX0" fmla="*/ 0 w 499499"/>
              <a:gd name="connsiteY0" fmla="*/ 287867 h 380660"/>
              <a:gd name="connsiteX1" fmla="*/ 245533 w 499499"/>
              <a:gd name="connsiteY1" fmla="*/ 0 h 380660"/>
              <a:gd name="connsiteX2" fmla="*/ 491389 w 499499"/>
              <a:gd name="connsiteY2" fmla="*/ 332861 h 380660"/>
              <a:gd name="connsiteX3" fmla="*/ 0 w 499499"/>
              <a:gd name="connsiteY3" fmla="*/ 287867 h 380660"/>
              <a:gd name="connsiteX0" fmla="*/ 5364 w 502098"/>
              <a:gd name="connsiteY0" fmla="*/ 288039 h 380832"/>
              <a:gd name="connsiteX1" fmla="*/ 250897 w 502098"/>
              <a:gd name="connsiteY1" fmla="*/ 172 h 380832"/>
              <a:gd name="connsiteX2" fmla="*/ 496753 w 502098"/>
              <a:gd name="connsiteY2" fmla="*/ 333033 h 380832"/>
              <a:gd name="connsiteX3" fmla="*/ 5364 w 502098"/>
              <a:gd name="connsiteY3" fmla="*/ 288039 h 380832"/>
              <a:gd name="connsiteX0" fmla="*/ 6042 w 503451"/>
              <a:gd name="connsiteY0" fmla="*/ 291633 h 384426"/>
              <a:gd name="connsiteX1" fmla="*/ 251575 w 503451"/>
              <a:gd name="connsiteY1" fmla="*/ 3766 h 384426"/>
              <a:gd name="connsiteX2" fmla="*/ 497431 w 503451"/>
              <a:gd name="connsiteY2" fmla="*/ 336627 h 384426"/>
              <a:gd name="connsiteX3" fmla="*/ 6042 w 503451"/>
              <a:gd name="connsiteY3" fmla="*/ 291633 h 384426"/>
              <a:gd name="connsiteX0" fmla="*/ 6576 w 502883"/>
              <a:gd name="connsiteY0" fmla="*/ 254042 h 319353"/>
              <a:gd name="connsiteX1" fmla="*/ 234772 w 502883"/>
              <a:gd name="connsiteY1" fmla="*/ 4315 h 319353"/>
              <a:gd name="connsiteX2" fmla="*/ 497965 w 502883"/>
              <a:gd name="connsiteY2" fmla="*/ 299036 h 319353"/>
              <a:gd name="connsiteX3" fmla="*/ 6576 w 502883"/>
              <a:gd name="connsiteY3" fmla="*/ 254042 h 319353"/>
              <a:gd name="connsiteX0" fmla="*/ 6576 w 502883"/>
              <a:gd name="connsiteY0" fmla="*/ 254042 h 364273"/>
              <a:gd name="connsiteX1" fmla="*/ 234772 w 502883"/>
              <a:gd name="connsiteY1" fmla="*/ 4315 h 364273"/>
              <a:gd name="connsiteX2" fmla="*/ 497965 w 502883"/>
              <a:gd name="connsiteY2" fmla="*/ 299036 h 364273"/>
              <a:gd name="connsiteX3" fmla="*/ 6576 w 502883"/>
              <a:gd name="connsiteY3" fmla="*/ 254042 h 364273"/>
              <a:gd name="connsiteX0" fmla="*/ 6576 w 502883"/>
              <a:gd name="connsiteY0" fmla="*/ 254042 h 318227"/>
              <a:gd name="connsiteX1" fmla="*/ 234772 w 502883"/>
              <a:gd name="connsiteY1" fmla="*/ 4315 h 318227"/>
              <a:gd name="connsiteX2" fmla="*/ 497965 w 502883"/>
              <a:gd name="connsiteY2" fmla="*/ 299036 h 318227"/>
              <a:gd name="connsiteX3" fmla="*/ 6576 w 502883"/>
              <a:gd name="connsiteY3" fmla="*/ 254042 h 318227"/>
              <a:gd name="connsiteX0" fmla="*/ 7499 w 503806"/>
              <a:gd name="connsiteY0" fmla="*/ 256793 h 356445"/>
              <a:gd name="connsiteX1" fmla="*/ 235695 w 503806"/>
              <a:gd name="connsiteY1" fmla="*/ 7066 h 356445"/>
              <a:gd name="connsiteX2" fmla="*/ 498888 w 503806"/>
              <a:gd name="connsiteY2" fmla="*/ 301787 h 356445"/>
              <a:gd name="connsiteX3" fmla="*/ 7499 w 503806"/>
              <a:gd name="connsiteY3" fmla="*/ 256793 h 356445"/>
              <a:gd name="connsiteX0" fmla="*/ 3419 w 424423"/>
              <a:gd name="connsiteY0" fmla="*/ 249803 h 299206"/>
              <a:gd name="connsiteX1" fmla="*/ 231615 w 424423"/>
              <a:gd name="connsiteY1" fmla="*/ 76 h 299206"/>
              <a:gd name="connsiteX2" fmla="*/ 418527 w 424423"/>
              <a:gd name="connsiteY2" fmla="*/ 277460 h 299206"/>
              <a:gd name="connsiteX3" fmla="*/ 3419 w 424423"/>
              <a:gd name="connsiteY3" fmla="*/ 249803 h 299206"/>
              <a:gd name="connsiteX0" fmla="*/ 3419 w 443266"/>
              <a:gd name="connsiteY0" fmla="*/ 249803 h 328404"/>
              <a:gd name="connsiteX1" fmla="*/ 231615 w 443266"/>
              <a:gd name="connsiteY1" fmla="*/ 76 h 328404"/>
              <a:gd name="connsiteX2" fmla="*/ 418527 w 443266"/>
              <a:gd name="connsiteY2" fmla="*/ 277460 h 328404"/>
              <a:gd name="connsiteX3" fmla="*/ 3419 w 443266"/>
              <a:gd name="connsiteY3" fmla="*/ 249803 h 328404"/>
              <a:gd name="connsiteX0" fmla="*/ 5963 w 456159"/>
              <a:gd name="connsiteY0" fmla="*/ 249803 h 328404"/>
              <a:gd name="connsiteX1" fmla="*/ 234159 w 456159"/>
              <a:gd name="connsiteY1" fmla="*/ 76 h 328404"/>
              <a:gd name="connsiteX2" fmla="*/ 421071 w 456159"/>
              <a:gd name="connsiteY2" fmla="*/ 277460 h 328404"/>
              <a:gd name="connsiteX3" fmla="*/ 5963 w 456159"/>
              <a:gd name="connsiteY3" fmla="*/ 249803 h 328404"/>
              <a:gd name="connsiteX0" fmla="*/ 7001 w 457197"/>
              <a:gd name="connsiteY0" fmla="*/ 249820 h 339505"/>
              <a:gd name="connsiteX1" fmla="*/ 235197 w 457197"/>
              <a:gd name="connsiteY1" fmla="*/ 93 h 339505"/>
              <a:gd name="connsiteX2" fmla="*/ 422109 w 457197"/>
              <a:gd name="connsiteY2" fmla="*/ 277477 h 339505"/>
              <a:gd name="connsiteX3" fmla="*/ 7001 w 457197"/>
              <a:gd name="connsiteY3" fmla="*/ 249820 h 33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D3C6B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" y="3980799"/>
            <a:ext cx="2696910" cy="2877201"/>
          </a:xfrm>
          <a:custGeom>
            <a:avLst/>
            <a:gdLst>
              <a:gd name="connsiteX0" fmla="*/ 544286 w 2696910"/>
              <a:gd name="connsiteY0" fmla="*/ 0 h 2877201"/>
              <a:gd name="connsiteX1" fmla="*/ 963433 w 2696910"/>
              <a:gd name="connsiteY1" fmla="*/ 0 h 2877201"/>
              <a:gd name="connsiteX2" fmla="*/ 863602 w 2696910"/>
              <a:gd name="connsiteY2" fmla="*/ 235601 h 2877201"/>
              <a:gd name="connsiteX3" fmla="*/ 1295402 w 2696910"/>
              <a:gd name="connsiteY3" fmla="*/ 1251601 h 2877201"/>
              <a:gd name="connsiteX4" fmla="*/ 2235202 w 2696910"/>
              <a:gd name="connsiteY4" fmla="*/ 1615668 h 2877201"/>
              <a:gd name="connsiteX5" fmla="*/ 2696910 w 2696910"/>
              <a:gd name="connsiteY5" fmla="*/ 1566660 h 2877201"/>
              <a:gd name="connsiteX6" fmla="*/ 2345527 w 2696910"/>
              <a:gd name="connsiteY6" fmla="*/ 1822492 h 2877201"/>
              <a:gd name="connsiteX7" fmla="*/ 2249971 w 2696910"/>
              <a:gd name="connsiteY7" fmla="*/ 2513427 h 2877201"/>
              <a:gd name="connsiteX8" fmla="*/ 2228573 w 2696910"/>
              <a:gd name="connsiteY8" fmla="*/ 2877201 h 2877201"/>
              <a:gd name="connsiteX9" fmla="*/ 0 w 2696910"/>
              <a:gd name="connsiteY9" fmla="*/ 2877201 h 2877201"/>
              <a:gd name="connsiteX10" fmla="*/ 0 w 2696910"/>
              <a:gd name="connsiteY10" fmla="*/ 76841 h 2877201"/>
              <a:gd name="connsiteX11" fmla="*/ 544286 w 2696910"/>
              <a:gd name="connsiteY11" fmla="*/ 0 h 287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6910" h="2877201">
                <a:moveTo>
                  <a:pt x="544286" y="0"/>
                </a:moveTo>
                <a:lnTo>
                  <a:pt x="963433" y="0"/>
                </a:lnTo>
                <a:lnTo>
                  <a:pt x="863602" y="235601"/>
                </a:lnTo>
                <a:lnTo>
                  <a:pt x="1295402" y="1251601"/>
                </a:lnTo>
                <a:lnTo>
                  <a:pt x="2235202" y="1615668"/>
                </a:lnTo>
                <a:lnTo>
                  <a:pt x="2696910" y="1566660"/>
                </a:lnTo>
                <a:lnTo>
                  <a:pt x="2345527" y="1822492"/>
                </a:lnTo>
                <a:lnTo>
                  <a:pt x="2249971" y="2513427"/>
                </a:lnTo>
                <a:lnTo>
                  <a:pt x="2228573" y="2877201"/>
                </a:lnTo>
                <a:lnTo>
                  <a:pt x="0" y="2877201"/>
                </a:lnTo>
                <a:lnTo>
                  <a:pt x="0" y="76841"/>
                </a:lnTo>
                <a:lnTo>
                  <a:pt x="544286" y="0"/>
                </a:lnTo>
                <a:close/>
              </a:path>
            </a:pathLst>
          </a:cu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8345099">
            <a:off x="10156829" y="-192239"/>
            <a:ext cx="2288075" cy="1903194"/>
          </a:xfrm>
          <a:custGeom>
            <a:avLst/>
            <a:gdLst>
              <a:gd name="connsiteX0" fmla="*/ 1432313 w 2288075"/>
              <a:gd name="connsiteY0" fmla="*/ 38451 h 1903194"/>
              <a:gd name="connsiteX1" fmla="*/ 2288075 w 2288075"/>
              <a:gd name="connsiteY1" fmla="*/ 1227107 h 1903194"/>
              <a:gd name="connsiteX2" fmla="*/ 1348988 w 2288075"/>
              <a:gd name="connsiteY2" fmla="*/ 1903194 h 1903194"/>
              <a:gd name="connsiteX3" fmla="*/ 393925 w 2288075"/>
              <a:gd name="connsiteY3" fmla="*/ 1456330 h 1903194"/>
              <a:gd name="connsiteX4" fmla="*/ 0 w 2288075"/>
              <a:gd name="connsiteY4" fmla="*/ 0 h 1903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8075" h="1903194">
                <a:moveTo>
                  <a:pt x="1432313" y="38451"/>
                </a:moveTo>
                <a:lnTo>
                  <a:pt x="2288075" y="1227107"/>
                </a:lnTo>
                <a:lnTo>
                  <a:pt x="1348988" y="1903194"/>
                </a:lnTo>
                <a:lnTo>
                  <a:pt x="393925" y="145633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338817">
            <a:off x="10619672" y="965989"/>
            <a:ext cx="1602824" cy="1100351"/>
          </a:xfrm>
          <a:custGeom>
            <a:avLst/>
            <a:gdLst>
              <a:gd name="connsiteX0" fmla="*/ 0 w 2133600"/>
              <a:gd name="connsiteY0" fmla="*/ 0 h 1464733"/>
              <a:gd name="connsiteX1" fmla="*/ 1261533 w 2133600"/>
              <a:gd name="connsiteY1" fmla="*/ 33866 h 1464733"/>
              <a:gd name="connsiteX2" fmla="*/ 1820333 w 2133600"/>
              <a:gd name="connsiteY2" fmla="*/ 575733 h 1464733"/>
              <a:gd name="connsiteX3" fmla="*/ 2133600 w 2133600"/>
              <a:gd name="connsiteY3" fmla="*/ 1185333 h 1464733"/>
              <a:gd name="connsiteX4" fmla="*/ 1202266 w 2133600"/>
              <a:gd name="connsiteY4" fmla="*/ 1464733 h 1464733"/>
              <a:gd name="connsiteX5" fmla="*/ 279400 w 2133600"/>
              <a:gd name="connsiteY5" fmla="*/ 1032933 h 146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3600" h="1464733">
                <a:moveTo>
                  <a:pt x="0" y="0"/>
                </a:moveTo>
                <a:lnTo>
                  <a:pt x="1261533" y="33866"/>
                </a:lnTo>
                <a:lnTo>
                  <a:pt x="1820333" y="575733"/>
                </a:lnTo>
                <a:lnTo>
                  <a:pt x="2133600" y="1185333"/>
                </a:lnTo>
                <a:lnTo>
                  <a:pt x="1202266" y="1464733"/>
                </a:lnTo>
                <a:lnTo>
                  <a:pt x="279400" y="1032933"/>
                </a:lnTo>
                <a:close/>
              </a:path>
            </a:pathLst>
          </a:cu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7539782">
            <a:off x="2043453" y="6035628"/>
            <a:ext cx="1290854" cy="1112182"/>
          </a:xfrm>
          <a:custGeom>
            <a:avLst/>
            <a:gdLst>
              <a:gd name="connsiteX0" fmla="*/ 212150 w 1290854"/>
              <a:gd name="connsiteY0" fmla="*/ 784313 h 1112182"/>
              <a:gd name="connsiteX1" fmla="*/ 0 w 1290854"/>
              <a:gd name="connsiteY1" fmla="*/ 0 h 1112182"/>
              <a:gd name="connsiteX2" fmla="*/ 585403 w 1290854"/>
              <a:gd name="connsiteY2" fmla="*/ 15715 h 1112182"/>
              <a:gd name="connsiteX3" fmla="*/ 1290854 w 1290854"/>
              <a:gd name="connsiteY3" fmla="*/ 998792 h 1112182"/>
              <a:gd name="connsiteX4" fmla="*/ 912889 w 1290854"/>
              <a:gd name="connsiteY4" fmla="*/ 1112182 h 11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0854" h="1112182">
                <a:moveTo>
                  <a:pt x="212150" y="784313"/>
                </a:moveTo>
                <a:lnTo>
                  <a:pt x="0" y="0"/>
                </a:lnTo>
                <a:lnTo>
                  <a:pt x="585403" y="15715"/>
                </a:lnTo>
                <a:lnTo>
                  <a:pt x="1290854" y="998792"/>
                </a:lnTo>
                <a:lnTo>
                  <a:pt x="912889" y="1112182"/>
                </a:lnTo>
                <a:close/>
              </a:path>
            </a:pathLst>
          </a:custGeom>
        </p:spPr>
      </p:pic>
      <p:sp>
        <p:nvSpPr>
          <p:cNvPr id="16" name="文本框 15"/>
          <p:cNvSpPr txBox="1"/>
          <p:nvPr/>
        </p:nvSpPr>
        <p:spPr>
          <a:xfrm>
            <a:off x="3963114" y="3218213"/>
            <a:ext cx="4270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rgbClr val="7E8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Annual work plan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380645" y="3717818"/>
            <a:ext cx="738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rgbClr val="7E8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18" name="PA_文本框 2"/>
          <p:cNvSpPr txBox="1"/>
          <p:nvPr>
            <p:custDataLst>
              <p:tags r:id="rId1"/>
            </p:custDataLst>
          </p:nvPr>
        </p:nvSpPr>
        <p:spPr>
          <a:xfrm>
            <a:off x="3194606" y="2165144"/>
            <a:ext cx="5802788" cy="103945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5600" b="0" dirty="0">
                <a:solidFill>
                  <a:srgbClr val="7E887D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工作目标计划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5133568" y="4605992"/>
            <a:ext cx="1978281" cy="397891"/>
          </a:xfrm>
          <a:prstGeom prst="roundRect">
            <a:avLst>
              <a:gd name="adj" fmla="val 50000"/>
            </a:avLst>
          </a:prstGeom>
          <a:solidFill>
            <a:srgbClr val="7E887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E887D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29474" y="4631362"/>
            <a:ext cx="1327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PART.04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96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88516" y="1202912"/>
            <a:ext cx="2614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Annual work plan</a:t>
            </a:r>
          </a:p>
        </p:txBody>
      </p:sp>
      <p:sp>
        <p:nvSpPr>
          <p:cNvPr id="3" name="PA_文本框 2"/>
          <p:cNvSpPr txBox="1"/>
          <p:nvPr>
            <p:custDataLst>
              <p:tags r:id="rId1"/>
            </p:custDataLst>
          </p:nvPr>
        </p:nvSpPr>
        <p:spPr>
          <a:xfrm>
            <a:off x="4644816" y="644662"/>
            <a:ext cx="2902367" cy="63286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3200" b="0" dirty="0">
                <a:solidFill>
                  <a:srgbClr val="7E887D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工作目标计划</a:t>
            </a:r>
            <a:endParaRPr lang="en-US" sz="3200" b="0" dirty="0">
              <a:solidFill>
                <a:srgbClr val="7E887D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3467" y="1649893"/>
            <a:ext cx="10905066" cy="4563533"/>
          </a:xfrm>
          <a:prstGeom prst="rect">
            <a:avLst/>
          </a:prstGeom>
          <a:solidFill>
            <a:srgbClr val="7E8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3667" y="1980093"/>
            <a:ext cx="2963333" cy="187960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3666" y="4012093"/>
            <a:ext cx="2963333" cy="1879600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97867" y="1980093"/>
            <a:ext cx="2963333" cy="1879600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97866" y="4012093"/>
            <a:ext cx="2963333" cy="1879600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74967" y="2530491"/>
            <a:ext cx="1420533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工作目标</a:t>
            </a: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7563778" y="3835373"/>
            <a:ext cx="3442889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7563778" y="3101512"/>
            <a:ext cx="344288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189096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"/>
          <p:cNvSpPr txBox="1"/>
          <p:nvPr>
            <p:custDataLst>
              <p:tags r:id="rId1"/>
            </p:custDataLst>
          </p:nvPr>
        </p:nvSpPr>
        <p:spPr>
          <a:xfrm>
            <a:off x="4644816" y="644662"/>
            <a:ext cx="2902367" cy="63286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3200" b="0" dirty="0">
                <a:solidFill>
                  <a:srgbClr val="7E887D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工作目标计划</a:t>
            </a:r>
            <a:endParaRPr lang="en-US" sz="3200" b="0" dirty="0">
              <a:solidFill>
                <a:srgbClr val="7E887D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7440742" y="2712699"/>
            <a:ext cx="1" cy="81807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V="1">
            <a:off x="4745869" y="4282026"/>
            <a:ext cx="0" cy="818340"/>
          </a:xfrm>
          <a:prstGeom prst="line">
            <a:avLst/>
          </a:prstGeom>
          <a:solidFill>
            <a:srgbClr val="375BA5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2050246" y="2712695"/>
            <a:ext cx="1" cy="81807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 flipV="1">
            <a:off x="10143304" y="4282030"/>
            <a:ext cx="1" cy="818341"/>
          </a:xfrm>
          <a:prstGeom prst="line">
            <a:avLst/>
          </a:prstGeom>
          <a:solidFill>
            <a:srgbClr val="375BA5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7216498" y="2323087"/>
            <a:ext cx="446918" cy="446916"/>
          </a:xfrm>
          <a:prstGeom prst="ellipse">
            <a:avLst/>
          </a:prstGeom>
          <a:solidFill>
            <a:srgbClr val="B09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 flipV="1">
            <a:off x="4521626" y="5017661"/>
            <a:ext cx="446920" cy="446918"/>
          </a:xfrm>
          <a:prstGeom prst="ellipse">
            <a:avLst/>
          </a:prstGeom>
          <a:solidFill>
            <a:srgbClr val="C7C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826004" y="2323083"/>
            <a:ext cx="446916" cy="446916"/>
          </a:xfrm>
          <a:prstGeom prst="ellipse">
            <a:avLst/>
          </a:prstGeom>
          <a:solidFill>
            <a:srgbClr val="7E8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文本框 42"/>
          <p:cNvSpPr txBox="1"/>
          <p:nvPr/>
        </p:nvSpPr>
        <p:spPr>
          <a:xfrm>
            <a:off x="1816073" y="2364219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五边形 15"/>
          <p:cNvSpPr/>
          <p:nvPr/>
        </p:nvSpPr>
        <p:spPr>
          <a:xfrm rot="16200000">
            <a:off x="1680585" y="2375137"/>
            <a:ext cx="737770" cy="2703733"/>
          </a:xfrm>
          <a:prstGeom prst="homePlate">
            <a:avLst>
              <a:gd name="adj" fmla="val 48709"/>
            </a:avLst>
          </a:prstGeom>
          <a:solidFill>
            <a:srgbClr val="7E887D"/>
          </a:solidFill>
          <a:ln w="28575">
            <a:solidFill>
              <a:srgbClr val="E5E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五边形 16"/>
          <p:cNvSpPr/>
          <p:nvPr/>
        </p:nvSpPr>
        <p:spPr>
          <a:xfrm rot="16200000">
            <a:off x="7071077" y="2375136"/>
            <a:ext cx="737770" cy="2703733"/>
          </a:xfrm>
          <a:prstGeom prst="homePlate">
            <a:avLst>
              <a:gd name="adj" fmla="val 48709"/>
            </a:avLst>
          </a:prstGeom>
          <a:solidFill>
            <a:srgbClr val="B09F8F"/>
          </a:solidFill>
          <a:ln w="28575">
            <a:solidFill>
              <a:srgbClr val="E5E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五边形 17"/>
          <p:cNvSpPr/>
          <p:nvPr/>
        </p:nvSpPr>
        <p:spPr>
          <a:xfrm rot="5400000" flipV="1">
            <a:off x="4376179" y="2733295"/>
            <a:ext cx="737770" cy="2703733"/>
          </a:xfrm>
          <a:prstGeom prst="homePlate">
            <a:avLst>
              <a:gd name="adj" fmla="val 48709"/>
            </a:avLst>
          </a:prstGeom>
          <a:solidFill>
            <a:srgbClr val="C7C7BB"/>
          </a:solidFill>
          <a:ln w="28575">
            <a:solidFill>
              <a:srgbClr val="E5E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五边形 18"/>
          <p:cNvSpPr/>
          <p:nvPr/>
        </p:nvSpPr>
        <p:spPr>
          <a:xfrm rot="5400000" flipV="1">
            <a:off x="9773642" y="2733295"/>
            <a:ext cx="737770" cy="2703733"/>
          </a:xfrm>
          <a:prstGeom prst="homePlate">
            <a:avLst>
              <a:gd name="adj" fmla="val 48709"/>
            </a:avLst>
          </a:prstGeom>
          <a:solidFill>
            <a:srgbClr val="D3C6BD"/>
          </a:solidFill>
          <a:ln w="28575">
            <a:solidFill>
              <a:srgbClr val="E5E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flipV="1">
            <a:off x="9919061" y="5017665"/>
            <a:ext cx="446918" cy="446918"/>
          </a:xfrm>
          <a:prstGeom prst="ellipse">
            <a:avLst/>
          </a:prstGeom>
          <a:solidFill>
            <a:srgbClr val="D3C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文本框 42"/>
          <p:cNvSpPr txBox="1"/>
          <p:nvPr/>
        </p:nvSpPr>
        <p:spPr>
          <a:xfrm>
            <a:off x="4522597" y="506866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文本框 42"/>
          <p:cNvSpPr txBox="1"/>
          <p:nvPr/>
        </p:nvSpPr>
        <p:spPr>
          <a:xfrm>
            <a:off x="7210500" y="2360650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文本框 42"/>
          <p:cNvSpPr txBox="1"/>
          <p:nvPr/>
        </p:nvSpPr>
        <p:spPr>
          <a:xfrm>
            <a:off x="9921812" y="506866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1"/>
          <p:cNvSpPr txBox="1">
            <a:spLocks noChangeArrowheads="1"/>
          </p:cNvSpPr>
          <p:nvPr/>
        </p:nvSpPr>
        <p:spPr bwMode="auto">
          <a:xfrm>
            <a:off x="1575340" y="4427105"/>
            <a:ext cx="9627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1"/>
          <p:cNvSpPr txBox="1">
            <a:spLocks noChangeArrowheads="1"/>
          </p:cNvSpPr>
          <p:nvPr/>
        </p:nvSpPr>
        <p:spPr bwMode="auto">
          <a:xfrm>
            <a:off x="884653" y="4767583"/>
            <a:ext cx="230595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您的内容打在这里，或者通过复制您的文本后，在此框中选择粘贴，并选择只保留文字，建议在此使用微软雅黑字体。</a:t>
            </a:r>
          </a:p>
        </p:txBody>
      </p:sp>
      <p:sp>
        <p:nvSpPr>
          <p:cNvPr id="26" name="1"/>
          <p:cNvSpPr txBox="1">
            <a:spLocks noChangeArrowheads="1"/>
          </p:cNvSpPr>
          <p:nvPr/>
        </p:nvSpPr>
        <p:spPr bwMode="auto">
          <a:xfrm>
            <a:off x="4302715" y="2047954"/>
            <a:ext cx="9627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1"/>
          <p:cNvSpPr txBox="1">
            <a:spLocks noChangeArrowheads="1"/>
          </p:cNvSpPr>
          <p:nvPr/>
        </p:nvSpPr>
        <p:spPr bwMode="auto">
          <a:xfrm>
            <a:off x="3612029" y="2388432"/>
            <a:ext cx="230595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您的内容打在这里，或者通过复制您的文本后，在此框中选择粘贴，并选择只保留文字，建议在此使用微软雅黑字体。</a:t>
            </a:r>
          </a:p>
        </p:txBody>
      </p:sp>
      <p:sp>
        <p:nvSpPr>
          <p:cNvPr id="28" name="1"/>
          <p:cNvSpPr txBox="1">
            <a:spLocks noChangeArrowheads="1"/>
          </p:cNvSpPr>
          <p:nvPr/>
        </p:nvSpPr>
        <p:spPr bwMode="auto">
          <a:xfrm>
            <a:off x="6945990" y="4427105"/>
            <a:ext cx="9627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1"/>
          <p:cNvSpPr txBox="1">
            <a:spLocks noChangeArrowheads="1"/>
          </p:cNvSpPr>
          <p:nvPr/>
        </p:nvSpPr>
        <p:spPr bwMode="auto">
          <a:xfrm>
            <a:off x="6255303" y="4767583"/>
            <a:ext cx="230595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您的内容打在这里，或者通过复制您的文本后，在此框中选择粘贴，并选择只保留文字，建议在此使用微软雅黑字体。</a:t>
            </a:r>
          </a:p>
        </p:txBody>
      </p:sp>
      <p:sp>
        <p:nvSpPr>
          <p:cNvPr id="30" name="1"/>
          <p:cNvSpPr txBox="1">
            <a:spLocks noChangeArrowheads="1"/>
          </p:cNvSpPr>
          <p:nvPr/>
        </p:nvSpPr>
        <p:spPr bwMode="auto">
          <a:xfrm>
            <a:off x="9673365" y="2047954"/>
            <a:ext cx="9627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1"/>
          <p:cNvSpPr txBox="1">
            <a:spLocks noChangeArrowheads="1"/>
          </p:cNvSpPr>
          <p:nvPr/>
        </p:nvSpPr>
        <p:spPr bwMode="auto">
          <a:xfrm>
            <a:off x="8982679" y="2388432"/>
            <a:ext cx="230595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您的内容打在这里，或者通过复制您的文本后，在此框中选择粘贴，并选择只保留文字，建议在此使用微软雅黑字体。</a:t>
            </a:r>
          </a:p>
        </p:txBody>
      </p:sp>
    </p:spTree>
    <p:extLst>
      <p:ext uri="{BB962C8B-B14F-4D97-AF65-F5344CB8AC3E}">
        <p14:creationId xmlns:p14="http://schemas.microsoft.com/office/powerpoint/2010/main" val="252210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"/>
          <p:cNvSpPr txBox="1">
            <a:spLocks noChangeArrowheads="1"/>
          </p:cNvSpPr>
          <p:nvPr/>
        </p:nvSpPr>
        <p:spPr bwMode="auto">
          <a:xfrm>
            <a:off x="5164805" y="3426279"/>
            <a:ext cx="3357815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9" name="矩形 8"/>
          <p:cNvSpPr/>
          <p:nvPr/>
        </p:nvSpPr>
        <p:spPr>
          <a:xfrm>
            <a:off x="9186333" y="0"/>
            <a:ext cx="3005667" cy="6858000"/>
          </a:xfrm>
          <a:prstGeom prst="rect">
            <a:avLst/>
          </a:prstGeom>
          <a:solidFill>
            <a:srgbClr val="7E8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 flipH="1">
            <a:off x="10102757" y="943605"/>
            <a:ext cx="11716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 flipH="1">
            <a:off x="9595014" y="1258885"/>
            <a:ext cx="21871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 flipH="1">
            <a:off x="10102757" y="2875877"/>
            <a:ext cx="11716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 flipH="1">
            <a:off x="9595014" y="3191157"/>
            <a:ext cx="21871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 flipH="1">
            <a:off x="10102757" y="4865180"/>
            <a:ext cx="11716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 flipH="1">
            <a:off x="9595014" y="5180460"/>
            <a:ext cx="21871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13196" y="2839557"/>
            <a:ext cx="1824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Annual work plan</a:t>
            </a:r>
          </a:p>
        </p:txBody>
      </p:sp>
      <p:sp>
        <p:nvSpPr>
          <p:cNvPr id="3" name="PA_文本框 2"/>
          <p:cNvSpPr txBox="1"/>
          <p:nvPr>
            <p:custDataLst>
              <p:tags r:id="rId1"/>
            </p:custDataLst>
          </p:nvPr>
        </p:nvSpPr>
        <p:spPr>
          <a:xfrm>
            <a:off x="5075512" y="2281307"/>
            <a:ext cx="2902367" cy="63286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r>
              <a:rPr lang="zh-CN" altLang="en-US" sz="3200" b="0" dirty="0">
                <a:solidFill>
                  <a:srgbClr val="7E887D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工作目标计划</a:t>
            </a:r>
            <a:endParaRPr lang="en-US" sz="3200" b="0" dirty="0">
              <a:solidFill>
                <a:srgbClr val="7E887D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627480-C4B4-4BC7-B5DF-EB2786DA57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8" y="365838"/>
            <a:ext cx="4590662" cy="61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06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7E8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1"/>
          <p:cNvSpPr txBox="1">
            <a:spLocks noChangeArrowheads="1"/>
          </p:cNvSpPr>
          <p:nvPr/>
        </p:nvSpPr>
        <p:spPr bwMode="auto">
          <a:xfrm>
            <a:off x="896369" y="4474223"/>
            <a:ext cx="419209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7" name="1"/>
          <p:cNvSpPr txBox="1">
            <a:spLocks noChangeArrowheads="1"/>
          </p:cNvSpPr>
          <p:nvPr/>
        </p:nvSpPr>
        <p:spPr bwMode="auto">
          <a:xfrm>
            <a:off x="896369" y="3740362"/>
            <a:ext cx="419209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8" name="矩形 7"/>
          <p:cNvSpPr/>
          <p:nvPr/>
        </p:nvSpPr>
        <p:spPr>
          <a:xfrm>
            <a:off x="6680200" y="2591537"/>
            <a:ext cx="4936067" cy="1674925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80200" y="4392321"/>
            <a:ext cx="4936067" cy="1674925"/>
          </a:xfrm>
          <a:prstGeom prst="rect">
            <a:avLst/>
          </a:prstGeom>
          <a:solidFill>
            <a:srgbClr val="D3C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80199" y="790753"/>
            <a:ext cx="4936067" cy="1674925"/>
          </a:xfrm>
          <a:prstGeom prst="rect">
            <a:avLst/>
          </a:prstGeom>
          <a:solidFill>
            <a:srgbClr val="B09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>
            <a:off x="7327968" y="1244451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7327969" y="1507681"/>
            <a:ext cx="3704098" cy="52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7327968" y="4842784"/>
            <a:ext cx="9950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1"/>
          <p:cNvSpPr txBox="1">
            <a:spLocks noChangeArrowheads="1"/>
          </p:cNvSpPr>
          <p:nvPr/>
        </p:nvSpPr>
        <p:spPr bwMode="auto">
          <a:xfrm>
            <a:off x="7327969" y="5106014"/>
            <a:ext cx="370409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5996" y="1732168"/>
            <a:ext cx="2614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Annual work plan</a:t>
            </a:r>
          </a:p>
        </p:txBody>
      </p:sp>
      <p:sp>
        <p:nvSpPr>
          <p:cNvPr id="3" name="PA_文本框 2"/>
          <p:cNvSpPr txBox="1"/>
          <p:nvPr>
            <p:custDataLst>
              <p:tags r:id="rId1"/>
            </p:custDataLst>
          </p:nvPr>
        </p:nvSpPr>
        <p:spPr>
          <a:xfrm>
            <a:off x="781808" y="1173918"/>
            <a:ext cx="2902367" cy="6335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r>
              <a:rPr lang="zh-CN" altLang="en-US" sz="3200" b="0" dirty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工作目标计划</a:t>
            </a:r>
            <a:endParaRPr lang="en-US" sz="3200" b="0" dirty="0">
              <a:solidFill>
                <a:schemeClr val="bg1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31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 rot="16200000" flipH="1">
            <a:off x="9761825" y="474755"/>
            <a:ext cx="2905943" cy="1917180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B09F8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16476794" flipH="1">
            <a:off x="9759606" y="696710"/>
            <a:ext cx="3194891" cy="1880230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  <a:gd name="connsiteX0" fmla="*/ 914344 w 3560405"/>
              <a:gd name="connsiteY0" fmla="*/ 1091 h 2346051"/>
              <a:gd name="connsiteX1" fmla="*/ 2469465 w 3560405"/>
              <a:gd name="connsiteY1" fmla="*/ 728614 h 2346051"/>
              <a:gd name="connsiteX2" fmla="*/ 3438830 w 3560405"/>
              <a:gd name="connsiteY2" fmla="*/ 2307077 h 2346051"/>
              <a:gd name="connsiteX3" fmla="*/ 3401736 w 3560405"/>
              <a:gd name="connsiteY3" fmla="*/ 2346051 h 2346051"/>
              <a:gd name="connsiteX4" fmla="*/ 0 w 3560405"/>
              <a:gd name="connsiteY4" fmla="*/ 2346051 h 2346051"/>
              <a:gd name="connsiteX5" fmla="*/ 0 w 3560405"/>
              <a:gd name="connsiteY5" fmla="*/ 199042 h 2346051"/>
              <a:gd name="connsiteX6" fmla="*/ 98382 w 3560405"/>
              <a:gd name="connsiteY6" fmla="*/ 151316 h 2346051"/>
              <a:gd name="connsiteX7" fmla="*/ 914344 w 3560405"/>
              <a:gd name="connsiteY7" fmla="*/ 1091 h 2346051"/>
              <a:gd name="connsiteX0" fmla="*/ 914344 w 3401736"/>
              <a:gd name="connsiteY0" fmla="*/ 1091 h 2346051"/>
              <a:gd name="connsiteX1" fmla="*/ 2469465 w 3401736"/>
              <a:gd name="connsiteY1" fmla="*/ 728614 h 2346051"/>
              <a:gd name="connsiteX2" fmla="*/ 3013784 w 3401736"/>
              <a:gd name="connsiteY2" fmla="*/ 1847630 h 2346051"/>
              <a:gd name="connsiteX3" fmla="*/ 3401736 w 3401736"/>
              <a:gd name="connsiteY3" fmla="*/ 2346051 h 2346051"/>
              <a:gd name="connsiteX4" fmla="*/ 0 w 3401736"/>
              <a:gd name="connsiteY4" fmla="*/ 2346051 h 2346051"/>
              <a:gd name="connsiteX5" fmla="*/ 0 w 3401736"/>
              <a:gd name="connsiteY5" fmla="*/ 199042 h 2346051"/>
              <a:gd name="connsiteX6" fmla="*/ 98382 w 3401736"/>
              <a:gd name="connsiteY6" fmla="*/ 151316 h 2346051"/>
              <a:gd name="connsiteX7" fmla="*/ 914344 w 3401736"/>
              <a:gd name="connsiteY7" fmla="*/ 1091 h 2346051"/>
              <a:gd name="connsiteX0" fmla="*/ 914344 w 3143791"/>
              <a:gd name="connsiteY0" fmla="*/ 1091 h 2346051"/>
              <a:gd name="connsiteX1" fmla="*/ 2469465 w 3143791"/>
              <a:gd name="connsiteY1" fmla="*/ 728614 h 2346051"/>
              <a:gd name="connsiteX2" fmla="*/ 3013784 w 3143791"/>
              <a:gd name="connsiteY2" fmla="*/ 1847630 h 2346051"/>
              <a:gd name="connsiteX3" fmla="*/ 0 w 3143791"/>
              <a:gd name="connsiteY3" fmla="*/ 2346051 h 2346051"/>
              <a:gd name="connsiteX4" fmla="*/ 0 w 3143791"/>
              <a:gd name="connsiteY4" fmla="*/ 199042 h 2346051"/>
              <a:gd name="connsiteX5" fmla="*/ 98382 w 3143791"/>
              <a:gd name="connsiteY5" fmla="*/ 151316 h 2346051"/>
              <a:gd name="connsiteX6" fmla="*/ 914344 w 3143791"/>
              <a:gd name="connsiteY6" fmla="*/ 1091 h 2346051"/>
              <a:gd name="connsiteX0" fmla="*/ 0 w 3143791"/>
              <a:gd name="connsiteY0" fmla="*/ 2346051 h 2405814"/>
              <a:gd name="connsiteX1" fmla="*/ 0 w 3143791"/>
              <a:gd name="connsiteY1" fmla="*/ 199042 h 2405814"/>
              <a:gd name="connsiteX2" fmla="*/ 98382 w 3143791"/>
              <a:gd name="connsiteY2" fmla="*/ 151316 h 2405814"/>
              <a:gd name="connsiteX3" fmla="*/ 914344 w 3143791"/>
              <a:gd name="connsiteY3" fmla="*/ 1091 h 2405814"/>
              <a:gd name="connsiteX4" fmla="*/ 2469465 w 3143791"/>
              <a:gd name="connsiteY4" fmla="*/ 728614 h 2405814"/>
              <a:gd name="connsiteX5" fmla="*/ 3013784 w 3143791"/>
              <a:gd name="connsiteY5" fmla="*/ 1847630 h 2405814"/>
              <a:gd name="connsiteX6" fmla="*/ 57948 w 3143791"/>
              <a:gd name="connsiteY6" fmla="*/ 2405814 h 2405814"/>
              <a:gd name="connsiteX0" fmla="*/ 0 w 3143791"/>
              <a:gd name="connsiteY0" fmla="*/ 2346051 h 2346051"/>
              <a:gd name="connsiteX1" fmla="*/ 0 w 3143791"/>
              <a:gd name="connsiteY1" fmla="*/ 199042 h 2346051"/>
              <a:gd name="connsiteX2" fmla="*/ 98382 w 3143791"/>
              <a:gd name="connsiteY2" fmla="*/ 151316 h 2346051"/>
              <a:gd name="connsiteX3" fmla="*/ 914344 w 3143791"/>
              <a:gd name="connsiteY3" fmla="*/ 1091 h 2346051"/>
              <a:gd name="connsiteX4" fmla="*/ 2469465 w 3143791"/>
              <a:gd name="connsiteY4" fmla="*/ 728614 h 2346051"/>
              <a:gd name="connsiteX5" fmla="*/ 3013784 w 3143791"/>
              <a:gd name="connsiteY5" fmla="*/ 1847630 h 2346051"/>
              <a:gd name="connsiteX6" fmla="*/ 2212347 w 3143791"/>
              <a:gd name="connsiteY6" fmla="*/ 2046590 h 2346051"/>
              <a:gd name="connsiteX0" fmla="*/ 0 w 3180028"/>
              <a:gd name="connsiteY0" fmla="*/ 538753 h 2046590"/>
              <a:gd name="connsiteX1" fmla="*/ 36237 w 3180028"/>
              <a:gd name="connsiteY1" fmla="*/ 199042 h 2046590"/>
              <a:gd name="connsiteX2" fmla="*/ 134619 w 3180028"/>
              <a:gd name="connsiteY2" fmla="*/ 151316 h 2046590"/>
              <a:gd name="connsiteX3" fmla="*/ 950581 w 3180028"/>
              <a:gd name="connsiteY3" fmla="*/ 1091 h 2046590"/>
              <a:gd name="connsiteX4" fmla="*/ 2505702 w 3180028"/>
              <a:gd name="connsiteY4" fmla="*/ 728614 h 2046590"/>
              <a:gd name="connsiteX5" fmla="*/ 3050021 w 3180028"/>
              <a:gd name="connsiteY5" fmla="*/ 1847630 h 2046590"/>
              <a:gd name="connsiteX6" fmla="*/ 2248584 w 3180028"/>
              <a:gd name="connsiteY6" fmla="*/ 2046590 h 2046590"/>
              <a:gd name="connsiteX0" fmla="*/ 0 w 3180028"/>
              <a:gd name="connsiteY0" fmla="*/ 538753 h 2046590"/>
              <a:gd name="connsiteX1" fmla="*/ 134619 w 3180028"/>
              <a:gd name="connsiteY1" fmla="*/ 151316 h 2046590"/>
              <a:gd name="connsiteX2" fmla="*/ 950581 w 3180028"/>
              <a:gd name="connsiteY2" fmla="*/ 1091 h 2046590"/>
              <a:gd name="connsiteX3" fmla="*/ 2505702 w 3180028"/>
              <a:gd name="connsiteY3" fmla="*/ 728614 h 2046590"/>
              <a:gd name="connsiteX4" fmla="*/ 3050021 w 3180028"/>
              <a:gd name="connsiteY4" fmla="*/ 1847630 h 2046590"/>
              <a:gd name="connsiteX5" fmla="*/ 2248584 w 3180028"/>
              <a:gd name="connsiteY5" fmla="*/ 2046590 h 2046590"/>
              <a:gd name="connsiteX0" fmla="*/ 0 w 3045409"/>
              <a:gd name="connsiteY0" fmla="*/ 151316 h 2046590"/>
              <a:gd name="connsiteX1" fmla="*/ 815962 w 3045409"/>
              <a:gd name="connsiteY1" fmla="*/ 1091 h 2046590"/>
              <a:gd name="connsiteX2" fmla="*/ 2371083 w 3045409"/>
              <a:gd name="connsiteY2" fmla="*/ 728614 h 2046590"/>
              <a:gd name="connsiteX3" fmla="*/ 2915402 w 3045409"/>
              <a:gd name="connsiteY3" fmla="*/ 1847630 h 2046590"/>
              <a:gd name="connsiteX4" fmla="*/ 2113965 w 3045409"/>
              <a:gd name="connsiteY4" fmla="*/ 2046590 h 2046590"/>
              <a:gd name="connsiteX0" fmla="*/ 0 w 3045409"/>
              <a:gd name="connsiteY0" fmla="*/ 151316 h 1847630"/>
              <a:gd name="connsiteX1" fmla="*/ 815962 w 3045409"/>
              <a:gd name="connsiteY1" fmla="*/ 1091 h 1847630"/>
              <a:gd name="connsiteX2" fmla="*/ 2371083 w 3045409"/>
              <a:gd name="connsiteY2" fmla="*/ 728614 h 1847630"/>
              <a:gd name="connsiteX3" fmla="*/ 2915402 w 3045409"/>
              <a:gd name="connsiteY3" fmla="*/ 1847630 h 184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5409" h="1847630">
                <a:moveTo>
                  <a:pt x="0" y="151316"/>
                </a:moveTo>
                <a:cubicBezTo>
                  <a:pt x="257183" y="40829"/>
                  <a:pt x="533329" y="-8113"/>
                  <a:pt x="815962" y="1091"/>
                </a:cubicBezTo>
                <a:cubicBezTo>
                  <a:pt x="1324702" y="17657"/>
                  <a:pt x="2021176" y="420858"/>
                  <a:pt x="2371083" y="728614"/>
                </a:cubicBezTo>
                <a:cubicBezTo>
                  <a:pt x="2720990" y="1036370"/>
                  <a:pt x="3307350" y="1346069"/>
                  <a:pt x="2915402" y="1847630"/>
                </a:cubicBezTo>
              </a:path>
            </a:pathLst>
          </a:custGeom>
          <a:noFill/>
          <a:ln w="19050">
            <a:solidFill>
              <a:srgbClr val="B09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 rot="5400000">
            <a:off x="-1963908" y="2330151"/>
            <a:ext cx="6489050" cy="2566649"/>
          </a:xfrm>
          <a:custGeom>
            <a:avLst/>
            <a:gdLst>
              <a:gd name="connsiteX0" fmla="*/ 4820955 w 5443637"/>
              <a:gd name="connsiteY0" fmla="*/ 1710 h 2153151"/>
              <a:gd name="connsiteX1" fmla="*/ 4936706 w 5443637"/>
              <a:gd name="connsiteY1" fmla="*/ 1902 h 2153151"/>
              <a:gd name="connsiteX2" fmla="*/ 5425038 w 5443637"/>
              <a:gd name="connsiteY2" fmla="*/ 103193 h 2153151"/>
              <a:gd name="connsiteX3" fmla="*/ 5443637 w 5443637"/>
              <a:gd name="connsiteY3" fmla="*/ 110181 h 2153151"/>
              <a:gd name="connsiteX4" fmla="*/ 5443637 w 5443637"/>
              <a:gd name="connsiteY4" fmla="*/ 2153151 h 2153151"/>
              <a:gd name="connsiteX5" fmla="*/ 0 w 5443637"/>
              <a:gd name="connsiteY5" fmla="*/ 2153151 h 2153151"/>
              <a:gd name="connsiteX6" fmla="*/ 49 w 5443637"/>
              <a:gd name="connsiteY6" fmla="*/ 2147092 h 2153151"/>
              <a:gd name="connsiteX7" fmla="*/ 2722897 w 5443637"/>
              <a:gd name="connsiteY7" fmla="*/ 945178 h 2153151"/>
              <a:gd name="connsiteX8" fmla="*/ 4820955 w 5443637"/>
              <a:gd name="connsiteY8" fmla="*/ 1710 h 215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43637" h="2153151">
                <a:moveTo>
                  <a:pt x="4820955" y="1710"/>
                </a:moveTo>
                <a:cubicBezTo>
                  <a:pt x="4860212" y="-598"/>
                  <a:pt x="4898807" y="-605"/>
                  <a:pt x="4936706" y="1902"/>
                </a:cubicBezTo>
                <a:cubicBezTo>
                  <a:pt x="5088304" y="11929"/>
                  <a:pt x="5257548" y="46219"/>
                  <a:pt x="5425038" y="103193"/>
                </a:cubicBezTo>
                <a:lnTo>
                  <a:pt x="5443637" y="110181"/>
                </a:lnTo>
                <a:lnTo>
                  <a:pt x="5443637" y="2153151"/>
                </a:lnTo>
                <a:lnTo>
                  <a:pt x="0" y="2153151"/>
                </a:lnTo>
                <a:lnTo>
                  <a:pt x="49" y="2147092"/>
                </a:lnTo>
                <a:cubicBezTo>
                  <a:pt x="70034" y="802590"/>
                  <a:pt x="1925655" y="1313495"/>
                  <a:pt x="2722897" y="945178"/>
                </a:cubicBezTo>
                <a:cubicBezTo>
                  <a:pt x="3494422" y="588743"/>
                  <a:pt x="4232107" y="36324"/>
                  <a:pt x="4820955" y="1710"/>
                </a:cubicBezTo>
                <a:close/>
              </a:path>
            </a:pathLst>
          </a:custGeom>
          <a:solidFill>
            <a:srgbClr val="7E887D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 rot="5400000">
            <a:off x="-2071480" y="2083463"/>
            <a:ext cx="6826891" cy="2683934"/>
          </a:xfrm>
          <a:custGeom>
            <a:avLst/>
            <a:gdLst>
              <a:gd name="connsiteX0" fmla="*/ 0 w 7507705"/>
              <a:gd name="connsiteY0" fmla="*/ 2310063 h 2310063"/>
              <a:gd name="connsiteX1" fmla="*/ 1443789 w 7507705"/>
              <a:gd name="connsiteY1" fmla="*/ 981777 h 2310063"/>
              <a:gd name="connsiteX2" fmla="*/ 5111015 w 7507705"/>
              <a:gd name="connsiteY2" fmla="*/ 0 h 2310063"/>
              <a:gd name="connsiteX3" fmla="*/ 7507705 w 7507705"/>
              <a:gd name="connsiteY3" fmla="*/ 760396 h 2310063"/>
              <a:gd name="connsiteX0" fmla="*/ 0 w 7517330"/>
              <a:gd name="connsiteY0" fmla="*/ 2252312 h 2252312"/>
              <a:gd name="connsiteX1" fmla="*/ 1453414 w 7517330"/>
              <a:gd name="connsiteY1" fmla="*/ 98177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453414 w 7517330"/>
              <a:gd name="connsiteY1" fmla="*/ 98177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453414 w 7517330"/>
              <a:gd name="connsiteY1" fmla="*/ 98177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511166 w 7517330"/>
              <a:gd name="connsiteY1" fmla="*/ 136678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511166 w 7517330"/>
              <a:gd name="connsiteY1" fmla="*/ 136678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511166 w 7517330"/>
              <a:gd name="connsiteY1" fmla="*/ 136678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449953"/>
              <a:gd name="connsiteY0" fmla="*/ 2252312 h 2252312"/>
              <a:gd name="connsiteX1" fmla="*/ 1443789 w 7449953"/>
              <a:gd name="connsiteY1" fmla="*/ 1366787 h 2252312"/>
              <a:gd name="connsiteX2" fmla="*/ 5053263 w 7449953"/>
              <a:gd name="connsiteY2" fmla="*/ 0 h 2252312"/>
              <a:gd name="connsiteX3" fmla="*/ 7449953 w 7449953"/>
              <a:gd name="connsiteY3" fmla="*/ 760396 h 2252312"/>
              <a:gd name="connsiteX0" fmla="*/ 0 w 7449953"/>
              <a:gd name="connsiteY0" fmla="*/ 2286069 h 2286069"/>
              <a:gd name="connsiteX1" fmla="*/ 1443789 w 7449953"/>
              <a:gd name="connsiteY1" fmla="*/ 1400544 h 2286069"/>
              <a:gd name="connsiteX2" fmla="*/ 5053263 w 7449953"/>
              <a:gd name="connsiteY2" fmla="*/ 33757 h 2286069"/>
              <a:gd name="connsiteX3" fmla="*/ 7449953 w 7449953"/>
              <a:gd name="connsiteY3" fmla="*/ 794153 h 2286069"/>
              <a:gd name="connsiteX0" fmla="*/ 0 w 7449953"/>
              <a:gd name="connsiteY0" fmla="*/ 2276635 h 2276635"/>
              <a:gd name="connsiteX1" fmla="*/ 1443789 w 7449953"/>
              <a:gd name="connsiteY1" fmla="*/ 1391110 h 2276635"/>
              <a:gd name="connsiteX2" fmla="*/ 5005137 w 7449953"/>
              <a:gd name="connsiteY2" fmla="*/ 33948 h 2276635"/>
              <a:gd name="connsiteX3" fmla="*/ 7449953 w 7449953"/>
              <a:gd name="connsiteY3" fmla="*/ 784719 h 2276635"/>
              <a:gd name="connsiteX0" fmla="*/ 0 w 6391174"/>
              <a:gd name="connsiteY0" fmla="*/ 2242736 h 2242736"/>
              <a:gd name="connsiteX1" fmla="*/ 1443789 w 6391174"/>
              <a:gd name="connsiteY1" fmla="*/ 1357211 h 2242736"/>
              <a:gd name="connsiteX2" fmla="*/ 5005137 w 6391174"/>
              <a:gd name="connsiteY2" fmla="*/ 49 h 2242736"/>
              <a:gd name="connsiteX3" fmla="*/ 6391174 w 6391174"/>
              <a:gd name="connsiteY3" fmla="*/ 1405338 h 2242736"/>
              <a:gd name="connsiteX0" fmla="*/ 0 w 6391174"/>
              <a:gd name="connsiteY0" fmla="*/ 2242736 h 2242736"/>
              <a:gd name="connsiteX1" fmla="*/ 1443789 w 6391174"/>
              <a:gd name="connsiteY1" fmla="*/ 1357211 h 2242736"/>
              <a:gd name="connsiteX2" fmla="*/ 5005137 w 6391174"/>
              <a:gd name="connsiteY2" fmla="*/ 49 h 2242736"/>
              <a:gd name="connsiteX3" fmla="*/ 6391174 w 6391174"/>
              <a:gd name="connsiteY3" fmla="*/ 1405338 h 2242736"/>
              <a:gd name="connsiteX0" fmla="*/ 0 w 6391174"/>
              <a:gd name="connsiteY0" fmla="*/ 2243091 h 2243091"/>
              <a:gd name="connsiteX1" fmla="*/ 2531444 w 6391174"/>
              <a:gd name="connsiteY1" fmla="*/ 1270938 h 2243091"/>
              <a:gd name="connsiteX2" fmla="*/ 5005137 w 6391174"/>
              <a:gd name="connsiteY2" fmla="*/ 404 h 2243091"/>
              <a:gd name="connsiteX3" fmla="*/ 6391174 w 6391174"/>
              <a:gd name="connsiteY3" fmla="*/ 1405693 h 2243091"/>
              <a:gd name="connsiteX0" fmla="*/ 0 w 6391174"/>
              <a:gd name="connsiteY0" fmla="*/ 2243007 h 2243007"/>
              <a:gd name="connsiteX1" fmla="*/ 2531444 w 6391174"/>
              <a:gd name="connsiteY1" fmla="*/ 1270854 h 2243007"/>
              <a:gd name="connsiteX2" fmla="*/ 5005137 w 6391174"/>
              <a:gd name="connsiteY2" fmla="*/ 320 h 2243007"/>
              <a:gd name="connsiteX3" fmla="*/ 6391174 w 6391174"/>
              <a:gd name="connsiteY3" fmla="*/ 1405609 h 2243007"/>
              <a:gd name="connsiteX0" fmla="*/ 0 w 6391174"/>
              <a:gd name="connsiteY0" fmla="*/ 2281578 h 2281578"/>
              <a:gd name="connsiteX1" fmla="*/ 2531444 w 6391174"/>
              <a:gd name="connsiteY1" fmla="*/ 1309425 h 2281578"/>
              <a:gd name="connsiteX2" fmla="*/ 4754880 w 6391174"/>
              <a:gd name="connsiteY2" fmla="*/ 390 h 2281578"/>
              <a:gd name="connsiteX3" fmla="*/ 6391174 w 6391174"/>
              <a:gd name="connsiteY3" fmla="*/ 1444180 h 2281578"/>
              <a:gd name="connsiteX0" fmla="*/ 17 w 6391191"/>
              <a:gd name="connsiteY0" fmla="*/ 2281578 h 2281578"/>
              <a:gd name="connsiteX1" fmla="*/ 2531461 w 6391191"/>
              <a:gd name="connsiteY1" fmla="*/ 1309425 h 2281578"/>
              <a:gd name="connsiteX2" fmla="*/ 4754897 w 6391191"/>
              <a:gd name="connsiteY2" fmla="*/ 390 h 2281578"/>
              <a:gd name="connsiteX3" fmla="*/ 6391191 w 6391191"/>
              <a:gd name="connsiteY3" fmla="*/ 1444180 h 2281578"/>
              <a:gd name="connsiteX0" fmla="*/ 19 w 6285315"/>
              <a:gd name="connsiteY0" fmla="*/ 2271953 h 2271953"/>
              <a:gd name="connsiteX1" fmla="*/ 2425585 w 6285315"/>
              <a:gd name="connsiteY1" fmla="*/ 1309425 h 2271953"/>
              <a:gd name="connsiteX2" fmla="*/ 4649021 w 6285315"/>
              <a:gd name="connsiteY2" fmla="*/ 390 h 2271953"/>
              <a:gd name="connsiteX3" fmla="*/ 6285315 w 6285315"/>
              <a:gd name="connsiteY3" fmla="*/ 1444180 h 2271953"/>
              <a:gd name="connsiteX0" fmla="*/ 19 w 6285315"/>
              <a:gd name="connsiteY0" fmla="*/ 2271953 h 2271953"/>
              <a:gd name="connsiteX1" fmla="*/ 2425585 w 6285315"/>
              <a:gd name="connsiteY1" fmla="*/ 1309425 h 2271953"/>
              <a:gd name="connsiteX2" fmla="*/ 4649021 w 6285315"/>
              <a:gd name="connsiteY2" fmla="*/ 390 h 2271953"/>
              <a:gd name="connsiteX3" fmla="*/ 6285315 w 6285315"/>
              <a:gd name="connsiteY3" fmla="*/ 1444180 h 2271953"/>
              <a:gd name="connsiteX0" fmla="*/ 19 w 6285315"/>
              <a:gd name="connsiteY0" fmla="*/ 2282053 h 2282053"/>
              <a:gd name="connsiteX1" fmla="*/ 2425585 w 6285315"/>
              <a:gd name="connsiteY1" fmla="*/ 1319525 h 2282053"/>
              <a:gd name="connsiteX2" fmla="*/ 4649021 w 6285315"/>
              <a:gd name="connsiteY2" fmla="*/ 10490 h 2282053"/>
              <a:gd name="connsiteX3" fmla="*/ 6285315 w 6285315"/>
              <a:gd name="connsiteY3" fmla="*/ 1454280 h 2282053"/>
              <a:gd name="connsiteX0" fmla="*/ 19 w 5753482"/>
              <a:gd name="connsiteY0" fmla="*/ 2319564 h 2319564"/>
              <a:gd name="connsiteX1" fmla="*/ 2425585 w 5753482"/>
              <a:gd name="connsiteY1" fmla="*/ 1357036 h 2319564"/>
              <a:gd name="connsiteX2" fmla="*/ 4649021 w 5753482"/>
              <a:gd name="connsiteY2" fmla="*/ 48001 h 2319564"/>
              <a:gd name="connsiteX3" fmla="*/ 5753482 w 5753482"/>
              <a:gd name="connsiteY3" fmla="*/ 1010528 h 2319564"/>
              <a:gd name="connsiteX0" fmla="*/ 19 w 5753482"/>
              <a:gd name="connsiteY0" fmla="*/ 2277873 h 2277873"/>
              <a:gd name="connsiteX1" fmla="*/ 2425585 w 5753482"/>
              <a:gd name="connsiteY1" fmla="*/ 1315345 h 2277873"/>
              <a:gd name="connsiteX2" fmla="*/ 4649021 w 5753482"/>
              <a:gd name="connsiteY2" fmla="*/ 6310 h 2277873"/>
              <a:gd name="connsiteX3" fmla="*/ 5753482 w 5753482"/>
              <a:gd name="connsiteY3" fmla="*/ 968837 h 227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3482" h="2277873">
                <a:moveTo>
                  <a:pt x="19" y="2277873"/>
                </a:moveTo>
                <a:cubicBezTo>
                  <a:pt x="-6399" y="1113216"/>
                  <a:pt x="1650751" y="1693939"/>
                  <a:pt x="2425585" y="1315345"/>
                </a:cubicBezTo>
                <a:cubicBezTo>
                  <a:pt x="3200419" y="936751"/>
                  <a:pt x="4094372" y="64061"/>
                  <a:pt x="4649021" y="6310"/>
                </a:cubicBezTo>
                <a:cubicBezTo>
                  <a:pt x="5203670" y="-51441"/>
                  <a:pt x="5560400" y="288652"/>
                  <a:pt x="5753482" y="968837"/>
                </a:cubicBezTo>
              </a:path>
            </a:pathLst>
          </a:custGeom>
          <a:noFill/>
          <a:ln w="19050">
            <a:solidFill>
              <a:srgbClr val="B09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10800000" flipH="1">
            <a:off x="262697" y="1075866"/>
            <a:ext cx="2158536" cy="1602876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" fmla="*/ 0 w 554758"/>
              <a:gd name="connsiteY0" fmla="*/ 287867 h 380937"/>
              <a:gd name="connsiteX1" fmla="*/ 245533 w 554758"/>
              <a:gd name="connsiteY1" fmla="*/ 0 h 380937"/>
              <a:gd name="connsiteX2" fmla="*/ 550333 w 554758"/>
              <a:gd name="connsiteY2" fmla="*/ 364067 h 380937"/>
              <a:gd name="connsiteX3" fmla="*/ 0 w 554758"/>
              <a:gd name="connsiteY3" fmla="*/ 287867 h 380937"/>
              <a:gd name="connsiteX0" fmla="*/ 0 w 556881"/>
              <a:gd name="connsiteY0" fmla="*/ 287867 h 404820"/>
              <a:gd name="connsiteX1" fmla="*/ 245533 w 556881"/>
              <a:gd name="connsiteY1" fmla="*/ 0 h 404820"/>
              <a:gd name="connsiteX2" fmla="*/ 550333 w 556881"/>
              <a:gd name="connsiteY2" fmla="*/ 364067 h 404820"/>
              <a:gd name="connsiteX3" fmla="*/ 0 w 556881"/>
              <a:gd name="connsiteY3" fmla="*/ 287867 h 404820"/>
              <a:gd name="connsiteX0" fmla="*/ 0 w 499499"/>
              <a:gd name="connsiteY0" fmla="*/ 287867 h 380660"/>
              <a:gd name="connsiteX1" fmla="*/ 245533 w 499499"/>
              <a:gd name="connsiteY1" fmla="*/ 0 h 380660"/>
              <a:gd name="connsiteX2" fmla="*/ 491389 w 499499"/>
              <a:gd name="connsiteY2" fmla="*/ 332861 h 380660"/>
              <a:gd name="connsiteX3" fmla="*/ 0 w 499499"/>
              <a:gd name="connsiteY3" fmla="*/ 287867 h 380660"/>
              <a:gd name="connsiteX0" fmla="*/ 5364 w 502098"/>
              <a:gd name="connsiteY0" fmla="*/ 288039 h 380832"/>
              <a:gd name="connsiteX1" fmla="*/ 250897 w 502098"/>
              <a:gd name="connsiteY1" fmla="*/ 172 h 380832"/>
              <a:gd name="connsiteX2" fmla="*/ 496753 w 502098"/>
              <a:gd name="connsiteY2" fmla="*/ 333033 h 380832"/>
              <a:gd name="connsiteX3" fmla="*/ 5364 w 502098"/>
              <a:gd name="connsiteY3" fmla="*/ 288039 h 380832"/>
              <a:gd name="connsiteX0" fmla="*/ 6042 w 503451"/>
              <a:gd name="connsiteY0" fmla="*/ 291633 h 384426"/>
              <a:gd name="connsiteX1" fmla="*/ 251575 w 503451"/>
              <a:gd name="connsiteY1" fmla="*/ 3766 h 384426"/>
              <a:gd name="connsiteX2" fmla="*/ 497431 w 503451"/>
              <a:gd name="connsiteY2" fmla="*/ 336627 h 384426"/>
              <a:gd name="connsiteX3" fmla="*/ 6042 w 503451"/>
              <a:gd name="connsiteY3" fmla="*/ 291633 h 384426"/>
              <a:gd name="connsiteX0" fmla="*/ 6576 w 502883"/>
              <a:gd name="connsiteY0" fmla="*/ 254042 h 319353"/>
              <a:gd name="connsiteX1" fmla="*/ 234772 w 502883"/>
              <a:gd name="connsiteY1" fmla="*/ 4315 h 319353"/>
              <a:gd name="connsiteX2" fmla="*/ 497965 w 502883"/>
              <a:gd name="connsiteY2" fmla="*/ 299036 h 319353"/>
              <a:gd name="connsiteX3" fmla="*/ 6576 w 502883"/>
              <a:gd name="connsiteY3" fmla="*/ 254042 h 319353"/>
              <a:gd name="connsiteX0" fmla="*/ 6576 w 502883"/>
              <a:gd name="connsiteY0" fmla="*/ 254042 h 364273"/>
              <a:gd name="connsiteX1" fmla="*/ 234772 w 502883"/>
              <a:gd name="connsiteY1" fmla="*/ 4315 h 364273"/>
              <a:gd name="connsiteX2" fmla="*/ 497965 w 502883"/>
              <a:gd name="connsiteY2" fmla="*/ 299036 h 364273"/>
              <a:gd name="connsiteX3" fmla="*/ 6576 w 502883"/>
              <a:gd name="connsiteY3" fmla="*/ 254042 h 364273"/>
              <a:gd name="connsiteX0" fmla="*/ 6576 w 502883"/>
              <a:gd name="connsiteY0" fmla="*/ 254042 h 318227"/>
              <a:gd name="connsiteX1" fmla="*/ 234772 w 502883"/>
              <a:gd name="connsiteY1" fmla="*/ 4315 h 318227"/>
              <a:gd name="connsiteX2" fmla="*/ 497965 w 502883"/>
              <a:gd name="connsiteY2" fmla="*/ 299036 h 318227"/>
              <a:gd name="connsiteX3" fmla="*/ 6576 w 502883"/>
              <a:gd name="connsiteY3" fmla="*/ 254042 h 318227"/>
              <a:gd name="connsiteX0" fmla="*/ 7499 w 503806"/>
              <a:gd name="connsiteY0" fmla="*/ 256793 h 356445"/>
              <a:gd name="connsiteX1" fmla="*/ 235695 w 503806"/>
              <a:gd name="connsiteY1" fmla="*/ 7066 h 356445"/>
              <a:gd name="connsiteX2" fmla="*/ 498888 w 503806"/>
              <a:gd name="connsiteY2" fmla="*/ 301787 h 356445"/>
              <a:gd name="connsiteX3" fmla="*/ 7499 w 503806"/>
              <a:gd name="connsiteY3" fmla="*/ 256793 h 356445"/>
              <a:gd name="connsiteX0" fmla="*/ 3419 w 424423"/>
              <a:gd name="connsiteY0" fmla="*/ 249803 h 299206"/>
              <a:gd name="connsiteX1" fmla="*/ 231615 w 424423"/>
              <a:gd name="connsiteY1" fmla="*/ 76 h 299206"/>
              <a:gd name="connsiteX2" fmla="*/ 418527 w 424423"/>
              <a:gd name="connsiteY2" fmla="*/ 277460 h 299206"/>
              <a:gd name="connsiteX3" fmla="*/ 3419 w 424423"/>
              <a:gd name="connsiteY3" fmla="*/ 249803 h 299206"/>
              <a:gd name="connsiteX0" fmla="*/ 3419 w 443266"/>
              <a:gd name="connsiteY0" fmla="*/ 249803 h 328404"/>
              <a:gd name="connsiteX1" fmla="*/ 231615 w 443266"/>
              <a:gd name="connsiteY1" fmla="*/ 76 h 328404"/>
              <a:gd name="connsiteX2" fmla="*/ 418527 w 443266"/>
              <a:gd name="connsiteY2" fmla="*/ 277460 h 328404"/>
              <a:gd name="connsiteX3" fmla="*/ 3419 w 443266"/>
              <a:gd name="connsiteY3" fmla="*/ 249803 h 328404"/>
              <a:gd name="connsiteX0" fmla="*/ 5963 w 456159"/>
              <a:gd name="connsiteY0" fmla="*/ 249803 h 328404"/>
              <a:gd name="connsiteX1" fmla="*/ 234159 w 456159"/>
              <a:gd name="connsiteY1" fmla="*/ 76 h 328404"/>
              <a:gd name="connsiteX2" fmla="*/ 421071 w 456159"/>
              <a:gd name="connsiteY2" fmla="*/ 277460 h 328404"/>
              <a:gd name="connsiteX3" fmla="*/ 5963 w 456159"/>
              <a:gd name="connsiteY3" fmla="*/ 249803 h 328404"/>
              <a:gd name="connsiteX0" fmla="*/ 7001 w 457197"/>
              <a:gd name="connsiteY0" fmla="*/ 249820 h 339505"/>
              <a:gd name="connsiteX1" fmla="*/ 235197 w 457197"/>
              <a:gd name="connsiteY1" fmla="*/ 93 h 339505"/>
              <a:gd name="connsiteX2" fmla="*/ 422109 w 457197"/>
              <a:gd name="connsiteY2" fmla="*/ 277477 h 339505"/>
              <a:gd name="connsiteX3" fmla="*/ 7001 w 457197"/>
              <a:gd name="connsiteY3" fmla="*/ 249820 h 33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D3C6B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848333" y="1489094"/>
            <a:ext cx="2329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7E887D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工作内容回顾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7E887D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889819" y="1526143"/>
            <a:ext cx="682908" cy="682908"/>
          </a:xfrm>
          <a:prstGeom prst="ellipse">
            <a:avLst/>
          </a:prstGeom>
          <a:solidFill>
            <a:srgbClr val="7E8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49816" y="1671357"/>
            <a:ext cx="55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849976" y="1975031"/>
            <a:ext cx="3433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 of work content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48333" y="2638866"/>
            <a:ext cx="2329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E887D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工作难点分析</a:t>
            </a:r>
          </a:p>
        </p:txBody>
      </p:sp>
      <p:sp>
        <p:nvSpPr>
          <p:cNvPr id="25" name="椭圆 24"/>
          <p:cNvSpPr/>
          <p:nvPr/>
        </p:nvSpPr>
        <p:spPr>
          <a:xfrm>
            <a:off x="5889819" y="2675915"/>
            <a:ext cx="682908" cy="682908"/>
          </a:xfrm>
          <a:prstGeom prst="ellipse">
            <a:avLst/>
          </a:prstGeom>
          <a:solidFill>
            <a:srgbClr val="7E8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949816" y="2821129"/>
            <a:ext cx="55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849976" y="3124803"/>
            <a:ext cx="3433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of work difficulties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46674" y="3824880"/>
            <a:ext cx="2329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7E887D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市场状况概述</a:t>
            </a:r>
            <a:endParaRPr kumimoji="0" lang="zh-CN" altLang="en-US" sz="2800" i="0" u="none" strike="noStrike" kern="1200" cap="none" spc="0" normalizeH="0" baseline="0" noProof="0" dirty="0">
              <a:ln>
                <a:noFill/>
              </a:ln>
              <a:solidFill>
                <a:srgbClr val="7E887D"/>
              </a:solidFill>
              <a:effectLst/>
              <a:uLnTx/>
              <a:uFillTx/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888160" y="3861929"/>
            <a:ext cx="682908" cy="682908"/>
          </a:xfrm>
          <a:prstGeom prst="ellipse">
            <a:avLst/>
          </a:prstGeom>
          <a:solidFill>
            <a:srgbClr val="7E8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948157" y="4007143"/>
            <a:ext cx="55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848317" y="4310817"/>
            <a:ext cx="3433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 of market conditions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48333" y="4974652"/>
            <a:ext cx="2329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7E887D"/>
                </a:solidFill>
                <a:effectLst/>
                <a:uLnTx/>
                <a:uFillTx/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工作目标计划</a:t>
            </a:r>
          </a:p>
        </p:txBody>
      </p:sp>
      <p:sp>
        <p:nvSpPr>
          <p:cNvPr id="34" name="椭圆 33"/>
          <p:cNvSpPr/>
          <p:nvPr/>
        </p:nvSpPr>
        <p:spPr>
          <a:xfrm>
            <a:off x="5889819" y="5011701"/>
            <a:ext cx="682908" cy="682908"/>
          </a:xfrm>
          <a:prstGeom prst="ellipse">
            <a:avLst/>
          </a:prstGeom>
          <a:solidFill>
            <a:srgbClr val="7E8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949816" y="5156915"/>
            <a:ext cx="555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849976" y="5460589"/>
            <a:ext cx="34334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Annual work plan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882002" y="2264157"/>
            <a:ext cx="1910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7E8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40" name="PA_文本框 2"/>
          <p:cNvSpPr txBox="1"/>
          <p:nvPr>
            <p:custDataLst>
              <p:tags r:id="rId1"/>
            </p:custDataLst>
          </p:nvPr>
        </p:nvSpPr>
        <p:spPr>
          <a:xfrm>
            <a:off x="2809967" y="1272006"/>
            <a:ext cx="1982964" cy="112646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5600" b="0" dirty="0">
                <a:solidFill>
                  <a:srgbClr val="7E887D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目录</a:t>
            </a:r>
            <a:endParaRPr lang="en-US" sz="5600" b="0" dirty="0">
              <a:solidFill>
                <a:srgbClr val="7E887D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10034702" y="4573275"/>
            <a:ext cx="2138685" cy="2281658"/>
          </a:xfrm>
          <a:custGeom>
            <a:avLst/>
            <a:gdLst>
              <a:gd name="connsiteX0" fmla="*/ 544286 w 2696910"/>
              <a:gd name="connsiteY0" fmla="*/ 0 h 2877201"/>
              <a:gd name="connsiteX1" fmla="*/ 963433 w 2696910"/>
              <a:gd name="connsiteY1" fmla="*/ 0 h 2877201"/>
              <a:gd name="connsiteX2" fmla="*/ 863602 w 2696910"/>
              <a:gd name="connsiteY2" fmla="*/ 235601 h 2877201"/>
              <a:gd name="connsiteX3" fmla="*/ 1295402 w 2696910"/>
              <a:gd name="connsiteY3" fmla="*/ 1251601 h 2877201"/>
              <a:gd name="connsiteX4" fmla="*/ 2235202 w 2696910"/>
              <a:gd name="connsiteY4" fmla="*/ 1615668 h 2877201"/>
              <a:gd name="connsiteX5" fmla="*/ 2696910 w 2696910"/>
              <a:gd name="connsiteY5" fmla="*/ 1566660 h 2877201"/>
              <a:gd name="connsiteX6" fmla="*/ 2345527 w 2696910"/>
              <a:gd name="connsiteY6" fmla="*/ 1822492 h 2877201"/>
              <a:gd name="connsiteX7" fmla="*/ 2249971 w 2696910"/>
              <a:gd name="connsiteY7" fmla="*/ 2513427 h 2877201"/>
              <a:gd name="connsiteX8" fmla="*/ 2228573 w 2696910"/>
              <a:gd name="connsiteY8" fmla="*/ 2877201 h 2877201"/>
              <a:gd name="connsiteX9" fmla="*/ 0 w 2696910"/>
              <a:gd name="connsiteY9" fmla="*/ 2877201 h 2877201"/>
              <a:gd name="connsiteX10" fmla="*/ 0 w 2696910"/>
              <a:gd name="connsiteY10" fmla="*/ 76841 h 2877201"/>
              <a:gd name="connsiteX11" fmla="*/ 544286 w 2696910"/>
              <a:gd name="connsiteY11" fmla="*/ 0 h 287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6910" h="2877201">
                <a:moveTo>
                  <a:pt x="544286" y="0"/>
                </a:moveTo>
                <a:lnTo>
                  <a:pt x="963433" y="0"/>
                </a:lnTo>
                <a:lnTo>
                  <a:pt x="863602" y="235601"/>
                </a:lnTo>
                <a:lnTo>
                  <a:pt x="1295402" y="1251601"/>
                </a:lnTo>
                <a:lnTo>
                  <a:pt x="2235202" y="1615668"/>
                </a:lnTo>
                <a:lnTo>
                  <a:pt x="2696910" y="1566660"/>
                </a:lnTo>
                <a:lnTo>
                  <a:pt x="2345527" y="1822492"/>
                </a:lnTo>
                <a:lnTo>
                  <a:pt x="2249971" y="2513427"/>
                </a:lnTo>
                <a:lnTo>
                  <a:pt x="2228573" y="2877201"/>
                </a:lnTo>
                <a:lnTo>
                  <a:pt x="0" y="2877201"/>
                </a:lnTo>
                <a:lnTo>
                  <a:pt x="0" y="76841"/>
                </a:lnTo>
                <a:lnTo>
                  <a:pt x="544286" y="0"/>
                </a:lnTo>
                <a:close/>
              </a:path>
            </a:pathLst>
          </a:cu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7652521">
            <a:off x="3281480" y="2882178"/>
            <a:ext cx="1032549" cy="708853"/>
          </a:xfrm>
          <a:custGeom>
            <a:avLst/>
            <a:gdLst>
              <a:gd name="connsiteX0" fmla="*/ 0 w 2133600"/>
              <a:gd name="connsiteY0" fmla="*/ 0 h 1464733"/>
              <a:gd name="connsiteX1" fmla="*/ 1261533 w 2133600"/>
              <a:gd name="connsiteY1" fmla="*/ 33866 h 1464733"/>
              <a:gd name="connsiteX2" fmla="*/ 1820333 w 2133600"/>
              <a:gd name="connsiteY2" fmla="*/ 575733 h 1464733"/>
              <a:gd name="connsiteX3" fmla="*/ 2133600 w 2133600"/>
              <a:gd name="connsiteY3" fmla="*/ 1185333 h 1464733"/>
              <a:gd name="connsiteX4" fmla="*/ 1202266 w 2133600"/>
              <a:gd name="connsiteY4" fmla="*/ 1464733 h 1464733"/>
              <a:gd name="connsiteX5" fmla="*/ 279400 w 2133600"/>
              <a:gd name="connsiteY5" fmla="*/ 1032933 h 146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3600" h="1464733">
                <a:moveTo>
                  <a:pt x="0" y="0"/>
                </a:moveTo>
                <a:lnTo>
                  <a:pt x="1261533" y="33866"/>
                </a:lnTo>
                <a:lnTo>
                  <a:pt x="1820333" y="575733"/>
                </a:lnTo>
                <a:lnTo>
                  <a:pt x="2133600" y="1185333"/>
                </a:lnTo>
                <a:lnTo>
                  <a:pt x="1202266" y="1464733"/>
                </a:lnTo>
                <a:lnTo>
                  <a:pt x="279400" y="103293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21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6748364" y="4704849"/>
            <a:ext cx="5443637" cy="2153151"/>
          </a:xfrm>
          <a:custGeom>
            <a:avLst/>
            <a:gdLst>
              <a:gd name="connsiteX0" fmla="*/ 4820955 w 5443637"/>
              <a:gd name="connsiteY0" fmla="*/ 1710 h 2153151"/>
              <a:gd name="connsiteX1" fmla="*/ 4936706 w 5443637"/>
              <a:gd name="connsiteY1" fmla="*/ 1902 h 2153151"/>
              <a:gd name="connsiteX2" fmla="*/ 5425038 w 5443637"/>
              <a:gd name="connsiteY2" fmla="*/ 103193 h 2153151"/>
              <a:gd name="connsiteX3" fmla="*/ 5443637 w 5443637"/>
              <a:gd name="connsiteY3" fmla="*/ 110181 h 2153151"/>
              <a:gd name="connsiteX4" fmla="*/ 5443637 w 5443637"/>
              <a:gd name="connsiteY4" fmla="*/ 2153151 h 2153151"/>
              <a:gd name="connsiteX5" fmla="*/ 0 w 5443637"/>
              <a:gd name="connsiteY5" fmla="*/ 2153151 h 2153151"/>
              <a:gd name="connsiteX6" fmla="*/ 49 w 5443637"/>
              <a:gd name="connsiteY6" fmla="*/ 2147092 h 2153151"/>
              <a:gd name="connsiteX7" fmla="*/ 2722897 w 5443637"/>
              <a:gd name="connsiteY7" fmla="*/ 945178 h 2153151"/>
              <a:gd name="connsiteX8" fmla="*/ 4820955 w 5443637"/>
              <a:gd name="connsiteY8" fmla="*/ 1710 h 215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43637" h="2153151">
                <a:moveTo>
                  <a:pt x="4820955" y="1710"/>
                </a:moveTo>
                <a:cubicBezTo>
                  <a:pt x="4860212" y="-598"/>
                  <a:pt x="4898807" y="-605"/>
                  <a:pt x="4936706" y="1902"/>
                </a:cubicBezTo>
                <a:cubicBezTo>
                  <a:pt x="5088304" y="11929"/>
                  <a:pt x="5257548" y="46219"/>
                  <a:pt x="5425038" y="103193"/>
                </a:cubicBezTo>
                <a:lnTo>
                  <a:pt x="5443637" y="110181"/>
                </a:lnTo>
                <a:lnTo>
                  <a:pt x="5443637" y="2153151"/>
                </a:lnTo>
                <a:lnTo>
                  <a:pt x="0" y="2153151"/>
                </a:lnTo>
                <a:lnTo>
                  <a:pt x="49" y="2147092"/>
                </a:lnTo>
                <a:cubicBezTo>
                  <a:pt x="70034" y="802590"/>
                  <a:pt x="1925655" y="1313495"/>
                  <a:pt x="2722897" y="945178"/>
                </a:cubicBezTo>
                <a:cubicBezTo>
                  <a:pt x="3494422" y="588743"/>
                  <a:pt x="4232107" y="36324"/>
                  <a:pt x="4820955" y="1710"/>
                </a:cubicBezTo>
                <a:close/>
              </a:path>
            </a:pathLst>
          </a:custGeom>
          <a:solidFill>
            <a:srgbClr val="B09F8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448907" y="4604189"/>
            <a:ext cx="5727050" cy="2277873"/>
          </a:xfrm>
          <a:custGeom>
            <a:avLst/>
            <a:gdLst>
              <a:gd name="connsiteX0" fmla="*/ 0 w 7507705"/>
              <a:gd name="connsiteY0" fmla="*/ 2310063 h 2310063"/>
              <a:gd name="connsiteX1" fmla="*/ 1443789 w 7507705"/>
              <a:gd name="connsiteY1" fmla="*/ 981777 h 2310063"/>
              <a:gd name="connsiteX2" fmla="*/ 5111015 w 7507705"/>
              <a:gd name="connsiteY2" fmla="*/ 0 h 2310063"/>
              <a:gd name="connsiteX3" fmla="*/ 7507705 w 7507705"/>
              <a:gd name="connsiteY3" fmla="*/ 760396 h 2310063"/>
              <a:gd name="connsiteX0" fmla="*/ 0 w 7517330"/>
              <a:gd name="connsiteY0" fmla="*/ 2252312 h 2252312"/>
              <a:gd name="connsiteX1" fmla="*/ 1453414 w 7517330"/>
              <a:gd name="connsiteY1" fmla="*/ 98177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453414 w 7517330"/>
              <a:gd name="connsiteY1" fmla="*/ 98177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453414 w 7517330"/>
              <a:gd name="connsiteY1" fmla="*/ 98177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511166 w 7517330"/>
              <a:gd name="connsiteY1" fmla="*/ 136678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511166 w 7517330"/>
              <a:gd name="connsiteY1" fmla="*/ 136678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511166 w 7517330"/>
              <a:gd name="connsiteY1" fmla="*/ 136678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449953"/>
              <a:gd name="connsiteY0" fmla="*/ 2252312 h 2252312"/>
              <a:gd name="connsiteX1" fmla="*/ 1443789 w 7449953"/>
              <a:gd name="connsiteY1" fmla="*/ 1366787 h 2252312"/>
              <a:gd name="connsiteX2" fmla="*/ 5053263 w 7449953"/>
              <a:gd name="connsiteY2" fmla="*/ 0 h 2252312"/>
              <a:gd name="connsiteX3" fmla="*/ 7449953 w 7449953"/>
              <a:gd name="connsiteY3" fmla="*/ 760396 h 2252312"/>
              <a:gd name="connsiteX0" fmla="*/ 0 w 7449953"/>
              <a:gd name="connsiteY0" fmla="*/ 2286069 h 2286069"/>
              <a:gd name="connsiteX1" fmla="*/ 1443789 w 7449953"/>
              <a:gd name="connsiteY1" fmla="*/ 1400544 h 2286069"/>
              <a:gd name="connsiteX2" fmla="*/ 5053263 w 7449953"/>
              <a:gd name="connsiteY2" fmla="*/ 33757 h 2286069"/>
              <a:gd name="connsiteX3" fmla="*/ 7449953 w 7449953"/>
              <a:gd name="connsiteY3" fmla="*/ 794153 h 2286069"/>
              <a:gd name="connsiteX0" fmla="*/ 0 w 7449953"/>
              <a:gd name="connsiteY0" fmla="*/ 2276635 h 2276635"/>
              <a:gd name="connsiteX1" fmla="*/ 1443789 w 7449953"/>
              <a:gd name="connsiteY1" fmla="*/ 1391110 h 2276635"/>
              <a:gd name="connsiteX2" fmla="*/ 5005137 w 7449953"/>
              <a:gd name="connsiteY2" fmla="*/ 33948 h 2276635"/>
              <a:gd name="connsiteX3" fmla="*/ 7449953 w 7449953"/>
              <a:gd name="connsiteY3" fmla="*/ 784719 h 2276635"/>
              <a:gd name="connsiteX0" fmla="*/ 0 w 6391174"/>
              <a:gd name="connsiteY0" fmla="*/ 2242736 h 2242736"/>
              <a:gd name="connsiteX1" fmla="*/ 1443789 w 6391174"/>
              <a:gd name="connsiteY1" fmla="*/ 1357211 h 2242736"/>
              <a:gd name="connsiteX2" fmla="*/ 5005137 w 6391174"/>
              <a:gd name="connsiteY2" fmla="*/ 49 h 2242736"/>
              <a:gd name="connsiteX3" fmla="*/ 6391174 w 6391174"/>
              <a:gd name="connsiteY3" fmla="*/ 1405338 h 2242736"/>
              <a:gd name="connsiteX0" fmla="*/ 0 w 6391174"/>
              <a:gd name="connsiteY0" fmla="*/ 2242736 h 2242736"/>
              <a:gd name="connsiteX1" fmla="*/ 1443789 w 6391174"/>
              <a:gd name="connsiteY1" fmla="*/ 1357211 h 2242736"/>
              <a:gd name="connsiteX2" fmla="*/ 5005137 w 6391174"/>
              <a:gd name="connsiteY2" fmla="*/ 49 h 2242736"/>
              <a:gd name="connsiteX3" fmla="*/ 6391174 w 6391174"/>
              <a:gd name="connsiteY3" fmla="*/ 1405338 h 2242736"/>
              <a:gd name="connsiteX0" fmla="*/ 0 w 6391174"/>
              <a:gd name="connsiteY0" fmla="*/ 2243091 h 2243091"/>
              <a:gd name="connsiteX1" fmla="*/ 2531444 w 6391174"/>
              <a:gd name="connsiteY1" fmla="*/ 1270938 h 2243091"/>
              <a:gd name="connsiteX2" fmla="*/ 5005137 w 6391174"/>
              <a:gd name="connsiteY2" fmla="*/ 404 h 2243091"/>
              <a:gd name="connsiteX3" fmla="*/ 6391174 w 6391174"/>
              <a:gd name="connsiteY3" fmla="*/ 1405693 h 2243091"/>
              <a:gd name="connsiteX0" fmla="*/ 0 w 6391174"/>
              <a:gd name="connsiteY0" fmla="*/ 2243007 h 2243007"/>
              <a:gd name="connsiteX1" fmla="*/ 2531444 w 6391174"/>
              <a:gd name="connsiteY1" fmla="*/ 1270854 h 2243007"/>
              <a:gd name="connsiteX2" fmla="*/ 5005137 w 6391174"/>
              <a:gd name="connsiteY2" fmla="*/ 320 h 2243007"/>
              <a:gd name="connsiteX3" fmla="*/ 6391174 w 6391174"/>
              <a:gd name="connsiteY3" fmla="*/ 1405609 h 2243007"/>
              <a:gd name="connsiteX0" fmla="*/ 0 w 6391174"/>
              <a:gd name="connsiteY0" fmla="*/ 2281578 h 2281578"/>
              <a:gd name="connsiteX1" fmla="*/ 2531444 w 6391174"/>
              <a:gd name="connsiteY1" fmla="*/ 1309425 h 2281578"/>
              <a:gd name="connsiteX2" fmla="*/ 4754880 w 6391174"/>
              <a:gd name="connsiteY2" fmla="*/ 390 h 2281578"/>
              <a:gd name="connsiteX3" fmla="*/ 6391174 w 6391174"/>
              <a:gd name="connsiteY3" fmla="*/ 1444180 h 2281578"/>
              <a:gd name="connsiteX0" fmla="*/ 17 w 6391191"/>
              <a:gd name="connsiteY0" fmla="*/ 2281578 h 2281578"/>
              <a:gd name="connsiteX1" fmla="*/ 2531461 w 6391191"/>
              <a:gd name="connsiteY1" fmla="*/ 1309425 h 2281578"/>
              <a:gd name="connsiteX2" fmla="*/ 4754897 w 6391191"/>
              <a:gd name="connsiteY2" fmla="*/ 390 h 2281578"/>
              <a:gd name="connsiteX3" fmla="*/ 6391191 w 6391191"/>
              <a:gd name="connsiteY3" fmla="*/ 1444180 h 2281578"/>
              <a:gd name="connsiteX0" fmla="*/ 19 w 6285315"/>
              <a:gd name="connsiteY0" fmla="*/ 2271953 h 2271953"/>
              <a:gd name="connsiteX1" fmla="*/ 2425585 w 6285315"/>
              <a:gd name="connsiteY1" fmla="*/ 1309425 h 2271953"/>
              <a:gd name="connsiteX2" fmla="*/ 4649021 w 6285315"/>
              <a:gd name="connsiteY2" fmla="*/ 390 h 2271953"/>
              <a:gd name="connsiteX3" fmla="*/ 6285315 w 6285315"/>
              <a:gd name="connsiteY3" fmla="*/ 1444180 h 2271953"/>
              <a:gd name="connsiteX0" fmla="*/ 19 w 6285315"/>
              <a:gd name="connsiteY0" fmla="*/ 2271953 h 2271953"/>
              <a:gd name="connsiteX1" fmla="*/ 2425585 w 6285315"/>
              <a:gd name="connsiteY1" fmla="*/ 1309425 h 2271953"/>
              <a:gd name="connsiteX2" fmla="*/ 4649021 w 6285315"/>
              <a:gd name="connsiteY2" fmla="*/ 390 h 2271953"/>
              <a:gd name="connsiteX3" fmla="*/ 6285315 w 6285315"/>
              <a:gd name="connsiteY3" fmla="*/ 1444180 h 2271953"/>
              <a:gd name="connsiteX0" fmla="*/ 19 w 6285315"/>
              <a:gd name="connsiteY0" fmla="*/ 2282053 h 2282053"/>
              <a:gd name="connsiteX1" fmla="*/ 2425585 w 6285315"/>
              <a:gd name="connsiteY1" fmla="*/ 1319525 h 2282053"/>
              <a:gd name="connsiteX2" fmla="*/ 4649021 w 6285315"/>
              <a:gd name="connsiteY2" fmla="*/ 10490 h 2282053"/>
              <a:gd name="connsiteX3" fmla="*/ 6285315 w 6285315"/>
              <a:gd name="connsiteY3" fmla="*/ 1454280 h 2282053"/>
              <a:gd name="connsiteX0" fmla="*/ 19 w 5753482"/>
              <a:gd name="connsiteY0" fmla="*/ 2319564 h 2319564"/>
              <a:gd name="connsiteX1" fmla="*/ 2425585 w 5753482"/>
              <a:gd name="connsiteY1" fmla="*/ 1357036 h 2319564"/>
              <a:gd name="connsiteX2" fmla="*/ 4649021 w 5753482"/>
              <a:gd name="connsiteY2" fmla="*/ 48001 h 2319564"/>
              <a:gd name="connsiteX3" fmla="*/ 5753482 w 5753482"/>
              <a:gd name="connsiteY3" fmla="*/ 1010528 h 2319564"/>
              <a:gd name="connsiteX0" fmla="*/ 19 w 5753482"/>
              <a:gd name="connsiteY0" fmla="*/ 2277873 h 2277873"/>
              <a:gd name="connsiteX1" fmla="*/ 2425585 w 5753482"/>
              <a:gd name="connsiteY1" fmla="*/ 1315345 h 2277873"/>
              <a:gd name="connsiteX2" fmla="*/ 4649021 w 5753482"/>
              <a:gd name="connsiteY2" fmla="*/ 6310 h 2277873"/>
              <a:gd name="connsiteX3" fmla="*/ 5753482 w 5753482"/>
              <a:gd name="connsiteY3" fmla="*/ 968837 h 227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3482" h="2277873">
                <a:moveTo>
                  <a:pt x="19" y="2277873"/>
                </a:moveTo>
                <a:cubicBezTo>
                  <a:pt x="-6399" y="1113216"/>
                  <a:pt x="1650751" y="1693939"/>
                  <a:pt x="2425585" y="1315345"/>
                </a:cubicBezTo>
                <a:cubicBezTo>
                  <a:pt x="3200419" y="936751"/>
                  <a:pt x="4094372" y="64061"/>
                  <a:pt x="4649021" y="6310"/>
                </a:cubicBezTo>
                <a:cubicBezTo>
                  <a:pt x="5203670" y="-51441"/>
                  <a:pt x="5560400" y="288652"/>
                  <a:pt x="5753482" y="968837"/>
                </a:cubicBezTo>
              </a:path>
            </a:pathLst>
          </a:custGeom>
          <a:noFill/>
          <a:ln>
            <a:solidFill>
              <a:srgbClr val="B09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10800000" flipH="1">
            <a:off x="-1" y="-12557"/>
            <a:ext cx="3674788" cy="242442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7E887D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11076794" flipH="1">
            <a:off x="74617" y="-169086"/>
            <a:ext cx="4040184" cy="2377694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  <a:gd name="connsiteX0" fmla="*/ 914344 w 3560405"/>
              <a:gd name="connsiteY0" fmla="*/ 1091 h 2346051"/>
              <a:gd name="connsiteX1" fmla="*/ 2469465 w 3560405"/>
              <a:gd name="connsiteY1" fmla="*/ 728614 h 2346051"/>
              <a:gd name="connsiteX2" fmla="*/ 3438830 w 3560405"/>
              <a:gd name="connsiteY2" fmla="*/ 2307077 h 2346051"/>
              <a:gd name="connsiteX3" fmla="*/ 3401736 w 3560405"/>
              <a:gd name="connsiteY3" fmla="*/ 2346051 h 2346051"/>
              <a:gd name="connsiteX4" fmla="*/ 0 w 3560405"/>
              <a:gd name="connsiteY4" fmla="*/ 2346051 h 2346051"/>
              <a:gd name="connsiteX5" fmla="*/ 0 w 3560405"/>
              <a:gd name="connsiteY5" fmla="*/ 199042 h 2346051"/>
              <a:gd name="connsiteX6" fmla="*/ 98382 w 3560405"/>
              <a:gd name="connsiteY6" fmla="*/ 151316 h 2346051"/>
              <a:gd name="connsiteX7" fmla="*/ 914344 w 3560405"/>
              <a:gd name="connsiteY7" fmla="*/ 1091 h 2346051"/>
              <a:gd name="connsiteX0" fmla="*/ 914344 w 3401736"/>
              <a:gd name="connsiteY0" fmla="*/ 1091 h 2346051"/>
              <a:gd name="connsiteX1" fmla="*/ 2469465 w 3401736"/>
              <a:gd name="connsiteY1" fmla="*/ 728614 h 2346051"/>
              <a:gd name="connsiteX2" fmla="*/ 3013784 w 3401736"/>
              <a:gd name="connsiteY2" fmla="*/ 1847630 h 2346051"/>
              <a:gd name="connsiteX3" fmla="*/ 3401736 w 3401736"/>
              <a:gd name="connsiteY3" fmla="*/ 2346051 h 2346051"/>
              <a:gd name="connsiteX4" fmla="*/ 0 w 3401736"/>
              <a:gd name="connsiteY4" fmla="*/ 2346051 h 2346051"/>
              <a:gd name="connsiteX5" fmla="*/ 0 w 3401736"/>
              <a:gd name="connsiteY5" fmla="*/ 199042 h 2346051"/>
              <a:gd name="connsiteX6" fmla="*/ 98382 w 3401736"/>
              <a:gd name="connsiteY6" fmla="*/ 151316 h 2346051"/>
              <a:gd name="connsiteX7" fmla="*/ 914344 w 3401736"/>
              <a:gd name="connsiteY7" fmla="*/ 1091 h 2346051"/>
              <a:gd name="connsiteX0" fmla="*/ 914344 w 3143791"/>
              <a:gd name="connsiteY0" fmla="*/ 1091 h 2346051"/>
              <a:gd name="connsiteX1" fmla="*/ 2469465 w 3143791"/>
              <a:gd name="connsiteY1" fmla="*/ 728614 h 2346051"/>
              <a:gd name="connsiteX2" fmla="*/ 3013784 w 3143791"/>
              <a:gd name="connsiteY2" fmla="*/ 1847630 h 2346051"/>
              <a:gd name="connsiteX3" fmla="*/ 0 w 3143791"/>
              <a:gd name="connsiteY3" fmla="*/ 2346051 h 2346051"/>
              <a:gd name="connsiteX4" fmla="*/ 0 w 3143791"/>
              <a:gd name="connsiteY4" fmla="*/ 199042 h 2346051"/>
              <a:gd name="connsiteX5" fmla="*/ 98382 w 3143791"/>
              <a:gd name="connsiteY5" fmla="*/ 151316 h 2346051"/>
              <a:gd name="connsiteX6" fmla="*/ 914344 w 3143791"/>
              <a:gd name="connsiteY6" fmla="*/ 1091 h 2346051"/>
              <a:gd name="connsiteX0" fmla="*/ 0 w 3143791"/>
              <a:gd name="connsiteY0" fmla="*/ 2346051 h 2405814"/>
              <a:gd name="connsiteX1" fmla="*/ 0 w 3143791"/>
              <a:gd name="connsiteY1" fmla="*/ 199042 h 2405814"/>
              <a:gd name="connsiteX2" fmla="*/ 98382 w 3143791"/>
              <a:gd name="connsiteY2" fmla="*/ 151316 h 2405814"/>
              <a:gd name="connsiteX3" fmla="*/ 914344 w 3143791"/>
              <a:gd name="connsiteY3" fmla="*/ 1091 h 2405814"/>
              <a:gd name="connsiteX4" fmla="*/ 2469465 w 3143791"/>
              <a:gd name="connsiteY4" fmla="*/ 728614 h 2405814"/>
              <a:gd name="connsiteX5" fmla="*/ 3013784 w 3143791"/>
              <a:gd name="connsiteY5" fmla="*/ 1847630 h 2405814"/>
              <a:gd name="connsiteX6" fmla="*/ 57948 w 3143791"/>
              <a:gd name="connsiteY6" fmla="*/ 2405814 h 2405814"/>
              <a:gd name="connsiteX0" fmla="*/ 0 w 3143791"/>
              <a:gd name="connsiteY0" fmla="*/ 2346051 h 2346051"/>
              <a:gd name="connsiteX1" fmla="*/ 0 w 3143791"/>
              <a:gd name="connsiteY1" fmla="*/ 199042 h 2346051"/>
              <a:gd name="connsiteX2" fmla="*/ 98382 w 3143791"/>
              <a:gd name="connsiteY2" fmla="*/ 151316 h 2346051"/>
              <a:gd name="connsiteX3" fmla="*/ 914344 w 3143791"/>
              <a:gd name="connsiteY3" fmla="*/ 1091 h 2346051"/>
              <a:gd name="connsiteX4" fmla="*/ 2469465 w 3143791"/>
              <a:gd name="connsiteY4" fmla="*/ 728614 h 2346051"/>
              <a:gd name="connsiteX5" fmla="*/ 3013784 w 3143791"/>
              <a:gd name="connsiteY5" fmla="*/ 1847630 h 2346051"/>
              <a:gd name="connsiteX6" fmla="*/ 2212347 w 3143791"/>
              <a:gd name="connsiteY6" fmla="*/ 2046590 h 2346051"/>
              <a:gd name="connsiteX0" fmla="*/ 0 w 3180028"/>
              <a:gd name="connsiteY0" fmla="*/ 538753 h 2046590"/>
              <a:gd name="connsiteX1" fmla="*/ 36237 w 3180028"/>
              <a:gd name="connsiteY1" fmla="*/ 199042 h 2046590"/>
              <a:gd name="connsiteX2" fmla="*/ 134619 w 3180028"/>
              <a:gd name="connsiteY2" fmla="*/ 151316 h 2046590"/>
              <a:gd name="connsiteX3" fmla="*/ 950581 w 3180028"/>
              <a:gd name="connsiteY3" fmla="*/ 1091 h 2046590"/>
              <a:gd name="connsiteX4" fmla="*/ 2505702 w 3180028"/>
              <a:gd name="connsiteY4" fmla="*/ 728614 h 2046590"/>
              <a:gd name="connsiteX5" fmla="*/ 3050021 w 3180028"/>
              <a:gd name="connsiteY5" fmla="*/ 1847630 h 2046590"/>
              <a:gd name="connsiteX6" fmla="*/ 2248584 w 3180028"/>
              <a:gd name="connsiteY6" fmla="*/ 2046590 h 2046590"/>
              <a:gd name="connsiteX0" fmla="*/ 0 w 3180028"/>
              <a:gd name="connsiteY0" fmla="*/ 538753 h 2046590"/>
              <a:gd name="connsiteX1" fmla="*/ 134619 w 3180028"/>
              <a:gd name="connsiteY1" fmla="*/ 151316 h 2046590"/>
              <a:gd name="connsiteX2" fmla="*/ 950581 w 3180028"/>
              <a:gd name="connsiteY2" fmla="*/ 1091 h 2046590"/>
              <a:gd name="connsiteX3" fmla="*/ 2505702 w 3180028"/>
              <a:gd name="connsiteY3" fmla="*/ 728614 h 2046590"/>
              <a:gd name="connsiteX4" fmla="*/ 3050021 w 3180028"/>
              <a:gd name="connsiteY4" fmla="*/ 1847630 h 2046590"/>
              <a:gd name="connsiteX5" fmla="*/ 2248584 w 3180028"/>
              <a:gd name="connsiteY5" fmla="*/ 2046590 h 2046590"/>
              <a:gd name="connsiteX0" fmla="*/ 0 w 3045409"/>
              <a:gd name="connsiteY0" fmla="*/ 151316 h 2046590"/>
              <a:gd name="connsiteX1" fmla="*/ 815962 w 3045409"/>
              <a:gd name="connsiteY1" fmla="*/ 1091 h 2046590"/>
              <a:gd name="connsiteX2" fmla="*/ 2371083 w 3045409"/>
              <a:gd name="connsiteY2" fmla="*/ 728614 h 2046590"/>
              <a:gd name="connsiteX3" fmla="*/ 2915402 w 3045409"/>
              <a:gd name="connsiteY3" fmla="*/ 1847630 h 2046590"/>
              <a:gd name="connsiteX4" fmla="*/ 2113965 w 3045409"/>
              <a:gd name="connsiteY4" fmla="*/ 2046590 h 2046590"/>
              <a:gd name="connsiteX0" fmla="*/ 0 w 3045409"/>
              <a:gd name="connsiteY0" fmla="*/ 151316 h 1847630"/>
              <a:gd name="connsiteX1" fmla="*/ 815962 w 3045409"/>
              <a:gd name="connsiteY1" fmla="*/ 1091 h 1847630"/>
              <a:gd name="connsiteX2" fmla="*/ 2371083 w 3045409"/>
              <a:gd name="connsiteY2" fmla="*/ 728614 h 1847630"/>
              <a:gd name="connsiteX3" fmla="*/ 2915402 w 3045409"/>
              <a:gd name="connsiteY3" fmla="*/ 1847630 h 184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5409" h="1847630">
                <a:moveTo>
                  <a:pt x="0" y="151316"/>
                </a:moveTo>
                <a:cubicBezTo>
                  <a:pt x="257183" y="40829"/>
                  <a:pt x="533329" y="-8113"/>
                  <a:pt x="815962" y="1091"/>
                </a:cubicBezTo>
                <a:cubicBezTo>
                  <a:pt x="1324702" y="17657"/>
                  <a:pt x="2021176" y="420858"/>
                  <a:pt x="2371083" y="728614"/>
                </a:cubicBezTo>
                <a:cubicBezTo>
                  <a:pt x="2720990" y="1036370"/>
                  <a:pt x="3307350" y="1346069"/>
                  <a:pt x="2915402" y="1847630"/>
                </a:cubicBezTo>
              </a:path>
            </a:pathLst>
          </a:custGeom>
          <a:noFill/>
          <a:ln w="19050">
            <a:solidFill>
              <a:srgbClr val="B09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10800000" flipH="1">
            <a:off x="2785626" y="771298"/>
            <a:ext cx="1153705" cy="856713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" fmla="*/ 0 w 554758"/>
              <a:gd name="connsiteY0" fmla="*/ 287867 h 380937"/>
              <a:gd name="connsiteX1" fmla="*/ 245533 w 554758"/>
              <a:gd name="connsiteY1" fmla="*/ 0 h 380937"/>
              <a:gd name="connsiteX2" fmla="*/ 550333 w 554758"/>
              <a:gd name="connsiteY2" fmla="*/ 364067 h 380937"/>
              <a:gd name="connsiteX3" fmla="*/ 0 w 554758"/>
              <a:gd name="connsiteY3" fmla="*/ 287867 h 380937"/>
              <a:gd name="connsiteX0" fmla="*/ 0 w 556881"/>
              <a:gd name="connsiteY0" fmla="*/ 287867 h 404820"/>
              <a:gd name="connsiteX1" fmla="*/ 245533 w 556881"/>
              <a:gd name="connsiteY1" fmla="*/ 0 h 404820"/>
              <a:gd name="connsiteX2" fmla="*/ 550333 w 556881"/>
              <a:gd name="connsiteY2" fmla="*/ 364067 h 404820"/>
              <a:gd name="connsiteX3" fmla="*/ 0 w 556881"/>
              <a:gd name="connsiteY3" fmla="*/ 287867 h 404820"/>
              <a:gd name="connsiteX0" fmla="*/ 0 w 499499"/>
              <a:gd name="connsiteY0" fmla="*/ 287867 h 380660"/>
              <a:gd name="connsiteX1" fmla="*/ 245533 w 499499"/>
              <a:gd name="connsiteY1" fmla="*/ 0 h 380660"/>
              <a:gd name="connsiteX2" fmla="*/ 491389 w 499499"/>
              <a:gd name="connsiteY2" fmla="*/ 332861 h 380660"/>
              <a:gd name="connsiteX3" fmla="*/ 0 w 499499"/>
              <a:gd name="connsiteY3" fmla="*/ 287867 h 380660"/>
              <a:gd name="connsiteX0" fmla="*/ 5364 w 502098"/>
              <a:gd name="connsiteY0" fmla="*/ 288039 h 380832"/>
              <a:gd name="connsiteX1" fmla="*/ 250897 w 502098"/>
              <a:gd name="connsiteY1" fmla="*/ 172 h 380832"/>
              <a:gd name="connsiteX2" fmla="*/ 496753 w 502098"/>
              <a:gd name="connsiteY2" fmla="*/ 333033 h 380832"/>
              <a:gd name="connsiteX3" fmla="*/ 5364 w 502098"/>
              <a:gd name="connsiteY3" fmla="*/ 288039 h 380832"/>
              <a:gd name="connsiteX0" fmla="*/ 6042 w 503451"/>
              <a:gd name="connsiteY0" fmla="*/ 291633 h 384426"/>
              <a:gd name="connsiteX1" fmla="*/ 251575 w 503451"/>
              <a:gd name="connsiteY1" fmla="*/ 3766 h 384426"/>
              <a:gd name="connsiteX2" fmla="*/ 497431 w 503451"/>
              <a:gd name="connsiteY2" fmla="*/ 336627 h 384426"/>
              <a:gd name="connsiteX3" fmla="*/ 6042 w 503451"/>
              <a:gd name="connsiteY3" fmla="*/ 291633 h 384426"/>
              <a:gd name="connsiteX0" fmla="*/ 6576 w 502883"/>
              <a:gd name="connsiteY0" fmla="*/ 254042 h 319353"/>
              <a:gd name="connsiteX1" fmla="*/ 234772 w 502883"/>
              <a:gd name="connsiteY1" fmla="*/ 4315 h 319353"/>
              <a:gd name="connsiteX2" fmla="*/ 497965 w 502883"/>
              <a:gd name="connsiteY2" fmla="*/ 299036 h 319353"/>
              <a:gd name="connsiteX3" fmla="*/ 6576 w 502883"/>
              <a:gd name="connsiteY3" fmla="*/ 254042 h 319353"/>
              <a:gd name="connsiteX0" fmla="*/ 6576 w 502883"/>
              <a:gd name="connsiteY0" fmla="*/ 254042 h 364273"/>
              <a:gd name="connsiteX1" fmla="*/ 234772 w 502883"/>
              <a:gd name="connsiteY1" fmla="*/ 4315 h 364273"/>
              <a:gd name="connsiteX2" fmla="*/ 497965 w 502883"/>
              <a:gd name="connsiteY2" fmla="*/ 299036 h 364273"/>
              <a:gd name="connsiteX3" fmla="*/ 6576 w 502883"/>
              <a:gd name="connsiteY3" fmla="*/ 254042 h 364273"/>
              <a:gd name="connsiteX0" fmla="*/ 6576 w 502883"/>
              <a:gd name="connsiteY0" fmla="*/ 254042 h 318227"/>
              <a:gd name="connsiteX1" fmla="*/ 234772 w 502883"/>
              <a:gd name="connsiteY1" fmla="*/ 4315 h 318227"/>
              <a:gd name="connsiteX2" fmla="*/ 497965 w 502883"/>
              <a:gd name="connsiteY2" fmla="*/ 299036 h 318227"/>
              <a:gd name="connsiteX3" fmla="*/ 6576 w 502883"/>
              <a:gd name="connsiteY3" fmla="*/ 254042 h 318227"/>
              <a:gd name="connsiteX0" fmla="*/ 7499 w 503806"/>
              <a:gd name="connsiteY0" fmla="*/ 256793 h 356445"/>
              <a:gd name="connsiteX1" fmla="*/ 235695 w 503806"/>
              <a:gd name="connsiteY1" fmla="*/ 7066 h 356445"/>
              <a:gd name="connsiteX2" fmla="*/ 498888 w 503806"/>
              <a:gd name="connsiteY2" fmla="*/ 301787 h 356445"/>
              <a:gd name="connsiteX3" fmla="*/ 7499 w 503806"/>
              <a:gd name="connsiteY3" fmla="*/ 256793 h 356445"/>
              <a:gd name="connsiteX0" fmla="*/ 3419 w 424423"/>
              <a:gd name="connsiteY0" fmla="*/ 249803 h 299206"/>
              <a:gd name="connsiteX1" fmla="*/ 231615 w 424423"/>
              <a:gd name="connsiteY1" fmla="*/ 76 h 299206"/>
              <a:gd name="connsiteX2" fmla="*/ 418527 w 424423"/>
              <a:gd name="connsiteY2" fmla="*/ 277460 h 299206"/>
              <a:gd name="connsiteX3" fmla="*/ 3419 w 424423"/>
              <a:gd name="connsiteY3" fmla="*/ 249803 h 299206"/>
              <a:gd name="connsiteX0" fmla="*/ 3419 w 443266"/>
              <a:gd name="connsiteY0" fmla="*/ 249803 h 328404"/>
              <a:gd name="connsiteX1" fmla="*/ 231615 w 443266"/>
              <a:gd name="connsiteY1" fmla="*/ 76 h 328404"/>
              <a:gd name="connsiteX2" fmla="*/ 418527 w 443266"/>
              <a:gd name="connsiteY2" fmla="*/ 277460 h 328404"/>
              <a:gd name="connsiteX3" fmla="*/ 3419 w 443266"/>
              <a:gd name="connsiteY3" fmla="*/ 249803 h 328404"/>
              <a:gd name="connsiteX0" fmla="*/ 5963 w 456159"/>
              <a:gd name="connsiteY0" fmla="*/ 249803 h 328404"/>
              <a:gd name="connsiteX1" fmla="*/ 234159 w 456159"/>
              <a:gd name="connsiteY1" fmla="*/ 76 h 328404"/>
              <a:gd name="connsiteX2" fmla="*/ 421071 w 456159"/>
              <a:gd name="connsiteY2" fmla="*/ 277460 h 328404"/>
              <a:gd name="connsiteX3" fmla="*/ 5963 w 456159"/>
              <a:gd name="connsiteY3" fmla="*/ 249803 h 328404"/>
              <a:gd name="connsiteX0" fmla="*/ 7001 w 457197"/>
              <a:gd name="connsiteY0" fmla="*/ 249820 h 339505"/>
              <a:gd name="connsiteX1" fmla="*/ 235197 w 457197"/>
              <a:gd name="connsiteY1" fmla="*/ 93 h 339505"/>
              <a:gd name="connsiteX2" fmla="*/ 422109 w 457197"/>
              <a:gd name="connsiteY2" fmla="*/ 277477 h 339505"/>
              <a:gd name="connsiteX3" fmla="*/ 7001 w 457197"/>
              <a:gd name="connsiteY3" fmla="*/ 249820 h 33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D3C6B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313138" y="2220619"/>
            <a:ext cx="5582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200" dirty="0">
                <a:solidFill>
                  <a:srgbClr val="7E8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 REPORT TEMPLATE</a:t>
            </a:r>
            <a:endParaRPr lang="zh-CN" altLang="en-US" sz="2200" dirty="0">
              <a:solidFill>
                <a:srgbClr val="7E887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06944" y="3810939"/>
            <a:ext cx="738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rgbClr val="7E8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12" name="PA_文本框 2"/>
          <p:cNvSpPr txBox="1"/>
          <p:nvPr>
            <p:custDataLst>
              <p:tags r:id="rId1"/>
            </p:custDataLst>
          </p:nvPr>
        </p:nvSpPr>
        <p:spPr>
          <a:xfrm>
            <a:off x="2003479" y="2686667"/>
            <a:ext cx="8198855" cy="116339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5800" b="0" dirty="0">
                <a:solidFill>
                  <a:srgbClr val="7E887D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汇报完毕 谢谢观看</a:t>
            </a:r>
            <a:endParaRPr lang="en-US" sz="5800" b="0" dirty="0">
              <a:solidFill>
                <a:srgbClr val="7E887D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" y="3980799"/>
            <a:ext cx="2696910" cy="2877201"/>
          </a:xfrm>
          <a:custGeom>
            <a:avLst/>
            <a:gdLst>
              <a:gd name="connsiteX0" fmla="*/ 544286 w 2696910"/>
              <a:gd name="connsiteY0" fmla="*/ 0 h 2877201"/>
              <a:gd name="connsiteX1" fmla="*/ 963433 w 2696910"/>
              <a:gd name="connsiteY1" fmla="*/ 0 h 2877201"/>
              <a:gd name="connsiteX2" fmla="*/ 863602 w 2696910"/>
              <a:gd name="connsiteY2" fmla="*/ 235601 h 2877201"/>
              <a:gd name="connsiteX3" fmla="*/ 1295402 w 2696910"/>
              <a:gd name="connsiteY3" fmla="*/ 1251601 h 2877201"/>
              <a:gd name="connsiteX4" fmla="*/ 2235202 w 2696910"/>
              <a:gd name="connsiteY4" fmla="*/ 1615668 h 2877201"/>
              <a:gd name="connsiteX5" fmla="*/ 2696910 w 2696910"/>
              <a:gd name="connsiteY5" fmla="*/ 1566660 h 2877201"/>
              <a:gd name="connsiteX6" fmla="*/ 2345527 w 2696910"/>
              <a:gd name="connsiteY6" fmla="*/ 1822492 h 2877201"/>
              <a:gd name="connsiteX7" fmla="*/ 2249971 w 2696910"/>
              <a:gd name="connsiteY7" fmla="*/ 2513427 h 2877201"/>
              <a:gd name="connsiteX8" fmla="*/ 2228573 w 2696910"/>
              <a:gd name="connsiteY8" fmla="*/ 2877201 h 2877201"/>
              <a:gd name="connsiteX9" fmla="*/ 0 w 2696910"/>
              <a:gd name="connsiteY9" fmla="*/ 2877201 h 2877201"/>
              <a:gd name="connsiteX10" fmla="*/ 0 w 2696910"/>
              <a:gd name="connsiteY10" fmla="*/ 76841 h 2877201"/>
              <a:gd name="connsiteX11" fmla="*/ 544286 w 2696910"/>
              <a:gd name="connsiteY11" fmla="*/ 0 h 287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6910" h="2877201">
                <a:moveTo>
                  <a:pt x="544286" y="0"/>
                </a:moveTo>
                <a:lnTo>
                  <a:pt x="963433" y="0"/>
                </a:lnTo>
                <a:lnTo>
                  <a:pt x="863602" y="235601"/>
                </a:lnTo>
                <a:lnTo>
                  <a:pt x="1295402" y="1251601"/>
                </a:lnTo>
                <a:lnTo>
                  <a:pt x="2235202" y="1615668"/>
                </a:lnTo>
                <a:lnTo>
                  <a:pt x="2696910" y="1566660"/>
                </a:lnTo>
                <a:lnTo>
                  <a:pt x="2345527" y="1822492"/>
                </a:lnTo>
                <a:lnTo>
                  <a:pt x="2249971" y="2513427"/>
                </a:lnTo>
                <a:lnTo>
                  <a:pt x="2228573" y="2877201"/>
                </a:lnTo>
                <a:lnTo>
                  <a:pt x="0" y="2877201"/>
                </a:lnTo>
                <a:lnTo>
                  <a:pt x="0" y="76841"/>
                </a:lnTo>
                <a:lnTo>
                  <a:pt x="544286" y="0"/>
                </a:lnTo>
                <a:close/>
              </a:path>
            </a:pathLst>
          </a:cu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8345099">
            <a:off x="10156829" y="-192239"/>
            <a:ext cx="2288075" cy="1903194"/>
          </a:xfrm>
          <a:custGeom>
            <a:avLst/>
            <a:gdLst>
              <a:gd name="connsiteX0" fmla="*/ 1432313 w 2288075"/>
              <a:gd name="connsiteY0" fmla="*/ 38451 h 1903194"/>
              <a:gd name="connsiteX1" fmla="*/ 2288075 w 2288075"/>
              <a:gd name="connsiteY1" fmla="*/ 1227107 h 1903194"/>
              <a:gd name="connsiteX2" fmla="*/ 1348988 w 2288075"/>
              <a:gd name="connsiteY2" fmla="*/ 1903194 h 1903194"/>
              <a:gd name="connsiteX3" fmla="*/ 393925 w 2288075"/>
              <a:gd name="connsiteY3" fmla="*/ 1456330 h 1903194"/>
              <a:gd name="connsiteX4" fmla="*/ 0 w 2288075"/>
              <a:gd name="connsiteY4" fmla="*/ 0 h 1903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8075" h="1903194">
                <a:moveTo>
                  <a:pt x="1432313" y="38451"/>
                </a:moveTo>
                <a:lnTo>
                  <a:pt x="2288075" y="1227107"/>
                </a:lnTo>
                <a:lnTo>
                  <a:pt x="1348988" y="1903194"/>
                </a:lnTo>
                <a:lnTo>
                  <a:pt x="393925" y="145633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338817">
            <a:off x="10619672" y="965989"/>
            <a:ext cx="1602824" cy="1100351"/>
          </a:xfrm>
          <a:custGeom>
            <a:avLst/>
            <a:gdLst>
              <a:gd name="connsiteX0" fmla="*/ 0 w 2133600"/>
              <a:gd name="connsiteY0" fmla="*/ 0 h 1464733"/>
              <a:gd name="connsiteX1" fmla="*/ 1261533 w 2133600"/>
              <a:gd name="connsiteY1" fmla="*/ 33866 h 1464733"/>
              <a:gd name="connsiteX2" fmla="*/ 1820333 w 2133600"/>
              <a:gd name="connsiteY2" fmla="*/ 575733 h 1464733"/>
              <a:gd name="connsiteX3" fmla="*/ 2133600 w 2133600"/>
              <a:gd name="connsiteY3" fmla="*/ 1185333 h 1464733"/>
              <a:gd name="connsiteX4" fmla="*/ 1202266 w 2133600"/>
              <a:gd name="connsiteY4" fmla="*/ 1464733 h 1464733"/>
              <a:gd name="connsiteX5" fmla="*/ 279400 w 2133600"/>
              <a:gd name="connsiteY5" fmla="*/ 1032933 h 146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3600" h="1464733">
                <a:moveTo>
                  <a:pt x="0" y="0"/>
                </a:moveTo>
                <a:lnTo>
                  <a:pt x="1261533" y="33866"/>
                </a:lnTo>
                <a:lnTo>
                  <a:pt x="1820333" y="575733"/>
                </a:lnTo>
                <a:lnTo>
                  <a:pt x="2133600" y="1185333"/>
                </a:lnTo>
                <a:lnTo>
                  <a:pt x="1202266" y="1464733"/>
                </a:lnTo>
                <a:lnTo>
                  <a:pt x="279400" y="1032933"/>
                </a:lnTo>
                <a:close/>
              </a:path>
            </a:pathLst>
          </a:cu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7539782">
            <a:off x="2043453" y="6035628"/>
            <a:ext cx="1290854" cy="1112182"/>
          </a:xfrm>
          <a:custGeom>
            <a:avLst/>
            <a:gdLst>
              <a:gd name="connsiteX0" fmla="*/ 212150 w 1290854"/>
              <a:gd name="connsiteY0" fmla="*/ 784313 h 1112182"/>
              <a:gd name="connsiteX1" fmla="*/ 0 w 1290854"/>
              <a:gd name="connsiteY1" fmla="*/ 0 h 1112182"/>
              <a:gd name="connsiteX2" fmla="*/ 585403 w 1290854"/>
              <a:gd name="connsiteY2" fmla="*/ 15715 h 1112182"/>
              <a:gd name="connsiteX3" fmla="*/ 1290854 w 1290854"/>
              <a:gd name="connsiteY3" fmla="*/ 998792 h 1112182"/>
              <a:gd name="connsiteX4" fmla="*/ 912889 w 1290854"/>
              <a:gd name="connsiteY4" fmla="*/ 1112182 h 11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0854" h="1112182">
                <a:moveTo>
                  <a:pt x="212150" y="784313"/>
                </a:moveTo>
                <a:lnTo>
                  <a:pt x="0" y="0"/>
                </a:lnTo>
                <a:lnTo>
                  <a:pt x="585403" y="15715"/>
                </a:lnTo>
                <a:lnTo>
                  <a:pt x="1290854" y="998792"/>
                </a:lnTo>
                <a:lnTo>
                  <a:pt x="912889" y="111218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4870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6748364" y="4704849"/>
            <a:ext cx="5443637" cy="2153151"/>
          </a:xfrm>
          <a:custGeom>
            <a:avLst/>
            <a:gdLst>
              <a:gd name="connsiteX0" fmla="*/ 4820955 w 5443637"/>
              <a:gd name="connsiteY0" fmla="*/ 1710 h 2153151"/>
              <a:gd name="connsiteX1" fmla="*/ 4936706 w 5443637"/>
              <a:gd name="connsiteY1" fmla="*/ 1902 h 2153151"/>
              <a:gd name="connsiteX2" fmla="*/ 5425038 w 5443637"/>
              <a:gd name="connsiteY2" fmla="*/ 103193 h 2153151"/>
              <a:gd name="connsiteX3" fmla="*/ 5443637 w 5443637"/>
              <a:gd name="connsiteY3" fmla="*/ 110181 h 2153151"/>
              <a:gd name="connsiteX4" fmla="*/ 5443637 w 5443637"/>
              <a:gd name="connsiteY4" fmla="*/ 2153151 h 2153151"/>
              <a:gd name="connsiteX5" fmla="*/ 0 w 5443637"/>
              <a:gd name="connsiteY5" fmla="*/ 2153151 h 2153151"/>
              <a:gd name="connsiteX6" fmla="*/ 49 w 5443637"/>
              <a:gd name="connsiteY6" fmla="*/ 2147092 h 2153151"/>
              <a:gd name="connsiteX7" fmla="*/ 2722897 w 5443637"/>
              <a:gd name="connsiteY7" fmla="*/ 945178 h 2153151"/>
              <a:gd name="connsiteX8" fmla="*/ 4820955 w 5443637"/>
              <a:gd name="connsiteY8" fmla="*/ 1710 h 215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43637" h="2153151">
                <a:moveTo>
                  <a:pt x="4820955" y="1710"/>
                </a:moveTo>
                <a:cubicBezTo>
                  <a:pt x="4860212" y="-598"/>
                  <a:pt x="4898807" y="-605"/>
                  <a:pt x="4936706" y="1902"/>
                </a:cubicBezTo>
                <a:cubicBezTo>
                  <a:pt x="5088304" y="11929"/>
                  <a:pt x="5257548" y="46219"/>
                  <a:pt x="5425038" y="103193"/>
                </a:cubicBezTo>
                <a:lnTo>
                  <a:pt x="5443637" y="110181"/>
                </a:lnTo>
                <a:lnTo>
                  <a:pt x="5443637" y="2153151"/>
                </a:lnTo>
                <a:lnTo>
                  <a:pt x="0" y="2153151"/>
                </a:lnTo>
                <a:lnTo>
                  <a:pt x="49" y="2147092"/>
                </a:lnTo>
                <a:cubicBezTo>
                  <a:pt x="70034" y="802590"/>
                  <a:pt x="1925655" y="1313495"/>
                  <a:pt x="2722897" y="945178"/>
                </a:cubicBezTo>
                <a:cubicBezTo>
                  <a:pt x="3494422" y="588743"/>
                  <a:pt x="4232107" y="36324"/>
                  <a:pt x="4820955" y="1710"/>
                </a:cubicBezTo>
                <a:close/>
              </a:path>
            </a:pathLst>
          </a:custGeom>
          <a:solidFill>
            <a:srgbClr val="B09F8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448907" y="4604189"/>
            <a:ext cx="5727050" cy="2277873"/>
          </a:xfrm>
          <a:custGeom>
            <a:avLst/>
            <a:gdLst>
              <a:gd name="connsiteX0" fmla="*/ 0 w 7507705"/>
              <a:gd name="connsiteY0" fmla="*/ 2310063 h 2310063"/>
              <a:gd name="connsiteX1" fmla="*/ 1443789 w 7507705"/>
              <a:gd name="connsiteY1" fmla="*/ 981777 h 2310063"/>
              <a:gd name="connsiteX2" fmla="*/ 5111015 w 7507705"/>
              <a:gd name="connsiteY2" fmla="*/ 0 h 2310063"/>
              <a:gd name="connsiteX3" fmla="*/ 7507705 w 7507705"/>
              <a:gd name="connsiteY3" fmla="*/ 760396 h 2310063"/>
              <a:gd name="connsiteX0" fmla="*/ 0 w 7517330"/>
              <a:gd name="connsiteY0" fmla="*/ 2252312 h 2252312"/>
              <a:gd name="connsiteX1" fmla="*/ 1453414 w 7517330"/>
              <a:gd name="connsiteY1" fmla="*/ 98177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453414 w 7517330"/>
              <a:gd name="connsiteY1" fmla="*/ 98177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453414 w 7517330"/>
              <a:gd name="connsiteY1" fmla="*/ 98177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511166 w 7517330"/>
              <a:gd name="connsiteY1" fmla="*/ 136678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511166 w 7517330"/>
              <a:gd name="connsiteY1" fmla="*/ 136678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511166 w 7517330"/>
              <a:gd name="connsiteY1" fmla="*/ 136678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449953"/>
              <a:gd name="connsiteY0" fmla="*/ 2252312 h 2252312"/>
              <a:gd name="connsiteX1" fmla="*/ 1443789 w 7449953"/>
              <a:gd name="connsiteY1" fmla="*/ 1366787 h 2252312"/>
              <a:gd name="connsiteX2" fmla="*/ 5053263 w 7449953"/>
              <a:gd name="connsiteY2" fmla="*/ 0 h 2252312"/>
              <a:gd name="connsiteX3" fmla="*/ 7449953 w 7449953"/>
              <a:gd name="connsiteY3" fmla="*/ 760396 h 2252312"/>
              <a:gd name="connsiteX0" fmla="*/ 0 w 7449953"/>
              <a:gd name="connsiteY0" fmla="*/ 2286069 h 2286069"/>
              <a:gd name="connsiteX1" fmla="*/ 1443789 w 7449953"/>
              <a:gd name="connsiteY1" fmla="*/ 1400544 h 2286069"/>
              <a:gd name="connsiteX2" fmla="*/ 5053263 w 7449953"/>
              <a:gd name="connsiteY2" fmla="*/ 33757 h 2286069"/>
              <a:gd name="connsiteX3" fmla="*/ 7449953 w 7449953"/>
              <a:gd name="connsiteY3" fmla="*/ 794153 h 2286069"/>
              <a:gd name="connsiteX0" fmla="*/ 0 w 7449953"/>
              <a:gd name="connsiteY0" fmla="*/ 2276635 h 2276635"/>
              <a:gd name="connsiteX1" fmla="*/ 1443789 w 7449953"/>
              <a:gd name="connsiteY1" fmla="*/ 1391110 h 2276635"/>
              <a:gd name="connsiteX2" fmla="*/ 5005137 w 7449953"/>
              <a:gd name="connsiteY2" fmla="*/ 33948 h 2276635"/>
              <a:gd name="connsiteX3" fmla="*/ 7449953 w 7449953"/>
              <a:gd name="connsiteY3" fmla="*/ 784719 h 2276635"/>
              <a:gd name="connsiteX0" fmla="*/ 0 w 6391174"/>
              <a:gd name="connsiteY0" fmla="*/ 2242736 h 2242736"/>
              <a:gd name="connsiteX1" fmla="*/ 1443789 w 6391174"/>
              <a:gd name="connsiteY1" fmla="*/ 1357211 h 2242736"/>
              <a:gd name="connsiteX2" fmla="*/ 5005137 w 6391174"/>
              <a:gd name="connsiteY2" fmla="*/ 49 h 2242736"/>
              <a:gd name="connsiteX3" fmla="*/ 6391174 w 6391174"/>
              <a:gd name="connsiteY3" fmla="*/ 1405338 h 2242736"/>
              <a:gd name="connsiteX0" fmla="*/ 0 w 6391174"/>
              <a:gd name="connsiteY0" fmla="*/ 2242736 h 2242736"/>
              <a:gd name="connsiteX1" fmla="*/ 1443789 w 6391174"/>
              <a:gd name="connsiteY1" fmla="*/ 1357211 h 2242736"/>
              <a:gd name="connsiteX2" fmla="*/ 5005137 w 6391174"/>
              <a:gd name="connsiteY2" fmla="*/ 49 h 2242736"/>
              <a:gd name="connsiteX3" fmla="*/ 6391174 w 6391174"/>
              <a:gd name="connsiteY3" fmla="*/ 1405338 h 2242736"/>
              <a:gd name="connsiteX0" fmla="*/ 0 w 6391174"/>
              <a:gd name="connsiteY0" fmla="*/ 2243091 h 2243091"/>
              <a:gd name="connsiteX1" fmla="*/ 2531444 w 6391174"/>
              <a:gd name="connsiteY1" fmla="*/ 1270938 h 2243091"/>
              <a:gd name="connsiteX2" fmla="*/ 5005137 w 6391174"/>
              <a:gd name="connsiteY2" fmla="*/ 404 h 2243091"/>
              <a:gd name="connsiteX3" fmla="*/ 6391174 w 6391174"/>
              <a:gd name="connsiteY3" fmla="*/ 1405693 h 2243091"/>
              <a:gd name="connsiteX0" fmla="*/ 0 w 6391174"/>
              <a:gd name="connsiteY0" fmla="*/ 2243007 h 2243007"/>
              <a:gd name="connsiteX1" fmla="*/ 2531444 w 6391174"/>
              <a:gd name="connsiteY1" fmla="*/ 1270854 h 2243007"/>
              <a:gd name="connsiteX2" fmla="*/ 5005137 w 6391174"/>
              <a:gd name="connsiteY2" fmla="*/ 320 h 2243007"/>
              <a:gd name="connsiteX3" fmla="*/ 6391174 w 6391174"/>
              <a:gd name="connsiteY3" fmla="*/ 1405609 h 2243007"/>
              <a:gd name="connsiteX0" fmla="*/ 0 w 6391174"/>
              <a:gd name="connsiteY0" fmla="*/ 2281578 h 2281578"/>
              <a:gd name="connsiteX1" fmla="*/ 2531444 w 6391174"/>
              <a:gd name="connsiteY1" fmla="*/ 1309425 h 2281578"/>
              <a:gd name="connsiteX2" fmla="*/ 4754880 w 6391174"/>
              <a:gd name="connsiteY2" fmla="*/ 390 h 2281578"/>
              <a:gd name="connsiteX3" fmla="*/ 6391174 w 6391174"/>
              <a:gd name="connsiteY3" fmla="*/ 1444180 h 2281578"/>
              <a:gd name="connsiteX0" fmla="*/ 17 w 6391191"/>
              <a:gd name="connsiteY0" fmla="*/ 2281578 h 2281578"/>
              <a:gd name="connsiteX1" fmla="*/ 2531461 w 6391191"/>
              <a:gd name="connsiteY1" fmla="*/ 1309425 h 2281578"/>
              <a:gd name="connsiteX2" fmla="*/ 4754897 w 6391191"/>
              <a:gd name="connsiteY2" fmla="*/ 390 h 2281578"/>
              <a:gd name="connsiteX3" fmla="*/ 6391191 w 6391191"/>
              <a:gd name="connsiteY3" fmla="*/ 1444180 h 2281578"/>
              <a:gd name="connsiteX0" fmla="*/ 19 w 6285315"/>
              <a:gd name="connsiteY0" fmla="*/ 2271953 h 2271953"/>
              <a:gd name="connsiteX1" fmla="*/ 2425585 w 6285315"/>
              <a:gd name="connsiteY1" fmla="*/ 1309425 h 2271953"/>
              <a:gd name="connsiteX2" fmla="*/ 4649021 w 6285315"/>
              <a:gd name="connsiteY2" fmla="*/ 390 h 2271953"/>
              <a:gd name="connsiteX3" fmla="*/ 6285315 w 6285315"/>
              <a:gd name="connsiteY3" fmla="*/ 1444180 h 2271953"/>
              <a:gd name="connsiteX0" fmla="*/ 19 w 6285315"/>
              <a:gd name="connsiteY0" fmla="*/ 2271953 h 2271953"/>
              <a:gd name="connsiteX1" fmla="*/ 2425585 w 6285315"/>
              <a:gd name="connsiteY1" fmla="*/ 1309425 h 2271953"/>
              <a:gd name="connsiteX2" fmla="*/ 4649021 w 6285315"/>
              <a:gd name="connsiteY2" fmla="*/ 390 h 2271953"/>
              <a:gd name="connsiteX3" fmla="*/ 6285315 w 6285315"/>
              <a:gd name="connsiteY3" fmla="*/ 1444180 h 2271953"/>
              <a:gd name="connsiteX0" fmla="*/ 19 w 6285315"/>
              <a:gd name="connsiteY0" fmla="*/ 2282053 h 2282053"/>
              <a:gd name="connsiteX1" fmla="*/ 2425585 w 6285315"/>
              <a:gd name="connsiteY1" fmla="*/ 1319525 h 2282053"/>
              <a:gd name="connsiteX2" fmla="*/ 4649021 w 6285315"/>
              <a:gd name="connsiteY2" fmla="*/ 10490 h 2282053"/>
              <a:gd name="connsiteX3" fmla="*/ 6285315 w 6285315"/>
              <a:gd name="connsiteY3" fmla="*/ 1454280 h 2282053"/>
              <a:gd name="connsiteX0" fmla="*/ 19 w 5753482"/>
              <a:gd name="connsiteY0" fmla="*/ 2319564 h 2319564"/>
              <a:gd name="connsiteX1" fmla="*/ 2425585 w 5753482"/>
              <a:gd name="connsiteY1" fmla="*/ 1357036 h 2319564"/>
              <a:gd name="connsiteX2" fmla="*/ 4649021 w 5753482"/>
              <a:gd name="connsiteY2" fmla="*/ 48001 h 2319564"/>
              <a:gd name="connsiteX3" fmla="*/ 5753482 w 5753482"/>
              <a:gd name="connsiteY3" fmla="*/ 1010528 h 2319564"/>
              <a:gd name="connsiteX0" fmla="*/ 19 w 5753482"/>
              <a:gd name="connsiteY0" fmla="*/ 2277873 h 2277873"/>
              <a:gd name="connsiteX1" fmla="*/ 2425585 w 5753482"/>
              <a:gd name="connsiteY1" fmla="*/ 1315345 h 2277873"/>
              <a:gd name="connsiteX2" fmla="*/ 4649021 w 5753482"/>
              <a:gd name="connsiteY2" fmla="*/ 6310 h 2277873"/>
              <a:gd name="connsiteX3" fmla="*/ 5753482 w 5753482"/>
              <a:gd name="connsiteY3" fmla="*/ 968837 h 227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3482" h="2277873">
                <a:moveTo>
                  <a:pt x="19" y="2277873"/>
                </a:moveTo>
                <a:cubicBezTo>
                  <a:pt x="-6399" y="1113216"/>
                  <a:pt x="1650751" y="1693939"/>
                  <a:pt x="2425585" y="1315345"/>
                </a:cubicBezTo>
                <a:cubicBezTo>
                  <a:pt x="3200419" y="936751"/>
                  <a:pt x="4094372" y="64061"/>
                  <a:pt x="4649021" y="6310"/>
                </a:cubicBezTo>
                <a:cubicBezTo>
                  <a:pt x="5203670" y="-51441"/>
                  <a:pt x="5560400" y="288652"/>
                  <a:pt x="5753482" y="968837"/>
                </a:cubicBezTo>
              </a:path>
            </a:pathLst>
          </a:custGeom>
          <a:noFill/>
          <a:ln>
            <a:solidFill>
              <a:srgbClr val="B09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10800000" flipH="1">
            <a:off x="-1" y="-12557"/>
            <a:ext cx="3674788" cy="242442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7E887D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11076794" flipH="1">
            <a:off x="74617" y="-169086"/>
            <a:ext cx="4040184" cy="2377694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  <a:gd name="connsiteX0" fmla="*/ 914344 w 3560405"/>
              <a:gd name="connsiteY0" fmla="*/ 1091 h 2346051"/>
              <a:gd name="connsiteX1" fmla="*/ 2469465 w 3560405"/>
              <a:gd name="connsiteY1" fmla="*/ 728614 h 2346051"/>
              <a:gd name="connsiteX2" fmla="*/ 3438830 w 3560405"/>
              <a:gd name="connsiteY2" fmla="*/ 2307077 h 2346051"/>
              <a:gd name="connsiteX3" fmla="*/ 3401736 w 3560405"/>
              <a:gd name="connsiteY3" fmla="*/ 2346051 h 2346051"/>
              <a:gd name="connsiteX4" fmla="*/ 0 w 3560405"/>
              <a:gd name="connsiteY4" fmla="*/ 2346051 h 2346051"/>
              <a:gd name="connsiteX5" fmla="*/ 0 w 3560405"/>
              <a:gd name="connsiteY5" fmla="*/ 199042 h 2346051"/>
              <a:gd name="connsiteX6" fmla="*/ 98382 w 3560405"/>
              <a:gd name="connsiteY6" fmla="*/ 151316 h 2346051"/>
              <a:gd name="connsiteX7" fmla="*/ 914344 w 3560405"/>
              <a:gd name="connsiteY7" fmla="*/ 1091 h 2346051"/>
              <a:gd name="connsiteX0" fmla="*/ 914344 w 3401736"/>
              <a:gd name="connsiteY0" fmla="*/ 1091 h 2346051"/>
              <a:gd name="connsiteX1" fmla="*/ 2469465 w 3401736"/>
              <a:gd name="connsiteY1" fmla="*/ 728614 h 2346051"/>
              <a:gd name="connsiteX2" fmla="*/ 3013784 w 3401736"/>
              <a:gd name="connsiteY2" fmla="*/ 1847630 h 2346051"/>
              <a:gd name="connsiteX3" fmla="*/ 3401736 w 3401736"/>
              <a:gd name="connsiteY3" fmla="*/ 2346051 h 2346051"/>
              <a:gd name="connsiteX4" fmla="*/ 0 w 3401736"/>
              <a:gd name="connsiteY4" fmla="*/ 2346051 h 2346051"/>
              <a:gd name="connsiteX5" fmla="*/ 0 w 3401736"/>
              <a:gd name="connsiteY5" fmla="*/ 199042 h 2346051"/>
              <a:gd name="connsiteX6" fmla="*/ 98382 w 3401736"/>
              <a:gd name="connsiteY6" fmla="*/ 151316 h 2346051"/>
              <a:gd name="connsiteX7" fmla="*/ 914344 w 3401736"/>
              <a:gd name="connsiteY7" fmla="*/ 1091 h 2346051"/>
              <a:gd name="connsiteX0" fmla="*/ 914344 w 3143791"/>
              <a:gd name="connsiteY0" fmla="*/ 1091 h 2346051"/>
              <a:gd name="connsiteX1" fmla="*/ 2469465 w 3143791"/>
              <a:gd name="connsiteY1" fmla="*/ 728614 h 2346051"/>
              <a:gd name="connsiteX2" fmla="*/ 3013784 w 3143791"/>
              <a:gd name="connsiteY2" fmla="*/ 1847630 h 2346051"/>
              <a:gd name="connsiteX3" fmla="*/ 0 w 3143791"/>
              <a:gd name="connsiteY3" fmla="*/ 2346051 h 2346051"/>
              <a:gd name="connsiteX4" fmla="*/ 0 w 3143791"/>
              <a:gd name="connsiteY4" fmla="*/ 199042 h 2346051"/>
              <a:gd name="connsiteX5" fmla="*/ 98382 w 3143791"/>
              <a:gd name="connsiteY5" fmla="*/ 151316 h 2346051"/>
              <a:gd name="connsiteX6" fmla="*/ 914344 w 3143791"/>
              <a:gd name="connsiteY6" fmla="*/ 1091 h 2346051"/>
              <a:gd name="connsiteX0" fmla="*/ 0 w 3143791"/>
              <a:gd name="connsiteY0" fmla="*/ 2346051 h 2405814"/>
              <a:gd name="connsiteX1" fmla="*/ 0 w 3143791"/>
              <a:gd name="connsiteY1" fmla="*/ 199042 h 2405814"/>
              <a:gd name="connsiteX2" fmla="*/ 98382 w 3143791"/>
              <a:gd name="connsiteY2" fmla="*/ 151316 h 2405814"/>
              <a:gd name="connsiteX3" fmla="*/ 914344 w 3143791"/>
              <a:gd name="connsiteY3" fmla="*/ 1091 h 2405814"/>
              <a:gd name="connsiteX4" fmla="*/ 2469465 w 3143791"/>
              <a:gd name="connsiteY4" fmla="*/ 728614 h 2405814"/>
              <a:gd name="connsiteX5" fmla="*/ 3013784 w 3143791"/>
              <a:gd name="connsiteY5" fmla="*/ 1847630 h 2405814"/>
              <a:gd name="connsiteX6" fmla="*/ 57948 w 3143791"/>
              <a:gd name="connsiteY6" fmla="*/ 2405814 h 2405814"/>
              <a:gd name="connsiteX0" fmla="*/ 0 w 3143791"/>
              <a:gd name="connsiteY0" fmla="*/ 2346051 h 2346051"/>
              <a:gd name="connsiteX1" fmla="*/ 0 w 3143791"/>
              <a:gd name="connsiteY1" fmla="*/ 199042 h 2346051"/>
              <a:gd name="connsiteX2" fmla="*/ 98382 w 3143791"/>
              <a:gd name="connsiteY2" fmla="*/ 151316 h 2346051"/>
              <a:gd name="connsiteX3" fmla="*/ 914344 w 3143791"/>
              <a:gd name="connsiteY3" fmla="*/ 1091 h 2346051"/>
              <a:gd name="connsiteX4" fmla="*/ 2469465 w 3143791"/>
              <a:gd name="connsiteY4" fmla="*/ 728614 h 2346051"/>
              <a:gd name="connsiteX5" fmla="*/ 3013784 w 3143791"/>
              <a:gd name="connsiteY5" fmla="*/ 1847630 h 2346051"/>
              <a:gd name="connsiteX6" fmla="*/ 2212347 w 3143791"/>
              <a:gd name="connsiteY6" fmla="*/ 2046590 h 2346051"/>
              <a:gd name="connsiteX0" fmla="*/ 0 w 3180028"/>
              <a:gd name="connsiteY0" fmla="*/ 538753 h 2046590"/>
              <a:gd name="connsiteX1" fmla="*/ 36237 w 3180028"/>
              <a:gd name="connsiteY1" fmla="*/ 199042 h 2046590"/>
              <a:gd name="connsiteX2" fmla="*/ 134619 w 3180028"/>
              <a:gd name="connsiteY2" fmla="*/ 151316 h 2046590"/>
              <a:gd name="connsiteX3" fmla="*/ 950581 w 3180028"/>
              <a:gd name="connsiteY3" fmla="*/ 1091 h 2046590"/>
              <a:gd name="connsiteX4" fmla="*/ 2505702 w 3180028"/>
              <a:gd name="connsiteY4" fmla="*/ 728614 h 2046590"/>
              <a:gd name="connsiteX5" fmla="*/ 3050021 w 3180028"/>
              <a:gd name="connsiteY5" fmla="*/ 1847630 h 2046590"/>
              <a:gd name="connsiteX6" fmla="*/ 2248584 w 3180028"/>
              <a:gd name="connsiteY6" fmla="*/ 2046590 h 2046590"/>
              <a:gd name="connsiteX0" fmla="*/ 0 w 3180028"/>
              <a:gd name="connsiteY0" fmla="*/ 538753 h 2046590"/>
              <a:gd name="connsiteX1" fmla="*/ 134619 w 3180028"/>
              <a:gd name="connsiteY1" fmla="*/ 151316 h 2046590"/>
              <a:gd name="connsiteX2" fmla="*/ 950581 w 3180028"/>
              <a:gd name="connsiteY2" fmla="*/ 1091 h 2046590"/>
              <a:gd name="connsiteX3" fmla="*/ 2505702 w 3180028"/>
              <a:gd name="connsiteY3" fmla="*/ 728614 h 2046590"/>
              <a:gd name="connsiteX4" fmla="*/ 3050021 w 3180028"/>
              <a:gd name="connsiteY4" fmla="*/ 1847630 h 2046590"/>
              <a:gd name="connsiteX5" fmla="*/ 2248584 w 3180028"/>
              <a:gd name="connsiteY5" fmla="*/ 2046590 h 2046590"/>
              <a:gd name="connsiteX0" fmla="*/ 0 w 3045409"/>
              <a:gd name="connsiteY0" fmla="*/ 151316 h 2046590"/>
              <a:gd name="connsiteX1" fmla="*/ 815962 w 3045409"/>
              <a:gd name="connsiteY1" fmla="*/ 1091 h 2046590"/>
              <a:gd name="connsiteX2" fmla="*/ 2371083 w 3045409"/>
              <a:gd name="connsiteY2" fmla="*/ 728614 h 2046590"/>
              <a:gd name="connsiteX3" fmla="*/ 2915402 w 3045409"/>
              <a:gd name="connsiteY3" fmla="*/ 1847630 h 2046590"/>
              <a:gd name="connsiteX4" fmla="*/ 2113965 w 3045409"/>
              <a:gd name="connsiteY4" fmla="*/ 2046590 h 2046590"/>
              <a:gd name="connsiteX0" fmla="*/ 0 w 3045409"/>
              <a:gd name="connsiteY0" fmla="*/ 151316 h 1847630"/>
              <a:gd name="connsiteX1" fmla="*/ 815962 w 3045409"/>
              <a:gd name="connsiteY1" fmla="*/ 1091 h 1847630"/>
              <a:gd name="connsiteX2" fmla="*/ 2371083 w 3045409"/>
              <a:gd name="connsiteY2" fmla="*/ 728614 h 1847630"/>
              <a:gd name="connsiteX3" fmla="*/ 2915402 w 3045409"/>
              <a:gd name="connsiteY3" fmla="*/ 1847630 h 184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5409" h="1847630">
                <a:moveTo>
                  <a:pt x="0" y="151316"/>
                </a:moveTo>
                <a:cubicBezTo>
                  <a:pt x="257183" y="40829"/>
                  <a:pt x="533329" y="-8113"/>
                  <a:pt x="815962" y="1091"/>
                </a:cubicBezTo>
                <a:cubicBezTo>
                  <a:pt x="1324702" y="17657"/>
                  <a:pt x="2021176" y="420858"/>
                  <a:pt x="2371083" y="728614"/>
                </a:cubicBezTo>
                <a:cubicBezTo>
                  <a:pt x="2720990" y="1036370"/>
                  <a:pt x="3307350" y="1346069"/>
                  <a:pt x="2915402" y="1847630"/>
                </a:cubicBezTo>
              </a:path>
            </a:pathLst>
          </a:custGeom>
          <a:noFill/>
          <a:ln w="19050">
            <a:solidFill>
              <a:srgbClr val="B09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10800000" flipH="1">
            <a:off x="2785626" y="771298"/>
            <a:ext cx="1153705" cy="856713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" fmla="*/ 0 w 554758"/>
              <a:gd name="connsiteY0" fmla="*/ 287867 h 380937"/>
              <a:gd name="connsiteX1" fmla="*/ 245533 w 554758"/>
              <a:gd name="connsiteY1" fmla="*/ 0 h 380937"/>
              <a:gd name="connsiteX2" fmla="*/ 550333 w 554758"/>
              <a:gd name="connsiteY2" fmla="*/ 364067 h 380937"/>
              <a:gd name="connsiteX3" fmla="*/ 0 w 554758"/>
              <a:gd name="connsiteY3" fmla="*/ 287867 h 380937"/>
              <a:gd name="connsiteX0" fmla="*/ 0 w 556881"/>
              <a:gd name="connsiteY0" fmla="*/ 287867 h 404820"/>
              <a:gd name="connsiteX1" fmla="*/ 245533 w 556881"/>
              <a:gd name="connsiteY1" fmla="*/ 0 h 404820"/>
              <a:gd name="connsiteX2" fmla="*/ 550333 w 556881"/>
              <a:gd name="connsiteY2" fmla="*/ 364067 h 404820"/>
              <a:gd name="connsiteX3" fmla="*/ 0 w 556881"/>
              <a:gd name="connsiteY3" fmla="*/ 287867 h 404820"/>
              <a:gd name="connsiteX0" fmla="*/ 0 w 499499"/>
              <a:gd name="connsiteY0" fmla="*/ 287867 h 380660"/>
              <a:gd name="connsiteX1" fmla="*/ 245533 w 499499"/>
              <a:gd name="connsiteY1" fmla="*/ 0 h 380660"/>
              <a:gd name="connsiteX2" fmla="*/ 491389 w 499499"/>
              <a:gd name="connsiteY2" fmla="*/ 332861 h 380660"/>
              <a:gd name="connsiteX3" fmla="*/ 0 w 499499"/>
              <a:gd name="connsiteY3" fmla="*/ 287867 h 380660"/>
              <a:gd name="connsiteX0" fmla="*/ 5364 w 502098"/>
              <a:gd name="connsiteY0" fmla="*/ 288039 h 380832"/>
              <a:gd name="connsiteX1" fmla="*/ 250897 w 502098"/>
              <a:gd name="connsiteY1" fmla="*/ 172 h 380832"/>
              <a:gd name="connsiteX2" fmla="*/ 496753 w 502098"/>
              <a:gd name="connsiteY2" fmla="*/ 333033 h 380832"/>
              <a:gd name="connsiteX3" fmla="*/ 5364 w 502098"/>
              <a:gd name="connsiteY3" fmla="*/ 288039 h 380832"/>
              <a:gd name="connsiteX0" fmla="*/ 6042 w 503451"/>
              <a:gd name="connsiteY0" fmla="*/ 291633 h 384426"/>
              <a:gd name="connsiteX1" fmla="*/ 251575 w 503451"/>
              <a:gd name="connsiteY1" fmla="*/ 3766 h 384426"/>
              <a:gd name="connsiteX2" fmla="*/ 497431 w 503451"/>
              <a:gd name="connsiteY2" fmla="*/ 336627 h 384426"/>
              <a:gd name="connsiteX3" fmla="*/ 6042 w 503451"/>
              <a:gd name="connsiteY3" fmla="*/ 291633 h 384426"/>
              <a:gd name="connsiteX0" fmla="*/ 6576 w 502883"/>
              <a:gd name="connsiteY0" fmla="*/ 254042 h 319353"/>
              <a:gd name="connsiteX1" fmla="*/ 234772 w 502883"/>
              <a:gd name="connsiteY1" fmla="*/ 4315 h 319353"/>
              <a:gd name="connsiteX2" fmla="*/ 497965 w 502883"/>
              <a:gd name="connsiteY2" fmla="*/ 299036 h 319353"/>
              <a:gd name="connsiteX3" fmla="*/ 6576 w 502883"/>
              <a:gd name="connsiteY3" fmla="*/ 254042 h 319353"/>
              <a:gd name="connsiteX0" fmla="*/ 6576 w 502883"/>
              <a:gd name="connsiteY0" fmla="*/ 254042 h 364273"/>
              <a:gd name="connsiteX1" fmla="*/ 234772 w 502883"/>
              <a:gd name="connsiteY1" fmla="*/ 4315 h 364273"/>
              <a:gd name="connsiteX2" fmla="*/ 497965 w 502883"/>
              <a:gd name="connsiteY2" fmla="*/ 299036 h 364273"/>
              <a:gd name="connsiteX3" fmla="*/ 6576 w 502883"/>
              <a:gd name="connsiteY3" fmla="*/ 254042 h 364273"/>
              <a:gd name="connsiteX0" fmla="*/ 6576 w 502883"/>
              <a:gd name="connsiteY0" fmla="*/ 254042 h 318227"/>
              <a:gd name="connsiteX1" fmla="*/ 234772 w 502883"/>
              <a:gd name="connsiteY1" fmla="*/ 4315 h 318227"/>
              <a:gd name="connsiteX2" fmla="*/ 497965 w 502883"/>
              <a:gd name="connsiteY2" fmla="*/ 299036 h 318227"/>
              <a:gd name="connsiteX3" fmla="*/ 6576 w 502883"/>
              <a:gd name="connsiteY3" fmla="*/ 254042 h 318227"/>
              <a:gd name="connsiteX0" fmla="*/ 7499 w 503806"/>
              <a:gd name="connsiteY0" fmla="*/ 256793 h 356445"/>
              <a:gd name="connsiteX1" fmla="*/ 235695 w 503806"/>
              <a:gd name="connsiteY1" fmla="*/ 7066 h 356445"/>
              <a:gd name="connsiteX2" fmla="*/ 498888 w 503806"/>
              <a:gd name="connsiteY2" fmla="*/ 301787 h 356445"/>
              <a:gd name="connsiteX3" fmla="*/ 7499 w 503806"/>
              <a:gd name="connsiteY3" fmla="*/ 256793 h 356445"/>
              <a:gd name="connsiteX0" fmla="*/ 3419 w 424423"/>
              <a:gd name="connsiteY0" fmla="*/ 249803 h 299206"/>
              <a:gd name="connsiteX1" fmla="*/ 231615 w 424423"/>
              <a:gd name="connsiteY1" fmla="*/ 76 h 299206"/>
              <a:gd name="connsiteX2" fmla="*/ 418527 w 424423"/>
              <a:gd name="connsiteY2" fmla="*/ 277460 h 299206"/>
              <a:gd name="connsiteX3" fmla="*/ 3419 w 424423"/>
              <a:gd name="connsiteY3" fmla="*/ 249803 h 299206"/>
              <a:gd name="connsiteX0" fmla="*/ 3419 w 443266"/>
              <a:gd name="connsiteY0" fmla="*/ 249803 h 328404"/>
              <a:gd name="connsiteX1" fmla="*/ 231615 w 443266"/>
              <a:gd name="connsiteY1" fmla="*/ 76 h 328404"/>
              <a:gd name="connsiteX2" fmla="*/ 418527 w 443266"/>
              <a:gd name="connsiteY2" fmla="*/ 277460 h 328404"/>
              <a:gd name="connsiteX3" fmla="*/ 3419 w 443266"/>
              <a:gd name="connsiteY3" fmla="*/ 249803 h 328404"/>
              <a:gd name="connsiteX0" fmla="*/ 5963 w 456159"/>
              <a:gd name="connsiteY0" fmla="*/ 249803 h 328404"/>
              <a:gd name="connsiteX1" fmla="*/ 234159 w 456159"/>
              <a:gd name="connsiteY1" fmla="*/ 76 h 328404"/>
              <a:gd name="connsiteX2" fmla="*/ 421071 w 456159"/>
              <a:gd name="connsiteY2" fmla="*/ 277460 h 328404"/>
              <a:gd name="connsiteX3" fmla="*/ 5963 w 456159"/>
              <a:gd name="connsiteY3" fmla="*/ 249803 h 328404"/>
              <a:gd name="connsiteX0" fmla="*/ 7001 w 457197"/>
              <a:gd name="connsiteY0" fmla="*/ 249820 h 339505"/>
              <a:gd name="connsiteX1" fmla="*/ 235197 w 457197"/>
              <a:gd name="connsiteY1" fmla="*/ 93 h 339505"/>
              <a:gd name="connsiteX2" fmla="*/ 422109 w 457197"/>
              <a:gd name="connsiteY2" fmla="*/ 277477 h 339505"/>
              <a:gd name="connsiteX3" fmla="*/ 7001 w 457197"/>
              <a:gd name="connsiteY3" fmla="*/ 249820 h 33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D3C6B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" y="3980799"/>
            <a:ext cx="2696910" cy="2877201"/>
          </a:xfrm>
          <a:custGeom>
            <a:avLst/>
            <a:gdLst>
              <a:gd name="connsiteX0" fmla="*/ 544286 w 2696910"/>
              <a:gd name="connsiteY0" fmla="*/ 0 h 2877201"/>
              <a:gd name="connsiteX1" fmla="*/ 963433 w 2696910"/>
              <a:gd name="connsiteY1" fmla="*/ 0 h 2877201"/>
              <a:gd name="connsiteX2" fmla="*/ 863602 w 2696910"/>
              <a:gd name="connsiteY2" fmla="*/ 235601 h 2877201"/>
              <a:gd name="connsiteX3" fmla="*/ 1295402 w 2696910"/>
              <a:gd name="connsiteY3" fmla="*/ 1251601 h 2877201"/>
              <a:gd name="connsiteX4" fmla="*/ 2235202 w 2696910"/>
              <a:gd name="connsiteY4" fmla="*/ 1615668 h 2877201"/>
              <a:gd name="connsiteX5" fmla="*/ 2696910 w 2696910"/>
              <a:gd name="connsiteY5" fmla="*/ 1566660 h 2877201"/>
              <a:gd name="connsiteX6" fmla="*/ 2345527 w 2696910"/>
              <a:gd name="connsiteY6" fmla="*/ 1822492 h 2877201"/>
              <a:gd name="connsiteX7" fmla="*/ 2249971 w 2696910"/>
              <a:gd name="connsiteY7" fmla="*/ 2513427 h 2877201"/>
              <a:gd name="connsiteX8" fmla="*/ 2228573 w 2696910"/>
              <a:gd name="connsiteY8" fmla="*/ 2877201 h 2877201"/>
              <a:gd name="connsiteX9" fmla="*/ 0 w 2696910"/>
              <a:gd name="connsiteY9" fmla="*/ 2877201 h 2877201"/>
              <a:gd name="connsiteX10" fmla="*/ 0 w 2696910"/>
              <a:gd name="connsiteY10" fmla="*/ 76841 h 2877201"/>
              <a:gd name="connsiteX11" fmla="*/ 544286 w 2696910"/>
              <a:gd name="connsiteY11" fmla="*/ 0 h 287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6910" h="2877201">
                <a:moveTo>
                  <a:pt x="544286" y="0"/>
                </a:moveTo>
                <a:lnTo>
                  <a:pt x="963433" y="0"/>
                </a:lnTo>
                <a:lnTo>
                  <a:pt x="863602" y="235601"/>
                </a:lnTo>
                <a:lnTo>
                  <a:pt x="1295402" y="1251601"/>
                </a:lnTo>
                <a:lnTo>
                  <a:pt x="2235202" y="1615668"/>
                </a:lnTo>
                <a:lnTo>
                  <a:pt x="2696910" y="1566660"/>
                </a:lnTo>
                <a:lnTo>
                  <a:pt x="2345527" y="1822492"/>
                </a:lnTo>
                <a:lnTo>
                  <a:pt x="2249971" y="2513427"/>
                </a:lnTo>
                <a:lnTo>
                  <a:pt x="2228573" y="2877201"/>
                </a:lnTo>
                <a:lnTo>
                  <a:pt x="0" y="2877201"/>
                </a:lnTo>
                <a:lnTo>
                  <a:pt x="0" y="76841"/>
                </a:lnTo>
                <a:lnTo>
                  <a:pt x="544286" y="0"/>
                </a:lnTo>
                <a:close/>
              </a:path>
            </a:pathLst>
          </a:cu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8345099">
            <a:off x="10156829" y="-192239"/>
            <a:ext cx="2288075" cy="1903194"/>
          </a:xfrm>
          <a:custGeom>
            <a:avLst/>
            <a:gdLst>
              <a:gd name="connsiteX0" fmla="*/ 1432313 w 2288075"/>
              <a:gd name="connsiteY0" fmla="*/ 38451 h 1903194"/>
              <a:gd name="connsiteX1" fmla="*/ 2288075 w 2288075"/>
              <a:gd name="connsiteY1" fmla="*/ 1227107 h 1903194"/>
              <a:gd name="connsiteX2" fmla="*/ 1348988 w 2288075"/>
              <a:gd name="connsiteY2" fmla="*/ 1903194 h 1903194"/>
              <a:gd name="connsiteX3" fmla="*/ 393925 w 2288075"/>
              <a:gd name="connsiteY3" fmla="*/ 1456330 h 1903194"/>
              <a:gd name="connsiteX4" fmla="*/ 0 w 2288075"/>
              <a:gd name="connsiteY4" fmla="*/ 0 h 1903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8075" h="1903194">
                <a:moveTo>
                  <a:pt x="1432313" y="38451"/>
                </a:moveTo>
                <a:lnTo>
                  <a:pt x="2288075" y="1227107"/>
                </a:lnTo>
                <a:lnTo>
                  <a:pt x="1348988" y="1903194"/>
                </a:lnTo>
                <a:lnTo>
                  <a:pt x="393925" y="145633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338817">
            <a:off x="10619672" y="965989"/>
            <a:ext cx="1602824" cy="1100351"/>
          </a:xfrm>
          <a:custGeom>
            <a:avLst/>
            <a:gdLst>
              <a:gd name="connsiteX0" fmla="*/ 0 w 2133600"/>
              <a:gd name="connsiteY0" fmla="*/ 0 h 1464733"/>
              <a:gd name="connsiteX1" fmla="*/ 1261533 w 2133600"/>
              <a:gd name="connsiteY1" fmla="*/ 33866 h 1464733"/>
              <a:gd name="connsiteX2" fmla="*/ 1820333 w 2133600"/>
              <a:gd name="connsiteY2" fmla="*/ 575733 h 1464733"/>
              <a:gd name="connsiteX3" fmla="*/ 2133600 w 2133600"/>
              <a:gd name="connsiteY3" fmla="*/ 1185333 h 1464733"/>
              <a:gd name="connsiteX4" fmla="*/ 1202266 w 2133600"/>
              <a:gd name="connsiteY4" fmla="*/ 1464733 h 1464733"/>
              <a:gd name="connsiteX5" fmla="*/ 279400 w 2133600"/>
              <a:gd name="connsiteY5" fmla="*/ 1032933 h 146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3600" h="1464733">
                <a:moveTo>
                  <a:pt x="0" y="0"/>
                </a:moveTo>
                <a:lnTo>
                  <a:pt x="1261533" y="33866"/>
                </a:lnTo>
                <a:lnTo>
                  <a:pt x="1820333" y="575733"/>
                </a:lnTo>
                <a:lnTo>
                  <a:pt x="2133600" y="1185333"/>
                </a:lnTo>
                <a:lnTo>
                  <a:pt x="1202266" y="1464733"/>
                </a:lnTo>
                <a:lnTo>
                  <a:pt x="279400" y="1032933"/>
                </a:lnTo>
                <a:close/>
              </a:path>
            </a:pathLst>
          </a:cu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7539782">
            <a:off x="2043453" y="6035628"/>
            <a:ext cx="1290854" cy="1112182"/>
          </a:xfrm>
          <a:custGeom>
            <a:avLst/>
            <a:gdLst>
              <a:gd name="connsiteX0" fmla="*/ 212150 w 1290854"/>
              <a:gd name="connsiteY0" fmla="*/ 784313 h 1112182"/>
              <a:gd name="connsiteX1" fmla="*/ 0 w 1290854"/>
              <a:gd name="connsiteY1" fmla="*/ 0 h 1112182"/>
              <a:gd name="connsiteX2" fmla="*/ 585403 w 1290854"/>
              <a:gd name="connsiteY2" fmla="*/ 15715 h 1112182"/>
              <a:gd name="connsiteX3" fmla="*/ 1290854 w 1290854"/>
              <a:gd name="connsiteY3" fmla="*/ 998792 h 1112182"/>
              <a:gd name="connsiteX4" fmla="*/ 912889 w 1290854"/>
              <a:gd name="connsiteY4" fmla="*/ 1112182 h 11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0854" h="1112182">
                <a:moveTo>
                  <a:pt x="212150" y="784313"/>
                </a:moveTo>
                <a:lnTo>
                  <a:pt x="0" y="0"/>
                </a:lnTo>
                <a:lnTo>
                  <a:pt x="585403" y="15715"/>
                </a:lnTo>
                <a:lnTo>
                  <a:pt x="1290854" y="998792"/>
                </a:lnTo>
                <a:lnTo>
                  <a:pt x="912889" y="1112182"/>
                </a:lnTo>
                <a:close/>
              </a:path>
            </a:pathLst>
          </a:custGeom>
        </p:spPr>
      </p:pic>
      <p:sp>
        <p:nvSpPr>
          <p:cNvPr id="16" name="文本框 15"/>
          <p:cNvSpPr txBox="1"/>
          <p:nvPr/>
        </p:nvSpPr>
        <p:spPr>
          <a:xfrm>
            <a:off x="3963114" y="3218213"/>
            <a:ext cx="4270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rgbClr val="7E8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 of work content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380645" y="3717818"/>
            <a:ext cx="738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rgbClr val="7E8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18" name="PA_文本框 2"/>
          <p:cNvSpPr txBox="1"/>
          <p:nvPr>
            <p:custDataLst>
              <p:tags r:id="rId1"/>
            </p:custDataLst>
          </p:nvPr>
        </p:nvSpPr>
        <p:spPr>
          <a:xfrm>
            <a:off x="3194606" y="2165144"/>
            <a:ext cx="5802788" cy="112646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5600" b="0" dirty="0">
                <a:solidFill>
                  <a:srgbClr val="7E887D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工作内容回顾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5133568" y="4605992"/>
            <a:ext cx="1978281" cy="397891"/>
          </a:xfrm>
          <a:prstGeom prst="roundRect">
            <a:avLst>
              <a:gd name="adj" fmla="val 50000"/>
            </a:avLst>
          </a:prstGeom>
          <a:solidFill>
            <a:srgbClr val="7E887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E887D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29474" y="4631362"/>
            <a:ext cx="1327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66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122333" y="0"/>
            <a:ext cx="7069667" cy="6858000"/>
          </a:xfrm>
          <a:prstGeom prst="rect">
            <a:avLst/>
          </a:prstGeom>
          <a:solidFill>
            <a:srgbClr val="7E8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17533" y="4605867"/>
            <a:ext cx="626533" cy="2252133"/>
          </a:xfrm>
          <a:prstGeom prst="rect">
            <a:avLst/>
          </a:prstGeom>
          <a:solidFill>
            <a:srgbClr val="B09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quotation-mark_32371"/>
          <p:cNvSpPr>
            <a:spLocks noChangeAspect="1"/>
          </p:cNvSpPr>
          <p:nvPr/>
        </p:nvSpPr>
        <p:spPr bwMode="auto">
          <a:xfrm>
            <a:off x="304844" y="934142"/>
            <a:ext cx="1158282" cy="1075027"/>
          </a:xfrm>
          <a:custGeom>
            <a:avLst/>
            <a:gdLst>
              <a:gd name="T0" fmla="*/ 2004 w 4654"/>
              <a:gd name="T1" fmla="*/ 191 h 4326"/>
              <a:gd name="T2" fmla="*/ 2004 w 4654"/>
              <a:gd name="T3" fmla="*/ 968 h 4326"/>
              <a:gd name="T4" fmla="*/ 1813 w 4654"/>
              <a:gd name="T5" fmla="*/ 1158 h 4326"/>
              <a:gd name="T6" fmla="*/ 1205 w 4654"/>
              <a:gd name="T7" fmla="*/ 2305 h 4326"/>
              <a:gd name="T8" fmla="*/ 1813 w 4654"/>
              <a:gd name="T9" fmla="*/ 2305 h 4326"/>
              <a:gd name="T10" fmla="*/ 2004 w 4654"/>
              <a:gd name="T11" fmla="*/ 2495 h 4326"/>
              <a:gd name="T12" fmla="*/ 2004 w 4654"/>
              <a:gd name="T13" fmla="*/ 4135 h 4326"/>
              <a:gd name="T14" fmla="*/ 1813 w 4654"/>
              <a:gd name="T15" fmla="*/ 4326 h 4326"/>
              <a:gd name="T16" fmla="*/ 191 w 4654"/>
              <a:gd name="T17" fmla="*/ 4326 h 4326"/>
              <a:gd name="T18" fmla="*/ 0 w 4654"/>
              <a:gd name="T19" fmla="*/ 4135 h 4326"/>
              <a:gd name="T20" fmla="*/ 0 w 4654"/>
              <a:gd name="T21" fmla="*/ 2495 h 4326"/>
              <a:gd name="T22" fmla="*/ 109 w 4654"/>
              <a:gd name="T23" fmla="*/ 1501 h 4326"/>
              <a:gd name="T24" fmla="*/ 448 w 4654"/>
              <a:gd name="T25" fmla="*/ 713 h 4326"/>
              <a:gd name="T26" fmla="*/ 1023 w 4654"/>
              <a:gd name="T27" fmla="*/ 187 h 4326"/>
              <a:gd name="T28" fmla="*/ 1813 w 4654"/>
              <a:gd name="T29" fmla="*/ 0 h 4326"/>
              <a:gd name="T30" fmla="*/ 2004 w 4654"/>
              <a:gd name="T31" fmla="*/ 191 h 4326"/>
              <a:gd name="T32" fmla="*/ 4464 w 4654"/>
              <a:gd name="T33" fmla="*/ 1158 h 4326"/>
              <a:gd name="T34" fmla="*/ 4654 w 4654"/>
              <a:gd name="T35" fmla="*/ 968 h 4326"/>
              <a:gd name="T36" fmla="*/ 4654 w 4654"/>
              <a:gd name="T37" fmla="*/ 191 h 4326"/>
              <a:gd name="T38" fmla="*/ 4464 w 4654"/>
              <a:gd name="T39" fmla="*/ 0 h 4326"/>
              <a:gd name="T40" fmla="*/ 3674 w 4654"/>
              <a:gd name="T41" fmla="*/ 187 h 4326"/>
              <a:gd name="T42" fmla="*/ 3098 w 4654"/>
              <a:gd name="T43" fmla="*/ 713 h 4326"/>
              <a:gd name="T44" fmla="*/ 2759 w 4654"/>
              <a:gd name="T45" fmla="*/ 1501 h 4326"/>
              <a:gd name="T46" fmla="*/ 2650 w 4654"/>
              <a:gd name="T47" fmla="*/ 2495 h 4326"/>
              <a:gd name="T48" fmla="*/ 2650 w 4654"/>
              <a:gd name="T49" fmla="*/ 4135 h 4326"/>
              <a:gd name="T50" fmla="*/ 2841 w 4654"/>
              <a:gd name="T51" fmla="*/ 4326 h 4326"/>
              <a:gd name="T52" fmla="*/ 4464 w 4654"/>
              <a:gd name="T53" fmla="*/ 4326 h 4326"/>
              <a:gd name="T54" fmla="*/ 4654 w 4654"/>
              <a:gd name="T55" fmla="*/ 4135 h 4326"/>
              <a:gd name="T56" fmla="*/ 4654 w 4654"/>
              <a:gd name="T57" fmla="*/ 2495 h 4326"/>
              <a:gd name="T58" fmla="*/ 4464 w 4654"/>
              <a:gd name="T59" fmla="*/ 2305 h 4326"/>
              <a:gd name="T60" fmla="*/ 3864 w 4654"/>
              <a:gd name="T61" fmla="*/ 2305 h 4326"/>
              <a:gd name="T62" fmla="*/ 4464 w 4654"/>
              <a:gd name="T63" fmla="*/ 1158 h 4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654" h="4326">
                <a:moveTo>
                  <a:pt x="2004" y="191"/>
                </a:moveTo>
                <a:lnTo>
                  <a:pt x="2004" y="968"/>
                </a:lnTo>
                <a:cubicBezTo>
                  <a:pt x="2004" y="1073"/>
                  <a:pt x="1919" y="1158"/>
                  <a:pt x="1813" y="1158"/>
                </a:cubicBezTo>
                <a:cubicBezTo>
                  <a:pt x="1437" y="1158"/>
                  <a:pt x="1233" y="1544"/>
                  <a:pt x="1205" y="2305"/>
                </a:cubicBezTo>
                <a:lnTo>
                  <a:pt x="1813" y="2305"/>
                </a:lnTo>
                <a:cubicBezTo>
                  <a:pt x="1919" y="2305"/>
                  <a:pt x="2004" y="2390"/>
                  <a:pt x="2004" y="2495"/>
                </a:cubicBezTo>
                <a:lnTo>
                  <a:pt x="2004" y="4135"/>
                </a:lnTo>
                <a:cubicBezTo>
                  <a:pt x="2004" y="4241"/>
                  <a:pt x="1919" y="4326"/>
                  <a:pt x="1813" y="4326"/>
                </a:cubicBezTo>
                <a:lnTo>
                  <a:pt x="191" y="4326"/>
                </a:lnTo>
                <a:cubicBezTo>
                  <a:pt x="85" y="4326"/>
                  <a:pt x="0" y="4241"/>
                  <a:pt x="0" y="4135"/>
                </a:cubicBezTo>
                <a:lnTo>
                  <a:pt x="0" y="2495"/>
                </a:lnTo>
                <a:cubicBezTo>
                  <a:pt x="0" y="2131"/>
                  <a:pt x="37" y="1796"/>
                  <a:pt x="109" y="1501"/>
                </a:cubicBezTo>
                <a:cubicBezTo>
                  <a:pt x="183" y="1198"/>
                  <a:pt x="297" y="933"/>
                  <a:pt x="448" y="713"/>
                </a:cubicBezTo>
                <a:cubicBezTo>
                  <a:pt x="602" y="488"/>
                  <a:pt x="796" y="311"/>
                  <a:pt x="1023" y="187"/>
                </a:cubicBezTo>
                <a:cubicBezTo>
                  <a:pt x="1252" y="63"/>
                  <a:pt x="1518" y="0"/>
                  <a:pt x="1813" y="0"/>
                </a:cubicBezTo>
                <a:cubicBezTo>
                  <a:pt x="1919" y="0"/>
                  <a:pt x="2004" y="86"/>
                  <a:pt x="2004" y="191"/>
                </a:cubicBezTo>
                <a:close/>
                <a:moveTo>
                  <a:pt x="4464" y="1158"/>
                </a:moveTo>
                <a:cubicBezTo>
                  <a:pt x="4569" y="1158"/>
                  <a:pt x="4654" y="1073"/>
                  <a:pt x="4654" y="968"/>
                </a:cubicBezTo>
                <a:lnTo>
                  <a:pt x="4654" y="191"/>
                </a:lnTo>
                <a:cubicBezTo>
                  <a:pt x="4654" y="86"/>
                  <a:pt x="4569" y="0"/>
                  <a:pt x="4464" y="0"/>
                </a:cubicBezTo>
                <a:cubicBezTo>
                  <a:pt x="4168" y="0"/>
                  <a:pt x="3902" y="63"/>
                  <a:pt x="3674" y="187"/>
                </a:cubicBezTo>
                <a:cubicBezTo>
                  <a:pt x="3447" y="311"/>
                  <a:pt x="3253" y="488"/>
                  <a:pt x="3098" y="713"/>
                </a:cubicBezTo>
                <a:cubicBezTo>
                  <a:pt x="2948" y="933"/>
                  <a:pt x="2834" y="1198"/>
                  <a:pt x="2759" y="1501"/>
                </a:cubicBezTo>
                <a:cubicBezTo>
                  <a:pt x="2687" y="1796"/>
                  <a:pt x="2650" y="2131"/>
                  <a:pt x="2650" y="2495"/>
                </a:cubicBezTo>
                <a:lnTo>
                  <a:pt x="2650" y="4135"/>
                </a:lnTo>
                <a:cubicBezTo>
                  <a:pt x="2650" y="4241"/>
                  <a:pt x="2736" y="4326"/>
                  <a:pt x="2841" y="4326"/>
                </a:cubicBezTo>
                <a:lnTo>
                  <a:pt x="4464" y="4326"/>
                </a:lnTo>
                <a:cubicBezTo>
                  <a:pt x="4569" y="4326"/>
                  <a:pt x="4654" y="4241"/>
                  <a:pt x="4654" y="4135"/>
                </a:cubicBezTo>
                <a:lnTo>
                  <a:pt x="4654" y="2495"/>
                </a:lnTo>
                <a:cubicBezTo>
                  <a:pt x="4654" y="2390"/>
                  <a:pt x="4569" y="2305"/>
                  <a:pt x="4464" y="2305"/>
                </a:cubicBezTo>
                <a:lnTo>
                  <a:pt x="3864" y="2305"/>
                </a:lnTo>
                <a:cubicBezTo>
                  <a:pt x="3892" y="1544"/>
                  <a:pt x="4093" y="1158"/>
                  <a:pt x="4464" y="1158"/>
                </a:cubicBezTo>
                <a:close/>
              </a:path>
            </a:pathLst>
          </a:custGeom>
          <a:solidFill>
            <a:srgbClr val="D3C6BD"/>
          </a:solidFill>
          <a:ln>
            <a:noFill/>
          </a:ln>
        </p:spPr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683362" y="3991307"/>
            <a:ext cx="393607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683362" y="3356836"/>
            <a:ext cx="3936077" cy="5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01181" y="2895560"/>
            <a:ext cx="2614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 of work content</a:t>
            </a:r>
          </a:p>
        </p:txBody>
      </p:sp>
      <p:sp>
        <p:nvSpPr>
          <p:cNvPr id="3" name="PA_文本框 2"/>
          <p:cNvSpPr txBox="1"/>
          <p:nvPr>
            <p:custDataLst>
              <p:tags r:id="rId1"/>
            </p:custDataLst>
          </p:nvPr>
        </p:nvSpPr>
        <p:spPr>
          <a:xfrm>
            <a:off x="629757" y="2327685"/>
            <a:ext cx="2902367" cy="63286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r>
              <a:rPr lang="zh-CN" altLang="en-US" sz="3200" b="0" dirty="0">
                <a:solidFill>
                  <a:srgbClr val="7E887D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工作内容回顾</a:t>
            </a:r>
            <a:endParaRPr lang="en-US" sz="3200" b="0" dirty="0">
              <a:solidFill>
                <a:srgbClr val="7E887D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5FE8A46-9D6D-4A7F-8A33-DD6C9646FF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727" y="184428"/>
            <a:ext cx="4758612" cy="63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8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88516" y="1212537"/>
            <a:ext cx="2614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 of work content</a:t>
            </a:r>
          </a:p>
        </p:txBody>
      </p:sp>
      <p:sp>
        <p:nvSpPr>
          <p:cNvPr id="3" name="PA_文本框 2"/>
          <p:cNvSpPr txBox="1"/>
          <p:nvPr>
            <p:custDataLst>
              <p:tags r:id="rId1"/>
            </p:custDataLst>
          </p:nvPr>
        </p:nvSpPr>
        <p:spPr>
          <a:xfrm>
            <a:off x="4644816" y="644662"/>
            <a:ext cx="2902367" cy="63286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3200" b="0" dirty="0">
                <a:solidFill>
                  <a:srgbClr val="7E887D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工作内容回顾</a:t>
            </a:r>
            <a:endParaRPr lang="en-US" sz="3200" b="0" dirty="0">
              <a:solidFill>
                <a:srgbClr val="7E887D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1239" y="4536569"/>
            <a:ext cx="1380604" cy="356047"/>
          </a:xfrm>
          <a:prstGeom prst="rect">
            <a:avLst/>
          </a:prstGeom>
          <a:solidFill>
            <a:srgbClr val="D3C6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ardrop 1"/>
          <p:cNvSpPr/>
          <p:nvPr/>
        </p:nvSpPr>
        <p:spPr>
          <a:xfrm rot="8100000">
            <a:off x="1220940" y="2044315"/>
            <a:ext cx="1573468" cy="1573468"/>
          </a:xfrm>
          <a:prstGeom prst="teardrop">
            <a:avLst>
              <a:gd name="adj" fmla="val 112856"/>
            </a:avLst>
          </a:prstGeom>
          <a:solidFill>
            <a:srgbClr val="D3C6B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6" name="Teardrop 72"/>
          <p:cNvSpPr/>
          <p:nvPr/>
        </p:nvSpPr>
        <p:spPr>
          <a:xfrm rot="8100000">
            <a:off x="3955804" y="2044315"/>
            <a:ext cx="1573468" cy="1573468"/>
          </a:xfrm>
          <a:prstGeom prst="teardrop">
            <a:avLst>
              <a:gd name="adj" fmla="val 112856"/>
            </a:avLst>
          </a:prstGeom>
          <a:solidFill>
            <a:srgbClr val="B09F8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7" name="Teardrop 73"/>
          <p:cNvSpPr/>
          <p:nvPr/>
        </p:nvSpPr>
        <p:spPr>
          <a:xfrm rot="8100000">
            <a:off x="6690668" y="2044315"/>
            <a:ext cx="1573468" cy="1573468"/>
          </a:xfrm>
          <a:prstGeom prst="teardrop">
            <a:avLst>
              <a:gd name="adj" fmla="val 112856"/>
            </a:avLst>
          </a:prstGeom>
          <a:solidFill>
            <a:srgbClr val="7E887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sp>
        <p:nvSpPr>
          <p:cNvPr id="8" name="Teardrop 74"/>
          <p:cNvSpPr/>
          <p:nvPr/>
        </p:nvSpPr>
        <p:spPr>
          <a:xfrm rot="8100000">
            <a:off x="9425532" y="2044315"/>
            <a:ext cx="1573468" cy="1573468"/>
          </a:xfrm>
          <a:prstGeom prst="teardrop">
            <a:avLst>
              <a:gd name="adj" fmla="val 112856"/>
            </a:avLst>
          </a:prstGeom>
          <a:solidFill>
            <a:srgbClr val="C7C7B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+mn-ea"/>
              <a:sym typeface="+mn-lt"/>
            </a:endParaRPr>
          </a:p>
        </p:txBody>
      </p:sp>
      <p:grpSp>
        <p:nvGrpSpPr>
          <p:cNvPr id="9" name="Group 575"/>
          <p:cNvGrpSpPr>
            <a:grpSpLocks noChangeAspect="1"/>
          </p:cNvGrpSpPr>
          <p:nvPr/>
        </p:nvGrpSpPr>
        <p:grpSpPr bwMode="auto">
          <a:xfrm>
            <a:off x="1733133" y="2651800"/>
            <a:ext cx="549082" cy="607378"/>
            <a:chOff x="-63" y="1666"/>
            <a:chExt cx="1846" cy="2042"/>
          </a:xfrm>
          <a:solidFill>
            <a:schemeClr val="bg1"/>
          </a:solidFill>
        </p:grpSpPr>
        <p:sp>
          <p:nvSpPr>
            <p:cNvPr id="10" name="Freeform 577"/>
            <p:cNvSpPr>
              <a:spLocks/>
            </p:cNvSpPr>
            <p:nvPr/>
          </p:nvSpPr>
          <p:spPr bwMode="auto">
            <a:xfrm>
              <a:off x="-63" y="1666"/>
              <a:ext cx="205" cy="2042"/>
            </a:xfrm>
            <a:custGeom>
              <a:avLst/>
              <a:gdLst>
                <a:gd name="T0" fmla="*/ 205 w 410"/>
                <a:gd name="T1" fmla="*/ 0 h 4083"/>
                <a:gd name="T2" fmla="*/ 242 w 410"/>
                <a:gd name="T3" fmla="*/ 2 h 4083"/>
                <a:gd name="T4" fmla="*/ 276 w 410"/>
                <a:gd name="T5" fmla="*/ 12 h 4083"/>
                <a:gd name="T6" fmla="*/ 308 w 410"/>
                <a:gd name="T7" fmla="*/ 27 h 4083"/>
                <a:gd name="T8" fmla="*/ 337 w 410"/>
                <a:gd name="T9" fmla="*/ 48 h 4083"/>
                <a:gd name="T10" fmla="*/ 362 w 410"/>
                <a:gd name="T11" fmla="*/ 72 h 4083"/>
                <a:gd name="T12" fmla="*/ 382 w 410"/>
                <a:gd name="T13" fmla="*/ 102 h 4083"/>
                <a:gd name="T14" fmla="*/ 398 w 410"/>
                <a:gd name="T15" fmla="*/ 133 h 4083"/>
                <a:gd name="T16" fmla="*/ 406 w 410"/>
                <a:gd name="T17" fmla="*/ 168 h 4083"/>
                <a:gd name="T18" fmla="*/ 410 w 410"/>
                <a:gd name="T19" fmla="*/ 205 h 4083"/>
                <a:gd name="T20" fmla="*/ 410 w 410"/>
                <a:gd name="T21" fmla="*/ 3878 h 4083"/>
                <a:gd name="T22" fmla="*/ 406 w 410"/>
                <a:gd name="T23" fmla="*/ 3914 h 4083"/>
                <a:gd name="T24" fmla="*/ 398 w 410"/>
                <a:gd name="T25" fmla="*/ 3949 h 4083"/>
                <a:gd name="T26" fmla="*/ 382 w 410"/>
                <a:gd name="T27" fmla="*/ 3981 h 4083"/>
                <a:gd name="T28" fmla="*/ 362 w 410"/>
                <a:gd name="T29" fmla="*/ 4010 h 4083"/>
                <a:gd name="T30" fmla="*/ 337 w 410"/>
                <a:gd name="T31" fmla="*/ 4035 h 4083"/>
                <a:gd name="T32" fmla="*/ 308 w 410"/>
                <a:gd name="T33" fmla="*/ 4054 h 4083"/>
                <a:gd name="T34" fmla="*/ 276 w 410"/>
                <a:gd name="T35" fmla="*/ 4069 h 4083"/>
                <a:gd name="T36" fmla="*/ 242 w 410"/>
                <a:gd name="T37" fmla="*/ 4079 h 4083"/>
                <a:gd name="T38" fmla="*/ 205 w 410"/>
                <a:gd name="T39" fmla="*/ 4083 h 4083"/>
                <a:gd name="T40" fmla="*/ 168 w 410"/>
                <a:gd name="T41" fmla="*/ 4079 h 4083"/>
                <a:gd name="T42" fmla="*/ 133 w 410"/>
                <a:gd name="T43" fmla="*/ 4069 h 4083"/>
                <a:gd name="T44" fmla="*/ 102 w 410"/>
                <a:gd name="T45" fmla="*/ 4054 h 4083"/>
                <a:gd name="T46" fmla="*/ 73 w 410"/>
                <a:gd name="T47" fmla="*/ 4035 h 4083"/>
                <a:gd name="T48" fmla="*/ 48 w 410"/>
                <a:gd name="T49" fmla="*/ 4010 h 4083"/>
                <a:gd name="T50" fmla="*/ 27 w 410"/>
                <a:gd name="T51" fmla="*/ 3981 h 4083"/>
                <a:gd name="T52" fmla="*/ 12 w 410"/>
                <a:gd name="T53" fmla="*/ 3949 h 4083"/>
                <a:gd name="T54" fmla="*/ 4 w 410"/>
                <a:gd name="T55" fmla="*/ 3914 h 4083"/>
                <a:gd name="T56" fmla="*/ 0 w 410"/>
                <a:gd name="T57" fmla="*/ 3878 h 4083"/>
                <a:gd name="T58" fmla="*/ 0 w 410"/>
                <a:gd name="T59" fmla="*/ 2043 h 4083"/>
                <a:gd name="T60" fmla="*/ 0 w 410"/>
                <a:gd name="T61" fmla="*/ 205 h 4083"/>
                <a:gd name="T62" fmla="*/ 4 w 410"/>
                <a:gd name="T63" fmla="*/ 168 h 4083"/>
                <a:gd name="T64" fmla="*/ 12 w 410"/>
                <a:gd name="T65" fmla="*/ 133 h 4083"/>
                <a:gd name="T66" fmla="*/ 27 w 410"/>
                <a:gd name="T67" fmla="*/ 102 h 4083"/>
                <a:gd name="T68" fmla="*/ 48 w 410"/>
                <a:gd name="T69" fmla="*/ 72 h 4083"/>
                <a:gd name="T70" fmla="*/ 73 w 410"/>
                <a:gd name="T71" fmla="*/ 48 h 4083"/>
                <a:gd name="T72" fmla="*/ 102 w 410"/>
                <a:gd name="T73" fmla="*/ 27 h 4083"/>
                <a:gd name="T74" fmla="*/ 133 w 410"/>
                <a:gd name="T75" fmla="*/ 12 h 4083"/>
                <a:gd name="T76" fmla="*/ 168 w 410"/>
                <a:gd name="T77" fmla="*/ 2 h 4083"/>
                <a:gd name="T78" fmla="*/ 205 w 410"/>
                <a:gd name="T79" fmla="*/ 0 h 4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10" h="4083">
                  <a:moveTo>
                    <a:pt x="205" y="0"/>
                  </a:moveTo>
                  <a:lnTo>
                    <a:pt x="242" y="2"/>
                  </a:lnTo>
                  <a:lnTo>
                    <a:pt x="276" y="12"/>
                  </a:lnTo>
                  <a:lnTo>
                    <a:pt x="308" y="27"/>
                  </a:lnTo>
                  <a:lnTo>
                    <a:pt x="337" y="48"/>
                  </a:lnTo>
                  <a:lnTo>
                    <a:pt x="362" y="72"/>
                  </a:lnTo>
                  <a:lnTo>
                    <a:pt x="382" y="102"/>
                  </a:lnTo>
                  <a:lnTo>
                    <a:pt x="398" y="133"/>
                  </a:lnTo>
                  <a:lnTo>
                    <a:pt x="406" y="168"/>
                  </a:lnTo>
                  <a:lnTo>
                    <a:pt x="410" y="205"/>
                  </a:lnTo>
                  <a:lnTo>
                    <a:pt x="410" y="3878"/>
                  </a:lnTo>
                  <a:lnTo>
                    <a:pt x="406" y="3914"/>
                  </a:lnTo>
                  <a:lnTo>
                    <a:pt x="398" y="3949"/>
                  </a:lnTo>
                  <a:lnTo>
                    <a:pt x="382" y="3981"/>
                  </a:lnTo>
                  <a:lnTo>
                    <a:pt x="362" y="4010"/>
                  </a:lnTo>
                  <a:lnTo>
                    <a:pt x="337" y="4035"/>
                  </a:lnTo>
                  <a:lnTo>
                    <a:pt x="308" y="4054"/>
                  </a:lnTo>
                  <a:lnTo>
                    <a:pt x="276" y="4069"/>
                  </a:lnTo>
                  <a:lnTo>
                    <a:pt x="242" y="4079"/>
                  </a:lnTo>
                  <a:lnTo>
                    <a:pt x="205" y="4083"/>
                  </a:lnTo>
                  <a:lnTo>
                    <a:pt x="168" y="4079"/>
                  </a:lnTo>
                  <a:lnTo>
                    <a:pt x="133" y="4069"/>
                  </a:lnTo>
                  <a:lnTo>
                    <a:pt x="102" y="4054"/>
                  </a:lnTo>
                  <a:lnTo>
                    <a:pt x="73" y="4035"/>
                  </a:lnTo>
                  <a:lnTo>
                    <a:pt x="48" y="4010"/>
                  </a:lnTo>
                  <a:lnTo>
                    <a:pt x="27" y="3981"/>
                  </a:lnTo>
                  <a:lnTo>
                    <a:pt x="12" y="3949"/>
                  </a:lnTo>
                  <a:lnTo>
                    <a:pt x="4" y="3914"/>
                  </a:lnTo>
                  <a:lnTo>
                    <a:pt x="0" y="3878"/>
                  </a:lnTo>
                  <a:lnTo>
                    <a:pt x="0" y="2043"/>
                  </a:lnTo>
                  <a:lnTo>
                    <a:pt x="0" y="205"/>
                  </a:lnTo>
                  <a:lnTo>
                    <a:pt x="4" y="168"/>
                  </a:lnTo>
                  <a:lnTo>
                    <a:pt x="12" y="133"/>
                  </a:lnTo>
                  <a:lnTo>
                    <a:pt x="27" y="102"/>
                  </a:lnTo>
                  <a:lnTo>
                    <a:pt x="48" y="72"/>
                  </a:lnTo>
                  <a:lnTo>
                    <a:pt x="73" y="48"/>
                  </a:lnTo>
                  <a:lnTo>
                    <a:pt x="102" y="27"/>
                  </a:lnTo>
                  <a:lnTo>
                    <a:pt x="133" y="12"/>
                  </a:lnTo>
                  <a:lnTo>
                    <a:pt x="168" y="2"/>
                  </a:lnTo>
                  <a:lnTo>
                    <a:pt x="20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" name="Freeform 578"/>
            <p:cNvSpPr>
              <a:spLocks/>
            </p:cNvSpPr>
            <p:nvPr/>
          </p:nvSpPr>
          <p:spPr bwMode="auto">
            <a:xfrm>
              <a:off x="245" y="1797"/>
              <a:ext cx="1538" cy="344"/>
            </a:xfrm>
            <a:custGeom>
              <a:avLst/>
              <a:gdLst>
                <a:gd name="T0" fmla="*/ 0 w 3076"/>
                <a:gd name="T1" fmla="*/ 0 h 686"/>
                <a:gd name="T2" fmla="*/ 2893 w 3076"/>
                <a:gd name="T3" fmla="*/ 0 h 686"/>
                <a:gd name="T4" fmla="*/ 2929 w 3076"/>
                <a:gd name="T5" fmla="*/ 4 h 686"/>
                <a:gd name="T6" fmla="*/ 2964 w 3076"/>
                <a:gd name="T7" fmla="*/ 15 h 686"/>
                <a:gd name="T8" fmla="*/ 2995 w 3076"/>
                <a:gd name="T9" fmla="*/ 31 h 686"/>
                <a:gd name="T10" fmla="*/ 3023 w 3076"/>
                <a:gd name="T11" fmla="*/ 53 h 686"/>
                <a:gd name="T12" fmla="*/ 3045 w 3076"/>
                <a:gd name="T13" fmla="*/ 81 h 686"/>
                <a:gd name="T14" fmla="*/ 3061 w 3076"/>
                <a:gd name="T15" fmla="*/ 112 h 686"/>
                <a:gd name="T16" fmla="*/ 3072 w 3076"/>
                <a:gd name="T17" fmla="*/ 147 h 686"/>
                <a:gd name="T18" fmla="*/ 3076 w 3076"/>
                <a:gd name="T19" fmla="*/ 183 h 686"/>
                <a:gd name="T20" fmla="*/ 3076 w 3076"/>
                <a:gd name="T21" fmla="*/ 503 h 686"/>
                <a:gd name="T22" fmla="*/ 3072 w 3076"/>
                <a:gd name="T23" fmla="*/ 541 h 686"/>
                <a:gd name="T24" fmla="*/ 3061 w 3076"/>
                <a:gd name="T25" fmla="*/ 576 h 686"/>
                <a:gd name="T26" fmla="*/ 3045 w 3076"/>
                <a:gd name="T27" fmla="*/ 607 h 686"/>
                <a:gd name="T28" fmla="*/ 3023 w 3076"/>
                <a:gd name="T29" fmla="*/ 633 h 686"/>
                <a:gd name="T30" fmla="*/ 2995 w 3076"/>
                <a:gd name="T31" fmla="*/ 655 h 686"/>
                <a:gd name="T32" fmla="*/ 2964 w 3076"/>
                <a:gd name="T33" fmla="*/ 672 h 686"/>
                <a:gd name="T34" fmla="*/ 2929 w 3076"/>
                <a:gd name="T35" fmla="*/ 682 h 686"/>
                <a:gd name="T36" fmla="*/ 2893 w 3076"/>
                <a:gd name="T37" fmla="*/ 686 h 686"/>
                <a:gd name="T38" fmla="*/ 0 w 3076"/>
                <a:gd name="T39" fmla="*/ 686 h 686"/>
                <a:gd name="T40" fmla="*/ 0 w 3076"/>
                <a:gd name="T41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76" h="686">
                  <a:moveTo>
                    <a:pt x="0" y="0"/>
                  </a:moveTo>
                  <a:lnTo>
                    <a:pt x="2893" y="0"/>
                  </a:lnTo>
                  <a:lnTo>
                    <a:pt x="2929" y="4"/>
                  </a:lnTo>
                  <a:lnTo>
                    <a:pt x="2964" y="15"/>
                  </a:lnTo>
                  <a:lnTo>
                    <a:pt x="2995" y="31"/>
                  </a:lnTo>
                  <a:lnTo>
                    <a:pt x="3023" y="53"/>
                  </a:lnTo>
                  <a:lnTo>
                    <a:pt x="3045" y="81"/>
                  </a:lnTo>
                  <a:lnTo>
                    <a:pt x="3061" y="112"/>
                  </a:lnTo>
                  <a:lnTo>
                    <a:pt x="3072" y="147"/>
                  </a:lnTo>
                  <a:lnTo>
                    <a:pt x="3076" y="183"/>
                  </a:lnTo>
                  <a:lnTo>
                    <a:pt x="3076" y="503"/>
                  </a:lnTo>
                  <a:lnTo>
                    <a:pt x="3072" y="541"/>
                  </a:lnTo>
                  <a:lnTo>
                    <a:pt x="3061" y="576"/>
                  </a:lnTo>
                  <a:lnTo>
                    <a:pt x="3045" y="607"/>
                  </a:lnTo>
                  <a:lnTo>
                    <a:pt x="3023" y="633"/>
                  </a:lnTo>
                  <a:lnTo>
                    <a:pt x="2995" y="655"/>
                  </a:lnTo>
                  <a:lnTo>
                    <a:pt x="2964" y="672"/>
                  </a:lnTo>
                  <a:lnTo>
                    <a:pt x="2929" y="682"/>
                  </a:lnTo>
                  <a:lnTo>
                    <a:pt x="2893" y="686"/>
                  </a:lnTo>
                  <a:lnTo>
                    <a:pt x="0" y="6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" name="Freeform 579"/>
            <p:cNvSpPr>
              <a:spLocks noEditPoints="1"/>
            </p:cNvSpPr>
            <p:nvPr/>
          </p:nvSpPr>
          <p:spPr bwMode="auto">
            <a:xfrm>
              <a:off x="245" y="2276"/>
              <a:ext cx="1163" cy="343"/>
            </a:xfrm>
            <a:custGeom>
              <a:avLst/>
              <a:gdLst>
                <a:gd name="T0" fmla="*/ 205 w 2328"/>
                <a:gd name="T1" fmla="*/ 205 h 686"/>
                <a:gd name="T2" fmla="*/ 205 w 2328"/>
                <a:gd name="T3" fmla="*/ 481 h 686"/>
                <a:gd name="T4" fmla="*/ 2123 w 2328"/>
                <a:gd name="T5" fmla="*/ 481 h 686"/>
                <a:gd name="T6" fmla="*/ 2123 w 2328"/>
                <a:gd name="T7" fmla="*/ 205 h 686"/>
                <a:gd name="T8" fmla="*/ 205 w 2328"/>
                <a:gd name="T9" fmla="*/ 205 h 686"/>
                <a:gd name="T10" fmla="*/ 0 w 2328"/>
                <a:gd name="T11" fmla="*/ 0 h 686"/>
                <a:gd name="T12" fmla="*/ 2144 w 2328"/>
                <a:gd name="T13" fmla="*/ 0 h 686"/>
                <a:gd name="T14" fmla="*/ 2181 w 2328"/>
                <a:gd name="T15" fmla="*/ 4 h 686"/>
                <a:gd name="T16" fmla="*/ 2216 w 2328"/>
                <a:gd name="T17" fmla="*/ 15 h 686"/>
                <a:gd name="T18" fmla="*/ 2247 w 2328"/>
                <a:gd name="T19" fmla="*/ 31 h 686"/>
                <a:gd name="T20" fmla="*/ 2273 w 2328"/>
                <a:gd name="T21" fmla="*/ 54 h 686"/>
                <a:gd name="T22" fmla="*/ 2296 w 2328"/>
                <a:gd name="T23" fmla="*/ 81 h 686"/>
                <a:gd name="T24" fmla="*/ 2313 w 2328"/>
                <a:gd name="T25" fmla="*/ 112 h 686"/>
                <a:gd name="T26" fmla="*/ 2324 w 2328"/>
                <a:gd name="T27" fmla="*/ 147 h 686"/>
                <a:gd name="T28" fmla="*/ 2328 w 2328"/>
                <a:gd name="T29" fmla="*/ 183 h 686"/>
                <a:gd name="T30" fmla="*/ 2328 w 2328"/>
                <a:gd name="T31" fmla="*/ 504 h 686"/>
                <a:gd name="T32" fmla="*/ 2324 w 2328"/>
                <a:gd name="T33" fmla="*/ 541 h 686"/>
                <a:gd name="T34" fmla="*/ 2313 w 2328"/>
                <a:gd name="T35" fmla="*/ 574 h 686"/>
                <a:gd name="T36" fmla="*/ 2296 w 2328"/>
                <a:gd name="T37" fmla="*/ 605 h 686"/>
                <a:gd name="T38" fmla="*/ 2273 w 2328"/>
                <a:gd name="T39" fmla="*/ 633 h 686"/>
                <a:gd name="T40" fmla="*/ 2247 w 2328"/>
                <a:gd name="T41" fmla="*/ 655 h 686"/>
                <a:gd name="T42" fmla="*/ 2216 w 2328"/>
                <a:gd name="T43" fmla="*/ 673 h 686"/>
                <a:gd name="T44" fmla="*/ 2181 w 2328"/>
                <a:gd name="T45" fmla="*/ 683 h 686"/>
                <a:gd name="T46" fmla="*/ 2144 w 2328"/>
                <a:gd name="T47" fmla="*/ 686 h 686"/>
                <a:gd name="T48" fmla="*/ 0 w 2328"/>
                <a:gd name="T49" fmla="*/ 686 h 686"/>
                <a:gd name="T50" fmla="*/ 0 w 2328"/>
                <a:gd name="T51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28" h="686">
                  <a:moveTo>
                    <a:pt x="205" y="205"/>
                  </a:moveTo>
                  <a:lnTo>
                    <a:pt x="205" y="481"/>
                  </a:lnTo>
                  <a:lnTo>
                    <a:pt x="2123" y="481"/>
                  </a:lnTo>
                  <a:lnTo>
                    <a:pt x="2123" y="205"/>
                  </a:lnTo>
                  <a:lnTo>
                    <a:pt x="205" y="205"/>
                  </a:lnTo>
                  <a:close/>
                  <a:moveTo>
                    <a:pt x="0" y="0"/>
                  </a:moveTo>
                  <a:lnTo>
                    <a:pt x="2144" y="0"/>
                  </a:lnTo>
                  <a:lnTo>
                    <a:pt x="2181" y="4"/>
                  </a:lnTo>
                  <a:lnTo>
                    <a:pt x="2216" y="15"/>
                  </a:lnTo>
                  <a:lnTo>
                    <a:pt x="2247" y="31"/>
                  </a:lnTo>
                  <a:lnTo>
                    <a:pt x="2273" y="54"/>
                  </a:lnTo>
                  <a:lnTo>
                    <a:pt x="2296" y="81"/>
                  </a:lnTo>
                  <a:lnTo>
                    <a:pt x="2313" y="112"/>
                  </a:lnTo>
                  <a:lnTo>
                    <a:pt x="2324" y="147"/>
                  </a:lnTo>
                  <a:lnTo>
                    <a:pt x="2328" y="183"/>
                  </a:lnTo>
                  <a:lnTo>
                    <a:pt x="2328" y="504"/>
                  </a:lnTo>
                  <a:lnTo>
                    <a:pt x="2324" y="541"/>
                  </a:lnTo>
                  <a:lnTo>
                    <a:pt x="2313" y="574"/>
                  </a:lnTo>
                  <a:lnTo>
                    <a:pt x="2296" y="605"/>
                  </a:lnTo>
                  <a:lnTo>
                    <a:pt x="2273" y="633"/>
                  </a:lnTo>
                  <a:lnTo>
                    <a:pt x="2247" y="655"/>
                  </a:lnTo>
                  <a:lnTo>
                    <a:pt x="2216" y="673"/>
                  </a:lnTo>
                  <a:lnTo>
                    <a:pt x="2181" y="683"/>
                  </a:lnTo>
                  <a:lnTo>
                    <a:pt x="2144" y="686"/>
                  </a:lnTo>
                  <a:lnTo>
                    <a:pt x="0" y="6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3" name="Freeform 580"/>
            <p:cNvSpPr>
              <a:spLocks noEditPoints="1"/>
            </p:cNvSpPr>
            <p:nvPr/>
          </p:nvSpPr>
          <p:spPr bwMode="auto">
            <a:xfrm>
              <a:off x="245" y="2755"/>
              <a:ext cx="1538" cy="343"/>
            </a:xfrm>
            <a:custGeom>
              <a:avLst/>
              <a:gdLst>
                <a:gd name="T0" fmla="*/ 205 w 3076"/>
                <a:gd name="T1" fmla="*/ 205 h 686"/>
                <a:gd name="T2" fmla="*/ 205 w 3076"/>
                <a:gd name="T3" fmla="*/ 481 h 686"/>
                <a:gd name="T4" fmla="*/ 2871 w 3076"/>
                <a:gd name="T5" fmla="*/ 481 h 686"/>
                <a:gd name="T6" fmla="*/ 2871 w 3076"/>
                <a:gd name="T7" fmla="*/ 205 h 686"/>
                <a:gd name="T8" fmla="*/ 205 w 3076"/>
                <a:gd name="T9" fmla="*/ 205 h 686"/>
                <a:gd name="T10" fmla="*/ 0 w 3076"/>
                <a:gd name="T11" fmla="*/ 0 h 686"/>
                <a:gd name="T12" fmla="*/ 2893 w 3076"/>
                <a:gd name="T13" fmla="*/ 0 h 686"/>
                <a:gd name="T14" fmla="*/ 2929 w 3076"/>
                <a:gd name="T15" fmla="*/ 4 h 686"/>
                <a:gd name="T16" fmla="*/ 2964 w 3076"/>
                <a:gd name="T17" fmla="*/ 15 h 686"/>
                <a:gd name="T18" fmla="*/ 2995 w 3076"/>
                <a:gd name="T19" fmla="*/ 31 h 686"/>
                <a:gd name="T20" fmla="*/ 3023 w 3076"/>
                <a:gd name="T21" fmla="*/ 54 h 686"/>
                <a:gd name="T22" fmla="*/ 3045 w 3076"/>
                <a:gd name="T23" fmla="*/ 81 h 686"/>
                <a:gd name="T24" fmla="*/ 3061 w 3076"/>
                <a:gd name="T25" fmla="*/ 112 h 686"/>
                <a:gd name="T26" fmla="*/ 3072 w 3076"/>
                <a:gd name="T27" fmla="*/ 147 h 686"/>
                <a:gd name="T28" fmla="*/ 3076 w 3076"/>
                <a:gd name="T29" fmla="*/ 183 h 686"/>
                <a:gd name="T30" fmla="*/ 3076 w 3076"/>
                <a:gd name="T31" fmla="*/ 504 h 686"/>
                <a:gd name="T32" fmla="*/ 3072 w 3076"/>
                <a:gd name="T33" fmla="*/ 541 h 686"/>
                <a:gd name="T34" fmla="*/ 3061 w 3076"/>
                <a:gd name="T35" fmla="*/ 575 h 686"/>
                <a:gd name="T36" fmla="*/ 3045 w 3076"/>
                <a:gd name="T37" fmla="*/ 606 h 686"/>
                <a:gd name="T38" fmla="*/ 3023 w 3076"/>
                <a:gd name="T39" fmla="*/ 633 h 686"/>
                <a:gd name="T40" fmla="*/ 2995 w 3076"/>
                <a:gd name="T41" fmla="*/ 655 h 686"/>
                <a:gd name="T42" fmla="*/ 2964 w 3076"/>
                <a:gd name="T43" fmla="*/ 673 h 686"/>
                <a:gd name="T44" fmla="*/ 2929 w 3076"/>
                <a:gd name="T45" fmla="*/ 683 h 686"/>
                <a:gd name="T46" fmla="*/ 2893 w 3076"/>
                <a:gd name="T47" fmla="*/ 686 h 686"/>
                <a:gd name="T48" fmla="*/ 0 w 3076"/>
                <a:gd name="T49" fmla="*/ 686 h 686"/>
                <a:gd name="T50" fmla="*/ 0 w 3076"/>
                <a:gd name="T51" fmla="*/ 0 h 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76" h="686">
                  <a:moveTo>
                    <a:pt x="205" y="205"/>
                  </a:moveTo>
                  <a:lnTo>
                    <a:pt x="205" y="481"/>
                  </a:lnTo>
                  <a:lnTo>
                    <a:pt x="2871" y="481"/>
                  </a:lnTo>
                  <a:lnTo>
                    <a:pt x="2871" y="205"/>
                  </a:lnTo>
                  <a:lnTo>
                    <a:pt x="205" y="205"/>
                  </a:lnTo>
                  <a:close/>
                  <a:moveTo>
                    <a:pt x="0" y="0"/>
                  </a:moveTo>
                  <a:lnTo>
                    <a:pt x="2893" y="0"/>
                  </a:lnTo>
                  <a:lnTo>
                    <a:pt x="2929" y="4"/>
                  </a:lnTo>
                  <a:lnTo>
                    <a:pt x="2964" y="15"/>
                  </a:lnTo>
                  <a:lnTo>
                    <a:pt x="2995" y="31"/>
                  </a:lnTo>
                  <a:lnTo>
                    <a:pt x="3023" y="54"/>
                  </a:lnTo>
                  <a:lnTo>
                    <a:pt x="3045" y="81"/>
                  </a:lnTo>
                  <a:lnTo>
                    <a:pt x="3061" y="112"/>
                  </a:lnTo>
                  <a:lnTo>
                    <a:pt x="3072" y="147"/>
                  </a:lnTo>
                  <a:lnTo>
                    <a:pt x="3076" y="183"/>
                  </a:lnTo>
                  <a:lnTo>
                    <a:pt x="3076" y="504"/>
                  </a:lnTo>
                  <a:lnTo>
                    <a:pt x="3072" y="541"/>
                  </a:lnTo>
                  <a:lnTo>
                    <a:pt x="3061" y="575"/>
                  </a:lnTo>
                  <a:lnTo>
                    <a:pt x="3045" y="606"/>
                  </a:lnTo>
                  <a:lnTo>
                    <a:pt x="3023" y="633"/>
                  </a:lnTo>
                  <a:lnTo>
                    <a:pt x="2995" y="655"/>
                  </a:lnTo>
                  <a:lnTo>
                    <a:pt x="2964" y="673"/>
                  </a:lnTo>
                  <a:lnTo>
                    <a:pt x="2929" y="683"/>
                  </a:lnTo>
                  <a:lnTo>
                    <a:pt x="2893" y="686"/>
                  </a:lnTo>
                  <a:lnTo>
                    <a:pt x="0" y="6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4" name="Freeform 581"/>
            <p:cNvSpPr>
              <a:spLocks/>
            </p:cNvSpPr>
            <p:nvPr/>
          </p:nvSpPr>
          <p:spPr bwMode="auto">
            <a:xfrm>
              <a:off x="245" y="3233"/>
              <a:ext cx="991" cy="343"/>
            </a:xfrm>
            <a:custGeom>
              <a:avLst/>
              <a:gdLst>
                <a:gd name="T0" fmla="*/ 0 w 1982"/>
                <a:gd name="T1" fmla="*/ 0 h 687"/>
                <a:gd name="T2" fmla="*/ 1800 w 1982"/>
                <a:gd name="T3" fmla="*/ 0 h 687"/>
                <a:gd name="T4" fmla="*/ 1836 w 1982"/>
                <a:gd name="T5" fmla="*/ 4 h 687"/>
                <a:gd name="T6" fmla="*/ 1871 w 1982"/>
                <a:gd name="T7" fmla="*/ 15 h 687"/>
                <a:gd name="T8" fmla="*/ 1902 w 1982"/>
                <a:gd name="T9" fmla="*/ 31 h 687"/>
                <a:gd name="T10" fmla="*/ 1929 w 1982"/>
                <a:gd name="T11" fmla="*/ 54 h 687"/>
                <a:gd name="T12" fmla="*/ 1951 w 1982"/>
                <a:gd name="T13" fmla="*/ 81 h 687"/>
                <a:gd name="T14" fmla="*/ 1967 w 1982"/>
                <a:gd name="T15" fmla="*/ 112 h 687"/>
                <a:gd name="T16" fmla="*/ 1979 w 1982"/>
                <a:gd name="T17" fmla="*/ 147 h 687"/>
                <a:gd name="T18" fmla="*/ 1982 w 1982"/>
                <a:gd name="T19" fmla="*/ 183 h 687"/>
                <a:gd name="T20" fmla="*/ 1982 w 1982"/>
                <a:gd name="T21" fmla="*/ 504 h 687"/>
                <a:gd name="T22" fmla="*/ 1979 w 1982"/>
                <a:gd name="T23" fmla="*/ 541 h 687"/>
                <a:gd name="T24" fmla="*/ 1967 w 1982"/>
                <a:gd name="T25" fmla="*/ 575 h 687"/>
                <a:gd name="T26" fmla="*/ 1951 w 1982"/>
                <a:gd name="T27" fmla="*/ 606 h 687"/>
                <a:gd name="T28" fmla="*/ 1929 w 1982"/>
                <a:gd name="T29" fmla="*/ 633 h 687"/>
                <a:gd name="T30" fmla="*/ 1902 w 1982"/>
                <a:gd name="T31" fmla="*/ 655 h 687"/>
                <a:gd name="T32" fmla="*/ 1871 w 1982"/>
                <a:gd name="T33" fmla="*/ 673 h 687"/>
                <a:gd name="T34" fmla="*/ 1836 w 1982"/>
                <a:gd name="T35" fmla="*/ 683 h 687"/>
                <a:gd name="T36" fmla="*/ 1800 w 1982"/>
                <a:gd name="T37" fmla="*/ 687 h 687"/>
                <a:gd name="T38" fmla="*/ 0 w 1982"/>
                <a:gd name="T39" fmla="*/ 687 h 687"/>
                <a:gd name="T40" fmla="*/ 0 w 1982"/>
                <a:gd name="T41" fmla="*/ 0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982" h="687">
                  <a:moveTo>
                    <a:pt x="0" y="0"/>
                  </a:moveTo>
                  <a:lnTo>
                    <a:pt x="1800" y="0"/>
                  </a:lnTo>
                  <a:lnTo>
                    <a:pt x="1836" y="4"/>
                  </a:lnTo>
                  <a:lnTo>
                    <a:pt x="1871" y="15"/>
                  </a:lnTo>
                  <a:lnTo>
                    <a:pt x="1902" y="31"/>
                  </a:lnTo>
                  <a:lnTo>
                    <a:pt x="1929" y="54"/>
                  </a:lnTo>
                  <a:lnTo>
                    <a:pt x="1951" y="81"/>
                  </a:lnTo>
                  <a:lnTo>
                    <a:pt x="1967" y="112"/>
                  </a:lnTo>
                  <a:lnTo>
                    <a:pt x="1979" y="147"/>
                  </a:lnTo>
                  <a:lnTo>
                    <a:pt x="1982" y="183"/>
                  </a:lnTo>
                  <a:lnTo>
                    <a:pt x="1982" y="504"/>
                  </a:lnTo>
                  <a:lnTo>
                    <a:pt x="1979" y="541"/>
                  </a:lnTo>
                  <a:lnTo>
                    <a:pt x="1967" y="575"/>
                  </a:lnTo>
                  <a:lnTo>
                    <a:pt x="1951" y="606"/>
                  </a:lnTo>
                  <a:lnTo>
                    <a:pt x="1929" y="633"/>
                  </a:lnTo>
                  <a:lnTo>
                    <a:pt x="1902" y="655"/>
                  </a:lnTo>
                  <a:lnTo>
                    <a:pt x="1871" y="673"/>
                  </a:lnTo>
                  <a:lnTo>
                    <a:pt x="1836" y="683"/>
                  </a:lnTo>
                  <a:lnTo>
                    <a:pt x="1800" y="687"/>
                  </a:lnTo>
                  <a:lnTo>
                    <a:pt x="0" y="68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Group 388"/>
          <p:cNvGrpSpPr>
            <a:grpSpLocks noChangeAspect="1"/>
          </p:cNvGrpSpPr>
          <p:nvPr/>
        </p:nvGrpSpPr>
        <p:grpSpPr bwMode="auto">
          <a:xfrm>
            <a:off x="9793197" y="2480329"/>
            <a:ext cx="838136" cy="780632"/>
            <a:chOff x="3376" y="1259"/>
            <a:chExt cx="1545" cy="1439"/>
          </a:xfrm>
          <a:solidFill>
            <a:schemeClr val="bg1"/>
          </a:solidFill>
        </p:grpSpPr>
        <p:sp>
          <p:nvSpPr>
            <p:cNvPr id="16" name="Freeform 390"/>
            <p:cNvSpPr>
              <a:spLocks/>
            </p:cNvSpPr>
            <p:nvPr/>
          </p:nvSpPr>
          <p:spPr bwMode="auto">
            <a:xfrm>
              <a:off x="3376" y="2059"/>
              <a:ext cx="1545" cy="639"/>
            </a:xfrm>
            <a:custGeom>
              <a:avLst/>
              <a:gdLst>
                <a:gd name="T0" fmla="*/ 4372 w 4634"/>
                <a:gd name="T1" fmla="*/ 12 h 1917"/>
                <a:gd name="T2" fmla="*/ 4496 w 4634"/>
                <a:gd name="T3" fmla="*/ 74 h 1917"/>
                <a:gd name="T4" fmla="*/ 4587 w 4634"/>
                <a:gd name="T5" fmla="*/ 180 h 1917"/>
                <a:gd name="T6" fmla="*/ 4631 w 4634"/>
                <a:gd name="T7" fmla="*/ 313 h 1917"/>
                <a:gd name="T8" fmla="*/ 4620 w 4634"/>
                <a:gd name="T9" fmla="*/ 450 h 1917"/>
                <a:gd name="T10" fmla="*/ 4559 w 4634"/>
                <a:gd name="T11" fmla="*/ 571 h 1917"/>
                <a:gd name="T12" fmla="*/ 4452 w 4634"/>
                <a:gd name="T13" fmla="*/ 664 h 1917"/>
                <a:gd name="T14" fmla="*/ 2735 w 4634"/>
                <a:gd name="T15" fmla="*/ 1615 h 1917"/>
                <a:gd name="T16" fmla="*/ 2577 w 4634"/>
                <a:gd name="T17" fmla="*/ 1614 h 1917"/>
                <a:gd name="T18" fmla="*/ 1381 w 4634"/>
                <a:gd name="T19" fmla="*/ 1342 h 1917"/>
                <a:gd name="T20" fmla="*/ 631 w 4634"/>
                <a:gd name="T21" fmla="*/ 1914 h 1917"/>
                <a:gd name="T22" fmla="*/ 591 w 4634"/>
                <a:gd name="T23" fmla="*/ 1912 h 1917"/>
                <a:gd name="T24" fmla="*/ 11 w 4634"/>
                <a:gd name="T25" fmla="*/ 1158 h 1917"/>
                <a:gd name="T26" fmla="*/ 1 w 4634"/>
                <a:gd name="T27" fmla="*/ 1109 h 1917"/>
                <a:gd name="T28" fmla="*/ 1048 w 4634"/>
                <a:gd name="T29" fmla="*/ 247 h 1917"/>
                <a:gd name="T30" fmla="*/ 1271 w 4634"/>
                <a:gd name="T31" fmla="*/ 109 h 1917"/>
                <a:gd name="T32" fmla="*/ 1485 w 4634"/>
                <a:gd name="T33" fmla="*/ 38 h 1917"/>
                <a:gd name="T34" fmla="*/ 1673 w 4634"/>
                <a:gd name="T35" fmla="*/ 12 h 1917"/>
                <a:gd name="T36" fmla="*/ 1837 w 4634"/>
                <a:gd name="T37" fmla="*/ 17 h 1917"/>
                <a:gd name="T38" fmla="*/ 1947 w 4634"/>
                <a:gd name="T39" fmla="*/ 35 h 1917"/>
                <a:gd name="T40" fmla="*/ 2066 w 4634"/>
                <a:gd name="T41" fmla="*/ 69 h 1917"/>
                <a:gd name="T42" fmla="*/ 2225 w 4634"/>
                <a:gd name="T43" fmla="*/ 116 h 1917"/>
                <a:gd name="T44" fmla="*/ 2382 w 4634"/>
                <a:gd name="T45" fmla="*/ 166 h 1917"/>
                <a:gd name="T46" fmla="*/ 2523 w 4634"/>
                <a:gd name="T47" fmla="*/ 211 h 1917"/>
                <a:gd name="T48" fmla="*/ 2629 w 4634"/>
                <a:gd name="T49" fmla="*/ 246 h 1917"/>
                <a:gd name="T50" fmla="*/ 2685 w 4634"/>
                <a:gd name="T51" fmla="*/ 263 h 1917"/>
                <a:gd name="T52" fmla="*/ 2737 w 4634"/>
                <a:gd name="T53" fmla="*/ 283 h 1917"/>
                <a:gd name="T54" fmla="*/ 2850 w 4634"/>
                <a:gd name="T55" fmla="*/ 370 h 1917"/>
                <a:gd name="T56" fmla="*/ 2912 w 4634"/>
                <a:gd name="T57" fmla="*/ 495 h 1917"/>
                <a:gd name="T58" fmla="*/ 2919 w 4634"/>
                <a:gd name="T59" fmla="*/ 591 h 1917"/>
                <a:gd name="T60" fmla="*/ 2919 w 4634"/>
                <a:gd name="T61" fmla="*/ 594 h 1917"/>
                <a:gd name="T62" fmla="*/ 2910 w 4634"/>
                <a:gd name="T63" fmla="*/ 640 h 1917"/>
                <a:gd name="T64" fmla="*/ 2877 w 4634"/>
                <a:gd name="T65" fmla="*/ 720 h 1917"/>
                <a:gd name="T66" fmla="*/ 2805 w 4634"/>
                <a:gd name="T67" fmla="*/ 800 h 1917"/>
                <a:gd name="T68" fmla="*/ 2690 w 4634"/>
                <a:gd name="T69" fmla="*/ 845 h 1917"/>
                <a:gd name="T70" fmla="*/ 2539 w 4634"/>
                <a:gd name="T71" fmla="*/ 841 h 1917"/>
                <a:gd name="T72" fmla="*/ 1885 w 4634"/>
                <a:gd name="T73" fmla="*/ 643 h 1917"/>
                <a:gd name="T74" fmla="*/ 1843 w 4634"/>
                <a:gd name="T75" fmla="*/ 644 h 1917"/>
                <a:gd name="T76" fmla="*/ 1799 w 4634"/>
                <a:gd name="T77" fmla="*/ 689 h 1917"/>
                <a:gd name="T78" fmla="*/ 1810 w 4634"/>
                <a:gd name="T79" fmla="*/ 750 h 1917"/>
                <a:gd name="T80" fmla="*/ 2441 w 4634"/>
                <a:gd name="T81" fmla="*/ 959 h 1917"/>
                <a:gd name="T82" fmla="*/ 2575 w 4634"/>
                <a:gd name="T83" fmla="*/ 983 h 1917"/>
                <a:gd name="T84" fmla="*/ 2744 w 4634"/>
                <a:gd name="T85" fmla="*/ 975 h 1917"/>
                <a:gd name="T86" fmla="*/ 2885 w 4634"/>
                <a:gd name="T87" fmla="*/ 912 h 1917"/>
                <a:gd name="T88" fmla="*/ 2985 w 4634"/>
                <a:gd name="T89" fmla="*/ 807 h 1917"/>
                <a:gd name="T90" fmla="*/ 3035 w 4634"/>
                <a:gd name="T91" fmla="*/ 696 h 1917"/>
                <a:gd name="T92" fmla="*/ 3061 w 4634"/>
                <a:gd name="T93" fmla="*/ 637 h 1917"/>
                <a:gd name="T94" fmla="*/ 4146 w 4634"/>
                <a:gd name="T95" fmla="*/ 25 h 1917"/>
                <a:gd name="T96" fmla="*/ 4278 w 4634"/>
                <a:gd name="T97" fmla="*/ 0 h 1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634" h="1917">
                  <a:moveTo>
                    <a:pt x="4278" y="0"/>
                  </a:moveTo>
                  <a:lnTo>
                    <a:pt x="4326" y="2"/>
                  </a:lnTo>
                  <a:lnTo>
                    <a:pt x="4372" y="12"/>
                  </a:lnTo>
                  <a:lnTo>
                    <a:pt x="4416" y="26"/>
                  </a:lnTo>
                  <a:lnTo>
                    <a:pt x="4458" y="47"/>
                  </a:lnTo>
                  <a:lnTo>
                    <a:pt x="4496" y="74"/>
                  </a:lnTo>
                  <a:lnTo>
                    <a:pt x="4531" y="105"/>
                  </a:lnTo>
                  <a:lnTo>
                    <a:pt x="4562" y="140"/>
                  </a:lnTo>
                  <a:lnTo>
                    <a:pt x="4587" y="180"/>
                  </a:lnTo>
                  <a:lnTo>
                    <a:pt x="4608" y="223"/>
                  </a:lnTo>
                  <a:lnTo>
                    <a:pt x="4622" y="268"/>
                  </a:lnTo>
                  <a:lnTo>
                    <a:pt x="4631" y="313"/>
                  </a:lnTo>
                  <a:lnTo>
                    <a:pt x="4634" y="360"/>
                  </a:lnTo>
                  <a:lnTo>
                    <a:pt x="4629" y="405"/>
                  </a:lnTo>
                  <a:lnTo>
                    <a:pt x="4620" y="450"/>
                  </a:lnTo>
                  <a:lnTo>
                    <a:pt x="4606" y="492"/>
                  </a:lnTo>
                  <a:lnTo>
                    <a:pt x="4584" y="533"/>
                  </a:lnTo>
                  <a:lnTo>
                    <a:pt x="4559" y="571"/>
                  </a:lnTo>
                  <a:lnTo>
                    <a:pt x="4528" y="606"/>
                  </a:lnTo>
                  <a:lnTo>
                    <a:pt x="4493" y="637"/>
                  </a:lnTo>
                  <a:lnTo>
                    <a:pt x="4452" y="664"/>
                  </a:lnTo>
                  <a:lnTo>
                    <a:pt x="2833" y="1577"/>
                  </a:lnTo>
                  <a:lnTo>
                    <a:pt x="2785" y="1600"/>
                  </a:lnTo>
                  <a:lnTo>
                    <a:pt x="2735" y="1615"/>
                  </a:lnTo>
                  <a:lnTo>
                    <a:pt x="2683" y="1622"/>
                  </a:lnTo>
                  <a:lnTo>
                    <a:pt x="2631" y="1622"/>
                  </a:lnTo>
                  <a:lnTo>
                    <a:pt x="2577" y="1614"/>
                  </a:lnTo>
                  <a:lnTo>
                    <a:pt x="1420" y="1339"/>
                  </a:lnTo>
                  <a:lnTo>
                    <a:pt x="1400" y="1338"/>
                  </a:lnTo>
                  <a:lnTo>
                    <a:pt x="1381" y="1342"/>
                  </a:lnTo>
                  <a:lnTo>
                    <a:pt x="1364" y="1352"/>
                  </a:lnTo>
                  <a:lnTo>
                    <a:pt x="646" y="1905"/>
                  </a:lnTo>
                  <a:lnTo>
                    <a:pt x="631" y="1914"/>
                  </a:lnTo>
                  <a:lnTo>
                    <a:pt x="612" y="1917"/>
                  </a:lnTo>
                  <a:lnTo>
                    <a:pt x="605" y="1917"/>
                  </a:lnTo>
                  <a:lnTo>
                    <a:pt x="591" y="1912"/>
                  </a:lnTo>
                  <a:lnTo>
                    <a:pt x="579" y="1905"/>
                  </a:lnTo>
                  <a:lnTo>
                    <a:pt x="567" y="1894"/>
                  </a:lnTo>
                  <a:lnTo>
                    <a:pt x="11" y="1158"/>
                  </a:lnTo>
                  <a:lnTo>
                    <a:pt x="3" y="1142"/>
                  </a:lnTo>
                  <a:lnTo>
                    <a:pt x="0" y="1126"/>
                  </a:lnTo>
                  <a:lnTo>
                    <a:pt x="1" y="1109"/>
                  </a:lnTo>
                  <a:lnTo>
                    <a:pt x="8" y="1093"/>
                  </a:lnTo>
                  <a:lnTo>
                    <a:pt x="21" y="1081"/>
                  </a:lnTo>
                  <a:lnTo>
                    <a:pt x="1048" y="247"/>
                  </a:lnTo>
                  <a:lnTo>
                    <a:pt x="1122" y="194"/>
                  </a:lnTo>
                  <a:lnTo>
                    <a:pt x="1197" y="147"/>
                  </a:lnTo>
                  <a:lnTo>
                    <a:pt x="1271" y="109"/>
                  </a:lnTo>
                  <a:lnTo>
                    <a:pt x="1344" y="80"/>
                  </a:lnTo>
                  <a:lnTo>
                    <a:pt x="1416" y="56"/>
                  </a:lnTo>
                  <a:lnTo>
                    <a:pt x="1485" y="38"/>
                  </a:lnTo>
                  <a:lnTo>
                    <a:pt x="1551" y="25"/>
                  </a:lnTo>
                  <a:lnTo>
                    <a:pt x="1614" y="17"/>
                  </a:lnTo>
                  <a:lnTo>
                    <a:pt x="1673" y="12"/>
                  </a:lnTo>
                  <a:lnTo>
                    <a:pt x="1728" y="11"/>
                  </a:lnTo>
                  <a:lnTo>
                    <a:pt x="1785" y="12"/>
                  </a:lnTo>
                  <a:lnTo>
                    <a:pt x="1837" y="17"/>
                  </a:lnTo>
                  <a:lnTo>
                    <a:pt x="1882" y="22"/>
                  </a:lnTo>
                  <a:lnTo>
                    <a:pt x="1919" y="29"/>
                  </a:lnTo>
                  <a:lnTo>
                    <a:pt x="1947" y="35"/>
                  </a:lnTo>
                  <a:lnTo>
                    <a:pt x="1968" y="40"/>
                  </a:lnTo>
                  <a:lnTo>
                    <a:pt x="2016" y="55"/>
                  </a:lnTo>
                  <a:lnTo>
                    <a:pt x="2066" y="69"/>
                  </a:lnTo>
                  <a:lnTo>
                    <a:pt x="2118" y="84"/>
                  </a:lnTo>
                  <a:lnTo>
                    <a:pt x="2170" y="101"/>
                  </a:lnTo>
                  <a:lnTo>
                    <a:pt x="2225" y="116"/>
                  </a:lnTo>
                  <a:lnTo>
                    <a:pt x="2278" y="133"/>
                  </a:lnTo>
                  <a:lnTo>
                    <a:pt x="2330" y="150"/>
                  </a:lnTo>
                  <a:lnTo>
                    <a:pt x="2382" y="166"/>
                  </a:lnTo>
                  <a:lnTo>
                    <a:pt x="2431" y="183"/>
                  </a:lnTo>
                  <a:lnTo>
                    <a:pt x="2479" y="197"/>
                  </a:lnTo>
                  <a:lnTo>
                    <a:pt x="2523" y="211"/>
                  </a:lnTo>
                  <a:lnTo>
                    <a:pt x="2563" y="223"/>
                  </a:lnTo>
                  <a:lnTo>
                    <a:pt x="2598" y="235"/>
                  </a:lnTo>
                  <a:lnTo>
                    <a:pt x="2629" y="246"/>
                  </a:lnTo>
                  <a:lnTo>
                    <a:pt x="2655" y="253"/>
                  </a:lnTo>
                  <a:lnTo>
                    <a:pt x="2673" y="260"/>
                  </a:lnTo>
                  <a:lnTo>
                    <a:pt x="2685" y="263"/>
                  </a:lnTo>
                  <a:lnTo>
                    <a:pt x="2690" y="266"/>
                  </a:lnTo>
                  <a:lnTo>
                    <a:pt x="2693" y="266"/>
                  </a:lnTo>
                  <a:lnTo>
                    <a:pt x="2737" y="283"/>
                  </a:lnTo>
                  <a:lnTo>
                    <a:pt x="2780" y="306"/>
                  </a:lnTo>
                  <a:lnTo>
                    <a:pt x="2818" y="335"/>
                  </a:lnTo>
                  <a:lnTo>
                    <a:pt x="2850" y="370"/>
                  </a:lnTo>
                  <a:lnTo>
                    <a:pt x="2877" y="408"/>
                  </a:lnTo>
                  <a:lnTo>
                    <a:pt x="2898" y="450"/>
                  </a:lnTo>
                  <a:lnTo>
                    <a:pt x="2912" y="495"/>
                  </a:lnTo>
                  <a:lnTo>
                    <a:pt x="2919" y="543"/>
                  </a:lnTo>
                  <a:lnTo>
                    <a:pt x="2919" y="591"/>
                  </a:lnTo>
                  <a:lnTo>
                    <a:pt x="2919" y="591"/>
                  </a:lnTo>
                  <a:lnTo>
                    <a:pt x="2919" y="592"/>
                  </a:lnTo>
                  <a:lnTo>
                    <a:pt x="2919" y="592"/>
                  </a:lnTo>
                  <a:lnTo>
                    <a:pt x="2919" y="594"/>
                  </a:lnTo>
                  <a:lnTo>
                    <a:pt x="2917" y="603"/>
                  </a:lnTo>
                  <a:lnTo>
                    <a:pt x="2914" y="619"/>
                  </a:lnTo>
                  <a:lnTo>
                    <a:pt x="2910" y="640"/>
                  </a:lnTo>
                  <a:lnTo>
                    <a:pt x="2902" y="665"/>
                  </a:lnTo>
                  <a:lnTo>
                    <a:pt x="2891" y="692"/>
                  </a:lnTo>
                  <a:lnTo>
                    <a:pt x="2877" y="720"/>
                  </a:lnTo>
                  <a:lnTo>
                    <a:pt x="2858" y="748"/>
                  </a:lnTo>
                  <a:lnTo>
                    <a:pt x="2834" y="775"/>
                  </a:lnTo>
                  <a:lnTo>
                    <a:pt x="2805" y="800"/>
                  </a:lnTo>
                  <a:lnTo>
                    <a:pt x="2771" y="820"/>
                  </a:lnTo>
                  <a:lnTo>
                    <a:pt x="2732" y="836"/>
                  </a:lnTo>
                  <a:lnTo>
                    <a:pt x="2690" y="845"/>
                  </a:lnTo>
                  <a:lnTo>
                    <a:pt x="2643" y="850"/>
                  </a:lnTo>
                  <a:lnTo>
                    <a:pt x="2593" y="848"/>
                  </a:lnTo>
                  <a:lnTo>
                    <a:pt x="2539" y="841"/>
                  </a:lnTo>
                  <a:lnTo>
                    <a:pt x="2480" y="829"/>
                  </a:lnTo>
                  <a:lnTo>
                    <a:pt x="2478" y="829"/>
                  </a:lnTo>
                  <a:lnTo>
                    <a:pt x="1885" y="643"/>
                  </a:lnTo>
                  <a:lnTo>
                    <a:pt x="1875" y="641"/>
                  </a:lnTo>
                  <a:lnTo>
                    <a:pt x="1865" y="640"/>
                  </a:lnTo>
                  <a:lnTo>
                    <a:pt x="1843" y="644"/>
                  </a:lnTo>
                  <a:lnTo>
                    <a:pt x="1825" y="654"/>
                  </a:lnTo>
                  <a:lnTo>
                    <a:pt x="1809" y="670"/>
                  </a:lnTo>
                  <a:lnTo>
                    <a:pt x="1799" y="689"/>
                  </a:lnTo>
                  <a:lnTo>
                    <a:pt x="1796" y="710"/>
                  </a:lnTo>
                  <a:lnTo>
                    <a:pt x="1801" y="731"/>
                  </a:lnTo>
                  <a:lnTo>
                    <a:pt x="1810" y="750"/>
                  </a:lnTo>
                  <a:lnTo>
                    <a:pt x="1825" y="765"/>
                  </a:lnTo>
                  <a:lnTo>
                    <a:pt x="1844" y="775"/>
                  </a:lnTo>
                  <a:lnTo>
                    <a:pt x="2441" y="959"/>
                  </a:lnTo>
                  <a:lnTo>
                    <a:pt x="2444" y="961"/>
                  </a:lnTo>
                  <a:lnTo>
                    <a:pt x="2510" y="975"/>
                  </a:lnTo>
                  <a:lnTo>
                    <a:pt x="2575" y="983"/>
                  </a:lnTo>
                  <a:lnTo>
                    <a:pt x="2634" y="986"/>
                  </a:lnTo>
                  <a:lnTo>
                    <a:pt x="2691" y="983"/>
                  </a:lnTo>
                  <a:lnTo>
                    <a:pt x="2744" y="975"/>
                  </a:lnTo>
                  <a:lnTo>
                    <a:pt x="2795" y="959"/>
                  </a:lnTo>
                  <a:lnTo>
                    <a:pt x="2841" y="938"/>
                  </a:lnTo>
                  <a:lnTo>
                    <a:pt x="2885" y="912"/>
                  </a:lnTo>
                  <a:lnTo>
                    <a:pt x="2924" y="879"/>
                  </a:lnTo>
                  <a:lnTo>
                    <a:pt x="2957" y="844"/>
                  </a:lnTo>
                  <a:lnTo>
                    <a:pt x="2985" y="807"/>
                  </a:lnTo>
                  <a:lnTo>
                    <a:pt x="3006" y="769"/>
                  </a:lnTo>
                  <a:lnTo>
                    <a:pt x="3023" y="733"/>
                  </a:lnTo>
                  <a:lnTo>
                    <a:pt x="3035" y="696"/>
                  </a:lnTo>
                  <a:lnTo>
                    <a:pt x="3045" y="664"/>
                  </a:lnTo>
                  <a:lnTo>
                    <a:pt x="3051" y="650"/>
                  </a:lnTo>
                  <a:lnTo>
                    <a:pt x="3061" y="637"/>
                  </a:lnTo>
                  <a:lnTo>
                    <a:pt x="3072" y="627"/>
                  </a:lnTo>
                  <a:lnTo>
                    <a:pt x="4105" y="45"/>
                  </a:lnTo>
                  <a:lnTo>
                    <a:pt x="4146" y="25"/>
                  </a:lnTo>
                  <a:lnTo>
                    <a:pt x="4190" y="11"/>
                  </a:lnTo>
                  <a:lnTo>
                    <a:pt x="4233" y="2"/>
                  </a:lnTo>
                  <a:lnTo>
                    <a:pt x="427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7" name="Freeform 391"/>
            <p:cNvSpPr>
              <a:spLocks noEditPoints="1"/>
            </p:cNvSpPr>
            <p:nvPr/>
          </p:nvSpPr>
          <p:spPr bwMode="auto">
            <a:xfrm>
              <a:off x="3944" y="1259"/>
              <a:ext cx="788" cy="716"/>
            </a:xfrm>
            <a:custGeom>
              <a:avLst/>
              <a:gdLst>
                <a:gd name="T0" fmla="*/ 893 w 2364"/>
                <a:gd name="T1" fmla="*/ 918 h 2147"/>
                <a:gd name="T2" fmla="*/ 850 w 2364"/>
                <a:gd name="T3" fmla="*/ 943 h 2147"/>
                <a:gd name="T4" fmla="*/ 823 w 2364"/>
                <a:gd name="T5" fmla="*/ 987 h 2147"/>
                <a:gd name="T6" fmla="*/ 823 w 2364"/>
                <a:gd name="T7" fmla="*/ 1040 h 2147"/>
                <a:gd name="T8" fmla="*/ 850 w 2364"/>
                <a:gd name="T9" fmla="*/ 1084 h 2147"/>
                <a:gd name="T10" fmla="*/ 893 w 2364"/>
                <a:gd name="T11" fmla="*/ 1111 h 2147"/>
                <a:gd name="T12" fmla="*/ 1443 w 2364"/>
                <a:gd name="T13" fmla="*/ 1114 h 2147"/>
                <a:gd name="T14" fmla="*/ 1493 w 2364"/>
                <a:gd name="T15" fmla="*/ 1100 h 2147"/>
                <a:gd name="T16" fmla="*/ 1530 w 2364"/>
                <a:gd name="T17" fmla="*/ 1064 h 2147"/>
                <a:gd name="T18" fmla="*/ 1542 w 2364"/>
                <a:gd name="T19" fmla="*/ 1014 h 2147"/>
                <a:gd name="T20" fmla="*/ 1530 w 2364"/>
                <a:gd name="T21" fmla="*/ 964 h 2147"/>
                <a:gd name="T22" fmla="*/ 1493 w 2364"/>
                <a:gd name="T23" fmla="*/ 928 h 2147"/>
                <a:gd name="T24" fmla="*/ 1443 w 2364"/>
                <a:gd name="T25" fmla="*/ 914 h 2147"/>
                <a:gd name="T26" fmla="*/ 249 w 2364"/>
                <a:gd name="T27" fmla="*/ 251 h 2147"/>
                <a:gd name="T28" fmla="*/ 2115 w 2364"/>
                <a:gd name="T29" fmla="*/ 569 h 2147"/>
                <a:gd name="T30" fmla="*/ 249 w 2364"/>
                <a:gd name="T31" fmla="*/ 251 h 2147"/>
                <a:gd name="T32" fmla="*/ 2239 w 2364"/>
                <a:gd name="T33" fmla="*/ 0 h 2147"/>
                <a:gd name="T34" fmla="*/ 2294 w 2364"/>
                <a:gd name="T35" fmla="*/ 13 h 2147"/>
                <a:gd name="T36" fmla="*/ 2336 w 2364"/>
                <a:gd name="T37" fmla="*/ 48 h 2147"/>
                <a:gd name="T38" fmla="*/ 2360 w 2364"/>
                <a:gd name="T39" fmla="*/ 98 h 2147"/>
                <a:gd name="T40" fmla="*/ 2364 w 2364"/>
                <a:gd name="T41" fmla="*/ 693 h 2147"/>
                <a:gd name="T42" fmla="*/ 2351 w 2364"/>
                <a:gd name="T43" fmla="*/ 748 h 2147"/>
                <a:gd name="T44" fmla="*/ 2318 w 2364"/>
                <a:gd name="T45" fmla="*/ 790 h 2147"/>
                <a:gd name="T46" fmla="*/ 2267 w 2364"/>
                <a:gd name="T47" fmla="*/ 814 h 2147"/>
                <a:gd name="T48" fmla="*/ 2193 w 2364"/>
                <a:gd name="T49" fmla="*/ 818 h 2147"/>
                <a:gd name="T50" fmla="*/ 2190 w 2364"/>
                <a:gd name="T51" fmla="*/ 2051 h 2147"/>
                <a:gd name="T52" fmla="*/ 2166 w 2364"/>
                <a:gd name="T53" fmla="*/ 2100 h 2147"/>
                <a:gd name="T54" fmla="*/ 2122 w 2364"/>
                <a:gd name="T55" fmla="*/ 2134 h 2147"/>
                <a:gd name="T56" fmla="*/ 2068 w 2364"/>
                <a:gd name="T57" fmla="*/ 2147 h 2147"/>
                <a:gd name="T58" fmla="*/ 266 w 2364"/>
                <a:gd name="T59" fmla="*/ 2144 h 2147"/>
                <a:gd name="T60" fmla="*/ 216 w 2364"/>
                <a:gd name="T61" fmla="*/ 2120 h 2147"/>
                <a:gd name="T62" fmla="*/ 183 w 2364"/>
                <a:gd name="T63" fmla="*/ 2078 h 2147"/>
                <a:gd name="T64" fmla="*/ 170 w 2364"/>
                <a:gd name="T65" fmla="*/ 2023 h 2147"/>
                <a:gd name="T66" fmla="*/ 124 w 2364"/>
                <a:gd name="T67" fmla="*/ 818 h 2147"/>
                <a:gd name="T68" fmla="*/ 69 w 2364"/>
                <a:gd name="T69" fmla="*/ 805 h 2147"/>
                <a:gd name="T70" fmla="*/ 27 w 2364"/>
                <a:gd name="T71" fmla="*/ 772 h 2147"/>
                <a:gd name="T72" fmla="*/ 3 w 2364"/>
                <a:gd name="T73" fmla="*/ 721 h 2147"/>
                <a:gd name="T74" fmla="*/ 0 w 2364"/>
                <a:gd name="T75" fmla="*/ 126 h 2147"/>
                <a:gd name="T76" fmla="*/ 13 w 2364"/>
                <a:gd name="T77" fmla="*/ 71 h 2147"/>
                <a:gd name="T78" fmla="*/ 46 w 2364"/>
                <a:gd name="T79" fmla="*/ 29 h 2147"/>
                <a:gd name="T80" fmla="*/ 96 w 2364"/>
                <a:gd name="T81" fmla="*/ 5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364" h="2147">
                  <a:moveTo>
                    <a:pt x="920" y="914"/>
                  </a:moveTo>
                  <a:lnTo>
                    <a:pt x="893" y="918"/>
                  </a:lnTo>
                  <a:lnTo>
                    <a:pt x="870" y="928"/>
                  </a:lnTo>
                  <a:lnTo>
                    <a:pt x="850" y="943"/>
                  </a:lnTo>
                  <a:lnTo>
                    <a:pt x="834" y="964"/>
                  </a:lnTo>
                  <a:lnTo>
                    <a:pt x="823" y="987"/>
                  </a:lnTo>
                  <a:lnTo>
                    <a:pt x="820" y="1014"/>
                  </a:lnTo>
                  <a:lnTo>
                    <a:pt x="823" y="1040"/>
                  </a:lnTo>
                  <a:lnTo>
                    <a:pt x="834" y="1064"/>
                  </a:lnTo>
                  <a:lnTo>
                    <a:pt x="850" y="1084"/>
                  </a:lnTo>
                  <a:lnTo>
                    <a:pt x="870" y="1100"/>
                  </a:lnTo>
                  <a:lnTo>
                    <a:pt x="893" y="1111"/>
                  </a:lnTo>
                  <a:lnTo>
                    <a:pt x="920" y="1114"/>
                  </a:lnTo>
                  <a:lnTo>
                    <a:pt x="1443" y="1114"/>
                  </a:lnTo>
                  <a:lnTo>
                    <a:pt x="1469" y="1111"/>
                  </a:lnTo>
                  <a:lnTo>
                    <a:pt x="1493" y="1100"/>
                  </a:lnTo>
                  <a:lnTo>
                    <a:pt x="1514" y="1084"/>
                  </a:lnTo>
                  <a:lnTo>
                    <a:pt x="1530" y="1064"/>
                  </a:lnTo>
                  <a:lnTo>
                    <a:pt x="1540" y="1040"/>
                  </a:lnTo>
                  <a:lnTo>
                    <a:pt x="1542" y="1014"/>
                  </a:lnTo>
                  <a:lnTo>
                    <a:pt x="1540" y="987"/>
                  </a:lnTo>
                  <a:lnTo>
                    <a:pt x="1530" y="964"/>
                  </a:lnTo>
                  <a:lnTo>
                    <a:pt x="1514" y="943"/>
                  </a:lnTo>
                  <a:lnTo>
                    <a:pt x="1493" y="928"/>
                  </a:lnTo>
                  <a:lnTo>
                    <a:pt x="1469" y="918"/>
                  </a:lnTo>
                  <a:lnTo>
                    <a:pt x="1443" y="914"/>
                  </a:lnTo>
                  <a:lnTo>
                    <a:pt x="920" y="914"/>
                  </a:lnTo>
                  <a:close/>
                  <a:moveTo>
                    <a:pt x="249" y="251"/>
                  </a:moveTo>
                  <a:lnTo>
                    <a:pt x="249" y="569"/>
                  </a:lnTo>
                  <a:lnTo>
                    <a:pt x="2115" y="569"/>
                  </a:lnTo>
                  <a:lnTo>
                    <a:pt x="2115" y="251"/>
                  </a:lnTo>
                  <a:lnTo>
                    <a:pt x="249" y="251"/>
                  </a:lnTo>
                  <a:close/>
                  <a:moveTo>
                    <a:pt x="124" y="0"/>
                  </a:moveTo>
                  <a:lnTo>
                    <a:pt x="2239" y="0"/>
                  </a:lnTo>
                  <a:lnTo>
                    <a:pt x="2267" y="5"/>
                  </a:lnTo>
                  <a:lnTo>
                    <a:pt x="2294" y="13"/>
                  </a:lnTo>
                  <a:lnTo>
                    <a:pt x="2318" y="29"/>
                  </a:lnTo>
                  <a:lnTo>
                    <a:pt x="2336" y="48"/>
                  </a:lnTo>
                  <a:lnTo>
                    <a:pt x="2351" y="71"/>
                  </a:lnTo>
                  <a:lnTo>
                    <a:pt x="2360" y="98"/>
                  </a:lnTo>
                  <a:lnTo>
                    <a:pt x="2364" y="126"/>
                  </a:lnTo>
                  <a:lnTo>
                    <a:pt x="2364" y="693"/>
                  </a:lnTo>
                  <a:lnTo>
                    <a:pt x="2360" y="721"/>
                  </a:lnTo>
                  <a:lnTo>
                    <a:pt x="2351" y="748"/>
                  </a:lnTo>
                  <a:lnTo>
                    <a:pt x="2336" y="772"/>
                  </a:lnTo>
                  <a:lnTo>
                    <a:pt x="2318" y="790"/>
                  </a:lnTo>
                  <a:lnTo>
                    <a:pt x="2294" y="805"/>
                  </a:lnTo>
                  <a:lnTo>
                    <a:pt x="2267" y="814"/>
                  </a:lnTo>
                  <a:lnTo>
                    <a:pt x="2239" y="818"/>
                  </a:lnTo>
                  <a:lnTo>
                    <a:pt x="2193" y="818"/>
                  </a:lnTo>
                  <a:lnTo>
                    <a:pt x="2193" y="2023"/>
                  </a:lnTo>
                  <a:lnTo>
                    <a:pt x="2190" y="2051"/>
                  </a:lnTo>
                  <a:lnTo>
                    <a:pt x="2180" y="2078"/>
                  </a:lnTo>
                  <a:lnTo>
                    <a:pt x="2166" y="2100"/>
                  </a:lnTo>
                  <a:lnTo>
                    <a:pt x="2146" y="2120"/>
                  </a:lnTo>
                  <a:lnTo>
                    <a:pt x="2122" y="2134"/>
                  </a:lnTo>
                  <a:lnTo>
                    <a:pt x="2097" y="2144"/>
                  </a:lnTo>
                  <a:lnTo>
                    <a:pt x="2068" y="2147"/>
                  </a:lnTo>
                  <a:lnTo>
                    <a:pt x="295" y="2147"/>
                  </a:lnTo>
                  <a:lnTo>
                    <a:pt x="266" y="2144"/>
                  </a:lnTo>
                  <a:lnTo>
                    <a:pt x="240" y="2134"/>
                  </a:lnTo>
                  <a:lnTo>
                    <a:pt x="216" y="2120"/>
                  </a:lnTo>
                  <a:lnTo>
                    <a:pt x="198" y="2100"/>
                  </a:lnTo>
                  <a:lnTo>
                    <a:pt x="183" y="2078"/>
                  </a:lnTo>
                  <a:lnTo>
                    <a:pt x="174" y="2051"/>
                  </a:lnTo>
                  <a:lnTo>
                    <a:pt x="170" y="2023"/>
                  </a:lnTo>
                  <a:lnTo>
                    <a:pt x="170" y="818"/>
                  </a:lnTo>
                  <a:lnTo>
                    <a:pt x="124" y="818"/>
                  </a:lnTo>
                  <a:lnTo>
                    <a:pt x="96" y="814"/>
                  </a:lnTo>
                  <a:lnTo>
                    <a:pt x="69" y="805"/>
                  </a:lnTo>
                  <a:lnTo>
                    <a:pt x="46" y="790"/>
                  </a:lnTo>
                  <a:lnTo>
                    <a:pt x="27" y="772"/>
                  </a:lnTo>
                  <a:lnTo>
                    <a:pt x="13" y="748"/>
                  </a:lnTo>
                  <a:lnTo>
                    <a:pt x="3" y="721"/>
                  </a:lnTo>
                  <a:lnTo>
                    <a:pt x="0" y="693"/>
                  </a:lnTo>
                  <a:lnTo>
                    <a:pt x="0" y="126"/>
                  </a:lnTo>
                  <a:lnTo>
                    <a:pt x="3" y="98"/>
                  </a:lnTo>
                  <a:lnTo>
                    <a:pt x="13" y="71"/>
                  </a:lnTo>
                  <a:lnTo>
                    <a:pt x="27" y="48"/>
                  </a:lnTo>
                  <a:lnTo>
                    <a:pt x="46" y="29"/>
                  </a:lnTo>
                  <a:lnTo>
                    <a:pt x="69" y="13"/>
                  </a:lnTo>
                  <a:lnTo>
                    <a:pt x="96" y="5"/>
                  </a:lnTo>
                  <a:lnTo>
                    <a:pt x="1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Group 400"/>
          <p:cNvGrpSpPr>
            <a:grpSpLocks noChangeAspect="1"/>
          </p:cNvGrpSpPr>
          <p:nvPr/>
        </p:nvGrpSpPr>
        <p:grpSpPr bwMode="auto">
          <a:xfrm>
            <a:off x="7122947" y="2505118"/>
            <a:ext cx="708910" cy="743878"/>
            <a:chOff x="1851" y="1612"/>
            <a:chExt cx="2534" cy="2659"/>
          </a:xfrm>
          <a:solidFill>
            <a:schemeClr val="bg1"/>
          </a:solidFill>
        </p:grpSpPr>
        <p:sp>
          <p:nvSpPr>
            <p:cNvPr id="19" name="Freeform 402"/>
            <p:cNvSpPr>
              <a:spLocks/>
            </p:cNvSpPr>
            <p:nvPr/>
          </p:nvSpPr>
          <p:spPr bwMode="auto">
            <a:xfrm>
              <a:off x="1851" y="1612"/>
              <a:ext cx="2471" cy="2472"/>
            </a:xfrm>
            <a:custGeom>
              <a:avLst/>
              <a:gdLst>
                <a:gd name="T0" fmla="*/ 2785 w 4943"/>
                <a:gd name="T1" fmla="*/ 19 h 4944"/>
                <a:gd name="T2" fmla="*/ 3231 w 4943"/>
                <a:gd name="T3" fmla="*/ 119 h 4944"/>
                <a:gd name="T4" fmla="*/ 3639 w 4943"/>
                <a:gd name="T5" fmla="*/ 293 h 4944"/>
                <a:gd name="T6" fmla="*/ 4005 w 4943"/>
                <a:gd name="T7" fmla="*/ 535 h 4944"/>
                <a:gd name="T8" fmla="*/ 4321 w 4943"/>
                <a:gd name="T9" fmla="*/ 835 h 4944"/>
                <a:gd name="T10" fmla="*/ 4579 w 4943"/>
                <a:gd name="T11" fmla="*/ 1183 h 4944"/>
                <a:gd name="T12" fmla="*/ 4773 w 4943"/>
                <a:gd name="T13" fmla="*/ 1573 h 4944"/>
                <a:gd name="T14" fmla="*/ 4896 w 4943"/>
                <a:gd name="T15" fmla="*/ 1993 h 4944"/>
                <a:gd name="T16" fmla="*/ 4943 w 4943"/>
                <a:gd name="T17" fmla="*/ 2438 h 4944"/>
                <a:gd name="T18" fmla="*/ 4906 w 4943"/>
                <a:gd name="T19" fmla="*/ 2896 h 4944"/>
                <a:gd name="T20" fmla="*/ 4820 w 4943"/>
                <a:gd name="T21" fmla="*/ 3225 h 4944"/>
                <a:gd name="T22" fmla="*/ 4765 w 4943"/>
                <a:gd name="T23" fmla="*/ 3249 h 4944"/>
                <a:gd name="T24" fmla="*/ 4682 w 4943"/>
                <a:gd name="T25" fmla="*/ 3221 h 4944"/>
                <a:gd name="T26" fmla="*/ 4230 w 4943"/>
                <a:gd name="T27" fmla="*/ 3088 h 4944"/>
                <a:gd name="T28" fmla="*/ 4221 w 4943"/>
                <a:gd name="T29" fmla="*/ 3030 h 4944"/>
                <a:gd name="T30" fmla="*/ 4301 w 4943"/>
                <a:gd name="T31" fmla="*/ 2635 h 4944"/>
                <a:gd name="T32" fmla="*/ 4297 w 4943"/>
                <a:gd name="T33" fmla="*/ 2248 h 4944"/>
                <a:gd name="T34" fmla="*/ 4211 w 4943"/>
                <a:gd name="T35" fmla="*/ 1881 h 4944"/>
                <a:gd name="T36" fmla="*/ 4055 w 4943"/>
                <a:gd name="T37" fmla="*/ 1542 h 4944"/>
                <a:gd name="T38" fmla="*/ 3836 w 4943"/>
                <a:gd name="T39" fmla="*/ 1242 h 4944"/>
                <a:gd name="T40" fmla="*/ 3560 w 4943"/>
                <a:gd name="T41" fmla="*/ 991 h 4944"/>
                <a:gd name="T42" fmla="*/ 3235 w 4943"/>
                <a:gd name="T43" fmla="*/ 799 h 4944"/>
                <a:gd name="T44" fmla="*/ 2870 w 4943"/>
                <a:gd name="T45" fmla="*/ 677 h 4944"/>
                <a:gd name="T46" fmla="*/ 2471 w 4943"/>
                <a:gd name="T47" fmla="*/ 633 h 4944"/>
                <a:gd name="T48" fmla="*/ 2069 w 4943"/>
                <a:gd name="T49" fmla="*/ 678 h 4944"/>
                <a:gd name="T50" fmla="*/ 1697 w 4943"/>
                <a:gd name="T51" fmla="*/ 804 h 4944"/>
                <a:gd name="T52" fmla="*/ 1367 w 4943"/>
                <a:gd name="T53" fmla="*/ 1004 h 4944"/>
                <a:gd name="T54" fmla="*/ 1085 w 4943"/>
                <a:gd name="T55" fmla="*/ 1267 h 4944"/>
                <a:gd name="T56" fmla="*/ 864 w 4943"/>
                <a:gd name="T57" fmla="*/ 1581 h 4944"/>
                <a:gd name="T58" fmla="*/ 713 w 4943"/>
                <a:gd name="T59" fmla="*/ 1940 h 4944"/>
                <a:gd name="T60" fmla="*/ 640 w 4943"/>
                <a:gd name="T61" fmla="*/ 2333 h 4944"/>
                <a:gd name="T62" fmla="*/ 653 w 4943"/>
                <a:gd name="T63" fmla="*/ 2735 h 4944"/>
                <a:gd name="T64" fmla="*/ 748 w 4943"/>
                <a:gd name="T65" fmla="*/ 3107 h 4944"/>
                <a:gd name="T66" fmla="*/ 914 w 4943"/>
                <a:gd name="T67" fmla="*/ 3444 h 4944"/>
                <a:gd name="T68" fmla="*/ 1141 w 4943"/>
                <a:gd name="T69" fmla="*/ 3735 h 4944"/>
                <a:gd name="T70" fmla="*/ 1422 w 4943"/>
                <a:gd name="T71" fmla="*/ 3976 h 4944"/>
                <a:gd name="T72" fmla="*/ 1744 w 4943"/>
                <a:gd name="T73" fmla="*/ 4156 h 4944"/>
                <a:gd name="T74" fmla="*/ 2100 w 4943"/>
                <a:gd name="T75" fmla="*/ 4271 h 4944"/>
                <a:gd name="T76" fmla="*/ 2480 w 4943"/>
                <a:gd name="T77" fmla="*/ 4308 h 4944"/>
                <a:gd name="T78" fmla="*/ 2766 w 4943"/>
                <a:gd name="T79" fmla="*/ 4288 h 4944"/>
                <a:gd name="T80" fmla="*/ 2812 w 4943"/>
                <a:gd name="T81" fmla="*/ 4333 h 4944"/>
                <a:gd name="T82" fmla="*/ 2941 w 4943"/>
                <a:gd name="T83" fmla="*/ 4868 h 4944"/>
                <a:gd name="T84" fmla="*/ 2895 w 4943"/>
                <a:gd name="T85" fmla="*/ 4907 h 4944"/>
                <a:gd name="T86" fmla="*/ 2458 w 4943"/>
                <a:gd name="T87" fmla="*/ 4944 h 4944"/>
                <a:gd name="T88" fmla="*/ 2031 w 4943"/>
                <a:gd name="T89" fmla="*/ 4904 h 4944"/>
                <a:gd name="T90" fmla="*/ 1623 w 4943"/>
                <a:gd name="T91" fmla="*/ 4791 h 4944"/>
                <a:gd name="T92" fmla="*/ 1243 w 4943"/>
                <a:gd name="T93" fmla="*/ 4614 h 4944"/>
                <a:gd name="T94" fmla="*/ 898 w 4943"/>
                <a:gd name="T95" fmla="*/ 4375 h 4944"/>
                <a:gd name="T96" fmla="*/ 598 w 4943"/>
                <a:gd name="T97" fmla="*/ 4080 h 4944"/>
                <a:gd name="T98" fmla="*/ 350 w 4943"/>
                <a:gd name="T99" fmla="*/ 3739 h 4944"/>
                <a:gd name="T100" fmla="*/ 162 w 4943"/>
                <a:gd name="T101" fmla="*/ 3352 h 4944"/>
                <a:gd name="T102" fmla="*/ 42 w 4943"/>
                <a:gd name="T103" fmla="*/ 2927 h 4944"/>
                <a:gd name="T104" fmla="*/ 0 w 4943"/>
                <a:gd name="T105" fmla="*/ 2470 h 4944"/>
                <a:gd name="T106" fmla="*/ 44 w 4943"/>
                <a:gd name="T107" fmla="*/ 2011 h 4944"/>
                <a:gd name="T108" fmla="*/ 168 w 4943"/>
                <a:gd name="T109" fmla="*/ 1579 h 4944"/>
                <a:gd name="T110" fmla="*/ 365 w 4943"/>
                <a:gd name="T111" fmla="*/ 1183 h 4944"/>
                <a:gd name="T112" fmla="*/ 626 w 4943"/>
                <a:gd name="T113" fmla="*/ 830 h 4944"/>
                <a:gd name="T114" fmla="*/ 943 w 4943"/>
                <a:gd name="T115" fmla="*/ 530 h 4944"/>
                <a:gd name="T116" fmla="*/ 1310 w 4943"/>
                <a:gd name="T117" fmla="*/ 290 h 4944"/>
                <a:gd name="T118" fmla="*/ 1720 w 4943"/>
                <a:gd name="T119" fmla="*/ 118 h 4944"/>
                <a:gd name="T120" fmla="*/ 2161 w 4943"/>
                <a:gd name="T121" fmla="*/ 19 h 4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943" h="4944">
                  <a:moveTo>
                    <a:pt x="2471" y="0"/>
                  </a:moveTo>
                  <a:lnTo>
                    <a:pt x="2630" y="5"/>
                  </a:lnTo>
                  <a:lnTo>
                    <a:pt x="2785" y="19"/>
                  </a:lnTo>
                  <a:lnTo>
                    <a:pt x="2938" y="44"/>
                  </a:lnTo>
                  <a:lnTo>
                    <a:pt x="3086" y="77"/>
                  </a:lnTo>
                  <a:lnTo>
                    <a:pt x="3231" y="119"/>
                  </a:lnTo>
                  <a:lnTo>
                    <a:pt x="3372" y="169"/>
                  </a:lnTo>
                  <a:lnTo>
                    <a:pt x="3509" y="227"/>
                  </a:lnTo>
                  <a:lnTo>
                    <a:pt x="3639" y="293"/>
                  </a:lnTo>
                  <a:lnTo>
                    <a:pt x="3766" y="367"/>
                  </a:lnTo>
                  <a:lnTo>
                    <a:pt x="3889" y="448"/>
                  </a:lnTo>
                  <a:lnTo>
                    <a:pt x="4005" y="535"/>
                  </a:lnTo>
                  <a:lnTo>
                    <a:pt x="4116" y="628"/>
                  </a:lnTo>
                  <a:lnTo>
                    <a:pt x="4221" y="728"/>
                  </a:lnTo>
                  <a:lnTo>
                    <a:pt x="4321" y="835"/>
                  </a:lnTo>
                  <a:lnTo>
                    <a:pt x="4413" y="946"/>
                  </a:lnTo>
                  <a:lnTo>
                    <a:pt x="4500" y="1062"/>
                  </a:lnTo>
                  <a:lnTo>
                    <a:pt x="4579" y="1183"/>
                  </a:lnTo>
                  <a:lnTo>
                    <a:pt x="4651" y="1309"/>
                  </a:lnTo>
                  <a:lnTo>
                    <a:pt x="4715" y="1439"/>
                  </a:lnTo>
                  <a:lnTo>
                    <a:pt x="4773" y="1573"/>
                  </a:lnTo>
                  <a:lnTo>
                    <a:pt x="4822" y="1710"/>
                  </a:lnTo>
                  <a:lnTo>
                    <a:pt x="4864" y="1850"/>
                  </a:lnTo>
                  <a:lnTo>
                    <a:pt x="4896" y="1993"/>
                  </a:lnTo>
                  <a:lnTo>
                    <a:pt x="4922" y="2140"/>
                  </a:lnTo>
                  <a:lnTo>
                    <a:pt x="4936" y="2288"/>
                  </a:lnTo>
                  <a:lnTo>
                    <a:pt x="4943" y="2438"/>
                  </a:lnTo>
                  <a:lnTo>
                    <a:pt x="4939" y="2590"/>
                  </a:lnTo>
                  <a:lnTo>
                    <a:pt x="4928" y="2743"/>
                  </a:lnTo>
                  <a:lnTo>
                    <a:pt x="4906" y="2896"/>
                  </a:lnTo>
                  <a:lnTo>
                    <a:pt x="4873" y="3051"/>
                  </a:lnTo>
                  <a:lnTo>
                    <a:pt x="4830" y="3205"/>
                  </a:lnTo>
                  <a:lnTo>
                    <a:pt x="4820" y="3225"/>
                  </a:lnTo>
                  <a:lnTo>
                    <a:pt x="4804" y="3238"/>
                  </a:lnTo>
                  <a:lnTo>
                    <a:pt x="4786" y="3247"/>
                  </a:lnTo>
                  <a:lnTo>
                    <a:pt x="4765" y="3249"/>
                  </a:lnTo>
                  <a:lnTo>
                    <a:pt x="4744" y="3244"/>
                  </a:lnTo>
                  <a:lnTo>
                    <a:pt x="4714" y="3231"/>
                  </a:lnTo>
                  <a:lnTo>
                    <a:pt x="4682" y="3221"/>
                  </a:lnTo>
                  <a:lnTo>
                    <a:pt x="4264" y="3110"/>
                  </a:lnTo>
                  <a:lnTo>
                    <a:pt x="4247" y="3101"/>
                  </a:lnTo>
                  <a:lnTo>
                    <a:pt x="4230" y="3088"/>
                  </a:lnTo>
                  <a:lnTo>
                    <a:pt x="4222" y="3070"/>
                  </a:lnTo>
                  <a:lnTo>
                    <a:pt x="4218" y="3051"/>
                  </a:lnTo>
                  <a:lnTo>
                    <a:pt x="4221" y="3030"/>
                  </a:lnTo>
                  <a:lnTo>
                    <a:pt x="4258" y="2898"/>
                  </a:lnTo>
                  <a:lnTo>
                    <a:pt x="4285" y="2765"/>
                  </a:lnTo>
                  <a:lnTo>
                    <a:pt x="4301" y="2635"/>
                  </a:lnTo>
                  <a:lnTo>
                    <a:pt x="4309" y="2504"/>
                  </a:lnTo>
                  <a:lnTo>
                    <a:pt x="4308" y="2375"/>
                  </a:lnTo>
                  <a:lnTo>
                    <a:pt x="4297" y="2248"/>
                  </a:lnTo>
                  <a:lnTo>
                    <a:pt x="4276" y="2124"/>
                  </a:lnTo>
                  <a:lnTo>
                    <a:pt x="4248" y="2002"/>
                  </a:lnTo>
                  <a:lnTo>
                    <a:pt x="4211" y="1881"/>
                  </a:lnTo>
                  <a:lnTo>
                    <a:pt x="4168" y="1765"/>
                  </a:lnTo>
                  <a:lnTo>
                    <a:pt x="4114" y="1652"/>
                  </a:lnTo>
                  <a:lnTo>
                    <a:pt x="4055" y="1542"/>
                  </a:lnTo>
                  <a:lnTo>
                    <a:pt x="3989" y="1437"/>
                  </a:lnTo>
                  <a:lnTo>
                    <a:pt x="3916" y="1338"/>
                  </a:lnTo>
                  <a:lnTo>
                    <a:pt x="3836" y="1242"/>
                  </a:lnTo>
                  <a:lnTo>
                    <a:pt x="3750" y="1152"/>
                  </a:lnTo>
                  <a:lnTo>
                    <a:pt x="3657" y="1068"/>
                  </a:lnTo>
                  <a:lnTo>
                    <a:pt x="3560" y="991"/>
                  </a:lnTo>
                  <a:lnTo>
                    <a:pt x="3457" y="920"/>
                  </a:lnTo>
                  <a:lnTo>
                    <a:pt x="3349" y="856"/>
                  </a:lnTo>
                  <a:lnTo>
                    <a:pt x="3235" y="799"/>
                  </a:lnTo>
                  <a:lnTo>
                    <a:pt x="3117" y="749"/>
                  </a:lnTo>
                  <a:lnTo>
                    <a:pt x="2996" y="709"/>
                  </a:lnTo>
                  <a:lnTo>
                    <a:pt x="2870" y="677"/>
                  </a:lnTo>
                  <a:lnTo>
                    <a:pt x="2740" y="653"/>
                  </a:lnTo>
                  <a:lnTo>
                    <a:pt x="2608" y="638"/>
                  </a:lnTo>
                  <a:lnTo>
                    <a:pt x="2471" y="633"/>
                  </a:lnTo>
                  <a:lnTo>
                    <a:pt x="2334" y="638"/>
                  </a:lnTo>
                  <a:lnTo>
                    <a:pt x="2200" y="653"/>
                  </a:lnTo>
                  <a:lnTo>
                    <a:pt x="2069" y="678"/>
                  </a:lnTo>
                  <a:lnTo>
                    <a:pt x="1942" y="711"/>
                  </a:lnTo>
                  <a:lnTo>
                    <a:pt x="1818" y="754"/>
                  </a:lnTo>
                  <a:lnTo>
                    <a:pt x="1697" y="804"/>
                  </a:lnTo>
                  <a:lnTo>
                    <a:pt x="1583" y="864"/>
                  </a:lnTo>
                  <a:lnTo>
                    <a:pt x="1472" y="930"/>
                  </a:lnTo>
                  <a:lnTo>
                    <a:pt x="1367" y="1004"/>
                  </a:lnTo>
                  <a:lnTo>
                    <a:pt x="1267" y="1085"/>
                  </a:lnTo>
                  <a:lnTo>
                    <a:pt x="1174" y="1172"/>
                  </a:lnTo>
                  <a:lnTo>
                    <a:pt x="1085" y="1267"/>
                  </a:lnTo>
                  <a:lnTo>
                    <a:pt x="1004" y="1365"/>
                  </a:lnTo>
                  <a:lnTo>
                    <a:pt x="930" y="1471"/>
                  </a:lnTo>
                  <a:lnTo>
                    <a:pt x="864" y="1581"/>
                  </a:lnTo>
                  <a:lnTo>
                    <a:pt x="806" y="1697"/>
                  </a:lnTo>
                  <a:lnTo>
                    <a:pt x="755" y="1816"/>
                  </a:lnTo>
                  <a:lnTo>
                    <a:pt x="713" y="1940"/>
                  </a:lnTo>
                  <a:lnTo>
                    <a:pt x="679" y="2068"/>
                  </a:lnTo>
                  <a:lnTo>
                    <a:pt x="655" y="2200"/>
                  </a:lnTo>
                  <a:lnTo>
                    <a:pt x="640" y="2333"/>
                  </a:lnTo>
                  <a:lnTo>
                    <a:pt x="634" y="2470"/>
                  </a:lnTo>
                  <a:lnTo>
                    <a:pt x="639" y="2604"/>
                  </a:lnTo>
                  <a:lnTo>
                    <a:pt x="653" y="2735"/>
                  </a:lnTo>
                  <a:lnTo>
                    <a:pt x="676" y="2862"/>
                  </a:lnTo>
                  <a:lnTo>
                    <a:pt x="708" y="2986"/>
                  </a:lnTo>
                  <a:lnTo>
                    <a:pt x="748" y="3107"/>
                  </a:lnTo>
                  <a:lnTo>
                    <a:pt x="796" y="3223"/>
                  </a:lnTo>
                  <a:lnTo>
                    <a:pt x="851" y="3336"/>
                  </a:lnTo>
                  <a:lnTo>
                    <a:pt x="914" y="3444"/>
                  </a:lnTo>
                  <a:lnTo>
                    <a:pt x="983" y="3545"/>
                  </a:lnTo>
                  <a:lnTo>
                    <a:pt x="1059" y="3644"/>
                  </a:lnTo>
                  <a:lnTo>
                    <a:pt x="1141" y="3735"/>
                  </a:lnTo>
                  <a:lnTo>
                    <a:pt x="1230" y="3823"/>
                  </a:lnTo>
                  <a:lnTo>
                    <a:pt x="1323" y="3901"/>
                  </a:lnTo>
                  <a:lnTo>
                    <a:pt x="1422" y="3976"/>
                  </a:lnTo>
                  <a:lnTo>
                    <a:pt x="1525" y="4043"/>
                  </a:lnTo>
                  <a:lnTo>
                    <a:pt x="1633" y="4103"/>
                  </a:lnTo>
                  <a:lnTo>
                    <a:pt x="1744" y="4156"/>
                  </a:lnTo>
                  <a:lnTo>
                    <a:pt x="1860" y="4203"/>
                  </a:lnTo>
                  <a:lnTo>
                    <a:pt x="1978" y="4240"/>
                  </a:lnTo>
                  <a:lnTo>
                    <a:pt x="2100" y="4271"/>
                  </a:lnTo>
                  <a:lnTo>
                    <a:pt x="2224" y="4291"/>
                  </a:lnTo>
                  <a:lnTo>
                    <a:pt x="2351" y="4304"/>
                  </a:lnTo>
                  <a:lnTo>
                    <a:pt x="2480" y="4308"/>
                  </a:lnTo>
                  <a:lnTo>
                    <a:pt x="2609" y="4303"/>
                  </a:lnTo>
                  <a:lnTo>
                    <a:pt x="2741" y="4288"/>
                  </a:lnTo>
                  <a:lnTo>
                    <a:pt x="2766" y="4288"/>
                  </a:lnTo>
                  <a:lnTo>
                    <a:pt x="2785" y="4298"/>
                  </a:lnTo>
                  <a:lnTo>
                    <a:pt x="2803" y="4312"/>
                  </a:lnTo>
                  <a:lnTo>
                    <a:pt x="2812" y="4333"/>
                  </a:lnTo>
                  <a:lnTo>
                    <a:pt x="2945" y="4828"/>
                  </a:lnTo>
                  <a:lnTo>
                    <a:pt x="2946" y="4849"/>
                  </a:lnTo>
                  <a:lnTo>
                    <a:pt x="2941" y="4868"/>
                  </a:lnTo>
                  <a:lnTo>
                    <a:pt x="2930" y="4886"/>
                  </a:lnTo>
                  <a:lnTo>
                    <a:pt x="2914" y="4899"/>
                  </a:lnTo>
                  <a:lnTo>
                    <a:pt x="2895" y="4907"/>
                  </a:lnTo>
                  <a:lnTo>
                    <a:pt x="2748" y="4928"/>
                  </a:lnTo>
                  <a:lnTo>
                    <a:pt x="2603" y="4939"/>
                  </a:lnTo>
                  <a:lnTo>
                    <a:pt x="2458" y="4944"/>
                  </a:lnTo>
                  <a:lnTo>
                    <a:pt x="2314" y="4939"/>
                  </a:lnTo>
                  <a:lnTo>
                    <a:pt x="2171" y="4925"/>
                  </a:lnTo>
                  <a:lnTo>
                    <a:pt x="2031" y="4904"/>
                  </a:lnTo>
                  <a:lnTo>
                    <a:pt x="1892" y="4873"/>
                  </a:lnTo>
                  <a:lnTo>
                    <a:pt x="1757" y="4836"/>
                  </a:lnTo>
                  <a:lnTo>
                    <a:pt x="1623" y="4791"/>
                  </a:lnTo>
                  <a:lnTo>
                    <a:pt x="1494" y="4739"/>
                  </a:lnTo>
                  <a:lnTo>
                    <a:pt x="1367" y="4680"/>
                  </a:lnTo>
                  <a:lnTo>
                    <a:pt x="1243" y="4614"/>
                  </a:lnTo>
                  <a:lnTo>
                    <a:pt x="1124" y="4540"/>
                  </a:lnTo>
                  <a:lnTo>
                    <a:pt x="1009" y="4461"/>
                  </a:lnTo>
                  <a:lnTo>
                    <a:pt x="898" y="4375"/>
                  </a:lnTo>
                  <a:lnTo>
                    <a:pt x="793" y="4283"/>
                  </a:lnTo>
                  <a:lnTo>
                    <a:pt x="693" y="4185"/>
                  </a:lnTo>
                  <a:lnTo>
                    <a:pt x="598" y="4080"/>
                  </a:lnTo>
                  <a:lnTo>
                    <a:pt x="510" y="3972"/>
                  </a:lnTo>
                  <a:lnTo>
                    <a:pt x="426" y="3858"/>
                  </a:lnTo>
                  <a:lnTo>
                    <a:pt x="350" y="3739"/>
                  </a:lnTo>
                  <a:lnTo>
                    <a:pt x="279" y="3615"/>
                  </a:lnTo>
                  <a:lnTo>
                    <a:pt x="216" y="3486"/>
                  </a:lnTo>
                  <a:lnTo>
                    <a:pt x="162" y="3352"/>
                  </a:lnTo>
                  <a:lnTo>
                    <a:pt x="113" y="3215"/>
                  </a:lnTo>
                  <a:lnTo>
                    <a:pt x="75" y="3073"/>
                  </a:lnTo>
                  <a:lnTo>
                    <a:pt x="42" y="2927"/>
                  </a:lnTo>
                  <a:lnTo>
                    <a:pt x="20" y="2778"/>
                  </a:lnTo>
                  <a:lnTo>
                    <a:pt x="5" y="2627"/>
                  </a:lnTo>
                  <a:lnTo>
                    <a:pt x="0" y="2470"/>
                  </a:lnTo>
                  <a:lnTo>
                    <a:pt x="5" y="2314"/>
                  </a:lnTo>
                  <a:lnTo>
                    <a:pt x="20" y="2161"/>
                  </a:lnTo>
                  <a:lnTo>
                    <a:pt x="44" y="2011"/>
                  </a:lnTo>
                  <a:lnTo>
                    <a:pt x="76" y="1863"/>
                  </a:lnTo>
                  <a:lnTo>
                    <a:pt x="118" y="1719"/>
                  </a:lnTo>
                  <a:lnTo>
                    <a:pt x="168" y="1579"/>
                  </a:lnTo>
                  <a:lnTo>
                    <a:pt x="226" y="1442"/>
                  </a:lnTo>
                  <a:lnTo>
                    <a:pt x="290" y="1310"/>
                  </a:lnTo>
                  <a:lnTo>
                    <a:pt x="365" y="1183"/>
                  </a:lnTo>
                  <a:lnTo>
                    <a:pt x="444" y="1060"/>
                  </a:lnTo>
                  <a:lnTo>
                    <a:pt x="531" y="943"/>
                  </a:lnTo>
                  <a:lnTo>
                    <a:pt x="626" y="830"/>
                  </a:lnTo>
                  <a:lnTo>
                    <a:pt x="726" y="725"/>
                  </a:lnTo>
                  <a:lnTo>
                    <a:pt x="832" y="624"/>
                  </a:lnTo>
                  <a:lnTo>
                    <a:pt x="943" y="530"/>
                  </a:lnTo>
                  <a:lnTo>
                    <a:pt x="1061" y="443"/>
                  </a:lnTo>
                  <a:lnTo>
                    <a:pt x="1183" y="363"/>
                  </a:lnTo>
                  <a:lnTo>
                    <a:pt x="1310" y="290"/>
                  </a:lnTo>
                  <a:lnTo>
                    <a:pt x="1443" y="224"/>
                  </a:lnTo>
                  <a:lnTo>
                    <a:pt x="1580" y="166"/>
                  </a:lnTo>
                  <a:lnTo>
                    <a:pt x="1720" y="118"/>
                  </a:lnTo>
                  <a:lnTo>
                    <a:pt x="1863" y="76"/>
                  </a:lnTo>
                  <a:lnTo>
                    <a:pt x="2011" y="44"/>
                  </a:lnTo>
                  <a:lnTo>
                    <a:pt x="2161" y="19"/>
                  </a:lnTo>
                  <a:lnTo>
                    <a:pt x="2316" y="5"/>
                  </a:lnTo>
                  <a:lnTo>
                    <a:pt x="247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Freeform 403"/>
            <p:cNvSpPr>
              <a:spLocks/>
            </p:cNvSpPr>
            <p:nvPr/>
          </p:nvSpPr>
          <p:spPr bwMode="auto">
            <a:xfrm>
              <a:off x="2779" y="2198"/>
              <a:ext cx="616" cy="831"/>
            </a:xfrm>
            <a:custGeom>
              <a:avLst/>
              <a:gdLst>
                <a:gd name="T0" fmla="*/ 662 w 1233"/>
                <a:gd name="T1" fmla="*/ 4 h 1663"/>
                <a:gd name="T2" fmla="*/ 727 w 1233"/>
                <a:gd name="T3" fmla="*/ 37 h 1663"/>
                <a:gd name="T4" fmla="*/ 775 w 1233"/>
                <a:gd name="T5" fmla="*/ 90 h 1663"/>
                <a:gd name="T6" fmla="*/ 803 w 1233"/>
                <a:gd name="T7" fmla="*/ 158 h 1663"/>
                <a:gd name="T8" fmla="*/ 806 w 1233"/>
                <a:gd name="T9" fmla="*/ 278 h 1663"/>
                <a:gd name="T10" fmla="*/ 943 w 1233"/>
                <a:gd name="T11" fmla="*/ 338 h 1663"/>
                <a:gd name="T12" fmla="*/ 1059 w 1233"/>
                <a:gd name="T13" fmla="*/ 427 h 1663"/>
                <a:gd name="T14" fmla="*/ 1149 w 1233"/>
                <a:gd name="T15" fmla="*/ 543 h 1663"/>
                <a:gd name="T16" fmla="*/ 1209 w 1233"/>
                <a:gd name="T17" fmla="*/ 678 h 1663"/>
                <a:gd name="T18" fmla="*/ 1233 w 1233"/>
                <a:gd name="T19" fmla="*/ 830 h 1663"/>
                <a:gd name="T20" fmla="*/ 1220 w 1233"/>
                <a:gd name="T21" fmla="*/ 907 h 1663"/>
                <a:gd name="T22" fmla="*/ 1180 w 1233"/>
                <a:gd name="T23" fmla="*/ 971 h 1663"/>
                <a:gd name="T24" fmla="*/ 1120 w 1233"/>
                <a:gd name="T25" fmla="*/ 1016 h 1663"/>
                <a:gd name="T26" fmla="*/ 1044 w 1233"/>
                <a:gd name="T27" fmla="*/ 1034 h 1663"/>
                <a:gd name="T28" fmla="*/ 970 w 1233"/>
                <a:gd name="T29" fmla="*/ 1020 h 1663"/>
                <a:gd name="T30" fmla="*/ 907 w 1233"/>
                <a:gd name="T31" fmla="*/ 978 h 1663"/>
                <a:gd name="T32" fmla="*/ 867 w 1233"/>
                <a:gd name="T33" fmla="*/ 917 h 1663"/>
                <a:gd name="T34" fmla="*/ 853 w 1233"/>
                <a:gd name="T35" fmla="*/ 841 h 1663"/>
                <a:gd name="T36" fmla="*/ 845 w 1233"/>
                <a:gd name="T37" fmla="*/ 781 h 1663"/>
                <a:gd name="T38" fmla="*/ 817 w 1233"/>
                <a:gd name="T39" fmla="*/ 725 h 1663"/>
                <a:gd name="T40" fmla="*/ 770 w 1233"/>
                <a:gd name="T41" fmla="*/ 680 h 1663"/>
                <a:gd name="T42" fmla="*/ 706 w 1233"/>
                <a:gd name="T43" fmla="*/ 647 h 1663"/>
                <a:gd name="T44" fmla="*/ 625 w 1233"/>
                <a:gd name="T45" fmla="*/ 636 h 1663"/>
                <a:gd name="T46" fmla="*/ 537 w 1233"/>
                <a:gd name="T47" fmla="*/ 652 h 1663"/>
                <a:gd name="T48" fmla="*/ 463 w 1233"/>
                <a:gd name="T49" fmla="*/ 697 h 1663"/>
                <a:gd name="T50" fmla="*/ 408 w 1233"/>
                <a:gd name="T51" fmla="*/ 763 h 1663"/>
                <a:gd name="T52" fmla="*/ 382 w 1233"/>
                <a:gd name="T53" fmla="*/ 846 h 1663"/>
                <a:gd name="T54" fmla="*/ 390 w 1233"/>
                <a:gd name="T55" fmla="*/ 937 h 1663"/>
                <a:gd name="T56" fmla="*/ 430 w 1233"/>
                <a:gd name="T57" fmla="*/ 1016 h 1663"/>
                <a:gd name="T58" fmla="*/ 493 w 1233"/>
                <a:gd name="T59" fmla="*/ 1073 h 1663"/>
                <a:gd name="T60" fmla="*/ 575 w 1233"/>
                <a:gd name="T61" fmla="*/ 1103 h 1663"/>
                <a:gd name="T62" fmla="*/ 698 w 1233"/>
                <a:gd name="T63" fmla="*/ 1113 h 1663"/>
                <a:gd name="T64" fmla="*/ 845 w 1233"/>
                <a:gd name="T65" fmla="*/ 1153 h 1663"/>
                <a:gd name="T66" fmla="*/ 977 w 1233"/>
                <a:gd name="T67" fmla="*/ 1226 h 1663"/>
                <a:gd name="T68" fmla="*/ 1086 w 1233"/>
                <a:gd name="T69" fmla="*/ 1327 h 1663"/>
                <a:gd name="T70" fmla="*/ 1168 w 1233"/>
                <a:gd name="T71" fmla="*/ 1452 h 1663"/>
                <a:gd name="T72" fmla="*/ 1202 w 1233"/>
                <a:gd name="T73" fmla="*/ 1543 h 1663"/>
                <a:gd name="T74" fmla="*/ 1189 w 1233"/>
                <a:gd name="T75" fmla="*/ 1582 h 1663"/>
                <a:gd name="T76" fmla="*/ 1157 w 1233"/>
                <a:gd name="T77" fmla="*/ 1605 h 1663"/>
                <a:gd name="T78" fmla="*/ 1080 w 1233"/>
                <a:gd name="T79" fmla="*/ 1609 h 1663"/>
                <a:gd name="T80" fmla="*/ 969 w 1233"/>
                <a:gd name="T81" fmla="*/ 1634 h 1663"/>
                <a:gd name="T82" fmla="*/ 898 w 1233"/>
                <a:gd name="T83" fmla="*/ 1663 h 1663"/>
                <a:gd name="T84" fmla="*/ 859 w 1233"/>
                <a:gd name="T85" fmla="*/ 1656 h 1663"/>
                <a:gd name="T86" fmla="*/ 832 w 1233"/>
                <a:gd name="T87" fmla="*/ 1627 h 1663"/>
                <a:gd name="T88" fmla="*/ 780 w 1233"/>
                <a:gd name="T89" fmla="*/ 1555 h 1663"/>
                <a:gd name="T90" fmla="*/ 706 w 1233"/>
                <a:gd name="T91" fmla="*/ 1506 h 1663"/>
                <a:gd name="T92" fmla="*/ 616 w 1233"/>
                <a:gd name="T93" fmla="*/ 1489 h 1663"/>
                <a:gd name="T94" fmla="*/ 467 w 1233"/>
                <a:gd name="T95" fmla="*/ 1469 h 1663"/>
                <a:gd name="T96" fmla="*/ 331 w 1233"/>
                <a:gd name="T97" fmla="*/ 1418 h 1663"/>
                <a:gd name="T98" fmla="*/ 213 w 1233"/>
                <a:gd name="T99" fmla="*/ 1336 h 1663"/>
                <a:gd name="T100" fmla="*/ 115 w 1233"/>
                <a:gd name="T101" fmla="*/ 1229 h 1663"/>
                <a:gd name="T102" fmla="*/ 45 w 1233"/>
                <a:gd name="T103" fmla="*/ 1102 h 1663"/>
                <a:gd name="T104" fmla="*/ 7 w 1233"/>
                <a:gd name="T105" fmla="*/ 960 h 1663"/>
                <a:gd name="T106" fmla="*/ 3 w 1233"/>
                <a:gd name="T107" fmla="*/ 810 h 1663"/>
                <a:gd name="T108" fmla="*/ 34 w 1233"/>
                <a:gd name="T109" fmla="*/ 670 h 1663"/>
                <a:gd name="T110" fmla="*/ 97 w 1233"/>
                <a:gd name="T111" fmla="*/ 544 h 1663"/>
                <a:gd name="T112" fmla="*/ 185 w 1233"/>
                <a:gd name="T113" fmla="*/ 436 h 1663"/>
                <a:gd name="T114" fmla="*/ 297 w 1233"/>
                <a:gd name="T115" fmla="*/ 349 h 1663"/>
                <a:gd name="T116" fmla="*/ 426 w 1233"/>
                <a:gd name="T117" fmla="*/ 290 h 1663"/>
                <a:gd name="T118" fmla="*/ 430 w 1233"/>
                <a:gd name="T119" fmla="*/ 149 h 1663"/>
                <a:gd name="T120" fmla="*/ 461 w 1233"/>
                <a:gd name="T121" fmla="*/ 80 h 1663"/>
                <a:gd name="T122" fmla="*/ 514 w 1233"/>
                <a:gd name="T123" fmla="*/ 29 h 1663"/>
                <a:gd name="T124" fmla="*/ 585 w 1233"/>
                <a:gd name="T125" fmla="*/ 1 h 16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33" h="1663">
                  <a:moveTo>
                    <a:pt x="625" y="0"/>
                  </a:moveTo>
                  <a:lnTo>
                    <a:pt x="662" y="4"/>
                  </a:lnTo>
                  <a:lnTo>
                    <a:pt x="696" y="17"/>
                  </a:lnTo>
                  <a:lnTo>
                    <a:pt x="727" y="37"/>
                  </a:lnTo>
                  <a:lnTo>
                    <a:pt x="754" y="61"/>
                  </a:lnTo>
                  <a:lnTo>
                    <a:pt x="775" y="90"/>
                  </a:lnTo>
                  <a:lnTo>
                    <a:pt x="793" y="122"/>
                  </a:lnTo>
                  <a:lnTo>
                    <a:pt x="803" y="158"/>
                  </a:lnTo>
                  <a:lnTo>
                    <a:pt x="806" y="195"/>
                  </a:lnTo>
                  <a:lnTo>
                    <a:pt x="806" y="278"/>
                  </a:lnTo>
                  <a:lnTo>
                    <a:pt x="877" y="304"/>
                  </a:lnTo>
                  <a:lnTo>
                    <a:pt x="943" y="338"/>
                  </a:lnTo>
                  <a:lnTo>
                    <a:pt x="1004" y="378"/>
                  </a:lnTo>
                  <a:lnTo>
                    <a:pt x="1059" y="427"/>
                  </a:lnTo>
                  <a:lnTo>
                    <a:pt x="1107" y="481"/>
                  </a:lnTo>
                  <a:lnTo>
                    <a:pt x="1149" y="543"/>
                  </a:lnTo>
                  <a:lnTo>
                    <a:pt x="1183" y="609"/>
                  </a:lnTo>
                  <a:lnTo>
                    <a:pt x="1209" y="678"/>
                  </a:lnTo>
                  <a:lnTo>
                    <a:pt x="1225" y="752"/>
                  </a:lnTo>
                  <a:lnTo>
                    <a:pt x="1233" y="830"/>
                  </a:lnTo>
                  <a:lnTo>
                    <a:pt x="1230" y="870"/>
                  </a:lnTo>
                  <a:lnTo>
                    <a:pt x="1220" y="907"/>
                  </a:lnTo>
                  <a:lnTo>
                    <a:pt x="1202" y="941"/>
                  </a:lnTo>
                  <a:lnTo>
                    <a:pt x="1180" y="971"/>
                  </a:lnTo>
                  <a:lnTo>
                    <a:pt x="1152" y="997"/>
                  </a:lnTo>
                  <a:lnTo>
                    <a:pt x="1120" y="1016"/>
                  </a:lnTo>
                  <a:lnTo>
                    <a:pt x="1085" y="1029"/>
                  </a:lnTo>
                  <a:lnTo>
                    <a:pt x="1044" y="1034"/>
                  </a:lnTo>
                  <a:lnTo>
                    <a:pt x="1006" y="1029"/>
                  </a:lnTo>
                  <a:lnTo>
                    <a:pt x="970" y="1020"/>
                  </a:lnTo>
                  <a:lnTo>
                    <a:pt x="936" y="1002"/>
                  </a:lnTo>
                  <a:lnTo>
                    <a:pt x="907" y="978"/>
                  </a:lnTo>
                  <a:lnTo>
                    <a:pt x="885" y="949"/>
                  </a:lnTo>
                  <a:lnTo>
                    <a:pt x="867" y="917"/>
                  </a:lnTo>
                  <a:lnTo>
                    <a:pt x="856" y="879"/>
                  </a:lnTo>
                  <a:lnTo>
                    <a:pt x="853" y="841"/>
                  </a:lnTo>
                  <a:lnTo>
                    <a:pt x="851" y="810"/>
                  </a:lnTo>
                  <a:lnTo>
                    <a:pt x="845" y="781"/>
                  </a:lnTo>
                  <a:lnTo>
                    <a:pt x="833" y="752"/>
                  </a:lnTo>
                  <a:lnTo>
                    <a:pt x="817" y="725"/>
                  </a:lnTo>
                  <a:lnTo>
                    <a:pt x="796" y="701"/>
                  </a:lnTo>
                  <a:lnTo>
                    <a:pt x="770" y="680"/>
                  </a:lnTo>
                  <a:lnTo>
                    <a:pt x="741" y="662"/>
                  </a:lnTo>
                  <a:lnTo>
                    <a:pt x="706" y="647"/>
                  </a:lnTo>
                  <a:lnTo>
                    <a:pt x="667" y="639"/>
                  </a:lnTo>
                  <a:lnTo>
                    <a:pt x="625" y="636"/>
                  </a:lnTo>
                  <a:lnTo>
                    <a:pt x="580" y="641"/>
                  </a:lnTo>
                  <a:lnTo>
                    <a:pt x="537" y="652"/>
                  </a:lnTo>
                  <a:lnTo>
                    <a:pt x="498" y="672"/>
                  </a:lnTo>
                  <a:lnTo>
                    <a:pt x="463" y="697"/>
                  </a:lnTo>
                  <a:lnTo>
                    <a:pt x="432" y="728"/>
                  </a:lnTo>
                  <a:lnTo>
                    <a:pt x="408" y="763"/>
                  </a:lnTo>
                  <a:lnTo>
                    <a:pt x="392" y="804"/>
                  </a:lnTo>
                  <a:lnTo>
                    <a:pt x="382" y="846"/>
                  </a:lnTo>
                  <a:lnTo>
                    <a:pt x="380" y="891"/>
                  </a:lnTo>
                  <a:lnTo>
                    <a:pt x="390" y="937"/>
                  </a:lnTo>
                  <a:lnTo>
                    <a:pt x="406" y="979"/>
                  </a:lnTo>
                  <a:lnTo>
                    <a:pt x="430" y="1016"/>
                  </a:lnTo>
                  <a:lnTo>
                    <a:pt x="459" y="1047"/>
                  </a:lnTo>
                  <a:lnTo>
                    <a:pt x="493" y="1073"/>
                  </a:lnTo>
                  <a:lnTo>
                    <a:pt x="534" y="1092"/>
                  </a:lnTo>
                  <a:lnTo>
                    <a:pt x="575" y="1103"/>
                  </a:lnTo>
                  <a:lnTo>
                    <a:pt x="619" y="1108"/>
                  </a:lnTo>
                  <a:lnTo>
                    <a:pt x="698" y="1113"/>
                  </a:lnTo>
                  <a:lnTo>
                    <a:pt x="774" y="1129"/>
                  </a:lnTo>
                  <a:lnTo>
                    <a:pt x="845" y="1153"/>
                  </a:lnTo>
                  <a:lnTo>
                    <a:pt x="914" y="1186"/>
                  </a:lnTo>
                  <a:lnTo>
                    <a:pt x="977" y="1226"/>
                  </a:lnTo>
                  <a:lnTo>
                    <a:pt x="1035" y="1273"/>
                  </a:lnTo>
                  <a:lnTo>
                    <a:pt x="1086" y="1327"/>
                  </a:lnTo>
                  <a:lnTo>
                    <a:pt x="1131" y="1387"/>
                  </a:lnTo>
                  <a:lnTo>
                    <a:pt x="1168" y="1452"/>
                  </a:lnTo>
                  <a:lnTo>
                    <a:pt x="1197" y="1522"/>
                  </a:lnTo>
                  <a:lnTo>
                    <a:pt x="1202" y="1543"/>
                  </a:lnTo>
                  <a:lnTo>
                    <a:pt x="1199" y="1563"/>
                  </a:lnTo>
                  <a:lnTo>
                    <a:pt x="1189" y="1582"/>
                  </a:lnTo>
                  <a:lnTo>
                    <a:pt x="1175" y="1595"/>
                  </a:lnTo>
                  <a:lnTo>
                    <a:pt x="1157" y="1605"/>
                  </a:lnTo>
                  <a:lnTo>
                    <a:pt x="1136" y="1608"/>
                  </a:lnTo>
                  <a:lnTo>
                    <a:pt x="1080" y="1609"/>
                  </a:lnTo>
                  <a:lnTo>
                    <a:pt x="1023" y="1618"/>
                  </a:lnTo>
                  <a:lnTo>
                    <a:pt x="969" y="1634"/>
                  </a:lnTo>
                  <a:lnTo>
                    <a:pt x="917" y="1656"/>
                  </a:lnTo>
                  <a:lnTo>
                    <a:pt x="898" y="1663"/>
                  </a:lnTo>
                  <a:lnTo>
                    <a:pt x="877" y="1663"/>
                  </a:lnTo>
                  <a:lnTo>
                    <a:pt x="859" y="1656"/>
                  </a:lnTo>
                  <a:lnTo>
                    <a:pt x="843" y="1643"/>
                  </a:lnTo>
                  <a:lnTo>
                    <a:pt x="832" y="1627"/>
                  </a:lnTo>
                  <a:lnTo>
                    <a:pt x="809" y="1589"/>
                  </a:lnTo>
                  <a:lnTo>
                    <a:pt x="780" y="1555"/>
                  </a:lnTo>
                  <a:lnTo>
                    <a:pt x="745" y="1527"/>
                  </a:lnTo>
                  <a:lnTo>
                    <a:pt x="706" y="1506"/>
                  </a:lnTo>
                  <a:lnTo>
                    <a:pt x="662" y="1493"/>
                  </a:lnTo>
                  <a:lnTo>
                    <a:pt x="616" y="1489"/>
                  </a:lnTo>
                  <a:lnTo>
                    <a:pt x="540" y="1484"/>
                  </a:lnTo>
                  <a:lnTo>
                    <a:pt x="467" y="1469"/>
                  </a:lnTo>
                  <a:lnTo>
                    <a:pt x="397" y="1448"/>
                  </a:lnTo>
                  <a:lnTo>
                    <a:pt x="331" y="1418"/>
                  </a:lnTo>
                  <a:lnTo>
                    <a:pt x="269" y="1381"/>
                  </a:lnTo>
                  <a:lnTo>
                    <a:pt x="213" y="1336"/>
                  </a:lnTo>
                  <a:lnTo>
                    <a:pt x="161" y="1286"/>
                  </a:lnTo>
                  <a:lnTo>
                    <a:pt x="115" y="1229"/>
                  </a:lnTo>
                  <a:lnTo>
                    <a:pt x="76" y="1168"/>
                  </a:lnTo>
                  <a:lnTo>
                    <a:pt x="45" y="1102"/>
                  </a:lnTo>
                  <a:lnTo>
                    <a:pt x="21" y="1033"/>
                  </a:lnTo>
                  <a:lnTo>
                    <a:pt x="7" y="960"/>
                  </a:lnTo>
                  <a:lnTo>
                    <a:pt x="0" y="884"/>
                  </a:lnTo>
                  <a:lnTo>
                    <a:pt x="3" y="810"/>
                  </a:lnTo>
                  <a:lnTo>
                    <a:pt x="15" y="739"/>
                  </a:lnTo>
                  <a:lnTo>
                    <a:pt x="34" y="670"/>
                  </a:lnTo>
                  <a:lnTo>
                    <a:pt x="61" y="606"/>
                  </a:lnTo>
                  <a:lnTo>
                    <a:pt x="97" y="544"/>
                  </a:lnTo>
                  <a:lnTo>
                    <a:pt x="139" y="488"/>
                  </a:lnTo>
                  <a:lnTo>
                    <a:pt x="185" y="436"/>
                  </a:lnTo>
                  <a:lnTo>
                    <a:pt x="239" y="390"/>
                  </a:lnTo>
                  <a:lnTo>
                    <a:pt x="297" y="349"/>
                  </a:lnTo>
                  <a:lnTo>
                    <a:pt x="360" y="315"/>
                  </a:lnTo>
                  <a:lnTo>
                    <a:pt x="426" y="290"/>
                  </a:lnTo>
                  <a:lnTo>
                    <a:pt x="426" y="190"/>
                  </a:lnTo>
                  <a:lnTo>
                    <a:pt x="430" y="149"/>
                  </a:lnTo>
                  <a:lnTo>
                    <a:pt x="442" y="114"/>
                  </a:lnTo>
                  <a:lnTo>
                    <a:pt x="461" y="80"/>
                  </a:lnTo>
                  <a:lnTo>
                    <a:pt x="485" y="51"/>
                  </a:lnTo>
                  <a:lnTo>
                    <a:pt x="514" y="29"/>
                  </a:lnTo>
                  <a:lnTo>
                    <a:pt x="548" y="12"/>
                  </a:lnTo>
                  <a:lnTo>
                    <a:pt x="585" y="1"/>
                  </a:lnTo>
                  <a:lnTo>
                    <a:pt x="62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 404"/>
            <p:cNvSpPr>
              <a:spLocks/>
            </p:cNvSpPr>
            <p:nvPr/>
          </p:nvSpPr>
          <p:spPr bwMode="auto">
            <a:xfrm>
              <a:off x="2779" y="2979"/>
              <a:ext cx="387" cy="518"/>
            </a:xfrm>
            <a:custGeom>
              <a:avLst/>
              <a:gdLst>
                <a:gd name="T0" fmla="*/ 227 w 775"/>
                <a:gd name="T1" fmla="*/ 5 h 1034"/>
                <a:gd name="T2" fmla="*/ 297 w 775"/>
                <a:gd name="T3" fmla="*/ 32 h 1034"/>
                <a:gd name="T4" fmla="*/ 348 w 775"/>
                <a:gd name="T5" fmla="*/ 85 h 1034"/>
                <a:gd name="T6" fmla="*/ 377 w 775"/>
                <a:gd name="T7" fmla="*/ 154 h 1034"/>
                <a:gd name="T8" fmla="*/ 382 w 775"/>
                <a:gd name="T9" fmla="*/ 224 h 1034"/>
                <a:gd name="T10" fmla="*/ 400 w 775"/>
                <a:gd name="T11" fmla="*/ 282 h 1034"/>
                <a:gd name="T12" fmla="*/ 437 w 775"/>
                <a:gd name="T13" fmla="*/ 333 h 1034"/>
                <a:gd name="T14" fmla="*/ 492 w 775"/>
                <a:gd name="T15" fmla="*/ 374 h 1034"/>
                <a:gd name="T16" fmla="*/ 564 w 775"/>
                <a:gd name="T17" fmla="*/ 395 h 1034"/>
                <a:gd name="T18" fmla="*/ 632 w 775"/>
                <a:gd name="T19" fmla="*/ 401 h 1034"/>
                <a:gd name="T20" fmla="*/ 666 w 775"/>
                <a:gd name="T21" fmla="*/ 427 h 1034"/>
                <a:gd name="T22" fmla="*/ 675 w 775"/>
                <a:gd name="T23" fmla="*/ 464 h 1034"/>
                <a:gd name="T24" fmla="*/ 675 w 775"/>
                <a:gd name="T25" fmla="*/ 501 h 1034"/>
                <a:gd name="T26" fmla="*/ 677 w 775"/>
                <a:gd name="T27" fmla="*/ 535 h 1034"/>
                <a:gd name="T28" fmla="*/ 683 w 775"/>
                <a:gd name="T29" fmla="*/ 575 h 1034"/>
                <a:gd name="T30" fmla="*/ 696 w 775"/>
                <a:gd name="T31" fmla="*/ 627 h 1034"/>
                <a:gd name="T32" fmla="*/ 714 w 775"/>
                <a:gd name="T33" fmla="*/ 696 h 1034"/>
                <a:gd name="T34" fmla="*/ 740 w 775"/>
                <a:gd name="T35" fmla="*/ 788 h 1034"/>
                <a:gd name="T36" fmla="*/ 772 w 775"/>
                <a:gd name="T37" fmla="*/ 912 h 1034"/>
                <a:gd name="T38" fmla="*/ 770 w 775"/>
                <a:gd name="T39" fmla="*/ 951 h 1034"/>
                <a:gd name="T40" fmla="*/ 733 w 775"/>
                <a:gd name="T41" fmla="*/ 996 h 1034"/>
                <a:gd name="T42" fmla="*/ 669 w 775"/>
                <a:gd name="T43" fmla="*/ 1028 h 1034"/>
                <a:gd name="T44" fmla="*/ 601 w 775"/>
                <a:gd name="T45" fmla="*/ 1034 h 1034"/>
                <a:gd name="T46" fmla="*/ 535 w 775"/>
                <a:gd name="T47" fmla="*/ 1015 h 1034"/>
                <a:gd name="T48" fmla="*/ 479 w 775"/>
                <a:gd name="T49" fmla="*/ 975 h 1034"/>
                <a:gd name="T50" fmla="*/ 440 w 775"/>
                <a:gd name="T51" fmla="*/ 915 h 1034"/>
                <a:gd name="T52" fmla="*/ 426 w 775"/>
                <a:gd name="T53" fmla="*/ 839 h 1034"/>
                <a:gd name="T54" fmla="*/ 356 w 775"/>
                <a:gd name="T55" fmla="*/ 730 h 1034"/>
                <a:gd name="T56" fmla="*/ 229 w 775"/>
                <a:gd name="T57" fmla="*/ 656 h 1034"/>
                <a:gd name="T58" fmla="*/ 124 w 775"/>
                <a:gd name="T59" fmla="*/ 552 h 1034"/>
                <a:gd name="T60" fmla="*/ 50 w 775"/>
                <a:gd name="T61" fmla="*/ 425 h 1034"/>
                <a:gd name="T62" fmla="*/ 7 w 775"/>
                <a:gd name="T63" fmla="*/ 282 h 1034"/>
                <a:gd name="T64" fmla="*/ 3 w 775"/>
                <a:gd name="T65" fmla="*/ 164 h 1034"/>
                <a:gd name="T66" fmla="*/ 29 w 775"/>
                <a:gd name="T67" fmla="*/ 93 h 1034"/>
                <a:gd name="T68" fmla="*/ 81 w 775"/>
                <a:gd name="T69" fmla="*/ 37 h 1034"/>
                <a:gd name="T70" fmla="*/ 148 w 775"/>
                <a:gd name="T71" fmla="*/ 5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75" h="1034">
                  <a:moveTo>
                    <a:pt x="187" y="0"/>
                  </a:moveTo>
                  <a:lnTo>
                    <a:pt x="227" y="5"/>
                  </a:lnTo>
                  <a:lnTo>
                    <a:pt x="263" y="14"/>
                  </a:lnTo>
                  <a:lnTo>
                    <a:pt x="297" y="32"/>
                  </a:lnTo>
                  <a:lnTo>
                    <a:pt x="324" y="56"/>
                  </a:lnTo>
                  <a:lnTo>
                    <a:pt x="348" y="85"/>
                  </a:lnTo>
                  <a:lnTo>
                    <a:pt x="366" y="117"/>
                  </a:lnTo>
                  <a:lnTo>
                    <a:pt x="377" y="154"/>
                  </a:lnTo>
                  <a:lnTo>
                    <a:pt x="380" y="193"/>
                  </a:lnTo>
                  <a:lnTo>
                    <a:pt x="382" y="224"/>
                  </a:lnTo>
                  <a:lnTo>
                    <a:pt x="389" y="253"/>
                  </a:lnTo>
                  <a:lnTo>
                    <a:pt x="400" y="282"/>
                  </a:lnTo>
                  <a:lnTo>
                    <a:pt x="416" y="309"/>
                  </a:lnTo>
                  <a:lnTo>
                    <a:pt x="437" y="333"/>
                  </a:lnTo>
                  <a:lnTo>
                    <a:pt x="463" y="354"/>
                  </a:lnTo>
                  <a:lnTo>
                    <a:pt x="492" y="374"/>
                  </a:lnTo>
                  <a:lnTo>
                    <a:pt x="525" y="387"/>
                  </a:lnTo>
                  <a:lnTo>
                    <a:pt x="564" y="395"/>
                  </a:lnTo>
                  <a:lnTo>
                    <a:pt x="608" y="398"/>
                  </a:lnTo>
                  <a:lnTo>
                    <a:pt x="632" y="401"/>
                  </a:lnTo>
                  <a:lnTo>
                    <a:pt x="651" y="412"/>
                  </a:lnTo>
                  <a:lnTo>
                    <a:pt x="666" y="427"/>
                  </a:lnTo>
                  <a:lnTo>
                    <a:pt x="674" y="445"/>
                  </a:lnTo>
                  <a:lnTo>
                    <a:pt x="675" y="464"/>
                  </a:lnTo>
                  <a:lnTo>
                    <a:pt x="675" y="483"/>
                  </a:lnTo>
                  <a:lnTo>
                    <a:pt x="675" y="501"/>
                  </a:lnTo>
                  <a:lnTo>
                    <a:pt x="675" y="519"/>
                  </a:lnTo>
                  <a:lnTo>
                    <a:pt x="677" y="535"/>
                  </a:lnTo>
                  <a:lnTo>
                    <a:pt x="679" y="554"/>
                  </a:lnTo>
                  <a:lnTo>
                    <a:pt x="683" y="575"/>
                  </a:lnTo>
                  <a:lnTo>
                    <a:pt x="690" y="599"/>
                  </a:lnTo>
                  <a:lnTo>
                    <a:pt x="696" y="627"/>
                  </a:lnTo>
                  <a:lnTo>
                    <a:pt x="704" y="659"/>
                  </a:lnTo>
                  <a:lnTo>
                    <a:pt x="714" y="696"/>
                  </a:lnTo>
                  <a:lnTo>
                    <a:pt x="725" y="738"/>
                  </a:lnTo>
                  <a:lnTo>
                    <a:pt x="740" y="788"/>
                  </a:lnTo>
                  <a:lnTo>
                    <a:pt x="754" y="846"/>
                  </a:lnTo>
                  <a:lnTo>
                    <a:pt x="772" y="912"/>
                  </a:lnTo>
                  <a:lnTo>
                    <a:pt x="775" y="931"/>
                  </a:lnTo>
                  <a:lnTo>
                    <a:pt x="770" y="951"/>
                  </a:lnTo>
                  <a:lnTo>
                    <a:pt x="761" y="968"/>
                  </a:lnTo>
                  <a:lnTo>
                    <a:pt x="733" y="996"/>
                  </a:lnTo>
                  <a:lnTo>
                    <a:pt x="701" y="1015"/>
                  </a:lnTo>
                  <a:lnTo>
                    <a:pt x="669" y="1028"/>
                  </a:lnTo>
                  <a:lnTo>
                    <a:pt x="635" y="1034"/>
                  </a:lnTo>
                  <a:lnTo>
                    <a:pt x="601" y="1034"/>
                  </a:lnTo>
                  <a:lnTo>
                    <a:pt x="567" y="1028"/>
                  </a:lnTo>
                  <a:lnTo>
                    <a:pt x="535" y="1015"/>
                  </a:lnTo>
                  <a:lnTo>
                    <a:pt x="506" y="997"/>
                  </a:lnTo>
                  <a:lnTo>
                    <a:pt x="479" y="975"/>
                  </a:lnTo>
                  <a:lnTo>
                    <a:pt x="458" y="947"/>
                  </a:lnTo>
                  <a:lnTo>
                    <a:pt x="440" y="915"/>
                  </a:lnTo>
                  <a:lnTo>
                    <a:pt x="430" y="880"/>
                  </a:lnTo>
                  <a:lnTo>
                    <a:pt x="426" y="839"/>
                  </a:lnTo>
                  <a:lnTo>
                    <a:pt x="426" y="756"/>
                  </a:lnTo>
                  <a:lnTo>
                    <a:pt x="356" y="730"/>
                  </a:lnTo>
                  <a:lnTo>
                    <a:pt x="290" y="696"/>
                  </a:lnTo>
                  <a:lnTo>
                    <a:pt x="229" y="656"/>
                  </a:lnTo>
                  <a:lnTo>
                    <a:pt x="174" y="607"/>
                  </a:lnTo>
                  <a:lnTo>
                    <a:pt x="124" y="552"/>
                  </a:lnTo>
                  <a:lnTo>
                    <a:pt x="84" y="491"/>
                  </a:lnTo>
                  <a:lnTo>
                    <a:pt x="50" y="425"/>
                  </a:lnTo>
                  <a:lnTo>
                    <a:pt x="24" y="356"/>
                  </a:lnTo>
                  <a:lnTo>
                    <a:pt x="7" y="282"/>
                  </a:lnTo>
                  <a:lnTo>
                    <a:pt x="0" y="204"/>
                  </a:lnTo>
                  <a:lnTo>
                    <a:pt x="3" y="164"/>
                  </a:lnTo>
                  <a:lnTo>
                    <a:pt x="13" y="127"/>
                  </a:lnTo>
                  <a:lnTo>
                    <a:pt x="29" y="93"/>
                  </a:lnTo>
                  <a:lnTo>
                    <a:pt x="52" y="63"/>
                  </a:lnTo>
                  <a:lnTo>
                    <a:pt x="81" y="37"/>
                  </a:lnTo>
                  <a:lnTo>
                    <a:pt x="113" y="17"/>
                  </a:lnTo>
                  <a:lnTo>
                    <a:pt x="148" y="5"/>
                  </a:lnTo>
                  <a:lnTo>
                    <a:pt x="18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 405"/>
            <p:cNvSpPr>
              <a:spLocks/>
            </p:cNvSpPr>
            <p:nvPr/>
          </p:nvSpPr>
          <p:spPr bwMode="auto">
            <a:xfrm>
              <a:off x="3243" y="3128"/>
              <a:ext cx="1142" cy="1143"/>
            </a:xfrm>
            <a:custGeom>
              <a:avLst/>
              <a:gdLst>
                <a:gd name="T0" fmla="*/ 239 w 2285"/>
                <a:gd name="T1" fmla="*/ 6 h 2285"/>
                <a:gd name="T2" fmla="*/ 1870 w 2285"/>
                <a:gd name="T3" fmla="*/ 446 h 2285"/>
                <a:gd name="T4" fmla="*/ 1926 w 2285"/>
                <a:gd name="T5" fmla="*/ 491 h 2285"/>
                <a:gd name="T6" fmla="*/ 1961 w 2285"/>
                <a:gd name="T7" fmla="*/ 551 h 2285"/>
                <a:gd name="T8" fmla="*/ 1974 w 2285"/>
                <a:gd name="T9" fmla="*/ 619 h 2285"/>
                <a:gd name="T10" fmla="*/ 1960 w 2285"/>
                <a:gd name="T11" fmla="*/ 688 h 2285"/>
                <a:gd name="T12" fmla="*/ 1918 w 2285"/>
                <a:gd name="T13" fmla="*/ 751 h 2285"/>
                <a:gd name="T14" fmla="*/ 2229 w 2285"/>
                <a:gd name="T15" fmla="*/ 1499 h 2285"/>
                <a:gd name="T16" fmla="*/ 2271 w 2285"/>
                <a:gd name="T17" fmla="*/ 1561 h 2285"/>
                <a:gd name="T18" fmla="*/ 2285 w 2285"/>
                <a:gd name="T19" fmla="*/ 1632 h 2285"/>
                <a:gd name="T20" fmla="*/ 2271 w 2285"/>
                <a:gd name="T21" fmla="*/ 1705 h 2285"/>
                <a:gd name="T22" fmla="*/ 2229 w 2285"/>
                <a:gd name="T23" fmla="*/ 1768 h 2285"/>
                <a:gd name="T24" fmla="*/ 1737 w 2285"/>
                <a:gd name="T25" fmla="*/ 2254 h 2285"/>
                <a:gd name="T26" fmla="*/ 1670 w 2285"/>
                <a:gd name="T27" fmla="*/ 2282 h 2285"/>
                <a:gd name="T28" fmla="*/ 1633 w 2285"/>
                <a:gd name="T29" fmla="*/ 2285 h 2285"/>
                <a:gd name="T30" fmla="*/ 1562 w 2285"/>
                <a:gd name="T31" fmla="*/ 2270 h 2285"/>
                <a:gd name="T32" fmla="*/ 1499 w 2285"/>
                <a:gd name="T33" fmla="*/ 2229 h 2285"/>
                <a:gd name="T34" fmla="*/ 751 w 2285"/>
                <a:gd name="T35" fmla="*/ 1918 h 2285"/>
                <a:gd name="T36" fmla="*/ 703 w 2285"/>
                <a:gd name="T37" fmla="*/ 1953 h 2285"/>
                <a:gd name="T38" fmla="*/ 648 w 2285"/>
                <a:gd name="T39" fmla="*/ 1971 h 2285"/>
                <a:gd name="T40" fmla="*/ 589 w 2285"/>
                <a:gd name="T41" fmla="*/ 1972 h 2285"/>
                <a:gd name="T42" fmla="*/ 531 w 2285"/>
                <a:gd name="T43" fmla="*/ 1951 h 2285"/>
                <a:gd name="T44" fmla="*/ 481 w 2285"/>
                <a:gd name="T45" fmla="*/ 1911 h 2285"/>
                <a:gd name="T46" fmla="*/ 440 w 2285"/>
                <a:gd name="T47" fmla="*/ 1847 h 2285"/>
                <a:gd name="T48" fmla="*/ 424 w 2285"/>
                <a:gd name="T49" fmla="*/ 1798 h 2285"/>
                <a:gd name="T50" fmla="*/ 414 w 2285"/>
                <a:gd name="T51" fmla="*/ 1758 h 2285"/>
                <a:gd name="T52" fmla="*/ 394 w 2285"/>
                <a:gd name="T53" fmla="*/ 1684 h 2285"/>
                <a:gd name="T54" fmla="*/ 368 w 2285"/>
                <a:gd name="T55" fmla="*/ 1584 h 2285"/>
                <a:gd name="T56" fmla="*/ 334 w 2285"/>
                <a:gd name="T57" fmla="*/ 1462 h 2285"/>
                <a:gd name="T58" fmla="*/ 297 w 2285"/>
                <a:gd name="T59" fmla="*/ 1323 h 2285"/>
                <a:gd name="T60" fmla="*/ 257 w 2285"/>
                <a:gd name="T61" fmla="*/ 1175 h 2285"/>
                <a:gd name="T62" fmla="*/ 216 w 2285"/>
                <a:gd name="T63" fmla="*/ 1020 h 2285"/>
                <a:gd name="T64" fmla="*/ 174 w 2285"/>
                <a:gd name="T65" fmla="*/ 865 h 2285"/>
                <a:gd name="T66" fmla="*/ 134 w 2285"/>
                <a:gd name="T67" fmla="*/ 717 h 2285"/>
                <a:gd name="T68" fmla="*/ 99 w 2285"/>
                <a:gd name="T69" fmla="*/ 580 h 2285"/>
                <a:gd name="T70" fmla="*/ 65 w 2285"/>
                <a:gd name="T71" fmla="*/ 458 h 2285"/>
                <a:gd name="T72" fmla="*/ 39 w 2285"/>
                <a:gd name="T73" fmla="*/ 358 h 2285"/>
                <a:gd name="T74" fmla="*/ 20 w 2285"/>
                <a:gd name="T75" fmla="*/ 285 h 2285"/>
                <a:gd name="T76" fmla="*/ 8 w 2285"/>
                <a:gd name="T77" fmla="*/ 245 h 2285"/>
                <a:gd name="T78" fmla="*/ 0 w 2285"/>
                <a:gd name="T79" fmla="*/ 196 h 2285"/>
                <a:gd name="T80" fmla="*/ 13 w 2285"/>
                <a:gd name="T81" fmla="*/ 119 h 2285"/>
                <a:gd name="T82" fmla="*/ 57 w 2285"/>
                <a:gd name="T83" fmla="*/ 56 h 2285"/>
                <a:gd name="T84" fmla="*/ 120 w 2285"/>
                <a:gd name="T85" fmla="*/ 13 h 2285"/>
                <a:gd name="T86" fmla="*/ 197 w 2285"/>
                <a:gd name="T87" fmla="*/ 0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85" h="2285">
                  <a:moveTo>
                    <a:pt x="197" y="0"/>
                  </a:moveTo>
                  <a:lnTo>
                    <a:pt x="239" y="6"/>
                  </a:lnTo>
                  <a:lnTo>
                    <a:pt x="1833" y="433"/>
                  </a:lnTo>
                  <a:lnTo>
                    <a:pt x="1870" y="446"/>
                  </a:lnTo>
                  <a:lnTo>
                    <a:pt x="1900" y="466"/>
                  </a:lnTo>
                  <a:lnTo>
                    <a:pt x="1926" y="491"/>
                  </a:lnTo>
                  <a:lnTo>
                    <a:pt x="1947" y="519"/>
                  </a:lnTo>
                  <a:lnTo>
                    <a:pt x="1961" y="551"/>
                  </a:lnTo>
                  <a:lnTo>
                    <a:pt x="1971" y="585"/>
                  </a:lnTo>
                  <a:lnTo>
                    <a:pt x="1974" y="619"/>
                  </a:lnTo>
                  <a:lnTo>
                    <a:pt x="1970" y="654"/>
                  </a:lnTo>
                  <a:lnTo>
                    <a:pt x="1960" y="688"/>
                  </a:lnTo>
                  <a:lnTo>
                    <a:pt x="1942" y="722"/>
                  </a:lnTo>
                  <a:lnTo>
                    <a:pt x="1918" y="751"/>
                  </a:lnTo>
                  <a:lnTo>
                    <a:pt x="1700" y="968"/>
                  </a:lnTo>
                  <a:lnTo>
                    <a:pt x="2229" y="1499"/>
                  </a:lnTo>
                  <a:lnTo>
                    <a:pt x="2255" y="1529"/>
                  </a:lnTo>
                  <a:lnTo>
                    <a:pt x="2271" y="1561"/>
                  </a:lnTo>
                  <a:lnTo>
                    <a:pt x="2282" y="1597"/>
                  </a:lnTo>
                  <a:lnTo>
                    <a:pt x="2285" y="1632"/>
                  </a:lnTo>
                  <a:lnTo>
                    <a:pt x="2282" y="1669"/>
                  </a:lnTo>
                  <a:lnTo>
                    <a:pt x="2271" y="1705"/>
                  </a:lnTo>
                  <a:lnTo>
                    <a:pt x="2255" y="1737"/>
                  </a:lnTo>
                  <a:lnTo>
                    <a:pt x="2229" y="1768"/>
                  </a:lnTo>
                  <a:lnTo>
                    <a:pt x="1768" y="2229"/>
                  </a:lnTo>
                  <a:lnTo>
                    <a:pt x="1737" y="2254"/>
                  </a:lnTo>
                  <a:lnTo>
                    <a:pt x="1705" y="2270"/>
                  </a:lnTo>
                  <a:lnTo>
                    <a:pt x="1670" y="2282"/>
                  </a:lnTo>
                  <a:lnTo>
                    <a:pt x="1633" y="2285"/>
                  </a:lnTo>
                  <a:lnTo>
                    <a:pt x="1633" y="2285"/>
                  </a:lnTo>
                  <a:lnTo>
                    <a:pt x="1597" y="2282"/>
                  </a:lnTo>
                  <a:lnTo>
                    <a:pt x="1562" y="2270"/>
                  </a:lnTo>
                  <a:lnTo>
                    <a:pt x="1530" y="2254"/>
                  </a:lnTo>
                  <a:lnTo>
                    <a:pt x="1499" y="2229"/>
                  </a:lnTo>
                  <a:lnTo>
                    <a:pt x="969" y="1700"/>
                  </a:lnTo>
                  <a:lnTo>
                    <a:pt x="751" y="1918"/>
                  </a:lnTo>
                  <a:lnTo>
                    <a:pt x="729" y="1937"/>
                  </a:lnTo>
                  <a:lnTo>
                    <a:pt x="703" y="1953"/>
                  </a:lnTo>
                  <a:lnTo>
                    <a:pt x="676" y="1964"/>
                  </a:lnTo>
                  <a:lnTo>
                    <a:pt x="648" y="1971"/>
                  </a:lnTo>
                  <a:lnTo>
                    <a:pt x="618" y="1974"/>
                  </a:lnTo>
                  <a:lnTo>
                    <a:pt x="589" y="1972"/>
                  </a:lnTo>
                  <a:lnTo>
                    <a:pt x="560" y="1964"/>
                  </a:lnTo>
                  <a:lnTo>
                    <a:pt x="531" y="1951"/>
                  </a:lnTo>
                  <a:lnTo>
                    <a:pt x="505" y="1934"/>
                  </a:lnTo>
                  <a:lnTo>
                    <a:pt x="481" y="1911"/>
                  </a:lnTo>
                  <a:lnTo>
                    <a:pt x="458" y="1882"/>
                  </a:lnTo>
                  <a:lnTo>
                    <a:pt x="440" y="1847"/>
                  </a:lnTo>
                  <a:lnTo>
                    <a:pt x="427" y="1806"/>
                  </a:lnTo>
                  <a:lnTo>
                    <a:pt x="424" y="1798"/>
                  </a:lnTo>
                  <a:lnTo>
                    <a:pt x="421" y="1782"/>
                  </a:lnTo>
                  <a:lnTo>
                    <a:pt x="414" y="1758"/>
                  </a:lnTo>
                  <a:lnTo>
                    <a:pt x="405" y="1724"/>
                  </a:lnTo>
                  <a:lnTo>
                    <a:pt x="394" y="1684"/>
                  </a:lnTo>
                  <a:lnTo>
                    <a:pt x="381" y="1637"/>
                  </a:lnTo>
                  <a:lnTo>
                    <a:pt x="368" y="1584"/>
                  </a:lnTo>
                  <a:lnTo>
                    <a:pt x="352" y="1524"/>
                  </a:lnTo>
                  <a:lnTo>
                    <a:pt x="334" y="1462"/>
                  </a:lnTo>
                  <a:lnTo>
                    <a:pt x="316" y="1394"/>
                  </a:lnTo>
                  <a:lnTo>
                    <a:pt x="297" y="1323"/>
                  </a:lnTo>
                  <a:lnTo>
                    <a:pt x="278" y="1250"/>
                  </a:lnTo>
                  <a:lnTo>
                    <a:pt x="257" y="1175"/>
                  </a:lnTo>
                  <a:lnTo>
                    <a:pt x="237" y="1097"/>
                  </a:lnTo>
                  <a:lnTo>
                    <a:pt x="216" y="1020"/>
                  </a:lnTo>
                  <a:lnTo>
                    <a:pt x="195" y="943"/>
                  </a:lnTo>
                  <a:lnTo>
                    <a:pt x="174" y="865"/>
                  </a:lnTo>
                  <a:lnTo>
                    <a:pt x="155" y="791"/>
                  </a:lnTo>
                  <a:lnTo>
                    <a:pt x="134" y="717"/>
                  </a:lnTo>
                  <a:lnTo>
                    <a:pt x="116" y="646"/>
                  </a:lnTo>
                  <a:lnTo>
                    <a:pt x="99" y="580"/>
                  </a:lnTo>
                  <a:lnTo>
                    <a:pt x="81" y="516"/>
                  </a:lnTo>
                  <a:lnTo>
                    <a:pt x="65" y="458"/>
                  </a:lnTo>
                  <a:lnTo>
                    <a:pt x="52" y="404"/>
                  </a:lnTo>
                  <a:lnTo>
                    <a:pt x="39" y="358"/>
                  </a:lnTo>
                  <a:lnTo>
                    <a:pt x="28" y="317"/>
                  </a:lnTo>
                  <a:lnTo>
                    <a:pt x="20" y="285"/>
                  </a:lnTo>
                  <a:lnTo>
                    <a:pt x="13" y="261"/>
                  </a:lnTo>
                  <a:lnTo>
                    <a:pt x="8" y="245"/>
                  </a:lnTo>
                  <a:lnTo>
                    <a:pt x="7" y="238"/>
                  </a:lnTo>
                  <a:lnTo>
                    <a:pt x="0" y="196"/>
                  </a:lnTo>
                  <a:lnTo>
                    <a:pt x="4" y="156"/>
                  </a:lnTo>
                  <a:lnTo>
                    <a:pt x="13" y="119"/>
                  </a:lnTo>
                  <a:lnTo>
                    <a:pt x="31" y="85"/>
                  </a:lnTo>
                  <a:lnTo>
                    <a:pt x="57" y="56"/>
                  </a:lnTo>
                  <a:lnTo>
                    <a:pt x="86" y="30"/>
                  </a:lnTo>
                  <a:lnTo>
                    <a:pt x="120" y="13"/>
                  </a:lnTo>
                  <a:lnTo>
                    <a:pt x="157" y="3"/>
                  </a:lnTo>
                  <a:lnTo>
                    <a:pt x="1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3" name="Group 453"/>
          <p:cNvGrpSpPr>
            <a:grpSpLocks noChangeAspect="1"/>
          </p:cNvGrpSpPr>
          <p:nvPr/>
        </p:nvGrpSpPr>
        <p:grpSpPr bwMode="auto">
          <a:xfrm>
            <a:off x="4424434" y="2567211"/>
            <a:ext cx="636206" cy="711398"/>
            <a:chOff x="1954" y="2361"/>
            <a:chExt cx="1836" cy="2053"/>
          </a:xfrm>
          <a:solidFill>
            <a:schemeClr val="bg1"/>
          </a:solidFill>
        </p:grpSpPr>
        <p:sp>
          <p:nvSpPr>
            <p:cNvPr id="24" name="Freeform 455"/>
            <p:cNvSpPr>
              <a:spLocks/>
            </p:cNvSpPr>
            <p:nvPr/>
          </p:nvSpPr>
          <p:spPr bwMode="auto">
            <a:xfrm>
              <a:off x="1954" y="2361"/>
              <a:ext cx="1610" cy="2042"/>
            </a:xfrm>
            <a:custGeom>
              <a:avLst/>
              <a:gdLst>
                <a:gd name="T0" fmla="*/ 2854 w 3221"/>
                <a:gd name="T1" fmla="*/ 0 h 4086"/>
                <a:gd name="T2" fmla="*/ 2951 w 3221"/>
                <a:gd name="T3" fmla="*/ 13 h 4086"/>
                <a:gd name="T4" fmla="*/ 3038 w 3221"/>
                <a:gd name="T5" fmla="*/ 50 h 4086"/>
                <a:gd name="T6" fmla="*/ 3113 w 3221"/>
                <a:gd name="T7" fmla="*/ 108 h 4086"/>
                <a:gd name="T8" fmla="*/ 3171 w 3221"/>
                <a:gd name="T9" fmla="*/ 181 h 4086"/>
                <a:gd name="T10" fmla="*/ 3208 w 3221"/>
                <a:gd name="T11" fmla="*/ 270 h 4086"/>
                <a:gd name="T12" fmla="*/ 3221 w 3221"/>
                <a:gd name="T13" fmla="*/ 367 h 4086"/>
                <a:gd name="T14" fmla="*/ 3154 w 3221"/>
                <a:gd name="T15" fmla="*/ 2095 h 4086"/>
                <a:gd name="T16" fmla="*/ 3017 w 3221"/>
                <a:gd name="T17" fmla="*/ 2063 h 4086"/>
                <a:gd name="T18" fmla="*/ 2946 w 3221"/>
                <a:gd name="T19" fmla="*/ 367 h 4086"/>
                <a:gd name="T20" fmla="*/ 2933 w 3221"/>
                <a:gd name="T21" fmla="*/ 321 h 4086"/>
                <a:gd name="T22" fmla="*/ 2900 w 3221"/>
                <a:gd name="T23" fmla="*/ 287 h 4086"/>
                <a:gd name="T24" fmla="*/ 2854 w 3221"/>
                <a:gd name="T25" fmla="*/ 275 h 4086"/>
                <a:gd name="T26" fmla="*/ 855 w 3221"/>
                <a:gd name="T27" fmla="*/ 279 h 4086"/>
                <a:gd name="T28" fmla="*/ 814 w 3221"/>
                <a:gd name="T29" fmla="*/ 302 h 4086"/>
                <a:gd name="T30" fmla="*/ 790 w 3221"/>
                <a:gd name="T31" fmla="*/ 342 h 4086"/>
                <a:gd name="T32" fmla="*/ 787 w 3221"/>
                <a:gd name="T33" fmla="*/ 512 h 4086"/>
                <a:gd name="T34" fmla="*/ 2391 w 3221"/>
                <a:gd name="T35" fmla="*/ 516 h 4086"/>
                <a:gd name="T36" fmla="*/ 2484 w 3221"/>
                <a:gd name="T37" fmla="*/ 541 h 4086"/>
                <a:gd name="T38" fmla="*/ 2565 w 3221"/>
                <a:gd name="T39" fmla="*/ 589 h 4086"/>
                <a:gd name="T40" fmla="*/ 2632 w 3221"/>
                <a:gd name="T41" fmla="*/ 655 h 4086"/>
                <a:gd name="T42" fmla="*/ 2680 w 3221"/>
                <a:gd name="T43" fmla="*/ 736 h 4086"/>
                <a:gd name="T44" fmla="*/ 2705 w 3221"/>
                <a:gd name="T45" fmla="*/ 830 h 4086"/>
                <a:gd name="T46" fmla="*/ 2709 w 3221"/>
                <a:gd name="T47" fmla="*/ 2051 h 4086"/>
                <a:gd name="T48" fmla="*/ 2523 w 3221"/>
                <a:gd name="T49" fmla="*/ 2080 h 4086"/>
                <a:gd name="T50" fmla="*/ 2434 w 3221"/>
                <a:gd name="T51" fmla="*/ 879 h 4086"/>
                <a:gd name="T52" fmla="*/ 2420 w 3221"/>
                <a:gd name="T53" fmla="*/ 833 h 4086"/>
                <a:gd name="T54" fmla="*/ 2388 w 3221"/>
                <a:gd name="T55" fmla="*/ 800 h 4086"/>
                <a:gd name="T56" fmla="*/ 2342 w 3221"/>
                <a:gd name="T57" fmla="*/ 788 h 4086"/>
                <a:gd name="T58" fmla="*/ 342 w 3221"/>
                <a:gd name="T59" fmla="*/ 790 h 4086"/>
                <a:gd name="T60" fmla="*/ 302 w 3221"/>
                <a:gd name="T61" fmla="*/ 814 h 4086"/>
                <a:gd name="T62" fmla="*/ 278 w 3221"/>
                <a:gd name="T63" fmla="*/ 855 h 4086"/>
                <a:gd name="T64" fmla="*/ 275 w 3221"/>
                <a:gd name="T65" fmla="*/ 3718 h 4086"/>
                <a:gd name="T66" fmla="*/ 287 w 3221"/>
                <a:gd name="T67" fmla="*/ 3765 h 4086"/>
                <a:gd name="T68" fmla="*/ 321 w 3221"/>
                <a:gd name="T69" fmla="*/ 3798 h 4086"/>
                <a:gd name="T70" fmla="*/ 367 w 3221"/>
                <a:gd name="T71" fmla="*/ 3810 h 4086"/>
                <a:gd name="T72" fmla="*/ 1792 w 3221"/>
                <a:gd name="T73" fmla="*/ 3885 h 4086"/>
                <a:gd name="T74" fmla="*/ 1893 w 3221"/>
                <a:gd name="T75" fmla="*/ 4022 h 4086"/>
                <a:gd name="T76" fmla="*/ 367 w 3221"/>
                <a:gd name="T77" fmla="*/ 4086 h 4086"/>
                <a:gd name="T78" fmla="*/ 270 w 3221"/>
                <a:gd name="T79" fmla="*/ 4072 h 4086"/>
                <a:gd name="T80" fmla="*/ 182 w 3221"/>
                <a:gd name="T81" fmla="*/ 4035 h 4086"/>
                <a:gd name="T82" fmla="*/ 107 w 3221"/>
                <a:gd name="T83" fmla="*/ 3977 h 4086"/>
                <a:gd name="T84" fmla="*/ 50 w 3221"/>
                <a:gd name="T85" fmla="*/ 3904 h 4086"/>
                <a:gd name="T86" fmla="*/ 12 w 3221"/>
                <a:gd name="T87" fmla="*/ 3815 h 4086"/>
                <a:gd name="T88" fmla="*/ 0 w 3221"/>
                <a:gd name="T89" fmla="*/ 3718 h 4086"/>
                <a:gd name="T90" fmla="*/ 2 w 3221"/>
                <a:gd name="T91" fmla="*/ 830 h 4086"/>
                <a:gd name="T92" fmla="*/ 29 w 3221"/>
                <a:gd name="T93" fmla="*/ 736 h 4086"/>
                <a:gd name="T94" fmla="*/ 76 w 3221"/>
                <a:gd name="T95" fmla="*/ 655 h 4086"/>
                <a:gd name="T96" fmla="*/ 142 w 3221"/>
                <a:gd name="T97" fmla="*/ 589 h 4086"/>
                <a:gd name="T98" fmla="*/ 225 w 3221"/>
                <a:gd name="T99" fmla="*/ 541 h 4086"/>
                <a:gd name="T100" fmla="*/ 317 w 3221"/>
                <a:gd name="T101" fmla="*/ 516 h 4086"/>
                <a:gd name="T102" fmla="*/ 512 w 3221"/>
                <a:gd name="T103" fmla="*/ 512 h 4086"/>
                <a:gd name="T104" fmla="*/ 516 w 3221"/>
                <a:gd name="T105" fmla="*/ 317 h 4086"/>
                <a:gd name="T106" fmla="*/ 541 w 3221"/>
                <a:gd name="T107" fmla="*/ 224 h 4086"/>
                <a:gd name="T108" fmla="*/ 588 w 3221"/>
                <a:gd name="T109" fmla="*/ 143 h 4086"/>
                <a:gd name="T110" fmla="*/ 656 w 3221"/>
                <a:gd name="T111" fmla="*/ 76 h 4086"/>
                <a:gd name="T112" fmla="*/ 737 w 3221"/>
                <a:gd name="T113" fmla="*/ 29 h 4086"/>
                <a:gd name="T114" fmla="*/ 829 w 3221"/>
                <a:gd name="T115" fmla="*/ 3 h 4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21" h="4086">
                  <a:moveTo>
                    <a:pt x="879" y="0"/>
                  </a:moveTo>
                  <a:lnTo>
                    <a:pt x="2854" y="0"/>
                  </a:lnTo>
                  <a:lnTo>
                    <a:pt x="2903" y="3"/>
                  </a:lnTo>
                  <a:lnTo>
                    <a:pt x="2951" y="13"/>
                  </a:lnTo>
                  <a:lnTo>
                    <a:pt x="2996" y="29"/>
                  </a:lnTo>
                  <a:lnTo>
                    <a:pt x="3038" y="50"/>
                  </a:lnTo>
                  <a:lnTo>
                    <a:pt x="3078" y="76"/>
                  </a:lnTo>
                  <a:lnTo>
                    <a:pt x="3113" y="108"/>
                  </a:lnTo>
                  <a:lnTo>
                    <a:pt x="3145" y="143"/>
                  </a:lnTo>
                  <a:lnTo>
                    <a:pt x="3171" y="181"/>
                  </a:lnTo>
                  <a:lnTo>
                    <a:pt x="3192" y="224"/>
                  </a:lnTo>
                  <a:lnTo>
                    <a:pt x="3208" y="270"/>
                  </a:lnTo>
                  <a:lnTo>
                    <a:pt x="3218" y="317"/>
                  </a:lnTo>
                  <a:lnTo>
                    <a:pt x="3221" y="367"/>
                  </a:lnTo>
                  <a:lnTo>
                    <a:pt x="3221" y="2118"/>
                  </a:lnTo>
                  <a:lnTo>
                    <a:pt x="3154" y="2095"/>
                  </a:lnTo>
                  <a:lnTo>
                    <a:pt x="3086" y="2077"/>
                  </a:lnTo>
                  <a:lnTo>
                    <a:pt x="3017" y="2063"/>
                  </a:lnTo>
                  <a:lnTo>
                    <a:pt x="2946" y="2053"/>
                  </a:lnTo>
                  <a:lnTo>
                    <a:pt x="2946" y="367"/>
                  </a:lnTo>
                  <a:lnTo>
                    <a:pt x="2942" y="342"/>
                  </a:lnTo>
                  <a:lnTo>
                    <a:pt x="2933" y="321"/>
                  </a:lnTo>
                  <a:lnTo>
                    <a:pt x="2918" y="302"/>
                  </a:lnTo>
                  <a:lnTo>
                    <a:pt x="2900" y="287"/>
                  </a:lnTo>
                  <a:lnTo>
                    <a:pt x="2879" y="279"/>
                  </a:lnTo>
                  <a:lnTo>
                    <a:pt x="2854" y="275"/>
                  </a:lnTo>
                  <a:lnTo>
                    <a:pt x="879" y="275"/>
                  </a:lnTo>
                  <a:lnTo>
                    <a:pt x="855" y="279"/>
                  </a:lnTo>
                  <a:lnTo>
                    <a:pt x="833" y="287"/>
                  </a:lnTo>
                  <a:lnTo>
                    <a:pt x="814" y="302"/>
                  </a:lnTo>
                  <a:lnTo>
                    <a:pt x="799" y="321"/>
                  </a:lnTo>
                  <a:lnTo>
                    <a:pt x="790" y="342"/>
                  </a:lnTo>
                  <a:lnTo>
                    <a:pt x="787" y="367"/>
                  </a:lnTo>
                  <a:lnTo>
                    <a:pt x="787" y="512"/>
                  </a:lnTo>
                  <a:lnTo>
                    <a:pt x="2342" y="512"/>
                  </a:lnTo>
                  <a:lnTo>
                    <a:pt x="2391" y="516"/>
                  </a:lnTo>
                  <a:lnTo>
                    <a:pt x="2439" y="526"/>
                  </a:lnTo>
                  <a:lnTo>
                    <a:pt x="2484" y="541"/>
                  </a:lnTo>
                  <a:lnTo>
                    <a:pt x="2526" y="563"/>
                  </a:lnTo>
                  <a:lnTo>
                    <a:pt x="2565" y="589"/>
                  </a:lnTo>
                  <a:lnTo>
                    <a:pt x="2601" y="620"/>
                  </a:lnTo>
                  <a:lnTo>
                    <a:pt x="2632" y="655"/>
                  </a:lnTo>
                  <a:lnTo>
                    <a:pt x="2659" y="694"/>
                  </a:lnTo>
                  <a:lnTo>
                    <a:pt x="2680" y="736"/>
                  </a:lnTo>
                  <a:lnTo>
                    <a:pt x="2695" y="781"/>
                  </a:lnTo>
                  <a:lnTo>
                    <a:pt x="2705" y="830"/>
                  </a:lnTo>
                  <a:lnTo>
                    <a:pt x="2709" y="879"/>
                  </a:lnTo>
                  <a:lnTo>
                    <a:pt x="2709" y="2051"/>
                  </a:lnTo>
                  <a:lnTo>
                    <a:pt x="2614" y="2062"/>
                  </a:lnTo>
                  <a:lnTo>
                    <a:pt x="2523" y="2080"/>
                  </a:lnTo>
                  <a:lnTo>
                    <a:pt x="2434" y="2107"/>
                  </a:lnTo>
                  <a:lnTo>
                    <a:pt x="2434" y="879"/>
                  </a:lnTo>
                  <a:lnTo>
                    <a:pt x="2430" y="855"/>
                  </a:lnTo>
                  <a:lnTo>
                    <a:pt x="2420" y="833"/>
                  </a:lnTo>
                  <a:lnTo>
                    <a:pt x="2406" y="814"/>
                  </a:lnTo>
                  <a:lnTo>
                    <a:pt x="2388" y="800"/>
                  </a:lnTo>
                  <a:lnTo>
                    <a:pt x="2365" y="790"/>
                  </a:lnTo>
                  <a:lnTo>
                    <a:pt x="2342" y="788"/>
                  </a:lnTo>
                  <a:lnTo>
                    <a:pt x="367" y="788"/>
                  </a:lnTo>
                  <a:lnTo>
                    <a:pt x="342" y="790"/>
                  </a:lnTo>
                  <a:lnTo>
                    <a:pt x="321" y="800"/>
                  </a:lnTo>
                  <a:lnTo>
                    <a:pt x="302" y="814"/>
                  </a:lnTo>
                  <a:lnTo>
                    <a:pt x="287" y="833"/>
                  </a:lnTo>
                  <a:lnTo>
                    <a:pt x="278" y="855"/>
                  </a:lnTo>
                  <a:lnTo>
                    <a:pt x="275" y="879"/>
                  </a:lnTo>
                  <a:lnTo>
                    <a:pt x="275" y="3718"/>
                  </a:lnTo>
                  <a:lnTo>
                    <a:pt x="278" y="3743"/>
                  </a:lnTo>
                  <a:lnTo>
                    <a:pt x="287" y="3765"/>
                  </a:lnTo>
                  <a:lnTo>
                    <a:pt x="302" y="3784"/>
                  </a:lnTo>
                  <a:lnTo>
                    <a:pt x="321" y="3798"/>
                  </a:lnTo>
                  <a:lnTo>
                    <a:pt x="342" y="3808"/>
                  </a:lnTo>
                  <a:lnTo>
                    <a:pt x="367" y="3810"/>
                  </a:lnTo>
                  <a:lnTo>
                    <a:pt x="1750" y="3810"/>
                  </a:lnTo>
                  <a:lnTo>
                    <a:pt x="1792" y="3885"/>
                  </a:lnTo>
                  <a:lnTo>
                    <a:pt x="1841" y="3955"/>
                  </a:lnTo>
                  <a:lnTo>
                    <a:pt x="1893" y="4022"/>
                  </a:lnTo>
                  <a:lnTo>
                    <a:pt x="1951" y="4086"/>
                  </a:lnTo>
                  <a:lnTo>
                    <a:pt x="367" y="4086"/>
                  </a:lnTo>
                  <a:lnTo>
                    <a:pt x="317" y="4082"/>
                  </a:lnTo>
                  <a:lnTo>
                    <a:pt x="270" y="4072"/>
                  </a:lnTo>
                  <a:lnTo>
                    <a:pt x="225" y="4056"/>
                  </a:lnTo>
                  <a:lnTo>
                    <a:pt x="182" y="4035"/>
                  </a:lnTo>
                  <a:lnTo>
                    <a:pt x="142" y="4008"/>
                  </a:lnTo>
                  <a:lnTo>
                    <a:pt x="107" y="3977"/>
                  </a:lnTo>
                  <a:lnTo>
                    <a:pt x="76" y="3942"/>
                  </a:lnTo>
                  <a:lnTo>
                    <a:pt x="50" y="3904"/>
                  </a:lnTo>
                  <a:lnTo>
                    <a:pt x="29" y="3861"/>
                  </a:lnTo>
                  <a:lnTo>
                    <a:pt x="12" y="3815"/>
                  </a:lnTo>
                  <a:lnTo>
                    <a:pt x="2" y="3768"/>
                  </a:lnTo>
                  <a:lnTo>
                    <a:pt x="0" y="3718"/>
                  </a:lnTo>
                  <a:lnTo>
                    <a:pt x="0" y="879"/>
                  </a:lnTo>
                  <a:lnTo>
                    <a:pt x="2" y="830"/>
                  </a:lnTo>
                  <a:lnTo>
                    <a:pt x="12" y="781"/>
                  </a:lnTo>
                  <a:lnTo>
                    <a:pt x="29" y="736"/>
                  </a:lnTo>
                  <a:lnTo>
                    <a:pt x="50" y="694"/>
                  </a:lnTo>
                  <a:lnTo>
                    <a:pt x="76" y="655"/>
                  </a:lnTo>
                  <a:lnTo>
                    <a:pt x="107" y="620"/>
                  </a:lnTo>
                  <a:lnTo>
                    <a:pt x="142" y="589"/>
                  </a:lnTo>
                  <a:lnTo>
                    <a:pt x="182" y="563"/>
                  </a:lnTo>
                  <a:lnTo>
                    <a:pt x="225" y="541"/>
                  </a:lnTo>
                  <a:lnTo>
                    <a:pt x="270" y="526"/>
                  </a:lnTo>
                  <a:lnTo>
                    <a:pt x="317" y="516"/>
                  </a:lnTo>
                  <a:lnTo>
                    <a:pt x="367" y="512"/>
                  </a:lnTo>
                  <a:lnTo>
                    <a:pt x="512" y="512"/>
                  </a:lnTo>
                  <a:lnTo>
                    <a:pt x="512" y="367"/>
                  </a:lnTo>
                  <a:lnTo>
                    <a:pt x="516" y="317"/>
                  </a:lnTo>
                  <a:lnTo>
                    <a:pt x="526" y="270"/>
                  </a:lnTo>
                  <a:lnTo>
                    <a:pt x="541" y="224"/>
                  </a:lnTo>
                  <a:lnTo>
                    <a:pt x="562" y="181"/>
                  </a:lnTo>
                  <a:lnTo>
                    <a:pt x="588" y="143"/>
                  </a:lnTo>
                  <a:lnTo>
                    <a:pt x="619" y="108"/>
                  </a:lnTo>
                  <a:lnTo>
                    <a:pt x="656" y="76"/>
                  </a:lnTo>
                  <a:lnTo>
                    <a:pt x="694" y="50"/>
                  </a:lnTo>
                  <a:lnTo>
                    <a:pt x="737" y="29"/>
                  </a:lnTo>
                  <a:lnTo>
                    <a:pt x="782" y="13"/>
                  </a:lnTo>
                  <a:lnTo>
                    <a:pt x="829" y="3"/>
                  </a:lnTo>
                  <a:lnTo>
                    <a:pt x="8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5" name="Freeform 456"/>
            <p:cNvSpPr>
              <a:spLocks/>
            </p:cNvSpPr>
            <p:nvPr/>
          </p:nvSpPr>
          <p:spPr bwMode="auto">
            <a:xfrm>
              <a:off x="2302" y="3015"/>
              <a:ext cx="536" cy="137"/>
            </a:xfrm>
            <a:custGeom>
              <a:avLst/>
              <a:gdLst>
                <a:gd name="T0" fmla="*/ 138 w 1070"/>
                <a:gd name="T1" fmla="*/ 0 h 276"/>
                <a:gd name="T2" fmla="*/ 931 w 1070"/>
                <a:gd name="T3" fmla="*/ 0 h 276"/>
                <a:gd name="T4" fmla="*/ 964 w 1070"/>
                <a:gd name="T5" fmla="*/ 4 h 276"/>
                <a:gd name="T6" fmla="*/ 993 w 1070"/>
                <a:gd name="T7" fmla="*/ 15 h 276"/>
                <a:gd name="T8" fmla="*/ 1018 w 1070"/>
                <a:gd name="T9" fmla="*/ 31 h 276"/>
                <a:gd name="T10" fmla="*/ 1039 w 1070"/>
                <a:gd name="T11" fmla="*/ 52 h 276"/>
                <a:gd name="T12" fmla="*/ 1055 w 1070"/>
                <a:gd name="T13" fmla="*/ 77 h 276"/>
                <a:gd name="T14" fmla="*/ 1066 w 1070"/>
                <a:gd name="T15" fmla="*/ 106 h 276"/>
                <a:gd name="T16" fmla="*/ 1070 w 1070"/>
                <a:gd name="T17" fmla="*/ 139 h 276"/>
                <a:gd name="T18" fmla="*/ 1066 w 1070"/>
                <a:gd name="T19" fmla="*/ 170 h 276"/>
                <a:gd name="T20" fmla="*/ 1055 w 1070"/>
                <a:gd name="T21" fmla="*/ 198 h 276"/>
                <a:gd name="T22" fmla="*/ 1039 w 1070"/>
                <a:gd name="T23" fmla="*/ 225 h 276"/>
                <a:gd name="T24" fmla="*/ 1018 w 1070"/>
                <a:gd name="T25" fmla="*/ 246 h 276"/>
                <a:gd name="T26" fmla="*/ 993 w 1070"/>
                <a:gd name="T27" fmla="*/ 262 h 276"/>
                <a:gd name="T28" fmla="*/ 964 w 1070"/>
                <a:gd name="T29" fmla="*/ 272 h 276"/>
                <a:gd name="T30" fmla="*/ 931 w 1070"/>
                <a:gd name="T31" fmla="*/ 276 h 276"/>
                <a:gd name="T32" fmla="*/ 138 w 1070"/>
                <a:gd name="T33" fmla="*/ 276 h 276"/>
                <a:gd name="T34" fmla="*/ 106 w 1070"/>
                <a:gd name="T35" fmla="*/ 272 h 276"/>
                <a:gd name="T36" fmla="*/ 77 w 1070"/>
                <a:gd name="T37" fmla="*/ 262 h 276"/>
                <a:gd name="T38" fmla="*/ 52 w 1070"/>
                <a:gd name="T39" fmla="*/ 246 h 276"/>
                <a:gd name="T40" fmla="*/ 31 w 1070"/>
                <a:gd name="T41" fmla="*/ 225 h 276"/>
                <a:gd name="T42" fmla="*/ 15 w 1070"/>
                <a:gd name="T43" fmla="*/ 198 h 276"/>
                <a:gd name="T44" fmla="*/ 4 w 1070"/>
                <a:gd name="T45" fmla="*/ 170 h 276"/>
                <a:gd name="T46" fmla="*/ 0 w 1070"/>
                <a:gd name="T47" fmla="*/ 139 h 276"/>
                <a:gd name="T48" fmla="*/ 4 w 1070"/>
                <a:gd name="T49" fmla="*/ 106 h 276"/>
                <a:gd name="T50" fmla="*/ 15 w 1070"/>
                <a:gd name="T51" fmla="*/ 77 h 276"/>
                <a:gd name="T52" fmla="*/ 31 w 1070"/>
                <a:gd name="T53" fmla="*/ 52 h 276"/>
                <a:gd name="T54" fmla="*/ 52 w 1070"/>
                <a:gd name="T55" fmla="*/ 31 h 276"/>
                <a:gd name="T56" fmla="*/ 77 w 1070"/>
                <a:gd name="T57" fmla="*/ 15 h 276"/>
                <a:gd name="T58" fmla="*/ 106 w 1070"/>
                <a:gd name="T59" fmla="*/ 4 h 276"/>
                <a:gd name="T60" fmla="*/ 138 w 1070"/>
                <a:gd name="T61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70" h="276">
                  <a:moveTo>
                    <a:pt x="138" y="0"/>
                  </a:moveTo>
                  <a:lnTo>
                    <a:pt x="931" y="0"/>
                  </a:lnTo>
                  <a:lnTo>
                    <a:pt x="964" y="4"/>
                  </a:lnTo>
                  <a:lnTo>
                    <a:pt x="993" y="15"/>
                  </a:lnTo>
                  <a:lnTo>
                    <a:pt x="1018" y="31"/>
                  </a:lnTo>
                  <a:lnTo>
                    <a:pt x="1039" y="52"/>
                  </a:lnTo>
                  <a:lnTo>
                    <a:pt x="1055" y="77"/>
                  </a:lnTo>
                  <a:lnTo>
                    <a:pt x="1066" y="106"/>
                  </a:lnTo>
                  <a:lnTo>
                    <a:pt x="1070" y="139"/>
                  </a:lnTo>
                  <a:lnTo>
                    <a:pt x="1066" y="170"/>
                  </a:lnTo>
                  <a:lnTo>
                    <a:pt x="1055" y="198"/>
                  </a:lnTo>
                  <a:lnTo>
                    <a:pt x="1039" y="225"/>
                  </a:lnTo>
                  <a:lnTo>
                    <a:pt x="1018" y="246"/>
                  </a:lnTo>
                  <a:lnTo>
                    <a:pt x="993" y="262"/>
                  </a:lnTo>
                  <a:lnTo>
                    <a:pt x="964" y="272"/>
                  </a:lnTo>
                  <a:lnTo>
                    <a:pt x="931" y="276"/>
                  </a:lnTo>
                  <a:lnTo>
                    <a:pt x="138" y="276"/>
                  </a:lnTo>
                  <a:lnTo>
                    <a:pt x="106" y="272"/>
                  </a:lnTo>
                  <a:lnTo>
                    <a:pt x="77" y="262"/>
                  </a:lnTo>
                  <a:lnTo>
                    <a:pt x="52" y="246"/>
                  </a:lnTo>
                  <a:lnTo>
                    <a:pt x="31" y="225"/>
                  </a:lnTo>
                  <a:lnTo>
                    <a:pt x="15" y="198"/>
                  </a:lnTo>
                  <a:lnTo>
                    <a:pt x="4" y="170"/>
                  </a:lnTo>
                  <a:lnTo>
                    <a:pt x="0" y="139"/>
                  </a:lnTo>
                  <a:lnTo>
                    <a:pt x="4" y="106"/>
                  </a:lnTo>
                  <a:lnTo>
                    <a:pt x="15" y="77"/>
                  </a:lnTo>
                  <a:lnTo>
                    <a:pt x="31" y="52"/>
                  </a:lnTo>
                  <a:lnTo>
                    <a:pt x="52" y="31"/>
                  </a:lnTo>
                  <a:lnTo>
                    <a:pt x="77" y="15"/>
                  </a:lnTo>
                  <a:lnTo>
                    <a:pt x="106" y="4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6" name="Freeform 457"/>
            <p:cNvSpPr>
              <a:spLocks/>
            </p:cNvSpPr>
            <p:nvPr/>
          </p:nvSpPr>
          <p:spPr bwMode="auto">
            <a:xfrm>
              <a:off x="2302" y="3320"/>
              <a:ext cx="657" cy="138"/>
            </a:xfrm>
            <a:custGeom>
              <a:avLst/>
              <a:gdLst>
                <a:gd name="T0" fmla="*/ 138 w 1314"/>
                <a:gd name="T1" fmla="*/ 0 h 275"/>
                <a:gd name="T2" fmla="*/ 1176 w 1314"/>
                <a:gd name="T3" fmla="*/ 0 h 275"/>
                <a:gd name="T4" fmla="*/ 1207 w 1314"/>
                <a:gd name="T5" fmla="*/ 4 h 275"/>
                <a:gd name="T6" fmla="*/ 1237 w 1314"/>
                <a:gd name="T7" fmla="*/ 14 h 275"/>
                <a:gd name="T8" fmla="*/ 1262 w 1314"/>
                <a:gd name="T9" fmla="*/ 30 h 275"/>
                <a:gd name="T10" fmla="*/ 1284 w 1314"/>
                <a:gd name="T11" fmla="*/ 52 h 275"/>
                <a:gd name="T12" fmla="*/ 1300 w 1314"/>
                <a:gd name="T13" fmla="*/ 77 h 275"/>
                <a:gd name="T14" fmla="*/ 1310 w 1314"/>
                <a:gd name="T15" fmla="*/ 107 h 275"/>
                <a:gd name="T16" fmla="*/ 1314 w 1314"/>
                <a:gd name="T17" fmla="*/ 138 h 275"/>
                <a:gd name="T18" fmla="*/ 1310 w 1314"/>
                <a:gd name="T19" fmla="*/ 169 h 275"/>
                <a:gd name="T20" fmla="*/ 1300 w 1314"/>
                <a:gd name="T21" fmla="*/ 198 h 275"/>
                <a:gd name="T22" fmla="*/ 1284 w 1314"/>
                <a:gd name="T23" fmla="*/ 224 h 275"/>
                <a:gd name="T24" fmla="*/ 1262 w 1314"/>
                <a:gd name="T25" fmla="*/ 245 h 275"/>
                <a:gd name="T26" fmla="*/ 1237 w 1314"/>
                <a:gd name="T27" fmla="*/ 261 h 275"/>
                <a:gd name="T28" fmla="*/ 1207 w 1314"/>
                <a:gd name="T29" fmla="*/ 271 h 275"/>
                <a:gd name="T30" fmla="*/ 1176 w 1314"/>
                <a:gd name="T31" fmla="*/ 275 h 275"/>
                <a:gd name="T32" fmla="*/ 138 w 1314"/>
                <a:gd name="T33" fmla="*/ 275 h 275"/>
                <a:gd name="T34" fmla="*/ 106 w 1314"/>
                <a:gd name="T35" fmla="*/ 271 h 275"/>
                <a:gd name="T36" fmla="*/ 77 w 1314"/>
                <a:gd name="T37" fmla="*/ 261 h 275"/>
                <a:gd name="T38" fmla="*/ 52 w 1314"/>
                <a:gd name="T39" fmla="*/ 245 h 275"/>
                <a:gd name="T40" fmla="*/ 31 w 1314"/>
                <a:gd name="T41" fmla="*/ 224 h 275"/>
                <a:gd name="T42" fmla="*/ 15 w 1314"/>
                <a:gd name="T43" fmla="*/ 198 h 275"/>
                <a:gd name="T44" fmla="*/ 4 w 1314"/>
                <a:gd name="T45" fmla="*/ 169 h 275"/>
                <a:gd name="T46" fmla="*/ 0 w 1314"/>
                <a:gd name="T47" fmla="*/ 138 h 275"/>
                <a:gd name="T48" fmla="*/ 4 w 1314"/>
                <a:gd name="T49" fmla="*/ 107 h 275"/>
                <a:gd name="T50" fmla="*/ 15 w 1314"/>
                <a:gd name="T51" fmla="*/ 77 h 275"/>
                <a:gd name="T52" fmla="*/ 31 w 1314"/>
                <a:gd name="T53" fmla="*/ 52 h 275"/>
                <a:gd name="T54" fmla="*/ 52 w 1314"/>
                <a:gd name="T55" fmla="*/ 30 h 275"/>
                <a:gd name="T56" fmla="*/ 77 w 1314"/>
                <a:gd name="T57" fmla="*/ 14 h 275"/>
                <a:gd name="T58" fmla="*/ 106 w 1314"/>
                <a:gd name="T59" fmla="*/ 4 h 275"/>
                <a:gd name="T60" fmla="*/ 138 w 1314"/>
                <a:gd name="T61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14" h="275">
                  <a:moveTo>
                    <a:pt x="138" y="0"/>
                  </a:moveTo>
                  <a:lnTo>
                    <a:pt x="1176" y="0"/>
                  </a:lnTo>
                  <a:lnTo>
                    <a:pt x="1207" y="4"/>
                  </a:lnTo>
                  <a:lnTo>
                    <a:pt x="1237" y="14"/>
                  </a:lnTo>
                  <a:lnTo>
                    <a:pt x="1262" y="30"/>
                  </a:lnTo>
                  <a:lnTo>
                    <a:pt x="1284" y="52"/>
                  </a:lnTo>
                  <a:lnTo>
                    <a:pt x="1300" y="77"/>
                  </a:lnTo>
                  <a:lnTo>
                    <a:pt x="1310" y="107"/>
                  </a:lnTo>
                  <a:lnTo>
                    <a:pt x="1314" y="138"/>
                  </a:lnTo>
                  <a:lnTo>
                    <a:pt x="1310" y="169"/>
                  </a:lnTo>
                  <a:lnTo>
                    <a:pt x="1300" y="198"/>
                  </a:lnTo>
                  <a:lnTo>
                    <a:pt x="1284" y="224"/>
                  </a:lnTo>
                  <a:lnTo>
                    <a:pt x="1262" y="245"/>
                  </a:lnTo>
                  <a:lnTo>
                    <a:pt x="1237" y="261"/>
                  </a:lnTo>
                  <a:lnTo>
                    <a:pt x="1207" y="271"/>
                  </a:lnTo>
                  <a:lnTo>
                    <a:pt x="1176" y="275"/>
                  </a:lnTo>
                  <a:lnTo>
                    <a:pt x="138" y="275"/>
                  </a:lnTo>
                  <a:lnTo>
                    <a:pt x="106" y="271"/>
                  </a:lnTo>
                  <a:lnTo>
                    <a:pt x="77" y="261"/>
                  </a:lnTo>
                  <a:lnTo>
                    <a:pt x="52" y="245"/>
                  </a:lnTo>
                  <a:lnTo>
                    <a:pt x="31" y="224"/>
                  </a:lnTo>
                  <a:lnTo>
                    <a:pt x="15" y="198"/>
                  </a:lnTo>
                  <a:lnTo>
                    <a:pt x="4" y="169"/>
                  </a:lnTo>
                  <a:lnTo>
                    <a:pt x="0" y="138"/>
                  </a:lnTo>
                  <a:lnTo>
                    <a:pt x="4" y="107"/>
                  </a:lnTo>
                  <a:lnTo>
                    <a:pt x="15" y="77"/>
                  </a:lnTo>
                  <a:lnTo>
                    <a:pt x="31" y="52"/>
                  </a:lnTo>
                  <a:lnTo>
                    <a:pt x="52" y="30"/>
                  </a:lnTo>
                  <a:lnTo>
                    <a:pt x="77" y="14"/>
                  </a:lnTo>
                  <a:lnTo>
                    <a:pt x="106" y="4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7" name="Freeform 458"/>
            <p:cNvSpPr>
              <a:spLocks/>
            </p:cNvSpPr>
            <p:nvPr/>
          </p:nvSpPr>
          <p:spPr bwMode="auto">
            <a:xfrm>
              <a:off x="2302" y="3625"/>
              <a:ext cx="577" cy="138"/>
            </a:xfrm>
            <a:custGeom>
              <a:avLst/>
              <a:gdLst>
                <a:gd name="T0" fmla="*/ 138 w 1152"/>
                <a:gd name="T1" fmla="*/ 0 h 274"/>
                <a:gd name="T2" fmla="*/ 1152 w 1152"/>
                <a:gd name="T3" fmla="*/ 0 h 274"/>
                <a:gd name="T4" fmla="*/ 1108 w 1152"/>
                <a:gd name="T5" fmla="*/ 63 h 274"/>
                <a:gd name="T6" fmla="*/ 1066 w 1152"/>
                <a:gd name="T7" fmla="*/ 131 h 274"/>
                <a:gd name="T8" fmla="*/ 1030 w 1152"/>
                <a:gd name="T9" fmla="*/ 201 h 274"/>
                <a:gd name="T10" fmla="*/ 998 w 1152"/>
                <a:gd name="T11" fmla="*/ 274 h 274"/>
                <a:gd name="T12" fmla="*/ 138 w 1152"/>
                <a:gd name="T13" fmla="*/ 274 h 274"/>
                <a:gd name="T14" fmla="*/ 106 w 1152"/>
                <a:gd name="T15" fmla="*/ 270 h 274"/>
                <a:gd name="T16" fmla="*/ 77 w 1152"/>
                <a:gd name="T17" fmla="*/ 261 h 274"/>
                <a:gd name="T18" fmla="*/ 52 w 1152"/>
                <a:gd name="T19" fmla="*/ 244 h 274"/>
                <a:gd name="T20" fmla="*/ 31 w 1152"/>
                <a:gd name="T21" fmla="*/ 223 h 274"/>
                <a:gd name="T22" fmla="*/ 15 w 1152"/>
                <a:gd name="T23" fmla="*/ 197 h 274"/>
                <a:gd name="T24" fmla="*/ 4 w 1152"/>
                <a:gd name="T25" fmla="*/ 168 h 274"/>
                <a:gd name="T26" fmla="*/ 0 w 1152"/>
                <a:gd name="T27" fmla="*/ 137 h 274"/>
                <a:gd name="T28" fmla="*/ 4 w 1152"/>
                <a:gd name="T29" fmla="*/ 105 h 274"/>
                <a:gd name="T30" fmla="*/ 15 w 1152"/>
                <a:gd name="T31" fmla="*/ 76 h 274"/>
                <a:gd name="T32" fmla="*/ 31 w 1152"/>
                <a:gd name="T33" fmla="*/ 51 h 274"/>
                <a:gd name="T34" fmla="*/ 52 w 1152"/>
                <a:gd name="T35" fmla="*/ 30 h 274"/>
                <a:gd name="T36" fmla="*/ 77 w 1152"/>
                <a:gd name="T37" fmla="*/ 13 h 274"/>
                <a:gd name="T38" fmla="*/ 106 w 1152"/>
                <a:gd name="T39" fmla="*/ 2 h 274"/>
                <a:gd name="T40" fmla="*/ 138 w 1152"/>
                <a:gd name="T4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2" h="274">
                  <a:moveTo>
                    <a:pt x="138" y="0"/>
                  </a:moveTo>
                  <a:lnTo>
                    <a:pt x="1152" y="0"/>
                  </a:lnTo>
                  <a:lnTo>
                    <a:pt x="1108" y="63"/>
                  </a:lnTo>
                  <a:lnTo>
                    <a:pt x="1066" y="131"/>
                  </a:lnTo>
                  <a:lnTo>
                    <a:pt x="1030" y="201"/>
                  </a:lnTo>
                  <a:lnTo>
                    <a:pt x="998" y="274"/>
                  </a:lnTo>
                  <a:lnTo>
                    <a:pt x="138" y="274"/>
                  </a:lnTo>
                  <a:lnTo>
                    <a:pt x="106" y="270"/>
                  </a:lnTo>
                  <a:lnTo>
                    <a:pt x="77" y="261"/>
                  </a:lnTo>
                  <a:lnTo>
                    <a:pt x="52" y="244"/>
                  </a:lnTo>
                  <a:lnTo>
                    <a:pt x="31" y="223"/>
                  </a:lnTo>
                  <a:lnTo>
                    <a:pt x="15" y="197"/>
                  </a:lnTo>
                  <a:lnTo>
                    <a:pt x="4" y="168"/>
                  </a:lnTo>
                  <a:lnTo>
                    <a:pt x="0" y="137"/>
                  </a:lnTo>
                  <a:lnTo>
                    <a:pt x="4" y="105"/>
                  </a:lnTo>
                  <a:lnTo>
                    <a:pt x="15" y="76"/>
                  </a:lnTo>
                  <a:lnTo>
                    <a:pt x="31" y="51"/>
                  </a:lnTo>
                  <a:lnTo>
                    <a:pt x="52" y="30"/>
                  </a:lnTo>
                  <a:lnTo>
                    <a:pt x="77" y="13"/>
                  </a:lnTo>
                  <a:lnTo>
                    <a:pt x="106" y="2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8" name="Freeform 459"/>
            <p:cNvSpPr>
              <a:spLocks/>
            </p:cNvSpPr>
            <p:nvPr/>
          </p:nvSpPr>
          <p:spPr bwMode="auto">
            <a:xfrm>
              <a:off x="2302" y="3930"/>
              <a:ext cx="463" cy="138"/>
            </a:xfrm>
            <a:custGeom>
              <a:avLst/>
              <a:gdLst>
                <a:gd name="T0" fmla="*/ 138 w 925"/>
                <a:gd name="T1" fmla="*/ 0 h 274"/>
                <a:gd name="T2" fmla="*/ 918 w 925"/>
                <a:gd name="T3" fmla="*/ 0 h 274"/>
                <a:gd name="T4" fmla="*/ 914 w 925"/>
                <a:gd name="T5" fmla="*/ 54 h 274"/>
                <a:gd name="T6" fmla="*/ 911 w 925"/>
                <a:gd name="T7" fmla="*/ 107 h 274"/>
                <a:gd name="T8" fmla="*/ 915 w 925"/>
                <a:gd name="T9" fmla="*/ 192 h 274"/>
                <a:gd name="T10" fmla="*/ 925 w 925"/>
                <a:gd name="T11" fmla="*/ 274 h 274"/>
                <a:gd name="T12" fmla="*/ 138 w 925"/>
                <a:gd name="T13" fmla="*/ 274 h 274"/>
                <a:gd name="T14" fmla="*/ 106 w 925"/>
                <a:gd name="T15" fmla="*/ 271 h 274"/>
                <a:gd name="T16" fmla="*/ 77 w 925"/>
                <a:gd name="T17" fmla="*/ 261 h 274"/>
                <a:gd name="T18" fmla="*/ 52 w 925"/>
                <a:gd name="T19" fmla="*/ 244 h 274"/>
                <a:gd name="T20" fmla="*/ 31 w 925"/>
                <a:gd name="T21" fmla="*/ 223 h 274"/>
                <a:gd name="T22" fmla="*/ 15 w 925"/>
                <a:gd name="T23" fmla="*/ 197 h 274"/>
                <a:gd name="T24" fmla="*/ 4 w 925"/>
                <a:gd name="T25" fmla="*/ 168 h 274"/>
                <a:gd name="T26" fmla="*/ 0 w 925"/>
                <a:gd name="T27" fmla="*/ 137 h 274"/>
                <a:gd name="T28" fmla="*/ 4 w 925"/>
                <a:gd name="T29" fmla="*/ 105 h 274"/>
                <a:gd name="T30" fmla="*/ 15 w 925"/>
                <a:gd name="T31" fmla="*/ 76 h 274"/>
                <a:gd name="T32" fmla="*/ 31 w 925"/>
                <a:gd name="T33" fmla="*/ 51 h 274"/>
                <a:gd name="T34" fmla="*/ 52 w 925"/>
                <a:gd name="T35" fmla="*/ 30 h 274"/>
                <a:gd name="T36" fmla="*/ 77 w 925"/>
                <a:gd name="T37" fmla="*/ 14 h 274"/>
                <a:gd name="T38" fmla="*/ 106 w 925"/>
                <a:gd name="T39" fmla="*/ 2 h 274"/>
                <a:gd name="T40" fmla="*/ 138 w 925"/>
                <a:gd name="T41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5" h="274">
                  <a:moveTo>
                    <a:pt x="138" y="0"/>
                  </a:moveTo>
                  <a:lnTo>
                    <a:pt x="918" y="0"/>
                  </a:lnTo>
                  <a:lnTo>
                    <a:pt x="914" y="54"/>
                  </a:lnTo>
                  <a:lnTo>
                    <a:pt x="911" y="107"/>
                  </a:lnTo>
                  <a:lnTo>
                    <a:pt x="915" y="192"/>
                  </a:lnTo>
                  <a:lnTo>
                    <a:pt x="925" y="274"/>
                  </a:lnTo>
                  <a:lnTo>
                    <a:pt x="138" y="274"/>
                  </a:lnTo>
                  <a:lnTo>
                    <a:pt x="106" y="271"/>
                  </a:lnTo>
                  <a:lnTo>
                    <a:pt x="77" y="261"/>
                  </a:lnTo>
                  <a:lnTo>
                    <a:pt x="52" y="244"/>
                  </a:lnTo>
                  <a:lnTo>
                    <a:pt x="31" y="223"/>
                  </a:lnTo>
                  <a:lnTo>
                    <a:pt x="15" y="197"/>
                  </a:lnTo>
                  <a:lnTo>
                    <a:pt x="4" y="168"/>
                  </a:lnTo>
                  <a:lnTo>
                    <a:pt x="0" y="137"/>
                  </a:lnTo>
                  <a:lnTo>
                    <a:pt x="4" y="105"/>
                  </a:lnTo>
                  <a:lnTo>
                    <a:pt x="15" y="76"/>
                  </a:lnTo>
                  <a:lnTo>
                    <a:pt x="31" y="51"/>
                  </a:lnTo>
                  <a:lnTo>
                    <a:pt x="52" y="30"/>
                  </a:lnTo>
                  <a:lnTo>
                    <a:pt x="77" y="14"/>
                  </a:lnTo>
                  <a:lnTo>
                    <a:pt x="106" y="2"/>
                  </a:lnTo>
                  <a:lnTo>
                    <a:pt x="1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9" name="Freeform 460"/>
            <p:cNvSpPr>
              <a:spLocks noEditPoints="1"/>
            </p:cNvSpPr>
            <p:nvPr/>
          </p:nvSpPr>
          <p:spPr bwMode="auto">
            <a:xfrm>
              <a:off x="3097" y="3842"/>
              <a:ext cx="527" cy="284"/>
            </a:xfrm>
            <a:custGeom>
              <a:avLst/>
              <a:gdLst>
                <a:gd name="T0" fmla="*/ 490 w 1056"/>
                <a:gd name="T1" fmla="*/ 81 h 568"/>
                <a:gd name="T2" fmla="*/ 424 w 1056"/>
                <a:gd name="T3" fmla="*/ 105 h 568"/>
                <a:gd name="T4" fmla="*/ 370 w 1056"/>
                <a:gd name="T5" fmla="*/ 151 h 568"/>
                <a:gd name="T6" fmla="*/ 334 w 1056"/>
                <a:gd name="T7" fmla="*/ 212 h 568"/>
                <a:gd name="T8" fmla="*/ 321 w 1056"/>
                <a:gd name="T9" fmla="*/ 283 h 568"/>
                <a:gd name="T10" fmla="*/ 334 w 1056"/>
                <a:gd name="T11" fmla="*/ 356 h 568"/>
                <a:gd name="T12" fmla="*/ 370 w 1056"/>
                <a:gd name="T13" fmla="*/ 417 h 568"/>
                <a:gd name="T14" fmla="*/ 424 w 1056"/>
                <a:gd name="T15" fmla="*/ 462 h 568"/>
                <a:gd name="T16" fmla="*/ 490 w 1056"/>
                <a:gd name="T17" fmla="*/ 487 h 568"/>
                <a:gd name="T18" fmla="*/ 565 w 1056"/>
                <a:gd name="T19" fmla="*/ 487 h 568"/>
                <a:gd name="T20" fmla="*/ 632 w 1056"/>
                <a:gd name="T21" fmla="*/ 462 h 568"/>
                <a:gd name="T22" fmla="*/ 686 w 1056"/>
                <a:gd name="T23" fmla="*/ 417 h 568"/>
                <a:gd name="T24" fmla="*/ 721 w 1056"/>
                <a:gd name="T25" fmla="*/ 356 h 568"/>
                <a:gd name="T26" fmla="*/ 733 w 1056"/>
                <a:gd name="T27" fmla="*/ 283 h 568"/>
                <a:gd name="T28" fmla="*/ 721 w 1056"/>
                <a:gd name="T29" fmla="*/ 212 h 568"/>
                <a:gd name="T30" fmla="*/ 686 w 1056"/>
                <a:gd name="T31" fmla="*/ 151 h 568"/>
                <a:gd name="T32" fmla="*/ 632 w 1056"/>
                <a:gd name="T33" fmla="*/ 105 h 568"/>
                <a:gd name="T34" fmla="*/ 565 w 1056"/>
                <a:gd name="T35" fmla="*/ 81 h 568"/>
                <a:gd name="T36" fmla="*/ 527 w 1056"/>
                <a:gd name="T37" fmla="*/ 0 h 568"/>
                <a:gd name="T38" fmla="*/ 643 w 1056"/>
                <a:gd name="T39" fmla="*/ 15 h 568"/>
                <a:gd name="T40" fmla="*/ 751 w 1056"/>
                <a:gd name="T41" fmla="*/ 54 h 568"/>
                <a:gd name="T42" fmla="*/ 850 w 1056"/>
                <a:gd name="T43" fmla="*/ 109 h 568"/>
                <a:gd name="T44" fmla="*/ 934 w 1056"/>
                <a:gd name="T45" fmla="*/ 171 h 568"/>
                <a:gd name="T46" fmla="*/ 1004 w 1056"/>
                <a:gd name="T47" fmla="*/ 232 h 568"/>
                <a:gd name="T48" fmla="*/ 1056 w 1056"/>
                <a:gd name="T49" fmla="*/ 283 h 568"/>
                <a:gd name="T50" fmla="*/ 1004 w 1056"/>
                <a:gd name="T51" fmla="*/ 336 h 568"/>
                <a:gd name="T52" fmla="*/ 934 w 1056"/>
                <a:gd name="T53" fmla="*/ 397 h 568"/>
                <a:gd name="T54" fmla="*/ 850 w 1056"/>
                <a:gd name="T55" fmla="*/ 459 h 568"/>
                <a:gd name="T56" fmla="*/ 752 w 1056"/>
                <a:gd name="T57" fmla="*/ 513 h 568"/>
                <a:gd name="T58" fmla="*/ 643 w 1056"/>
                <a:gd name="T59" fmla="*/ 553 h 568"/>
                <a:gd name="T60" fmla="*/ 527 w 1056"/>
                <a:gd name="T61" fmla="*/ 568 h 568"/>
                <a:gd name="T62" fmla="*/ 412 w 1056"/>
                <a:gd name="T63" fmla="*/ 553 h 568"/>
                <a:gd name="T64" fmla="*/ 304 w 1056"/>
                <a:gd name="T65" fmla="*/ 513 h 568"/>
                <a:gd name="T66" fmla="*/ 206 w 1056"/>
                <a:gd name="T67" fmla="*/ 459 h 568"/>
                <a:gd name="T68" fmla="*/ 120 w 1056"/>
                <a:gd name="T69" fmla="*/ 397 h 568"/>
                <a:gd name="T70" fmla="*/ 52 w 1056"/>
                <a:gd name="T71" fmla="*/ 336 h 568"/>
                <a:gd name="T72" fmla="*/ 0 w 1056"/>
                <a:gd name="T73" fmla="*/ 283 h 568"/>
                <a:gd name="T74" fmla="*/ 52 w 1056"/>
                <a:gd name="T75" fmla="*/ 232 h 568"/>
                <a:gd name="T76" fmla="*/ 120 w 1056"/>
                <a:gd name="T77" fmla="*/ 171 h 568"/>
                <a:gd name="T78" fmla="*/ 206 w 1056"/>
                <a:gd name="T79" fmla="*/ 109 h 568"/>
                <a:gd name="T80" fmla="*/ 304 w 1056"/>
                <a:gd name="T81" fmla="*/ 54 h 568"/>
                <a:gd name="T82" fmla="*/ 412 w 1056"/>
                <a:gd name="T83" fmla="*/ 15 h 568"/>
                <a:gd name="T84" fmla="*/ 527 w 1056"/>
                <a:gd name="T85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6" h="568">
                  <a:moveTo>
                    <a:pt x="527" y="77"/>
                  </a:moveTo>
                  <a:lnTo>
                    <a:pt x="490" y="81"/>
                  </a:lnTo>
                  <a:lnTo>
                    <a:pt x="456" y="90"/>
                  </a:lnTo>
                  <a:lnTo>
                    <a:pt x="424" y="105"/>
                  </a:lnTo>
                  <a:lnTo>
                    <a:pt x="395" y="126"/>
                  </a:lnTo>
                  <a:lnTo>
                    <a:pt x="370" y="151"/>
                  </a:lnTo>
                  <a:lnTo>
                    <a:pt x="350" y="180"/>
                  </a:lnTo>
                  <a:lnTo>
                    <a:pt x="334" y="212"/>
                  </a:lnTo>
                  <a:lnTo>
                    <a:pt x="325" y="246"/>
                  </a:lnTo>
                  <a:lnTo>
                    <a:pt x="321" y="283"/>
                  </a:lnTo>
                  <a:lnTo>
                    <a:pt x="325" y="321"/>
                  </a:lnTo>
                  <a:lnTo>
                    <a:pt x="334" y="356"/>
                  </a:lnTo>
                  <a:lnTo>
                    <a:pt x="350" y="388"/>
                  </a:lnTo>
                  <a:lnTo>
                    <a:pt x="370" y="417"/>
                  </a:lnTo>
                  <a:lnTo>
                    <a:pt x="395" y="442"/>
                  </a:lnTo>
                  <a:lnTo>
                    <a:pt x="424" y="462"/>
                  </a:lnTo>
                  <a:lnTo>
                    <a:pt x="456" y="477"/>
                  </a:lnTo>
                  <a:lnTo>
                    <a:pt x="490" y="487"/>
                  </a:lnTo>
                  <a:lnTo>
                    <a:pt x="527" y="489"/>
                  </a:lnTo>
                  <a:lnTo>
                    <a:pt x="565" y="487"/>
                  </a:lnTo>
                  <a:lnTo>
                    <a:pt x="600" y="477"/>
                  </a:lnTo>
                  <a:lnTo>
                    <a:pt x="632" y="462"/>
                  </a:lnTo>
                  <a:lnTo>
                    <a:pt x="661" y="442"/>
                  </a:lnTo>
                  <a:lnTo>
                    <a:pt x="686" y="417"/>
                  </a:lnTo>
                  <a:lnTo>
                    <a:pt x="706" y="388"/>
                  </a:lnTo>
                  <a:lnTo>
                    <a:pt x="721" y="356"/>
                  </a:lnTo>
                  <a:lnTo>
                    <a:pt x="731" y="321"/>
                  </a:lnTo>
                  <a:lnTo>
                    <a:pt x="733" y="283"/>
                  </a:lnTo>
                  <a:lnTo>
                    <a:pt x="731" y="246"/>
                  </a:lnTo>
                  <a:lnTo>
                    <a:pt x="721" y="212"/>
                  </a:lnTo>
                  <a:lnTo>
                    <a:pt x="706" y="180"/>
                  </a:lnTo>
                  <a:lnTo>
                    <a:pt x="686" y="151"/>
                  </a:lnTo>
                  <a:lnTo>
                    <a:pt x="661" y="126"/>
                  </a:lnTo>
                  <a:lnTo>
                    <a:pt x="632" y="105"/>
                  </a:lnTo>
                  <a:lnTo>
                    <a:pt x="600" y="90"/>
                  </a:lnTo>
                  <a:lnTo>
                    <a:pt x="565" y="81"/>
                  </a:lnTo>
                  <a:lnTo>
                    <a:pt x="527" y="77"/>
                  </a:lnTo>
                  <a:close/>
                  <a:moveTo>
                    <a:pt x="527" y="0"/>
                  </a:moveTo>
                  <a:lnTo>
                    <a:pt x="586" y="4"/>
                  </a:lnTo>
                  <a:lnTo>
                    <a:pt x="643" y="15"/>
                  </a:lnTo>
                  <a:lnTo>
                    <a:pt x="698" y="31"/>
                  </a:lnTo>
                  <a:lnTo>
                    <a:pt x="751" y="54"/>
                  </a:lnTo>
                  <a:lnTo>
                    <a:pt x="802" y="80"/>
                  </a:lnTo>
                  <a:lnTo>
                    <a:pt x="850" y="109"/>
                  </a:lnTo>
                  <a:lnTo>
                    <a:pt x="893" y="138"/>
                  </a:lnTo>
                  <a:lnTo>
                    <a:pt x="934" y="171"/>
                  </a:lnTo>
                  <a:lnTo>
                    <a:pt x="971" y="202"/>
                  </a:lnTo>
                  <a:lnTo>
                    <a:pt x="1004" y="232"/>
                  </a:lnTo>
                  <a:lnTo>
                    <a:pt x="1032" y="260"/>
                  </a:lnTo>
                  <a:lnTo>
                    <a:pt x="1056" y="283"/>
                  </a:lnTo>
                  <a:lnTo>
                    <a:pt x="1032" y="308"/>
                  </a:lnTo>
                  <a:lnTo>
                    <a:pt x="1004" y="336"/>
                  </a:lnTo>
                  <a:lnTo>
                    <a:pt x="972" y="366"/>
                  </a:lnTo>
                  <a:lnTo>
                    <a:pt x="934" y="397"/>
                  </a:lnTo>
                  <a:lnTo>
                    <a:pt x="894" y="428"/>
                  </a:lnTo>
                  <a:lnTo>
                    <a:pt x="850" y="459"/>
                  </a:lnTo>
                  <a:lnTo>
                    <a:pt x="802" y="488"/>
                  </a:lnTo>
                  <a:lnTo>
                    <a:pt x="752" y="513"/>
                  </a:lnTo>
                  <a:lnTo>
                    <a:pt x="698" y="535"/>
                  </a:lnTo>
                  <a:lnTo>
                    <a:pt x="643" y="553"/>
                  </a:lnTo>
                  <a:lnTo>
                    <a:pt x="586" y="564"/>
                  </a:lnTo>
                  <a:lnTo>
                    <a:pt x="527" y="568"/>
                  </a:lnTo>
                  <a:lnTo>
                    <a:pt x="469" y="564"/>
                  </a:lnTo>
                  <a:lnTo>
                    <a:pt x="412" y="553"/>
                  </a:lnTo>
                  <a:lnTo>
                    <a:pt x="357" y="535"/>
                  </a:lnTo>
                  <a:lnTo>
                    <a:pt x="304" y="513"/>
                  </a:lnTo>
                  <a:lnTo>
                    <a:pt x="254" y="488"/>
                  </a:lnTo>
                  <a:lnTo>
                    <a:pt x="206" y="459"/>
                  </a:lnTo>
                  <a:lnTo>
                    <a:pt x="161" y="428"/>
                  </a:lnTo>
                  <a:lnTo>
                    <a:pt x="120" y="397"/>
                  </a:lnTo>
                  <a:lnTo>
                    <a:pt x="84" y="366"/>
                  </a:lnTo>
                  <a:lnTo>
                    <a:pt x="52" y="336"/>
                  </a:lnTo>
                  <a:lnTo>
                    <a:pt x="23" y="308"/>
                  </a:lnTo>
                  <a:lnTo>
                    <a:pt x="0" y="283"/>
                  </a:lnTo>
                  <a:lnTo>
                    <a:pt x="23" y="260"/>
                  </a:lnTo>
                  <a:lnTo>
                    <a:pt x="52" y="232"/>
                  </a:lnTo>
                  <a:lnTo>
                    <a:pt x="84" y="202"/>
                  </a:lnTo>
                  <a:lnTo>
                    <a:pt x="120" y="171"/>
                  </a:lnTo>
                  <a:lnTo>
                    <a:pt x="161" y="138"/>
                  </a:lnTo>
                  <a:lnTo>
                    <a:pt x="206" y="109"/>
                  </a:lnTo>
                  <a:lnTo>
                    <a:pt x="254" y="80"/>
                  </a:lnTo>
                  <a:lnTo>
                    <a:pt x="304" y="54"/>
                  </a:lnTo>
                  <a:lnTo>
                    <a:pt x="357" y="31"/>
                  </a:lnTo>
                  <a:lnTo>
                    <a:pt x="412" y="15"/>
                  </a:lnTo>
                  <a:lnTo>
                    <a:pt x="469" y="4"/>
                  </a:lnTo>
                  <a:lnTo>
                    <a:pt x="5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0" name="Freeform 461"/>
            <p:cNvSpPr>
              <a:spLocks noEditPoints="1"/>
            </p:cNvSpPr>
            <p:nvPr/>
          </p:nvSpPr>
          <p:spPr bwMode="auto">
            <a:xfrm>
              <a:off x="2931" y="3555"/>
              <a:ext cx="859" cy="859"/>
            </a:xfrm>
            <a:custGeom>
              <a:avLst/>
              <a:gdLst>
                <a:gd name="T0" fmla="*/ 751 w 1720"/>
                <a:gd name="T1" fmla="*/ 448 h 1718"/>
                <a:gd name="T2" fmla="*/ 600 w 1720"/>
                <a:gd name="T3" fmla="*/ 494 h 1718"/>
                <a:gd name="T4" fmla="*/ 466 w 1720"/>
                <a:gd name="T5" fmla="*/ 566 h 1718"/>
                <a:gd name="T6" fmla="*/ 354 w 1720"/>
                <a:gd name="T7" fmla="*/ 649 h 1718"/>
                <a:gd name="T8" fmla="*/ 267 w 1720"/>
                <a:gd name="T9" fmla="*/ 727 h 1718"/>
                <a:gd name="T10" fmla="*/ 210 w 1720"/>
                <a:gd name="T11" fmla="*/ 788 h 1718"/>
                <a:gd name="T12" fmla="*/ 186 w 1720"/>
                <a:gd name="T13" fmla="*/ 816 h 1718"/>
                <a:gd name="T14" fmla="*/ 172 w 1720"/>
                <a:gd name="T15" fmla="*/ 867 h 1718"/>
                <a:gd name="T16" fmla="*/ 190 w 1720"/>
                <a:gd name="T17" fmla="*/ 906 h 1718"/>
                <a:gd name="T18" fmla="*/ 225 w 1720"/>
                <a:gd name="T19" fmla="*/ 947 h 1718"/>
                <a:gd name="T20" fmla="*/ 292 w 1720"/>
                <a:gd name="T21" fmla="*/ 1014 h 1718"/>
                <a:gd name="T22" fmla="*/ 389 w 1720"/>
                <a:gd name="T23" fmla="*/ 1097 h 1718"/>
                <a:gd name="T24" fmla="*/ 508 w 1720"/>
                <a:gd name="T25" fmla="*/ 1176 h 1718"/>
                <a:gd name="T26" fmla="*/ 648 w 1720"/>
                <a:gd name="T27" fmla="*/ 1241 h 1718"/>
                <a:gd name="T28" fmla="*/ 804 w 1720"/>
                <a:gd name="T29" fmla="*/ 1278 h 1718"/>
                <a:gd name="T30" fmla="*/ 968 w 1720"/>
                <a:gd name="T31" fmla="*/ 1270 h 1718"/>
                <a:gd name="T32" fmla="*/ 1119 w 1720"/>
                <a:gd name="T33" fmla="*/ 1223 h 1718"/>
                <a:gd name="T34" fmla="*/ 1253 w 1720"/>
                <a:gd name="T35" fmla="*/ 1151 h 1718"/>
                <a:gd name="T36" fmla="*/ 1365 w 1720"/>
                <a:gd name="T37" fmla="*/ 1068 h 1718"/>
                <a:gd name="T38" fmla="*/ 1453 w 1720"/>
                <a:gd name="T39" fmla="*/ 989 h 1718"/>
                <a:gd name="T40" fmla="*/ 1509 w 1720"/>
                <a:gd name="T41" fmla="*/ 929 h 1718"/>
                <a:gd name="T42" fmla="*/ 1532 w 1720"/>
                <a:gd name="T43" fmla="*/ 901 h 1718"/>
                <a:gd name="T44" fmla="*/ 1546 w 1720"/>
                <a:gd name="T45" fmla="*/ 849 h 1718"/>
                <a:gd name="T46" fmla="*/ 1529 w 1720"/>
                <a:gd name="T47" fmla="*/ 811 h 1718"/>
                <a:gd name="T48" fmla="*/ 1494 w 1720"/>
                <a:gd name="T49" fmla="*/ 771 h 1718"/>
                <a:gd name="T50" fmla="*/ 1426 w 1720"/>
                <a:gd name="T51" fmla="*/ 702 h 1718"/>
                <a:gd name="T52" fmla="*/ 1330 w 1720"/>
                <a:gd name="T53" fmla="*/ 621 h 1718"/>
                <a:gd name="T54" fmla="*/ 1211 w 1720"/>
                <a:gd name="T55" fmla="*/ 540 h 1718"/>
                <a:gd name="T56" fmla="*/ 1070 w 1720"/>
                <a:gd name="T57" fmla="*/ 475 h 1718"/>
                <a:gd name="T58" fmla="*/ 914 w 1720"/>
                <a:gd name="T59" fmla="*/ 440 h 1718"/>
                <a:gd name="T60" fmla="*/ 942 w 1720"/>
                <a:gd name="T61" fmla="*/ 3 h 1718"/>
                <a:gd name="T62" fmla="*/ 1177 w 1720"/>
                <a:gd name="T63" fmla="*/ 60 h 1718"/>
                <a:gd name="T64" fmla="*/ 1380 w 1720"/>
                <a:gd name="T65" fmla="*/ 174 h 1718"/>
                <a:gd name="T66" fmla="*/ 1544 w 1720"/>
                <a:gd name="T67" fmla="*/ 339 h 1718"/>
                <a:gd name="T68" fmla="*/ 1660 w 1720"/>
                <a:gd name="T69" fmla="*/ 543 h 1718"/>
                <a:gd name="T70" fmla="*/ 1716 w 1720"/>
                <a:gd name="T71" fmla="*/ 776 h 1718"/>
                <a:gd name="T72" fmla="*/ 1704 w 1720"/>
                <a:gd name="T73" fmla="*/ 1022 h 1718"/>
                <a:gd name="T74" fmla="*/ 1627 w 1720"/>
                <a:gd name="T75" fmla="*/ 1246 h 1718"/>
                <a:gd name="T76" fmla="*/ 1495 w 1720"/>
                <a:gd name="T77" fmla="*/ 1438 h 1718"/>
                <a:gd name="T78" fmla="*/ 1316 w 1720"/>
                <a:gd name="T79" fmla="*/ 1587 h 1718"/>
                <a:gd name="T80" fmla="*/ 1100 w 1720"/>
                <a:gd name="T81" fmla="*/ 1683 h 1718"/>
                <a:gd name="T82" fmla="*/ 859 w 1720"/>
                <a:gd name="T83" fmla="*/ 1718 h 1718"/>
                <a:gd name="T84" fmla="*/ 618 w 1720"/>
                <a:gd name="T85" fmla="*/ 1683 h 1718"/>
                <a:gd name="T86" fmla="*/ 404 w 1720"/>
                <a:gd name="T87" fmla="*/ 1587 h 1718"/>
                <a:gd name="T88" fmla="*/ 225 w 1720"/>
                <a:gd name="T89" fmla="*/ 1438 h 1718"/>
                <a:gd name="T90" fmla="*/ 93 w 1720"/>
                <a:gd name="T91" fmla="*/ 1246 h 1718"/>
                <a:gd name="T92" fmla="*/ 15 w 1720"/>
                <a:gd name="T93" fmla="*/ 1022 h 1718"/>
                <a:gd name="T94" fmla="*/ 4 w 1720"/>
                <a:gd name="T95" fmla="*/ 776 h 1718"/>
                <a:gd name="T96" fmla="*/ 60 w 1720"/>
                <a:gd name="T97" fmla="*/ 543 h 1718"/>
                <a:gd name="T98" fmla="*/ 175 w 1720"/>
                <a:gd name="T99" fmla="*/ 339 h 1718"/>
                <a:gd name="T100" fmla="*/ 340 w 1720"/>
                <a:gd name="T101" fmla="*/ 174 h 1718"/>
                <a:gd name="T102" fmla="*/ 543 w 1720"/>
                <a:gd name="T103" fmla="*/ 60 h 1718"/>
                <a:gd name="T104" fmla="*/ 777 w 1720"/>
                <a:gd name="T105" fmla="*/ 3 h 1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720" h="1718">
                  <a:moveTo>
                    <a:pt x="859" y="436"/>
                  </a:moveTo>
                  <a:lnTo>
                    <a:pt x="804" y="440"/>
                  </a:lnTo>
                  <a:lnTo>
                    <a:pt x="751" y="448"/>
                  </a:lnTo>
                  <a:lnTo>
                    <a:pt x="698" y="459"/>
                  </a:lnTo>
                  <a:lnTo>
                    <a:pt x="648" y="475"/>
                  </a:lnTo>
                  <a:lnTo>
                    <a:pt x="600" y="494"/>
                  </a:lnTo>
                  <a:lnTo>
                    <a:pt x="553" y="516"/>
                  </a:lnTo>
                  <a:lnTo>
                    <a:pt x="508" y="540"/>
                  </a:lnTo>
                  <a:lnTo>
                    <a:pt x="466" y="566"/>
                  </a:lnTo>
                  <a:lnTo>
                    <a:pt x="426" y="592"/>
                  </a:lnTo>
                  <a:lnTo>
                    <a:pt x="389" y="621"/>
                  </a:lnTo>
                  <a:lnTo>
                    <a:pt x="354" y="649"/>
                  </a:lnTo>
                  <a:lnTo>
                    <a:pt x="322" y="676"/>
                  </a:lnTo>
                  <a:lnTo>
                    <a:pt x="292" y="702"/>
                  </a:lnTo>
                  <a:lnTo>
                    <a:pt x="267" y="727"/>
                  </a:lnTo>
                  <a:lnTo>
                    <a:pt x="245" y="751"/>
                  </a:lnTo>
                  <a:lnTo>
                    <a:pt x="225" y="771"/>
                  </a:lnTo>
                  <a:lnTo>
                    <a:pt x="210" y="788"/>
                  </a:lnTo>
                  <a:lnTo>
                    <a:pt x="199" y="802"/>
                  </a:lnTo>
                  <a:lnTo>
                    <a:pt x="190" y="811"/>
                  </a:lnTo>
                  <a:lnTo>
                    <a:pt x="186" y="816"/>
                  </a:lnTo>
                  <a:lnTo>
                    <a:pt x="177" y="832"/>
                  </a:lnTo>
                  <a:lnTo>
                    <a:pt x="172" y="849"/>
                  </a:lnTo>
                  <a:lnTo>
                    <a:pt x="172" y="867"/>
                  </a:lnTo>
                  <a:lnTo>
                    <a:pt x="177" y="884"/>
                  </a:lnTo>
                  <a:lnTo>
                    <a:pt x="186" y="901"/>
                  </a:lnTo>
                  <a:lnTo>
                    <a:pt x="190" y="906"/>
                  </a:lnTo>
                  <a:lnTo>
                    <a:pt x="199" y="916"/>
                  </a:lnTo>
                  <a:lnTo>
                    <a:pt x="210" y="929"/>
                  </a:lnTo>
                  <a:lnTo>
                    <a:pt x="225" y="947"/>
                  </a:lnTo>
                  <a:lnTo>
                    <a:pt x="245" y="967"/>
                  </a:lnTo>
                  <a:lnTo>
                    <a:pt x="267" y="989"/>
                  </a:lnTo>
                  <a:lnTo>
                    <a:pt x="292" y="1014"/>
                  </a:lnTo>
                  <a:lnTo>
                    <a:pt x="322" y="1040"/>
                  </a:lnTo>
                  <a:lnTo>
                    <a:pt x="354" y="1068"/>
                  </a:lnTo>
                  <a:lnTo>
                    <a:pt x="389" y="1097"/>
                  </a:lnTo>
                  <a:lnTo>
                    <a:pt x="426" y="1124"/>
                  </a:lnTo>
                  <a:lnTo>
                    <a:pt x="466" y="1151"/>
                  </a:lnTo>
                  <a:lnTo>
                    <a:pt x="508" y="1176"/>
                  </a:lnTo>
                  <a:lnTo>
                    <a:pt x="553" y="1201"/>
                  </a:lnTo>
                  <a:lnTo>
                    <a:pt x="600" y="1223"/>
                  </a:lnTo>
                  <a:lnTo>
                    <a:pt x="648" y="1241"/>
                  </a:lnTo>
                  <a:lnTo>
                    <a:pt x="698" y="1258"/>
                  </a:lnTo>
                  <a:lnTo>
                    <a:pt x="751" y="1270"/>
                  </a:lnTo>
                  <a:lnTo>
                    <a:pt x="804" y="1278"/>
                  </a:lnTo>
                  <a:lnTo>
                    <a:pt x="859" y="1280"/>
                  </a:lnTo>
                  <a:lnTo>
                    <a:pt x="914" y="1278"/>
                  </a:lnTo>
                  <a:lnTo>
                    <a:pt x="968" y="1270"/>
                  </a:lnTo>
                  <a:lnTo>
                    <a:pt x="1020" y="1258"/>
                  </a:lnTo>
                  <a:lnTo>
                    <a:pt x="1070" y="1241"/>
                  </a:lnTo>
                  <a:lnTo>
                    <a:pt x="1119" y="1223"/>
                  </a:lnTo>
                  <a:lnTo>
                    <a:pt x="1167" y="1201"/>
                  </a:lnTo>
                  <a:lnTo>
                    <a:pt x="1211" y="1176"/>
                  </a:lnTo>
                  <a:lnTo>
                    <a:pt x="1253" y="1151"/>
                  </a:lnTo>
                  <a:lnTo>
                    <a:pt x="1293" y="1124"/>
                  </a:lnTo>
                  <a:lnTo>
                    <a:pt x="1330" y="1097"/>
                  </a:lnTo>
                  <a:lnTo>
                    <a:pt x="1365" y="1068"/>
                  </a:lnTo>
                  <a:lnTo>
                    <a:pt x="1398" y="1040"/>
                  </a:lnTo>
                  <a:lnTo>
                    <a:pt x="1426" y="1014"/>
                  </a:lnTo>
                  <a:lnTo>
                    <a:pt x="1453" y="989"/>
                  </a:lnTo>
                  <a:lnTo>
                    <a:pt x="1475" y="967"/>
                  </a:lnTo>
                  <a:lnTo>
                    <a:pt x="1494" y="947"/>
                  </a:lnTo>
                  <a:lnTo>
                    <a:pt x="1509" y="929"/>
                  </a:lnTo>
                  <a:lnTo>
                    <a:pt x="1521" y="916"/>
                  </a:lnTo>
                  <a:lnTo>
                    <a:pt x="1529" y="906"/>
                  </a:lnTo>
                  <a:lnTo>
                    <a:pt x="1532" y="901"/>
                  </a:lnTo>
                  <a:lnTo>
                    <a:pt x="1542" y="884"/>
                  </a:lnTo>
                  <a:lnTo>
                    <a:pt x="1546" y="867"/>
                  </a:lnTo>
                  <a:lnTo>
                    <a:pt x="1546" y="849"/>
                  </a:lnTo>
                  <a:lnTo>
                    <a:pt x="1542" y="832"/>
                  </a:lnTo>
                  <a:lnTo>
                    <a:pt x="1532" y="816"/>
                  </a:lnTo>
                  <a:lnTo>
                    <a:pt x="1529" y="811"/>
                  </a:lnTo>
                  <a:lnTo>
                    <a:pt x="1521" y="802"/>
                  </a:lnTo>
                  <a:lnTo>
                    <a:pt x="1509" y="788"/>
                  </a:lnTo>
                  <a:lnTo>
                    <a:pt x="1494" y="771"/>
                  </a:lnTo>
                  <a:lnTo>
                    <a:pt x="1475" y="750"/>
                  </a:lnTo>
                  <a:lnTo>
                    <a:pt x="1453" y="727"/>
                  </a:lnTo>
                  <a:lnTo>
                    <a:pt x="1426" y="702"/>
                  </a:lnTo>
                  <a:lnTo>
                    <a:pt x="1398" y="676"/>
                  </a:lnTo>
                  <a:lnTo>
                    <a:pt x="1365" y="649"/>
                  </a:lnTo>
                  <a:lnTo>
                    <a:pt x="1330" y="621"/>
                  </a:lnTo>
                  <a:lnTo>
                    <a:pt x="1293" y="592"/>
                  </a:lnTo>
                  <a:lnTo>
                    <a:pt x="1253" y="566"/>
                  </a:lnTo>
                  <a:lnTo>
                    <a:pt x="1211" y="540"/>
                  </a:lnTo>
                  <a:lnTo>
                    <a:pt x="1167" y="516"/>
                  </a:lnTo>
                  <a:lnTo>
                    <a:pt x="1119" y="494"/>
                  </a:lnTo>
                  <a:lnTo>
                    <a:pt x="1070" y="475"/>
                  </a:lnTo>
                  <a:lnTo>
                    <a:pt x="1020" y="459"/>
                  </a:lnTo>
                  <a:lnTo>
                    <a:pt x="968" y="448"/>
                  </a:lnTo>
                  <a:lnTo>
                    <a:pt x="914" y="440"/>
                  </a:lnTo>
                  <a:lnTo>
                    <a:pt x="859" y="436"/>
                  </a:lnTo>
                  <a:close/>
                  <a:moveTo>
                    <a:pt x="859" y="0"/>
                  </a:moveTo>
                  <a:lnTo>
                    <a:pt x="942" y="3"/>
                  </a:lnTo>
                  <a:lnTo>
                    <a:pt x="1023" y="15"/>
                  </a:lnTo>
                  <a:lnTo>
                    <a:pt x="1100" y="33"/>
                  </a:lnTo>
                  <a:lnTo>
                    <a:pt x="1177" y="60"/>
                  </a:lnTo>
                  <a:lnTo>
                    <a:pt x="1248" y="92"/>
                  </a:lnTo>
                  <a:lnTo>
                    <a:pt x="1316" y="129"/>
                  </a:lnTo>
                  <a:lnTo>
                    <a:pt x="1380" y="174"/>
                  </a:lnTo>
                  <a:lnTo>
                    <a:pt x="1440" y="224"/>
                  </a:lnTo>
                  <a:lnTo>
                    <a:pt x="1495" y="279"/>
                  </a:lnTo>
                  <a:lnTo>
                    <a:pt x="1544" y="339"/>
                  </a:lnTo>
                  <a:lnTo>
                    <a:pt x="1589" y="403"/>
                  </a:lnTo>
                  <a:lnTo>
                    <a:pt x="1627" y="470"/>
                  </a:lnTo>
                  <a:lnTo>
                    <a:pt x="1660" y="543"/>
                  </a:lnTo>
                  <a:lnTo>
                    <a:pt x="1685" y="617"/>
                  </a:lnTo>
                  <a:lnTo>
                    <a:pt x="1704" y="695"/>
                  </a:lnTo>
                  <a:lnTo>
                    <a:pt x="1716" y="776"/>
                  </a:lnTo>
                  <a:lnTo>
                    <a:pt x="1720" y="858"/>
                  </a:lnTo>
                  <a:lnTo>
                    <a:pt x="1716" y="941"/>
                  </a:lnTo>
                  <a:lnTo>
                    <a:pt x="1704" y="1022"/>
                  </a:lnTo>
                  <a:lnTo>
                    <a:pt x="1685" y="1099"/>
                  </a:lnTo>
                  <a:lnTo>
                    <a:pt x="1660" y="1175"/>
                  </a:lnTo>
                  <a:lnTo>
                    <a:pt x="1627" y="1246"/>
                  </a:lnTo>
                  <a:lnTo>
                    <a:pt x="1589" y="1314"/>
                  </a:lnTo>
                  <a:lnTo>
                    <a:pt x="1544" y="1379"/>
                  </a:lnTo>
                  <a:lnTo>
                    <a:pt x="1495" y="1438"/>
                  </a:lnTo>
                  <a:lnTo>
                    <a:pt x="1440" y="1493"/>
                  </a:lnTo>
                  <a:lnTo>
                    <a:pt x="1380" y="1542"/>
                  </a:lnTo>
                  <a:lnTo>
                    <a:pt x="1316" y="1587"/>
                  </a:lnTo>
                  <a:lnTo>
                    <a:pt x="1248" y="1626"/>
                  </a:lnTo>
                  <a:lnTo>
                    <a:pt x="1177" y="1658"/>
                  </a:lnTo>
                  <a:lnTo>
                    <a:pt x="1100" y="1683"/>
                  </a:lnTo>
                  <a:lnTo>
                    <a:pt x="1023" y="1702"/>
                  </a:lnTo>
                  <a:lnTo>
                    <a:pt x="942" y="1714"/>
                  </a:lnTo>
                  <a:lnTo>
                    <a:pt x="859" y="1718"/>
                  </a:lnTo>
                  <a:lnTo>
                    <a:pt x="777" y="1714"/>
                  </a:lnTo>
                  <a:lnTo>
                    <a:pt x="696" y="1702"/>
                  </a:lnTo>
                  <a:lnTo>
                    <a:pt x="618" y="1683"/>
                  </a:lnTo>
                  <a:lnTo>
                    <a:pt x="543" y="1658"/>
                  </a:lnTo>
                  <a:lnTo>
                    <a:pt x="471" y="1626"/>
                  </a:lnTo>
                  <a:lnTo>
                    <a:pt x="404" y="1587"/>
                  </a:lnTo>
                  <a:lnTo>
                    <a:pt x="340" y="1542"/>
                  </a:lnTo>
                  <a:lnTo>
                    <a:pt x="280" y="1493"/>
                  </a:lnTo>
                  <a:lnTo>
                    <a:pt x="225" y="1438"/>
                  </a:lnTo>
                  <a:lnTo>
                    <a:pt x="175" y="1379"/>
                  </a:lnTo>
                  <a:lnTo>
                    <a:pt x="130" y="1314"/>
                  </a:lnTo>
                  <a:lnTo>
                    <a:pt x="93" y="1246"/>
                  </a:lnTo>
                  <a:lnTo>
                    <a:pt x="60" y="1175"/>
                  </a:lnTo>
                  <a:lnTo>
                    <a:pt x="34" y="1099"/>
                  </a:lnTo>
                  <a:lnTo>
                    <a:pt x="15" y="1022"/>
                  </a:lnTo>
                  <a:lnTo>
                    <a:pt x="4" y="941"/>
                  </a:lnTo>
                  <a:lnTo>
                    <a:pt x="0" y="858"/>
                  </a:lnTo>
                  <a:lnTo>
                    <a:pt x="4" y="776"/>
                  </a:lnTo>
                  <a:lnTo>
                    <a:pt x="15" y="695"/>
                  </a:lnTo>
                  <a:lnTo>
                    <a:pt x="34" y="617"/>
                  </a:lnTo>
                  <a:lnTo>
                    <a:pt x="60" y="543"/>
                  </a:lnTo>
                  <a:lnTo>
                    <a:pt x="93" y="470"/>
                  </a:lnTo>
                  <a:lnTo>
                    <a:pt x="130" y="403"/>
                  </a:lnTo>
                  <a:lnTo>
                    <a:pt x="175" y="339"/>
                  </a:lnTo>
                  <a:lnTo>
                    <a:pt x="225" y="279"/>
                  </a:lnTo>
                  <a:lnTo>
                    <a:pt x="280" y="224"/>
                  </a:lnTo>
                  <a:lnTo>
                    <a:pt x="340" y="174"/>
                  </a:lnTo>
                  <a:lnTo>
                    <a:pt x="404" y="129"/>
                  </a:lnTo>
                  <a:lnTo>
                    <a:pt x="471" y="92"/>
                  </a:lnTo>
                  <a:lnTo>
                    <a:pt x="543" y="60"/>
                  </a:lnTo>
                  <a:lnTo>
                    <a:pt x="618" y="33"/>
                  </a:lnTo>
                  <a:lnTo>
                    <a:pt x="696" y="15"/>
                  </a:lnTo>
                  <a:lnTo>
                    <a:pt x="777" y="3"/>
                  </a:lnTo>
                  <a:lnTo>
                    <a:pt x="8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31" name="1"/>
          <p:cNvSpPr txBox="1">
            <a:spLocks noChangeArrowheads="1"/>
          </p:cNvSpPr>
          <p:nvPr/>
        </p:nvSpPr>
        <p:spPr bwMode="auto">
          <a:xfrm>
            <a:off x="1549069" y="4591531"/>
            <a:ext cx="8972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1"/>
          <p:cNvSpPr txBox="1">
            <a:spLocks noChangeArrowheads="1"/>
          </p:cNvSpPr>
          <p:nvPr/>
        </p:nvSpPr>
        <p:spPr bwMode="auto">
          <a:xfrm>
            <a:off x="892402" y="5074988"/>
            <a:ext cx="2247962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3" name="矩形 32"/>
          <p:cNvSpPr/>
          <p:nvPr/>
        </p:nvSpPr>
        <p:spPr>
          <a:xfrm>
            <a:off x="4008989" y="4536569"/>
            <a:ext cx="1380604" cy="356047"/>
          </a:xfrm>
          <a:prstGeom prst="rect">
            <a:avLst/>
          </a:prstGeom>
          <a:solidFill>
            <a:srgbClr val="B09F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4" name="1"/>
          <p:cNvSpPr txBox="1">
            <a:spLocks noChangeArrowheads="1"/>
          </p:cNvSpPr>
          <p:nvPr/>
        </p:nvSpPr>
        <p:spPr bwMode="auto">
          <a:xfrm>
            <a:off x="4256819" y="4591531"/>
            <a:ext cx="8972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1"/>
          <p:cNvSpPr txBox="1">
            <a:spLocks noChangeArrowheads="1"/>
          </p:cNvSpPr>
          <p:nvPr/>
        </p:nvSpPr>
        <p:spPr bwMode="auto">
          <a:xfrm>
            <a:off x="3600152" y="5074988"/>
            <a:ext cx="2247962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6" name="矩形 35"/>
          <p:cNvSpPr/>
          <p:nvPr/>
        </p:nvSpPr>
        <p:spPr>
          <a:xfrm>
            <a:off x="6794360" y="4591433"/>
            <a:ext cx="1380604" cy="356047"/>
          </a:xfrm>
          <a:prstGeom prst="rect">
            <a:avLst/>
          </a:prstGeom>
          <a:solidFill>
            <a:srgbClr val="7E8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1"/>
          <p:cNvSpPr txBox="1">
            <a:spLocks noChangeArrowheads="1"/>
          </p:cNvSpPr>
          <p:nvPr/>
        </p:nvSpPr>
        <p:spPr bwMode="auto">
          <a:xfrm>
            <a:off x="7042190" y="4646395"/>
            <a:ext cx="8972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8" name="1"/>
          <p:cNvSpPr txBox="1">
            <a:spLocks noChangeArrowheads="1"/>
          </p:cNvSpPr>
          <p:nvPr/>
        </p:nvSpPr>
        <p:spPr bwMode="auto">
          <a:xfrm>
            <a:off x="6385523" y="5129852"/>
            <a:ext cx="2247962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9" name="矩形 38"/>
          <p:cNvSpPr/>
          <p:nvPr/>
        </p:nvSpPr>
        <p:spPr>
          <a:xfrm>
            <a:off x="9502110" y="4591433"/>
            <a:ext cx="1380604" cy="356047"/>
          </a:xfrm>
          <a:prstGeom prst="rect">
            <a:avLst/>
          </a:prstGeom>
          <a:solidFill>
            <a:srgbClr val="C7C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0" name="1"/>
          <p:cNvSpPr txBox="1">
            <a:spLocks noChangeArrowheads="1"/>
          </p:cNvSpPr>
          <p:nvPr/>
        </p:nvSpPr>
        <p:spPr bwMode="auto">
          <a:xfrm>
            <a:off x="9749940" y="4646395"/>
            <a:ext cx="89728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1"/>
          <p:cNvSpPr txBox="1">
            <a:spLocks noChangeArrowheads="1"/>
          </p:cNvSpPr>
          <p:nvPr/>
        </p:nvSpPr>
        <p:spPr bwMode="auto">
          <a:xfrm>
            <a:off x="9093273" y="5129852"/>
            <a:ext cx="2247962" cy="79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223216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0"/>
            <a:ext cx="4716380" cy="685800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63040" y="3792354"/>
            <a:ext cx="10530038" cy="2310063"/>
          </a:xfrm>
          <a:prstGeom prst="rect">
            <a:avLst/>
          </a:prstGeom>
          <a:solidFill>
            <a:srgbClr val="7E887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1"/>
          <p:cNvSpPr txBox="1">
            <a:spLocks noChangeArrowheads="1"/>
          </p:cNvSpPr>
          <p:nvPr/>
        </p:nvSpPr>
        <p:spPr bwMode="auto">
          <a:xfrm flipH="1">
            <a:off x="2208701" y="4412216"/>
            <a:ext cx="11716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1"/>
          <p:cNvSpPr txBox="1">
            <a:spLocks noChangeArrowheads="1"/>
          </p:cNvSpPr>
          <p:nvPr/>
        </p:nvSpPr>
        <p:spPr bwMode="auto">
          <a:xfrm flipH="1">
            <a:off x="2208701" y="4709506"/>
            <a:ext cx="21871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 flipH="1">
            <a:off x="5680801" y="4412216"/>
            <a:ext cx="11716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 flipH="1">
            <a:off x="5680801" y="4709506"/>
            <a:ext cx="21871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 flipH="1">
            <a:off x="9059584" y="4412216"/>
            <a:ext cx="11716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1"/>
          <p:cNvSpPr txBox="1">
            <a:spLocks noChangeArrowheads="1"/>
          </p:cNvSpPr>
          <p:nvPr/>
        </p:nvSpPr>
        <p:spPr bwMode="auto">
          <a:xfrm flipH="1">
            <a:off x="9059584" y="4709506"/>
            <a:ext cx="21871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5669937" y="1921402"/>
            <a:ext cx="568787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537617" y="1389110"/>
            <a:ext cx="2614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Review of work content</a:t>
            </a:r>
          </a:p>
        </p:txBody>
      </p:sp>
      <p:sp>
        <p:nvSpPr>
          <p:cNvPr id="15" name="PA_文本框 2"/>
          <p:cNvSpPr txBox="1"/>
          <p:nvPr>
            <p:custDataLst>
              <p:tags r:id="rId1"/>
            </p:custDataLst>
          </p:nvPr>
        </p:nvSpPr>
        <p:spPr>
          <a:xfrm>
            <a:off x="5546316" y="814437"/>
            <a:ext cx="2875442" cy="683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r>
              <a:rPr lang="zh-CN" altLang="en-US" sz="3200" b="0" dirty="0">
                <a:solidFill>
                  <a:srgbClr val="7E887D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工作内容回顾</a:t>
            </a:r>
            <a:endParaRPr lang="en-US" sz="3200" b="0" dirty="0">
              <a:solidFill>
                <a:srgbClr val="7E887D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571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6748364" y="4704849"/>
            <a:ext cx="5443637" cy="2153151"/>
          </a:xfrm>
          <a:custGeom>
            <a:avLst/>
            <a:gdLst>
              <a:gd name="connsiteX0" fmla="*/ 4820955 w 5443637"/>
              <a:gd name="connsiteY0" fmla="*/ 1710 h 2153151"/>
              <a:gd name="connsiteX1" fmla="*/ 4936706 w 5443637"/>
              <a:gd name="connsiteY1" fmla="*/ 1902 h 2153151"/>
              <a:gd name="connsiteX2" fmla="*/ 5425038 w 5443637"/>
              <a:gd name="connsiteY2" fmla="*/ 103193 h 2153151"/>
              <a:gd name="connsiteX3" fmla="*/ 5443637 w 5443637"/>
              <a:gd name="connsiteY3" fmla="*/ 110181 h 2153151"/>
              <a:gd name="connsiteX4" fmla="*/ 5443637 w 5443637"/>
              <a:gd name="connsiteY4" fmla="*/ 2153151 h 2153151"/>
              <a:gd name="connsiteX5" fmla="*/ 0 w 5443637"/>
              <a:gd name="connsiteY5" fmla="*/ 2153151 h 2153151"/>
              <a:gd name="connsiteX6" fmla="*/ 49 w 5443637"/>
              <a:gd name="connsiteY6" fmla="*/ 2147092 h 2153151"/>
              <a:gd name="connsiteX7" fmla="*/ 2722897 w 5443637"/>
              <a:gd name="connsiteY7" fmla="*/ 945178 h 2153151"/>
              <a:gd name="connsiteX8" fmla="*/ 4820955 w 5443637"/>
              <a:gd name="connsiteY8" fmla="*/ 1710 h 2153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43637" h="2153151">
                <a:moveTo>
                  <a:pt x="4820955" y="1710"/>
                </a:moveTo>
                <a:cubicBezTo>
                  <a:pt x="4860212" y="-598"/>
                  <a:pt x="4898807" y="-605"/>
                  <a:pt x="4936706" y="1902"/>
                </a:cubicBezTo>
                <a:cubicBezTo>
                  <a:pt x="5088304" y="11929"/>
                  <a:pt x="5257548" y="46219"/>
                  <a:pt x="5425038" y="103193"/>
                </a:cubicBezTo>
                <a:lnTo>
                  <a:pt x="5443637" y="110181"/>
                </a:lnTo>
                <a:lnTo>
                  <a:pt x="5443637" y="2153151"/>
                </a:lnTo>
                <a:lnTo>
                  <a:pt x="0" y="2153151"/>
                </a:lnTo>
                <a:lnTo>
                  <a:pt x="49" y="2147092"/>
                </a:lnTo>
                <a:cubicBezTo>
                  <a:pt x="70034" y="802590"/>
                  <a:pt x="1925655" y="1313495"/>
                  <a:pt x="2722897" y="945178"/>
                </a:cubicBezTo>
                <a:cubicBezTo>
                  <a:pt x="3494422" y="588743"/>
                  <a:pt x="4232107" y="36324"/>
                  <a:pt x="4820955" y="1710"/>
                </a:cubicBezTo>
                <a:close/>
              </a:path>
            </a:pathLst>
          </a:custGeom>
          <a:solidFill>
            <a:srgbClr val="B09F8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448907" y="4604189"/>
            <a:ext cx="5727050" cy="2277873"/>
          </a:xfrm>
          <a:custGeom>
            <a:avLst/>
            <a:gdLst>
              <a:gd name="connsiteX0" fmla="*/ 0 w 7507705"/>
              <a:gd name="connsiteY0" fmla="*/ 2310063 h 2310063"/>
              <a:gd name="connsiteX1" fmla="*/ 1443789 w 7507705"/>
              <a:gd name="connsiteY1" fmla="*/ 981777 h 2310063"/>
              <a:gd name="connsiteX2" fmla="*/ 5111015 w 7507705"/>
              <a:gd name="connsiteY2" fmla="*/ 0 h 2310063"/>
              <a:gd name="connsiteX3" fmla="*/ 7507705 w 7507705"/>
              <a:gd name="connsiteY3" fmla="*/ 760396 h 2310063"/>
              <a:gd name="connsiteX0" fmla="*/ 0 w 7517330"/>
              <a:gd name="connsiteY0" fmla="*/ 2252312 h 2252312"/>
              <a:gd name="connsiteX1" fmla="*/ 1453414 w 7517330"/>
              <a:gd name="connsiteY1" fmla="*/ 98177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453414 w 7517330"/>
              <a:gd name="connsiteY1" fmla="*/ 98177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453414 w 7517330"/>
              <a:gd name="connsiteY1" fmla="*/ 98177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511166 w 7517330"/>
              <a:gd name="connsiteY1" fmla="*/ 136678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511166 w 7517330"/>
              <a:gd name="connsiteY1" fmla="*/ 136678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517330"/>
              <a:gd name="connsiteY0" fmla="*/ 2252312 h 2252312"/>
              <a:gd name="connsiteX1" fmla="*/ 1511166 w 7517330"/>
              <a:gd name="connsiteY1" fmla="*/ 1366787 h 2252312"/>
              <a:gd name="connsiteX2" fmla="*/ 5120640 w 7517330"/>
              <a:gd name="connsiteY2" fmla="*/ 0 h 2252312"/>
              <a:gd name="connsiteX3" fmla="*/ 7517330 w 7517330"/>
              <a:gd name="connsiteY3" fmla="*/ 760396 h 2252312"/>
              <a:gd name="connsiteX0" fmla="*/ 0 w 7449953"/>
              <a:gd name="connsiteY0" fmla="*/ 2252312 h 2252312"/>
              <a:gd name="connsiteX1" fmla="*/ 1443789 w 7449953"/>
              <a:gd name="connsiteY1" fmla="*/ 1366787 h 2252312"/>
              <a:gd name="connsiteX2" fmla="*/ 5053263 w 7449953"/>
              <a:gd name="connsiteY2" fmla="*/ 0 h 2252312"/>
              <a:gd name="connsiteX3" fmla="*/ 7449953 w 7449953"/>
              <a:gd name="connsiteY3" fmla="*/ 760396 h 2252312"/>
              <a:gd name="connsiteX0" fmla="*/ 0 w 7449953"/>
              <a:gd name="connsiteY0" fmla="*/ 2286069 h 2286069"/>
              <a:gd name="connsiteX1" fmla="*/ 1443789 w 7449953"/>
              <a:gd name="connsiteY1" fmla="*/ 1400544 h 2286069"/>
              <a:gd name="connsiteX2" fmla="*/ 5053263 w 7449953"/>
              <a:gd name="connsiteY2" fmla="*/ 33757 h 2286069"/>
              <a:gd name="connsiteX3" fmla="*/ 7449953 w 7449953"/>
              <a:gd name="connsiteY3" fmla="*/ 794153 h 2286069"/>
              <a:gd name="connsiteX0" fmla="*/ 0 w 7449953"/>
              <a:gd name="connsiteY0" fmla="*/ 2276635 h 2276635"/>
              <a:gd name="connsiteX1" fmla="*/ 1443789 w 7449953"/>
              <a:gd name="connsiteY1" fmla="*/ 1391110 h 2276635"/>
              <a:gd name="connsiteX2" fmla="*/ 5005137 w 7449953"/>
              <a:gd name="connsiteY2" fmla="*/ 33948 h 2276635"/>
              <a:gd name="connsiteX3" fmla="*/ 7449953 w 7449953"/>
              <a:gd name="connsiteY3" fmla="*/ 784719 h 2276635"/>
              <a:gd name="connsiteX0" fmla="*/ 0 w 6391174"/>
              <a:gd name="connsiteY0" fmla="*/ 2242736 h 2242736"/>
              <a:gd name="connsiteX1" fmla="*/ 1443789 w 6391174"/>
              <a:gd name="connsiteY1" fmla="*/ 1357211 h 2242736"/>
              <a:gd name="connsiteX2" fmla="*/ 5005137 w 6391174"/>
              <a:gd name="connsiteY2" fmla="*/ 49 h 2242736"/>
              <a:gd name="connsiteX3" fmla="*/ 6391174 w 6391174"/>
              <a:gd name="connsiteY3" fmla="*/ 1405338 h 2242736"/>
              <a:gd name="connsiteX0" fmla="*/ 0 w 6391174"/>
              <a:gd name="connsiteY0" fmla="*/ 2242736 h 2242736"/>
              <a:gd name="connsiteX1" fmla="*/ 1443789 w 6391174"/>
              <a:gd name="connsiteY1" fmla="*/ 1357211 h 2242736"/>
              <a:gd name="connsiteX2" fmla="*/ 5005137 w 6391174"/>
              <a:gd name="connsiteY2" fmla="*/ 49 h 2242736"/>
              <a:gd name="connsiteX3" fmla="*/ 6391174 w 6391174"/>
              <a:gd name="connsiteY3" fmla="*/ 1405338 h 2242736"/>
              <a:gd name="connsiteX0" fmla="*/ 0 w 6391174"/>
              <a:gd name="connsiteY0" fmla="*/ 2243091 h 2243091"/>
              <a:gd name="connsiteX1" fmla="*/ 2531444 w 6391174"/>
              <a:gd name="connsiteY1" fmla="*/ 1270938 h 2243091"/>
              <a:gd name="connsiteX2" fmla="*/ 5005137 w 6391174"/>
              <a:gd name="connsiteY2" fmla="*/ 404 h 2243091"/>
              <a:gd name="connsiteX3" fmla="*/ 6391174 w 6391174"/>
              <a:gd name="connsiteY3" fmla="*/ 1405693 h 2243091"/>
              <a:gd name="connsiteX0" fmla="*/ 0 w 6391174"/>
              <a:gd name="connsiteY0" fmla="*/ 2243007 h 2243007"/>
              <a:gd name="connsiteX1" fmla="*/ 2531444 w 6391174"/>
              <a:gd name="connsiteY1" fmla="*/ 1270854 h 2243007"/>
              <a:gd name="connsiteX2" fmla="*/ 5005137 w 6391174"/>
              <a:gd name="connsiteY2" fmla="*/ 320 h 2243007"/>
              <a:gd name="connsiteX3" fmla="*/ 6391174 w 6391174"/>
              <a:gd name="connsiteY3" fmla="*/ 1405609 h 2243007"/>
              <a:gd name="connsiteX0" fmla="*/ 0 w 6391174"/>
              <a:gd name="connsiteY0" fmla="*/ 2281578 h 2281578"/>
              <a:gd name="connsiteX1" fmla="*/ 2531444 w 6391174"/>
              <a:gd name="connsiteY1" fmla="*/ 1309425 h 2281578"/>
              <a:gd name="connsiteX2" fmla="*/ 4754880 w 6391174"/>
              <a:gd name="connsiteY2" fmla="*/ 390 h 2281578"/>
              <a:gd name="connsiteX3" fmla="*/ 6391174 w 6391174"/>
              <a:gd name="connsiteY3" fmla="*/ 1444180 h 2281578"/>
              <a:gd name="connsiteX0" fmla="*/ 17 w 6391191"/>
              <a:gd name="connsiteY0" fmla="*/ 2281578 h 2281578"/>
              <a:gd name="connsiteX1" fmla="*/ 2531461 w 6391191"/>
              <a:gd name="connsiteY1" fmla="*/ 1309425 h 2281578"/>
              <a:gd name="connsiteX2" fmla="*/ 4754897 w 6391191"/>
              <a:gd name="connsiteY2" fmla="*/ 390 h 2281578"/>
              <a:gd name="connsiteX3" fmla="*/ 6391191 w 6391191"/>
              <a:gd name="connsiteY3" fmla="*/ 1444180 h 2281578"/>
              <a:gd name="connsiteX0" fmla="*/ 19 w 6285315"/>
              <a:gd name="connsiteY0" fmla="*/ 2271953 h 2271953"/>
              <a:gd name="connsiteX1" fmla="*/ 2425585 w 6285315"/>
              <a:gd name="connsiteY1" fmla="*/ 1309425 h 2271953"/>
              <a:gd name="connsiteX2" fmla="*/ 4649021 w 6285315"/>
              <a:gd name="connsiteY2" fmla="*/ 390 h 2271953"/>
              <a:gd name="connsiteX3" fmla="*/ 6285315 w 6285315"/>
              <a:gd name="connsiteY3" fmla="*/ 1444180 h 2271953"/>
              <a:gd name="connsiteX0" fmla="*/ 19 w 6285315"/>
              <a:gd name="connsiteY0" fmla="*/ 2271953 h 2271953"/>
              <a:gd name="connsiteX1" fmla="*/ 2425585 w 6285315"/>
              <a:gd name="connsiteY1" fmla="*/ 1309425 h 2271953"/>
              <a:gd name="connsiteX2" fmla="*/ 4649021 w 6285315"/>
              <a:gd name="connsiteY2" fmla="*/ 390 h 2271953"/>
              <a:gd name="connsiteX3" fmla="*/ 6285315 w 6285315"/>
              <a:gd name="connsiteY3" fmla="*/ 1444180 h 2271953"/>
              <a:gd name="connsiteX0" fmla="*/ 19 w 6285315"/>
              <a:gd name="connsiteY0" fmla="*/ 2282053 h 2282053"/>
              <a:gd name="connsiteX1" fmla="*/ 2425585 w 6285315"/>
              <a:gd name="connsiteY1" fmla="*/ 1319525 h 2282053"/>
              <a:gd name="connsiteX2" fmla="*/ 4649021 w 6285315"/>
              <a:gd name="connsiteY2" fmla="*/ 10490 h 2282053"/>
              <a:gd name="connsiteX3" fmla="*/ 6285315 w 6285315"/>
              <a:gd name="connsiteY3" fmla="*/ 1454280 h 2282053"/>
              <a:gd name="connsiteX0" fmla="*/ 19 w 5753482"/>
              <a:gd name="connsiteY0" fmla="*/ 2319564 h 2319564"/>
              <a:gd name="connsiteX1" fmla="*/ 2425585 w 5753482"/>
              <a:gd name="connsiteY1" fmla="*/ 1357036 h 2319564"/>
              <a:gd name="connsiteX2" fmla="*/ 4649021 w 5753482"/>
              <a:gd name="connsiteY2" fmla="*/ 48001 h 2319564"/>
              <a:gd name="connsiteX3" fmla="*/ 5753482 w 5753482"/>
              <a:gd name="connsiteY3" fmla="*/ 1010528 h 2319564"/>
              <a:gd name="connsiteX0" fmla="*/ 19 w 5753482"/>
              <a:gd name="connsiteY0" fmla="*/ 2277873 h 2277873"/>
              <a:gd name="connsiteX1" fmla="*/ 2425585 w 5753482"/>
              <a:gd name="connsiteY1" fmla="*/ 1315345 h 2277873"/>
              <a:gd name="connsiteX2" fmla="*/ 4649021 w 5753482"/>
              <a:gd name="connsiteY2" fmla="*/ 6310 h 2277873"/>
              <a:gd name="connsiteX3" fmla="*/ 5753482 w 5753482"/>
              <a:gd name="connsiteY3" fmla="*/ 968837 h 2277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3482" h="2277873">
                <a:moveTo>
                  <a:pt x="19" y="2277873"/>
                </a:moveTo>
                <a:cubicBezTo>
                  <a:pt x="-6399" y="1113216"/>
                  <a:pt x="1650751" y="1693939"/>
                  <a:pt x="2425585" y="1315345"/>
                </a:cubicBezTo>
                <a:cubicBezTo>
                  <a:pt x="3200419" y="936751"/>
                  <a:pt x="4094372" y="64061"/>
                  <a:pt x="4649021" y="6310"/>
                </a:cubicBezTo>
                <a:cubicBezTo>
                  <a:pt x="5203670" y="-51441"/>
                  <a:pt x="5560400" y="288652"/>
                  <a:pt x="5753482" y="968837"/>
                </a:cubicBezTo>
              </a:path>
            </a:pathLst>
          </a:custGeom>
          <a:noFill/>
          <a:ln>
            <a:solidFill>
              <a:srgbClr val="B09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 rot="10800000" flipH="1">
            <a:off x="-1" y="-12557"/>
            <a:ext cx="3674788" cy="2424421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6001" h="2346051">
                <a:moveTo>
                  <a:pt x="914344" y="1091"/>
                </a:moveTo>
                <a:cubicBezTo>
                  <a:pt x="1423084" y="17657"/>
                  <a:pt x="1952843" y="222610"/>
                  <a:pt x="2430863" y="596106"/>
                </a:cubicBezTo>
                <a:cubicBezTo>
                  <a:pt x="3174449" y="1177101"/>
                  <a:pt x="3830778" y="1805516"/>
                  <a:pt x="3438830" y="2307077"/>
                </a:cubicBezTo>
                <a:lnTo>
                  <a:pt x="3401736" y="2346051"/>
                </a:lnTo>
                <a:lnTo>
                  <a:pt x="0" y="2346051"/>
                </a:lnTo>
                <a:lnTo>
                  <a:pt x="0" y="199042"/>
                </a:lnTo>
                <a:lnTo>
                  <a:pt x="98382" y="151316"/>
                </a:lnTo>
                <a:cubicBezTo>
                  <a:pt x="355565" y="40829"/>
                  <a:pt x="631711" y="-8113"/>
                  <a:pt x="914344" y="1091"/>
                </a:cubicBezTo>
                <a:close/>
              </a:path>
            </a:pathLst>
          </a:custGeom>
          <a:solidFill>
            <a:srgbClr val="7E887D">
              <a:alpha val="9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 rot="11076794" flipH="1">
            <a:off x="74617" y="-169086"/>
            <a:ext cx="4040184" cy="2377694"/>
          </a:xfrm>
          <a:custGeom>
            <a:avLst/>
            <a:gdLst>
              <a:gd name="connsiteX0" fmla="*/ 914344 w 3556001"/>
              <a:gd name="connsiteY0" fmla="*/ 1091 h 2346051"/>
              <a:gd name="connsiteX1" fmla="*/ 2430863 w 3556001"/>
              <a:gd name="connsiteY1" fmla="*/ 596106 h 2346051"/>
              <a:gd name="connsiteX2" fmla="*/ 3438830 w 3556001"/>
              <a:gd name="connsiteY2" fmla="*/ 2307077 h 2346051"/>
              <a:gd name="connsiteX3" fmla="*/ 3401736 w 3556001"/>
              <a:gd name="connsiteY3" fmla="*/ 2346051 h 2346051"/>
              <a:gd name="connsiteX4" fmla="*/ 0 w 3556001"/>
              <a:gd name="connsiteY4" fmla="*/ 2346051 h 2346051"/>
              <a:gd name="connsiteX5" fmla="*/ 0 w 3556001"/>
              <a:gd name="connsiteY5" fmla="*/ 199042 h 2346051"/>
              <a:gd name="connsiteX6" fmla="*/ 98382 w 3556001"/>
              <a:gd name="connsiteY6" fmla="*/ 151316 h 2346051"/>
              <a:gd name="connsiteX7" fmla="*/ 914344 w 3556001"/>
              <a:gd name="connsiteY7" fmla="*/ 1091 h 2346051"/>
              <a:gd name="connsiteX0" fmla="*/ 914344 w 3560405"/>
              <a:gd name="connsiteY0" fmla="*/ 1091 h 2346051"/>
              <a:gd name="connsiteX1" fmla="*/ 2469465 w 3560405"/>
              <a:gd name="connsiteY1" fmla="*/ 728614 h 2346051"/>
              <a:gd name="connsiteX2" fmla="*/ 3438830 w 3560405"/>
              <a:gd name="connsiteY2" fmla="*/ 2307077 h 2346051"/>
              <a:gd name="connsiteX3" fmla="*/ 3401736 w 3560405"/>
              <a:gd name="connsiteY3" fmla="*/ 2346051 h 2346051"/>
              <a:gd name="connsiteX4" fmla="*/ 0 w 3560405"/>
              <a:gd name="connsiteY4" fmla="*/ 2346051 h 2346051"/>
              <a:gd name="connsiteX5" fmla="*/ 0 w 3560405"/>
              <a:gd name="connsiteY5" fmla="*/ 199042 h 2346051"/>
              <a:gd name="connsiteX6" fmla="*/ 98382 w 3560405"/>
              <a:gd name="connsiteY6" fmla="*/ 151316 h 2346051"/>
              <a:gd name="connsiteX7" fmla="*/ 914344 w 3560405"/>
              <a:gd name="connsiteY7" fmla="*/ 1091 h 2346051"/>
              <a:gd name="connsiteX0" fmla="*/ 914344 w 3401736"/>
              <a:gd name="connsiteY0" fmla="*/ 1091 h 2346051"/>
              <a:gd name="connsiteX1" fmla="*/ 2469465 w 3401736"/>
              <a:gd name="connsiteY1" fmla="*/ 728614 h 2346051"/>
              <a:gd name="connsiteX2" fmla="*/ 3013784 w 3401736"/>
              <a:gd name="connsiteY2" fmla="*/ 1847630 h 2346051"/>
              <a:gd name="connsiteX3" fmla="*/ 3401736 w 3401736"/>
              <a:gd name="connsiteY3" fmla="*/ 2346051 h 2346051"/>
              <a:gd name="connsiteX4" fmla="*/ 0 w 3401736"/>
              <a:gd name="connsiteY4" fmla="*/ 2346051 h 2346051"/>
              <a:gd name="connsiteX5" fmla="*/ 0 w 3401736"/>
              <a:gd name="connsiteY5" fmla="*/ 199042 h 2346051"/>
              <a:gd name="connsiteX6" fmla="*/ 98382 w 3401736"/>
              <a:gd name="connsiteY6" fmla="*/ 151316 h 2346051"/>
              <a:gd name="connsiteX7" fmla="*/ 914344 w 3401736"/>
              <a:gd name="connsiteY7" fmla="*/ 1091 h 2346051"/>
              <a:gd name="connsiteX0" fmla="*/ 914344 w 3143791"/>
              <a:gd name="connsiteY0" fmla="*/ 1091 h 2346051"/>
              <a:gd name="connsiteX1" fmla="*/ 2469465 w 3143791"/>
              <a:gd name="connsiteY1" fmla="*/ 728614 h 2346051"/>
              <a:gd name="connsiteX2" fmla="*/ 3013784 w 3143791"/>
              <a:gd name="connsiteY2" fmla="*/ 1847630 h 2346051"/>
              <a:gd name="connsiteX3" fmla="*/ 0 w 3143791"/>
              <a:gd name="connsiteY3" fmla="*/ 2346051 h 2346051"/>
              <a:gd name="connsiteX4" fmla="*/ 0 w 3143791"/>
              <a:gd name="connsiteY4" fmla="*/ 199042 h 2346051"/>
              <a:gd name="connsiteX5" fmla="*/ 98382 w 3143791"/>
              <a:gd name="connsiteY5" fmla="*/ 151316 h 2346051"/>
              <a:gd name="connsiteX6" fmla="*/ 914344 w 3143791"/>
              <a:gd name="connsiteY6" fmla="*/ 1091 h 2346051"/>
              <a:gd name="connsiteX0" fmla="*/ 0 w 3143791"/>
              <a:gd name="connsiteY0" fmla="*/ 2346051 h 2405814"/>
              <a:gd name="connsiteX1" fmla="*/ 0 w 3143791"/>
              <a:gd name="connsiteY1" fmla="*/ 199042 h 2405814"/>
              <a:gd name="connsiteX2" fmla="*/ 98382 w 3143791"/>
              <a:gd name="connsiteY2" fmla="*/ 151316 h 2405814"/>
              <a:gd name="connsiteX3" fmla="*/ 914344 w 3143791"/>
              <a:gd name="connsiteY3" fmla="*/ 1091 h 2405814"/>
              <a:gd name="connsiteX4" fmla="*/ 2469465 w 3143791"/>
              <a:gd name="connsiteY4" fmla="*/ 728614 h 2405814"/>
              <a:gd name="connsiteX5" fmla="*/ 3013784 w 3143791"/>
              <a:gd name="connsiteY5" fmla="*/ 1847630 h 2405814"/>
              <a:gd name="connsiteX6" fmla="*/ 57948 w 3143791"/>
              <a:gd name="connsiteY6" fmla="*/ 2405814 h 2405814"/>
              <a:gd name="connsiteX0" fmla="*/ 0 w 3143791"/>
              <a:gd name="connsiteY0" fmla="*/ 2346051 h 2346051"/>
              <a:gd name="connsiteX1" fmla="*/ 0 w 3143791"/>
              <a:gd name="connsiteY1" fmla="*/ 199042 h 2346051"/>
              <a:gd name="connsiteX2" fmla="*/ 98382 w 3143791"/>
              <a:gd name="connsiteY2" fmla="*/ 151316 h 2346051"/>
              <a:gd name="connsiteX3" fmla="*/ 914344 w 3143791"/>
              <a:gd name="connsiteY3" fmla="*/ 1091 h 2346051"/>
              <a:gd name="connsiteX4" fmla="*/ 2469465 w 3143791"/>
              <a:gd name="connsiteY4" fmla="*/ 728614 h 2346051"/>
              <a:gd name="connsiteX5" fmla="*/ 3013784 w 3143791"/>
              <a:gd name="connsiteY5" fmla="*/ 1847630 h 2346051"/>
              <a:gd name="connsiteX6" fmla="*/ 2212347 w 3143791"/>
              <a:gd name="connsiteY6" fmla="*/ 2046590 h 2346051"/>
              <a:gd name="connsiteX0" fmla="*/ 0 w 3180028"/>
              <a:gd name="connsiteY0" fmla="*/ 538753 h 2046590"/>
              <a:gd name="connsiteX1" fmla="*/ 36237 w 3180028"/>
              <a:gd name="connsiteY1" fmla="*/ 199042 h 2046590"/>
              <a:gd name="connsiteX2" fmla="*/ 134619 w 3180028"/>
              <a:gd name="connsiteY2" fmla="*/ 151316 h 2046590"/>
              <a:gd name="connsiteX3" fmla="*/ 950581 w 3180028"/>
              <a:gd name="connsiteY3" fmla="*/ 1091 h 2046590"/>
              <a:gd name="connsiteX4" fmla="*/ 2505702 w 3180028"/>
              <a:gd name="connsiteY4" fmla="*/ 728614 h 2046590"/>
              <a:gd name="connsiteX5" fmla="*/ 3050021 w 3180028"/>
              <a:gd name="connsiteY5" fmla="*/ 1847630 h 2046590"/>
              <a:gd name="connsiteX6" fmla="*/ 2248584 w 3180028"/>
              <a:gd name="connsiteY6" fmla="*/ 2046590 h 2046590"/>
              <a:gd name="connsiteX0" fmla="*/ 0 w 3180028"/>
              <a:gd name="connsiteY0" fmla="*/ 538753 h 2046590"/>
              <a:gd name="connsiteX1" fmla="*/ 134619 w 3180028"/>
              <a:gd name="connsiteY1" fmla="*/ 151316 h 2046590"/>
              <a:gd name="connsiteX2" fmla="*/ 950581 w 3180028"/>
              <a:gd name="connsiteY2" fmla="*/ 1091 h 2046590"/>
              <a:gd name="connsiteX3" fmla="*/ 2505702 w 3180028"/>
              <a:gd name="connsiteY3" fmla="*/ 728614 h 2046590"/>
              <a:gd name="connsiteX4" fmla="*/ 3050021 w 3180028"/>
              <a:gd name="connsiteY4" fmla="*/ 1847630 h 2046590"/>
              <a:gd name="connsiteX5" fmla="*/ 2248584 w 3180028"/>
              <a:gd name="connsiteY5" fmla="*/ 2046590 h 2046590"/>
              <a:gd name="connsiteX0" fmla="*/ 0 w 3045409"/>
              <a:gd name="connsiteY0" fmla="*/ 151316 h 2046590"/>
              <a:gd name="connsiteX1" fmla="*/ 815962 w 3045409"/>
              <a:gd name="connsiteY1" fmla="*/ 1091 h 2046590"/>
              <a:gd name="connsiteX2" fmla="*/ 2371083 w 3045409"/>
              <a:gd name="connsiteY2" fmla="*/ 728614 h 2046590"/>
              <a:gd name="connsiteX3" fmla="*/ 2915402 w 3045409"/>
              <a:gd name="connsiteY3" fmla="*/ 1847630 h 2046590"/>
              <a:gd name="connsiteX4" fmla="*/ 2113965 w 3045409"/>
              <a:gd name="connsiteY4" fmla="*/ 2046590 h 2046590"/>
              <a:gd name="connsiteX0" fmla="*/ 0 w 3045409"/>
              <a:gd name="connsiteY0" fmla="*/ 151316 h 1847630"/>
              <a:gd name="connsiteX1" fmla="*/ 815962 w 3045409"/>
              <a:gd name="connsiteY1" fmla="*/ 1091 h 1847630"/>
              <a:gd name="connsiteX2" fmla="*/ 2371083 w 3045409"/>
              <a:gd name="connsiteY2" fmla="*/ 728614 h 1847630"/>
              <a:gd name="connsiteX3" fmla="*/ 2915402 w 3045409"/>
              <a:gd name="connsiteY3" fmla="*/ 1847630 h 1847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5409" h="1847630">
                <a:moveTo>
                  <a:pt x="0" y="151316"/>
                </a:moveTo>
                <a:cubicBezTo>
                  <a:pt x="257183" y="40829"/>
                  <a:pt x="533329" y="-8113"/>
                  <a:pt x="815962" y="1091"/>
                </a:cubicBezTo>
                <a:cubicBezTo>
                  <a:pt x="1324702" y="17657"/>
                  <a:pt x="2021176" y="420858"/>
                  <a:pt x="2371083" y="728614"/>
                </a:cubicBezTo>
                <a:cubicBezTo>
                  <a:pt x="2720990" y="1036370"/>
                  <a:pt x="3307350" y="1346069"/>
                  <a:pt x="2915402" y="1847630"/>
                </a:cubicBezTo>
              </a:path>
            </a:pathLst>
          </a:custGeom>
          <a:noFill/>
          <a:ln w="19050">
            <a:solidFill>
              <a:srgbClr val="B09F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 rot="10800000" flipH="1">
            <a:off x="2785626" y="771298"/>
            <a:ext cx="1153705" cy="856713"/>
          </a:xfrm>
          <a:custGeom>
            <a:avLst/>
            <a:gdLst>
              <a:gd name="connsiteX0" fmla="*/ 0 w 550333"/>
              <a:gd name="connsiteY0" fmla="*/ 287867 h 364067"/>
              <a:gd name="connsiteX1" fmla="*/ 245533 w 550333"/>
              <a:gd name="connsiteY1" fmla="*/ 0 h 364067"/>
              <a:gd name="connsiteX2" fmla="*/ 550333 w 550333"/>
              <a:gd name="connsiteY2" fmla="*/ 364067 h 364067"/>
              <a:gd name="connsiteX3" fmla="*/ 0 w 550333"/>
              <a:gd name="connsiteY3" fmla="*/ 287867 h 364067"/>
              <a:gd name="connsiteX0" fmla="*/ 0 w 554758"/>
              <a:gd name="connsiteY0" fmla="*/ 287867 h 380937"/>
              <a:gd name="connsiteX1" fmla="*/ 245533 w 554758"/>
              <a:gd name="connsiteY1" fmla="*/ 0 h 380937"/>
              <a:gd name="connsiteX2" fmla="*/ 550333 w 554758"/>
              <a:gd name="connsiteY2" fmla="*/ 364067 h 380937"/>
              <a:gd name="connsiteX3" fmla="*/ 0 w 554758"/>
              <a:gd name="connsiteY3" fmla="*/ 287867 h 380937"/>
              <a:gd name="connsiteX0" fmla="*/ 0 w 556881"/>
              <a:gd name="connsiteY0" fmla="*/ 287867 h 404820"/>
              <a:gd name="connsiteX1" fmla="*/ 245533 w 556881"/>
              <a:gd name="connsiteY1" fmla="*/ 0 h 404820"/>
              <a:gd name="connsiteX2" fmla="*/ 550333 w 556881"/>
              <a:gd name="connsiteY2" fmla="*/ 364067 h 404820"/>
              <a:gd name="connsiteX3" fmla="*/ 0 w 556881"/>
              <a:gd name="connsiteY3" fmla="*/ 287867 h 404820"/>
              <a:gd name="connsiteX0" fmla="*/ 0 w 499499"/>
              <a:gd name="connsiteY0" fmla="*/ 287867 h 380660"/>
              <a:gd name="connsiteX1" fmla="*/ 245533 w 499499"/>
              <a:gd name="connsiteY1" fmla="*/ 0 h 380660"/>
              <a:gd name="connsiteX2" fmla="*/ 491389 w 499499"/>
              <a:gd name="connsiteY2" fmla="*/ 332861 h 380660"/>
              <a:gd name="connsiteX3" fmla="*/ 0 w 499499"/>
              <a:gd name="connsiteY3" fmla="*/ 287867 h 380660"/>
              <a:gd name="connsiteX0" fmla="*/ 5364 w 502098"/>
              <a:gd name="connsiteY0" fmla="*/ 288039 h 380832"/>
              <a:gd name="connsiteX1" fmla="*/ 250897 w 502098"/>
              <a:gd name="connsiteY1" fmla="*/ 172 h 380832"/>
              <a:gd name="connsiteX2" fmla="*/ 496753 w 502098"/>
              <a:gd name="connsiteY2" fmla="*/ 333033 h 380832"/>
              <a:gd name="connsiteX3" fmla="*/ 5364 w 502098"/>
              <a:gd name="connsiteY3" fmla="*/ 288039 h 380832"/>
              <a:gd name="connsiteX0" fmla="*/ 6042 w 503451"/>
              <a:gd name="connsiteY0" fmla="*/ 291633 h 384426"/>
              <a:gd name="connsiteX1" fmla="*/ 251575 w 503451"/>
              <a:gd name="connsiteY1" fmla="*/ 3766 h 384426"/>
              <a:gd name="connsiteX2" fmla="*/ 497431 w 503451"/>
              <a:gd name="connsiteY2" fmla="*/ 336627 h 384426"/>
              <a:gd name="connsiteX3" fmla="*/ 6042 w 503451"/>
              <a:gd name="connsiteY3" fmla="*/ 291633 h 384426"/>
              <a:gd name="connsiteX0" fmla="*/ 6576 w 502883"/>
              <a:gd name="connsiteY0" fmla="*/ 254042 h 319353"/>
              <a:gd name="connsiteX1" fmla="*/ 234772 w 502883"/>
              <a:gd name="connsiteY1" fmla="*/ 4315 h 319353"/>
              <a:gd name="connsiteX2" fmla="*/ 497965 w 502883"/>
              <a:gd name="connsiteY2" fmla="*/ 299036 h 319353"/>
              <a:gd name="connsiteX3" fmla="*/ 6576 w 502883"/>
              <a:gd name="connsiteY3" fmla="*/ 254042 h 319353"/>
              <a:gd name="connsiteX0" fmla="*/ 6576 w 502883"/>
              <a:gd name="connsiteY0" fmla="*/ 254042 h 364273"/>
              <a:gd name="connsiteX1" fmla="*/ 234772 w 502883"/>
              <a:gd name="connsiteY1" fmla="*/ 4315 h 364273"/>
              <a:gd name="connsiteX2" fmla="*/ 497965 w 502883"/>
              <a:gd name="connsiteY2" fmla="*/ 299036 h 364273"/>
              <a:gd name="connsiteX3" fmla="*/ 6576 w 502883"/>
              <a:gd name="connsiteY3" fmla="*/ 254042 h 364273"/>
              <a:gd name="connsiteX0" fmla="*/ 6576 w 502883"/>
              <a:gd name="connsiteY0" fmla="*/ 254042 h 318227"/>
              <a:gd name="connsiteX1" fmla="*/ 234772 w 502883"/>
              <a:gd name="connsiteY1" fmla="*/ 4315 h 318227"/>
              <a:gd name="connsiteX2" fmla="*/ 497965 w 502883"/>
              <a:gd name="connsiteY2" fmla="*/ 299036 h 318227"/>
              <a:gd name="connsiteX3" fmla="*/ 6576 w 502883"/>
              <a:gd name="connsiteY3" fmla="*/ 254042 h 318227"/>
              <a:gd name="connsiteX0" fmla="*/ 7499 w 503806"/>
              <a:gd name="connsiteY0" fmla="*/ 256793 h 356445"/>
              <a:gd name="connsiteX1" fmla="*/ 235695 w 503806"/>
              <a:gd name="connsiteY1" fmla="*/ 7066 h 356445"/>
              <a:gd name="connsiteX2" fmla="*/ 498888 w 503806"/>
              <a:gd name="connsiteY2" fmla="*/ 301787 h 356445"/>
              <a:gd name="connsiteX3" fmla="*/ 7499 w 503806"/>
              <a:gd name="connsiteY3" fmla="*/ 256793 h 356445"/>
              <a:gd name="connsiteX0" fmla="*/ 3419 w 424423"/>
              <a:gd name="connsiteY0" fmla="*/ 249803 h 299206"/>
              <a:gd name="connsiteX1" fmla="*/ 231615 w 424423"/>
              <a:gd name="connsiteY1" fmla="*/ 76 h 299206"/>
              <a:gd name="connsiteX2" fmla="*/ 418527 w 424423"/>
              <a:gd name="connsiteY2" fmla="*/ 277460 h 299206"/>
              <a:gd name="connsiteX3" fmla="*/ 3419 w 424423"/>
              <a:gd name="connsiteY3" fmla="*/ 249803 h 299206"/>
              <a:gd name="connsiteX0" fmla="*/ 3419 w 443266"/>
              <a:gd name="connsiteY0" fmla="*/ 249803 h 328404"/>
              <a:gd name="connsiteX1" fmla="*/ 231615 w 443266"/>
              <a:gd name="connsiteY1" fmla="*/ 76 h 328404"/>
              <a:gd name="connsiteX2" fmla="*/ 418527 w 443266"/>
              <a:gd name="connsiteY2" fmla="*/ 277460 h 328404"/>
              <a:gd name="connsiteX3" fmla="*/ 3419 w 443266"/>
              <a:gd name="connsiteY3" fmla="*/ 249803 h 328404"/>
              <a:gd name="connsiteX0" fmla="*/ 5963 w 456159"/>
              <a:gd name="connsiteY0" fmla="*/ 249803 h 328404"/>
              <a:gd name="connsiteX1" fmla="*/ 234159 w 456159"/>
              <a:gd name="connsiteY1" fmla="*/ 76 h 328404"/>
              <a:gd name="connsiteX2" fmla="*/ 421071 w 456159"/>
              <a:gd name="connsiteY2" fmla="*/ 277460 h 328404"/>
              <a:gd name="connsiteX3" fmla="*/ 5963 w 456159"/>
              <a:gd name="connsiteY3" fmla="*/ 249803 h 328404"/>
              <a:gd name="connsiteX0" fmla="*/ 7001 w 457197"/>
              <a:gd name="connsiteY0" fmla="*/ 249820 h 339505"/>
              <a:gd name="connsiteX1" fmla="*/ 235197 w 457197"/>
              <a:gd name="connsiteY1" fmla="*/ 93 h 339505"/>
              <a:gd name="connsiteX2" fmla="*/ 422109 w 457197"/>
              <a:gd name="connsiteY2" fmla="*/ 277477 h 339505"/>
              <a:gd name="connsiteX3" fmla="*/ 7001 w 457197"/>
              <a:gd name="connsiteY3" fmla="*/ 249820 h 339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197" h="339505">
                <a:moveTo>
                  <a:pt x="7001" y="249820"/>
                </a:moveTo>
                <a:cubicBezTo>
                  <a:pt x="-27619" y="161981"/>
                  <a:pt x="68928" y="-4516"/>
                  <a:pt x="235197" y="93"/>
                </a:cubicBezTo>
                <a:cubicBezTo>
                  <a:pt x="401466" y="4702"/>
                  <a:pt x="519086" y="169977"/>
                  <a:pt x="422109" y="277477"/>
                </a:cubicBezTo>
                <a:cubicBezTo>
                  <a:pt x="325132" y="384977"/>
                  <a:pt x="41621" y="337659"/>
                  <a:pt x="7001" y="249820"/>
                </a:cubicBezTo>
                <a:close/>
              </a:path>
            </a:pathLst>
          </a:custGeom>
          <a:solidFill>
            <a:srgbClr val="D3C6B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" y="3980799"/>
            <a:ext cx="2696910" cy="2877201"/>
          </a:xfrm>
          <a:custGeom>
            <a:avLst/>
            <a:gdLst>
              <a:gd name="connsiteX0" fmla="*/ 544286 w 2696910"/>
              <a:gd name="connsiteY0" fmla="*/ 0 h 2877201"/>
              <a:gd name="connsiteX1" fmla="*/ 963433 w 2696910"/>
              <a:gd name="connsiteY1" fmla="*/ 0 h 2877201"/>
              <a:gd name="connsiteX2" fmla="*/ 863602 w 2696910"/>
              <a:gd name="connsiteY2" fmla="*/ 235601 h 2877201"/>
              <a:gd name="connsiteX3" fmla="*/ 1295402 w 2696910"/>
              <a:gd name="connsiteY3" fmla="*/ 1251601 h 2877201"/>
              <a:gd name="connsiteX4" fmla="*/ 2235202 w 2696910"/>
              <a:gd name="connsiteY4" fmla="*/ 1615668 h 2877201"/>
              <a:gd name="connsiteX5" fmla="*/ 2696910 w 2696910"/>
              <a:gd name="connsiteY5" fmla="*/ 1566660 h 2877201"/>
              <a:gd name="connsiteX6" fmla="*/ 2345527 w 2696910"/>
              <a:gd name="connsiteY6" fmla="*/ 1822492 h 2877201"/>
              <a:gd name="connsiteX7" fmla="*/ 2249971 w 2696910"/>
              <a:gd name="connsiteY7" fmla="*/ 2513427 h 2877201"/>
              <a:gd name="connsiteX8" fmla="*/ 2228573 w 2696910"/>
              <a:gd name="connsiteY8" fmla="*/ 2877201 h 2877201"/>
              <a:gd name="connsiteX9" fmla="*/ 0 w 2696910"/>
              <a:gd name="connsiteY9" fmla="*/ 2877201 h 2877201"/>
              <a:gd name="connsiteX10" fmla="*/ 0 w 2696910"/>
              <a:gd name="connsiteY10" fmla="*/ 76841 h 2877201"/>
              <a:gd name="connsiteX11" fmla="*/ 544286 w 2696910"/>
              <a:gd name="connsiteY11" fmla="*/ 0 h 2877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6910" h="2877201">
                <a:moveTo>
                  <a:pt x="544286" y="0"/>
                </a:moveTo>
                <a:lnTo>
                  <a:pt x="963433" y="0"/>
                </a:lnTo>
                <a:lnTo>
                  <a:pt x="863602" y="235601"/>
                </a:lnTo>
                <a:lnTo>
                  <a:pt x="1295402" y="1251601"/>
                </a:lnTo>
                <a:lnTo>
                  <a:pt x="2235202" y="1615668"/>
                </a:lnTo>
                <a:lnTo>
                  <a:pt x="2696910" y="1566660"/>
                </a:lnTo>
                <a:lnTo>
                  <a:pt x="2345527" y="1822492"/>
                </a:lnTo>
                <a:lnTo>
                  <a:pt x="2249971" y="2513427"/>
                </a:lnTo>
                <a:lnTo>
                  <a:pt x="2228573" y="2877201"/>
                </a:lnTo>
                <a:lnTo>
                  <a:pt x="0" y="2877201"/>
                </a:lnTo>
                <a:lnTo>
                  <a:pt x="0" y="76841"/>
                </a:lnTo>
                <a:lnTo>
                  <a:pt x="544286" y="0"/>
                </a:lnTo>
                <a:close/>
              </a:path>
            </a:pathLst>
          </a:cu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8345099">
            <a:off x="10156829" y="-192239"/>
            <a:ext cx="2288075" cy="1903194"/>
          </a:xfrm>
          <a:custGeom>
            <a:avLst/>
            <a:gdLst>
              <a:gd name="connsiteX0" fmla="*/ 1432313 w 2288075"/>
              <a:gd name="connsiteY0" fmla="*/ 38451 h 1903194"/>
              <a:gd name="connsiteX1" fmla="*/ 2288075 w 2288075"/>
              <a:gd name="connsiteY1" fmla="*/ 1227107 h 1903194"/>
              <a:gd name="connsiteX2" fmla="*/ 1348988 w 2288075"/>
              <a:gd name="connsiteY2" fmla="*/ 1903194 h 1903194"/>
              <a:gd name="connsiteX3" fmla="*/ 393925 w 2288075"/>
              <a:gd name="connsiteY3" fmla="*/ 1456330 h 1903194"/>
              <a:gd name="connsiteX4" fmla="*/ 0 w 2288075"/>
              <a:gd name="connsiteY4" fmla="*/ 0 h 1903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8075" h="1903194">
                <a:moveTo>
                  <a:pt x="1432313" y="38451"/>
                </a:moveTo>
                <a:lnTo>
                  <a:pt x="2288075" y="1227107"/>
                </a:lnTo>
                <a:lnTo>
                  <a:pt x="1348988" y="1903194"/>
                </a:lnTo>
                <a:lnTo>
                  <a:pt x="393925" y="145633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338817">
            <a:off x="10619672" y="965989"/>
            <a:ext cx="1602824" cy="1100351"/>
          </a:xfrm>
          <a:custGeom>
            <a:avLst/>
            <a:gdLst>
              <a:gd name="connsiteX0" fmla="*/ 0 w 2133600"/>
              <a:gd name="connsiteY0" fmla="*/ 0 h 1464733"/>
              <a:gd name="connsiteX1" fmla="*/ 1261533 w 2133600"/>
              <a:gd name="connsiteY1" fmla="*/ 33866 h 1464733"/>
              <a:gd name="connsiteX2" fmla="*/ 1820333 w 2133600"/>
              <a:gd name="connsiteY2" fmla="*/ 575733 h 1464733"/>
              <a:gd name="connsiteX3" fmla="*/ 2133600 w 2133600"/>
              <a:gd name="connsiteY3" fmla="*/ 1185333 h 1464733"/>
              <a:gd name="connsiteX4" fmla="*/ 1202266 w 2133600"/>
              <a:gd name="connsiteY4" fmla="*/ 1464733 h 1464733"/>
              <a:gd name="connsiteX5" fmla="*/ 279400 w 2133600"/>
              <a:gd name="connsiteY5" fmla="*/ 1032933 h 146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3600" h="1464733">
                <a:moveTo>
                  <a:pt x="0" y="0"/>
                </a:moveTo>
                <a:lnTo>
                  <a:pt x="1261533" y="33866"/>
                </a:lnTo>
                <a:lnTo>
                  <a:pt x="1820333" y="575733"/>
                </a:lnTo>
                <a:lnTo>
                  <a:pt x="2133600" y="1185333"/>
                </a:lnTo>
                <a:lnTo>
                  <a:pt x="1202266" y="1464733"/>
                </a:lnTo>
                <a:lnTo>
                  <a:pt x="279400" y="1032933"/>
                </a:lnTo>
                <a:close/>
              </a:path>
            </a:pathLst>
          </a:cu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7539782">
            <a:off x="2043453" y="6035628"/>
            <a:ext cx="1290854" cy="1112182"/>
          </a:xfrm>
          <a:custGeom>
            <a:avLst/>
            <a:gdLst>
              <a:gd name="connsiteX0" fmla="*/ 212150 w 1290854"/>
              <a:gd name="connsiteY0" fmla="*/ 784313 h 1112182"/>
              <a:gd name="connsiteX1" fmla="*/ 0 w 1290854"/>
              <a:gd name="connsiteY1" fmla="*/ 0 h 1112182"/>
              <a:gd name="connsiteX2" fmla="*/ 585403 w 1290854"/>
              <a:gd name="connsiteY2" fmla="*/ 15715 h 1112182"/>
              <a:gd name="connsiteX3" fmla="*/ 1290854 w 1290854"/>
              <a:gd name="connsiteY3" fmla="*/ 998792 h 1112182"/>
              <a:gd name="connsiteX4" fmla="*/ 912889 w 1290854"/>
              <a:gd name="connsiteY4" fmla="*/ 1112182 h 11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0854" h="1112182">
                <a:moveTo>
                  <a:pt x="212150" y="784313"/>
                </a:moveTo>
                <a:lnTo>
                  <a:pt x="0" y="0"/>
                </a:lnTo>
                <a:lnTo>
                  <a:pt x="585403" y="15715"/>
                </a:lnTo>
                <a:lnTo>
                  <a:pt x="1290854" y="998792"/>
                </a:lnTo>
                <a:lnTo>
                  <a:pt x="912889" y="1112182"/>
                </a:lnTo>
                <a:close/>
              </a:path>
            </a:pathLst>
          </a:custGeom>
        </p:spPr>
      </p:pic>
      <p:sp>
        <p:nvSpPr>
          <p:cNvPr id="16" name="文本框 15"/>
          <p:cNvSpPr txBox="1"/>
          <p:nvPr/>
        </p:nvSpPr>
        <p:spPr>
          <a:xfrm>
            <a:off x="3963114" y="3218213"/>
            <a:ext cx="42704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dirty="0">
                <a:solidFill>
                  <a:srgbClr val="7E8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of work difficulties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380645" y="3717818"/>
            <a:ext cx="7388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rgbClr val="7E88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18" name="PA_文本框 2"/>
          <p:cNvSpPr txBox="1"/>
          <p:nvPr>
            <p:custDataLst>
              <p:tags r:id="rId1"/>
            </p:custDataLst>
          </p:nvPr>
        </p:nvSpPr>
        <p:spPr>
          <a:xfrm>
            <a:off x="3194606" y="2165144"/>
            <a:ext cx="5802788" cy="103945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5600" b="0" dirty="0">
                <a:solidFill>
                  <a:srgbClr val="7E887D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工作难点分析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5133568" y="4605992"/>
            <a:ext cx="1978281" cy="397891"/>
          </a:xfrm>
          <a:prstGeom prst="roundRect">
            <a:avLst>
              <a:gd name="adj" fmla="val 50000"/>
            </a:avLst>
          </a:prstGeom>
          <a:solidFill>
            <a:srgbClr val="7E887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E887D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429474" y="4631362"/>
            <a:ext cx="13274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PART.02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04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88516" y="1202912"/>
            <a:ext cx="2614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of work difficulties</a:t>
            </a:r>
          </a:p>
        </p:txBody>
      </p:sp>
      <p:sp>
        <p:nvSpPr>
          <p:cNvPr id="3" name="PA_文本框 2"/>
          <p:cNvSpPr txBox="1"/>
          <p:nvPr>
            <p:custDataLst>
              <p:tags r:id="rId1"/>
            </p:custDataLst>
          </p:nvPr>
        </p:nvSpPr>
        <p:spPr>
          <a:xfrm>
            <a:off x="4644816" y="644662"/>
            <a:ext cx="2902367" cy="63286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3200" b="0" dirty="0">
                <a:solidFill>
                  <a:srgbClr val="7E887D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工作难点分析</a:t>
            </a:r>
            <a:endParaRPr lang="en-US" sz="3200" b="0" dirty="0">
              <a:solidFill>
                <a:srgbClr val="7E887D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2913" y="1752600"/>
            <a:ext cx="10886173" cy="4372341"/>
          </a:xfrm>
          <a:prstGeom prst="rect">
            <a:avLst/>
          </a:prstGeom>
          <a:solidFill>
            <a:srgbClr val="7E88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864993" y="5893934"/>
            <a:ext cx="462013" cy="462013"/>
          </a:xfrm>
          <a:prstGeom prst="ellipse">
            <a:avLst/>
          </a:prstGeom>
          <a:solidFill>
            <a:srgbClr val="B09F8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 5"/>
          <p:cNvSpPr/>
          <p:nvPr/>
        </p:nvSpPr>
        <p:spPr>
          <a:xfrm>
            <a:off x="6004560" y="6004625"/>
            <a:ext cx="182880" cy="240632"/>
          </a:xfrm>
          <a:prstGeom prst="chevron">
            <a:avLst>
              <a:gd name="adj" fmla="val 7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645919" y="2343049"/>
            <a:ext cx="3137836" cy="3137836"/>
          </a:xfrm>
          <a:prstGeom prst="ellipse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45671" y="2780387"/>
            <a:ext cx="1420533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工作难点</a:t>
            </a:r>
          </a:p>
        </p:txBody>
      </p:sp>
      <p:sp>
        <p:nvSpPr>
          <p:cNvPr id="9" name="1"/>
          <p:cNvSpPr txBox="1">
            <a:spLocks noChangeArrowheads="1"/>
          </p:cNvSpPr>
          <p:nvPr/>
        </p:nvSpPr>
        <p:spPr bwMode="auto">
          <a:xfrm>
            <a:off x="5822539" y="3315429"/>
            <a:ext cx="47353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5822539" y="4305071"/>
            <a:ext cx="47353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20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</a:p>
        </p:txBody>
      </p:sp>
    </p:spTree>
    <p:extLst>
      <p:ext uri="{BB962C8B-B14F-4D97-AF65-F5344CB8AC3E}">
        <p14:creationId xmlns:p14="http://schemas.microsoft.com/office/powerpoint/2010/main" val="99609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88516" y="1202912"/>
            <a:ext cx="2614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of work difficulties</a:t>
            </a:r>
          </a:p>
        </p:txBody>
      </p:sp>
      <p:sp>
        <p:nvSpPr>
          <p:cNvPr id="3" name="PA_文本框 2"/>
          <p:cNvSpPr txBox="1"/>
          <p:nvPr>
            <p:custDataLst>
              <p:tags r:id="rId1"/>
            </p:custDataLst>
          </p:nvPr>
        </p:nvSpPr>
        <p:spPr>
          <a:xfrm>
            <a:off x="4644816" y="644662"/>
            <a:ext cx="2902367" cy="63286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ctr"/>
            <a:r>
              <a:rPr lang="zh-CN" altLang="en-US" sz="3200" b="0" dirty="0">
                <a:solidFill>
                  <a:srgbClr val="7E887D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</a:rPr>
              <a:t>工作难点分析</a:t>
            </a:r>
            <a:endParaRPr lang="en-US" sz="3200" b="0" dirty="0">
              <a:solidFill>
                <a:srgbClr val="7E887D"/>
              </a:solidFill>
              <a:latin typeface="思源宋体 Heavy" panose="02020900000000000000" pitchFamily="18" charset="-122"/>
              <a:ea typeface="思源宋体 Heavy" panose="02020900000000000000" pitchFamily="18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58724" y="2211605"/>
            <a:ext cx="2368170" cy="3527586"/>
          </a:xfrm>
          <a:prstGeom prst="roundRect">
            <a:avLst>
              <a:gd name="adj" fmla="val 4167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59049" y="2577676"/>
            <a:ext cx="399350" cy="39935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E5E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等腰三角形 5"/>
          <p:cNvSpPr/>
          <p:nvPr/>
        </p:nvSpPr>
        <p:spPr>
          <a:xfrm rot="5400000">
            <a:off x="781981" y="2710567"/>
            <a:ext cx="157614" cy="13587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1"/>
          <p:cNvSpPr txBox="1">
            <a:spLocks noChangeArrowheads="1"/>
          </p:cNvSpPr>
          <p:nvPr/>
        </p:nvSpPr>
        <p:spPr bwMode="auto">
          <a:xfrm>
            <a:off x="1138576" y="3210182"/>
            <a:ext cx="85994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1"/>
          <p:cNvSpPr txBox="1">
            <a:spLocks noChangeArrowheads="1"/>
          </p:cNvSpPr>
          <p:nvPr/>
        </p:nvSpPr>
        <p:spPr bwMode="auto">
          <a:xfrm>
            <a:off x="1125303" y="3545544"/>
            <a:ext cx="1915880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您的内容打在这里，或者通过复制您的文本后，在此框中选择粘贴，并选择只保留文字。您的内容打在这里，或者通过复制您的文本后，在此框中选择粘贴。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561696" y="2211605"/>
            <a:ext cx="2368170" cy="3527586"/>
          </a:xfrm>
          <a:prstGeom prst="roundRect">
            <a:avLst>
              <a:gd name="adj" fmla="val 4167"/>
            </a:avLst>
          </a:prstGeom>
          <a:solidFill>
            <a:srgbClr val="7E887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362020" y="2577676"/>
            <a:ext cx="399350" cy="39935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E5E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等腰三角形 10"/>
          <p:cNvSpPr/>
          <p:nvPr/>
        </p:nvSpPr>
        <p:spPr>
          <a:xfrm rot="5400000">
            <a:off x="3484953" y="2710567"/>
            <a:ext cx="157614" cy="13587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1"/>
          <p:cNvSpPr txBox="1">
            <a:spLocks noChangeArrowheads="1"/>
          </p:cNvSpPr>
          <p:nvPr/>
        </p:nvSpPr>
        <p:spPr bwMode="auto">
          <a:xfrm>
            <a:off x="3841547" y="3210182"/>
            <a:ext cx="85994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1"/>
          <p:cNvSpPr txBox="1">
            <a:spLocks noChangeArrowheads="1"/>
          </p:cNvSpPr>
          <p:nvPr/>
        </p:nvSpPr>
        <p:spPr bwMode="auto">
          <a:xfrm>
            <a:off x="3828274" y="3545544"/>
            <a:ext cx="1915880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您的内容打在这里，或者通过复制您的文本后，在此框中选择粘贴，并选择只保留文字。您的内容打在这里，或者通过复制您的文本后，在此框中选择粘贴。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267420" y="2211605"/>
            <a:ext cx="2368170" cy="3527586"/>
          </a:xfrm>
          <a:prstGeom prst="roundRect">
            <a:avLst>
              <a:gd name="adj" fmla="val 4167"/>
            </a:avLst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067744" y="2577676"/>
            <a:ext cx="399350" cy="39935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E5E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等腰三角形 15"/>
          <p:cNvSpPr/>
          <p:nvPr/>
        </p:nvSpPr>
        <p:spPr>
          <a:xfrm rot="5400000">
            <a:off x="6190677" y="2710567"/>
            <a:ext cx="157614" cy="13587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1"/>
          <p:cNvSpPr txBox="1">
            <a:spLocks noChangeArrowheads="1"/>
          </p:cNvSpPr>
          <p:nvPr/>
        </p:nvSpPr>
        <p:spPr bwMode="auto">
          <a:xfrm>
            <a:off x="6547271" y="3210182"/>
            <a:ext cx="85994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1"/>
          <p:cNvSpPr txBox="1">
            <a:spLocks noChangeArrowheads="1"/>
          </p:cNvSpPr>
          <p:nvPr/>
        </p:nvSpPr>
        <p:spPr bwMode="auto">
          <a:xfrm>
            <a:off x="6533998" y="3545544"/>
            <a:ext cx="1915880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您的内容打在这里，或者通过复制您的文本后，在此框中选择粘贴，并选择只保留文字。您的内容打在这里，或者通过复制您的文本后，在此框中选择粘贴。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8970391" y="2211605"/>
            <a:ext cx="2368170" cy="3527586"/>
          </a:xfrm>
          <a:prstGeom prst="roundRect">
            <a:avLst>
              <a:gd name="adj" fmla="val 4167"/>
            </a:avLst>
          </a:prstGeom>
          <a:solidFill>
            <a:srgbClr val="7E887D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770716" y="2577676"/>
            <a:ext cx="399350" cy="39935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rgbClr val="E5E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等腰三角形 20"/>
          <p:cNvSpPr/>
          <p:nvPr/>
        </p:nvSpPr>
        <p:spPr>
          <a:xfrm rot="5400000">
            <a:off x="8893648" y="2710567"/>
            <a:ext cx="157614" cy="13587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1"/>
          <p:cNvSpPr txBox="1">
            <a:spLocks noChangeArrowheads="1"/>
          </p:cNvSpPr>
          <p:nvPr/>
        </p:nvSpPr>
        <p:spPr bwMode="auto">
          <a:xfrm>
            <a:off x="9250242" y="3210182"/>
            <a:ext cx="85994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标题文字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1"/>
          <p:cNvSpPr txBox="1">
            <a:spLocks noChangeArrowheads="1"/>
          </p:cNvSpPr>
          <p:nvPr/>
        </p:nvSpPr>
        <p:spPr bwMode="auto">
          <a:xfrm>
            <a:off x="9236970" y="3545544"/>
            <a:ext cx="1915880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cs typeface="+mn-ea"/>
                <a:sym typeface="+mn-lt"/>
              </a:rPr>
              <a:t>您的内容打在这里，或者通过复制您的文本后，在此框中选择粘贴，并选择只保留文字。您的内容打在这里，或者通过复制您的文本后，在此框中选择粘贴。</a:t>
            </a:r>
          </a:p>
        </p:txBody>
      </p:sp>
    </p:spTree>
    <p:extLst>
      <p:ext uri="{BB962C8B-B14F-4D97-AF65-F5344CB8AC3E}">
        <p14:creationId xmlns:p14="http://schemas.microsoft.com/office/powerpoint/2010/main" val="25220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2064</Words>
  <Application>Microsoft Office PowerPoint</Application>
  <PresentationFormat>宽屏</PresentationFormat>
  <Paragraphs>154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Lato</vt:lpstr>
      <vt:lpstr>等线</vt:lpstr>
      <vt:lpstr>等线 Light</vt:lpstr>
      <vt:lpstr>思源宋体 Heavy</vt:lpstr>
      <vt:lpstr>微软雅黑</vt:lpstr>
      <vt:lpstr>微软雅黑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BMI</dc:creator>
  <cp:lastModifiedBy>Administrator</cp:lastModifiedBy>
  <cp:revision>94</cp:revision>
  <dcterms:created xsi:type="dcterms:W3CDTF">2020-05-11T08:48:18Z</dcterms:created>
  <dcterms:modified xsi:type="dcterms:W3CDTF">2020-10-08T05:32:29Z</dcterms:modified>
</cp:coreProperties>
</file>