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94" r:id="rId2"/>
    <p:sldId id="513" r:id="rId3"/>
    <p:sldId id="514" r:id="rId4"/>
    <p:sldId id="518" r:id="rId5"/>
    <p:sldId id="527" r:id="rId6"/>
    <p:sldId id="519" r:id="rId7"/>
    <p:sldId id="515" r:id="rId8"/>
    <p:sldId id="520" r:id="rId9"/>
    <p:sldId id="521" r:id="rId10"/>
    <p:sldId id="517" r:id="rId11"/>
    <p:sldId id="523" r:id="rId12"/>
    <p:sldId id="522" r:id="rId13"/>
    <p:sldId id="526" r:id="rId14"/>
    <p:sldId id="516" r:id="rId15"/>
    <p:sldId id="524" r:id="rId16"/>
    <p:sldId id="52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孔 融" initials="孔"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07F56"/>
    <a:srgbClr val="7E6644"/>
    <a:srgbClr val="D5A18A"/>
    <a:srgbClr val="7D5330"/>
    <a:srgbClr val="BACACD"/>
    <a:srgbClr val="4088BE"/>
    <a:srgbClr val="583929"/>
    <a:srgbClr val="7A5135"/>
    <a:srgbClr val="E3D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0" autoAdjust="0"/>
    <p:restoredTop sz="94660"/>
  </p:normalViewPr>
  <p:slideViewPr>
    <p:cSldViewPr snapToGrid="0">
      <p:cViewPr varScale="1">
        <p:scale>
          <a:sx n="102" d="100"/>
          <a:sy n="102"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CA1967-D206-41B1-91B6-8254B355A8C6}" type="datetimeFigureOut">
              <a:rPr lang="zh-CN" altLang="en-US" smtClean="0"/>
              <a:t>2021/4/1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629BAA-4250-4949-BC65-12F8084EA21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A1967-D206-41B1-91B6-8254B355A8C6}" type="datetimeFigureOut">
              <a:rPr lang="zh-CN" altLang="en-US" smtClean="0"/>
              <a:t>2021/4/1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29BAA-4250-4949-BC65-12F8084EA21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3" Type="http://schemas.openxmlformats.org/officeDocument/2006/relationships/tags" Target="../tags/tag32.xml"/><Relationship Id="rId7" Type="http://schemas.microsoft.com/office/2007/relationships/hdphoto" Target="../media/hdphoto4.wdp"/><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8.jp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0.jpeg"/><Relationship Id="rId5" Type="http://schemas.openxmlformats.org/officeDocument/2006/relationships/image" Target="../media/image19.jpg"/><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2.jpeg"/><Relationship Id="rId5" Type="http://schemas.openxmlformats.org/officeDocument/2006/relationships/slideLayout" Target="../slideLayouts/slideLayout1.xml"/><Relationship Id="rId4" Type="http://schemas.openxmlformats.org/officeDocument/2006/relationships/tags" Target="../tags/tag4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jpe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jpeg"/><Relationship Id="rId5" Type="http://schemas.openxmlformats.org/officeDocument/2006/relationships/slideLayout" Target="../slideLayouts/slideLayout1.xml"/><Relationship Id="rId4"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jpe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jpeg"/><Relationship Id="rId5" Type="http://schemas.openxmlformats.org/officeDocument/2006/relationships/slideLayout" Target="../slideLayouts/slideLayout1.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jpeg"/><Relationship Id="rId5" Type="http://schemas.openxmlformats.org/officeDocument/2006/relationships/slideLayout" Target="../slideLayouts/slideLayout1.xml"/><Relationship Id="rId4"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3.xml"/><Relationship Id="rId7" Type="http://schemas.openxmlformats.org/officeDocument/2006/relationships/image" Target="../media/image9.jpe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1.xml"/><Relationship Id="rId5" Type="http://schemas.openxmlformats.org/officeDocument/2006/relationships/tags" Target="../tags/tag25.xml"/><Relationship Id="rId4" Type="http://schemas.openxmlformats.org/officeDocument/2006/relationships/tags" Target="../tags/tag24.xml"/><Relationship Id="rId9"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tags" Target="../tags/tag28.xml"/><Relationship Id="rId7" Type="http://schemas.openxmlformats.org/officeDocument/2006/relationships/image" Target="../media/image12.png"/><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15" name="文本框 14"/>
          <p:cNvSpPr txBox="1"/>
          <p:nvPr/>
        </p:nvSpPr>
        <p:spPr>
          <a:xfrm rot="5400000">
            <a:off x="-2298700" y="3291205"/>
            <a:ext cx="5299710" cy="275590"/>
          </a:xfrm>
          <a:prstGeom prst="rect">
            <a:avLst/>
          </a:prstGeom>
          <a:noFill/>
          <a:effectLst/>
        </p:spPr>
        <p:txBody>
          <a:bodyPr wrap="square" rtlCol="0">
            <a:spAutoFit/>
          </a:bodyPr>
          <a:lstStyle/>
          <a:p>
            <a:pPr algn="dist"/>
            <a:r>
              <a:rPr lang="en-US" altLang="zh-CN" sz="1200" dirty="0">
                <a:solidFill>
                  <a:schemeClr val="bg1">
                    <a:alpha val="92000"/>
                  </a:schemeClr>
                </a:solidFill>
                <a:latin typeface="Adobe Myungjo Std M" panose="02020600000000000000" charset="-128"/>
                <a:ea typeface="Adobe Myungjo Std M" panose="02020600000000000000" charset="-128"/>
                <a:sym typeface="+mn-ea"/>
              </a:rPr>
              <a:t>FASHION BRAND PROMOTION</a:t>
            </a:r>
          </a:p>
        </p:txBody>
      </p:sp>
      <p:sp>
        <p:nvSpPr>
          <p:cNvPr id="37" name="文本框 36"/>
          <p:cNvSpPr txBox="1"/>
          <p:nvPr/>
        </p:nvSpPr>
        <p:spPr>
          <a:xfrm>
            <a:off x="2953067" y="5724912"/>
            <a:ext cx="6336030" cy="998094"/>
          </a:xfrm>
          <a:prstGeom prst="rect">
            <a:avLst/>
          </a:prstGeom>
          <a:noFill/>
        </p:spPr>
        <p:txBody>
          <a:bodyPr wrap="square" rtlCol="0">
            <a:spAutoFit/>
          </a:bodyPr>
          <a:lstStyle/>
          <a:p>
            <a:pPr algn="ctr">
              <a:lnSpc>
                <a:spcPct val="150000"/>
              </a:lnSpc>
            </a:pPr>
            <a:r>
              <a:rPr lang="en-US" altLang="zh-CN" sz="800" b="1" dirty="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HERE.ADD YOUR RELEVANT CONTENT HERE.ADD YOUR RELEVANT CONTENT HERE.ADD YOUR RELEVANT CONTENT HERE.</a:t>
            </a:r>
          </a:p>
          <a:p>
            <a:pPr algn="ctr">
              <a:lnSpc>
                <a:spcPct val="150000"/>
              </a:lnSpc>
            </a:pPr>
            <a:endParaRPr lang="en-US" altLang="zh-CN" sz="800" b="1" dirty="0">
              <a:solidFill>
                <a:schemeClr val="bg1"/>
              </a:solidFill>
              <a:latin typeface="Adobe Myungjo Std M" panose="02020600000000000000" charset="-128"/>
              <a:ea typeface="Adobe Myungjo Std M" panose="02020600000000000000" charset="-128"/>
              <a:cs typeface="+mn-lt"/>
              <a:sym typeface="+mn-ea"/>
            </a:endParaRPr>
          </a:p>
          <a:p>
            <a:pPr algn="ctr">
              <a:lnSpc>
                <a:spcPct val="150000"/>
              </a:lnSpc>
            </a:pPr>
            <a:endParaRPr lang="en-US" altLang="zh-CN" sz="800" b="1" dirty="0">
              <a:solidFill>
                <a:schemeClr val="bg1"/>
              </a:solidFill>
              <a:latin typeface="Adobe Myungjo Std M" panose="02020600000000000000" charset="-128"/>
              <a:ea typeface="Adobe Myungjo Std M" panose="02020600000000000000" charset="-128"/>
              <a:cs typeface="+mn-lt"/>
              <a:sym typeface="+mn-ea"/>
            </a:endParaRPr>
          </a:p>
        </p:txBody>
      </p:sp>
      <p:sp>
        <p:nvSpPr>
          <p:cNvPr id="8" name="文本框 7"/>
          <p:cNvSpPr txBox="1"/>
          <p:nvPr/>
        </p:nvSpPr>
        <p:spPr>
          <a:xfrm>
            <a:off x="3099117" y="4732398"/>
            <a:ext cx="6043930" cy="1169551"/>
          </a:xfrm>
          <a:prstGeom prst="rect">
            <a:avLst/>
          </a:prstGeom>
          <a:noFill/>
        </p:spPr>
        <p:txBody>
          <a:bodyPr wrap="square" rtlCol="0">
            <a:spAutoFit/>
          </a:bodyPr>
          <a:lstStyle/>
          <a:p>
            <a:pPr algn="dist"/>
            <a:r>
              <a:rPr lang="en-US" altLang="zh-CN" sz="7000" dirty="0">
                <a:solidFill>
                  <a:schemeClr val="bg1"/>
                </a:solidFill>
                <a:latin typeface="Agency FB" panose="020B0503020202020204" pitchFamily="34" charset="0"/>
                <a:ea typeface="思源宋体 CN Heavy" panose="02020900000000000000" charset="-122"/>
              </a:rPr>
              <a:t>RETRO STYLE</a:t>
            </a:r>
            <a:endParaRPr lang="zh-CN" altLang="en-US" sz="7000" dirty="0">
              <a:solidFill>
                <a:schemeClr val="bg1"/>
              </a:solidFill>
              <a:latin typeface="Agency FB" panose="020B0503020202020204" pitchFamily="34" charset="0"/>
              <a:ea typeface="思源宋体 CN Heavy" panose="02020900000000000000" charset="-122"/>
            </a:endParaRPr>
          </a:p>
        </p:txBody>
      </p:sp>
      <p:pic>
        <p:nvPicPr>
          <p:cNvPr id="9" name="图片 8">
            <a:extLst>
              <a:ext uri="{FF2B5EF4-FFF2-40B4-BE49-F238E27FC236}">
                <a16:creationId xmlns:a16="http://schemas.microsoft.com/office/drawing/2014/main" id="{567B3745-1614-4FEE-9E8C-9B969F79AE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52517" y="626654"/>
            <a:ext cx="9937130" cy="4060916"/>
          </a:xfrm>
          <a:prstGeom prst="round2SameRect">
            <a:avLst>
              <a:gd name="adj1" fmla="val 50000"/>
              <a:gd name="adj2" fmla="val 0"/>
            </a:avLst>
          </a:prstGeom>
        </p:spPr>
      </p:pic>
      <p:sp>
        <p:nvSpPr>
          <p:cNvPr id="18" name="文本框 17">
            <a:extLst>
              <a:ext uri="{FF2B5EF4-FFF2-40B4-BE49-F238E27FC236}">
                <a16:creationId xmlns:a16="http://schemas.microsoft.com/office/drawing/2014/main" id="{F240A3C1-9FCD-4302-A7F3-981BC942C37D}"/>
              </a:ext>
            </a:extLst>
          </p:cNvPr>
          <p:cNvSpPr txBox="1"/>
          <p:nvPr/>
        </p:nvSpPr>
        <p:spPr>
          <a:xfrm rot="5400000">
            <a:off x="9190990" y="3291205"/>
            <a:ext cx="5299710" cy="275590"/>
          </a:xfrm>
          <a:prstGeom prst="rect">
            <a:avLst/>
          </a:prstGeom>
          <a:noFill/>
          <a:effectLst/>
        </p:spPr>
        <p:txBody>
          <a:bodyPr wrap="square" rtlCol="0">
            <a:spAutoFit/>
          </a:bodyPr>
          <a:lstStyle/>
          <a:p>
            <a:pPr algn="dist"/>
            <a:r>
              <a:rPr lang="en-US" altLang="zh-CN" sz="1200" dirty="0">
                <a:solidFill>
                  <a:schemeClr val="bg1">
                    <a:alpha val="92000"/>
                  </a:schemeClr>
                </a:solidFill>
                <a:latin typeface="Adobe Myungjo Std M" panose="02020600000000000000" charset="-128"/>
                <a:ea typeface="Adobe Myungjo Std M" panose="02020600000000000000" charset="-128"/>
                <a:sym typeface="+mn-ea"/>
              </a:rPr>
              <a:t>FASHION BRAND PROMOTION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extLst>
              <a:ext uri="{28A0092B-C50C-407E-A947-70E740481C1C}">
                <a14:useLocalDpi xmlns:a14="http://schemas.microsoft.com/office/drawing/2010/main"/>
              </a:ext>
            </a:extLst>
          </a:blip>
          <a:srcRect/>
          <a:stretch/>
        </p:blipFill>
        <p:spPr>
          <a:xfrm flipH="1">
            <a:off x="1530350" y="223202"/>
            <a:ext cx="4298828" cy="6409690"/>
          </a:xfrm>
          <a:prstGeom prst="rect">
            <a:avLst/>
          </a:prstGeom>
        </p:spPr>
      </p:pic>
      <p:sp>
        <p:nvSpPr>
          <p:cNvPr id="2" name="文本框 1"/>
          <p:cNvSpPr txBox="1"/>
          <p:nvPr/>
        </p:nvSpPr>
        <p:spPr>
          <a:xfrm>
            <a:off x="32385"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sp>
        <p:nvSpPr>
          <p:cNvPr id="3" name="文本框 2"/>
          <p:cNvSpPr txBox="1"/>
          <p:nvPr/>
        </p:nvSpPr>
        <p:spPr>
          <a:xfrm>
            <a:off x="5126990" y="2084388"/>
            <a:ext cx="4701540" cy="829945"/>
          </a:xfrm>
          <a:prstGeom prst="rect">
            <a:avLst/>
          </a:prstGeom>
          <a:noFill/>
          <a:effectLst/>
        </p:spPr>
        <p:txBody>
          <a:bodyPr wrap="square" rtlCol="0">
            <a:spAutoFit/>
          </a:bodyPr>
          <a:lstStyle/>
          <a:p>
            <a:pPr algn="r"/>
            <a:r>
              <a:rPr lang="en-US" altLang="zh-CN" sz="3600" b="1" dirty="0">
                <a:solidFill>
                  <a:schemeClr val="bg1"/>
                </a:solidFill>
                <a:latin typeface="Kozuka Mincho Pr6N H" panose="02020900000000000000" charset="-128"/>
                <a:ea typeface="Kozuka Mincho Pr6N H" panose="02020900000000000000" charset="-128"/>
              </a:rPr>
              <a:t>PART </a:t>
            </a:r>
            <a:r>
              <a:rPr lang="en-US" altLang="zh-CN" sz="4800" b="1" dirty="0">
                <a:solidFill>
                  <a:schemeClr val="bg1"/>
                </a:solidFill>
                <a:latin typeface="Kozuka Mincho Pr6N H" panose="02020900000000000000" charset="-128"/>
                <a:ea typeface="Kozuka Mincho Pr6N H" panose="02020900000000000000" charset="-128"/>
              </a:rPr>
              <a:t> THREE</a:t>
            </a:r>
          </a:p>
        </p:txBody>
      </p:sp>
      <p:sp>
        <p:nvSpPr>
          <p:cNvPr id="6" name="文本框 5"/>
          <p:cNvSpPr txBox="1"/>
          <p:nvPr/>
        </p:nvSpPr>
        <p:spPr>
          <a:xfrm>
            <a:off x="5878830" y="2846070"/>
            <a:ext cx="3949700" cy="829945"/>
          </a:xfrm>
          <a:prstGeom prst="rect">
            <a:avLst/>
          </a:prstGeom>
          <a:noFill/>
        </p:spPr>
        <p:txBody>
          <a:bodyPr wrap="square" rtlCol="0">
            <a:spAutoFit/>
          </a:bodyPr>
          <a:lstStyle/>
          <a:p>
            <a:pPr algn="l"/>
            <a:r>
              <a:rPr lang="zh-CN" altLang="en-US" sz="4800">
                <a:solidFill>
                  <a:schemeClr val="bg1"/>
                </a:solidFill>
                <a:latin typeface="思源宋体 CN Heavy" panose="02020900000000000000" charset="-122"/>
                <a:ea typeface="思源宋体 CN Heavy" panose="02020900000000000000" charset="-122"/>
                <a:sym typeface="+mn-ea"/>
              </a:rPr>
              <a:t>产品效果展示</a:t>
            </a:r>
            <a:endParaRPr lang="zh-CN" altLang="en-US" sz="4800">
              <a:solidFill>
                <a:schemeClr val="bg1"/>
              </a:solidFill>
              <a:latin typeface="思源宋体 CN Heavy" panose="02020900000000000000" charset="-122"/>
              <a:ea typeface="思源宋体 CN Heavy" panose="02020900000000000000" charset="-122"/>
            </a:endParaRPr>
          </a:p>
        </p:txBody>
      </p:sp>
      <p:sp>
        <p:nvSpPr>
          <p:cNvPr id="37" name="文本框 36"/>
          <p:cNvSpPr txBox="1"/>
          <p:nvPr/>
        </p:nvSpPr>
        <p:spPr>
          <a:xfrm>
            <a:off x="5878830" y="3860800"/>
            <a:ext cx="5482590" cy="922020"/>
          </a:xfrm>
          <a:prstGeom prst="rect">
            <a:avLst/>
          </a:prstGeom>
          <a:noFill/>
        </p:spPr>
        <p:txBody>
          <a:bodyPr wrap="square" rtlCol="0">
            <a:spAutoFit/>
          </a:bodyPr>
          <a:lstStyle/>
          <a:p>
            <a:pPr algn="l">
              <a:lnSpc>
                <a:spcPct val="150000"/>
              </a:lnSpc>
            </a:pPr>
            <a:r>
              <a:rPr lang="en-US" altLang="zh-CN" sz="1200" b="1">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here.Add your relevant content here.</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5" cstate="screen">
            <a:extLst>
              <a:ext uri="{28A0092B-C50C-407E-A947-70E740481C1C}">
                <a14:useLocalDpi xmlns:a14="http://schemas.microsoft.com/office/drawing/2010/main"/>
              </a:ext>
            </a:extLst>
          </a:blip>
          <a:srcRect/>
          <a:stretch/>
        </p:blipFill>
        <p:spPr>
          <a:xfrm flipH="1">
            <a:off x="8480425" y="12700"/>
            <a:ext cx="3408680" cy="6862445"/>
          </a:xfrm>
          <a:prstGeom prst="rect">
            <a:avLst/>
          </a:prstGeom>
        </p:spPr>
      </p:pic>
      <p:sp>
        <p:nvSpPr>
          <p:cNvPr id="4" name="文本框 3"/>
          <p:cNvSpPr txBox="1"/>
          <p:nvPr/>
        </p:nvSpPr>
        <p:spPr>
          <a:xfrm>
            <a:off x="-210820"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7" name="矩形 6"/>
          <p:cNvSpPr/>
          <p:nvPr/>
        </p:nvSpPr>
        <p:spPr>
          <a:xfrm flipH="1">
            <a:off x="474345" y="3810"/>
            <a:ext cx="800608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5" name="图片 14" descr="pexels-photo-3290524"/>
          <p:cNvPicPr>
            <a:picLocks noChangeAspect="1"/>
          </p:cNvPicPr>
          <p:nvPr/>
        </p:nvPicPr>
        <p:blipFill>
          <a:blip r:embed="rId6" cstate="screen">
            <a:extLst>
              <a:ext uri="{BEBA8EAE-BF5A-486C-A8C5-ECC9F3942E4B}">
                <a14:imgProps xmlns:a14="http://schemas.microsoft.com/office/drawing/2010/main">
                  <a14:imgLayer r:embed="rId7">
                    <a14:imgEffect>
                      <a14:saturation sat="33000"/>
                    </a14:imgEffect>
                  </a14:imgLayer>
                </a14:imgProps>
              </a:ext>
              <a:ext uri="{28A0092B-C50C-407E-A947-70E740481C1C}">
                <a14:useLocalDpi xmlns:a14="http://schemas.microsoft.com/office/drawing/2010/main"/>
              </a:ext>
            </a:extLst>
          </a:blip>
          <a:srcRect/>
          <a:stretch>
            <a:fillRect/>
          </a:stretch>
        </p:blipFill>
        <p:spPr>
          <a:xfrm>
            <a:off x="822960" y="5715"/>
            <a:ext cx="2886710" cy="3745230"/>
          </a:xfrm>
          <a:prstGeom prst="rect">
            <a:avLst/>
          </a:prstGeom>
        </p:spPr>
      </p:pic>
      <p:grpSp>
        <p:nvGrpSpPr>
          <p:cNvPr id="16" name="组合 15"/>
          <p:cNvGrpSpPr/>
          <p:nvPr/>
        </p:nvGrpSpPr>
        <p:grpSpPr>
          <a:xfrm>
            <a:off x="3958590" y="1749425"/>
            <a:ext cx="6257925" cy="2374265"/>
            <a:chOff x="5321" y="2728"/>
            <a:chExt cx="9855" cy="3739"/>
          </a:xfrm>
        </p:grpSpPr>
        <p:sp>
          <p:nvSpPr>
            <p:cNvPr id="3" name="文本框 2"/>
            <p:cNvSpPr txBox="1"/>
            <p:nvPr/>
          </p:nvSpPr>
          <p:spPr>
            <a:xfrm>
              <a:off x="5321" y="2728"/>
              <a:ext cx="7991" cy="1210"/>
            </a:xfrm>
            <a:prstGeom prst="rect">
              <a:avLst/>
            </a:prstGeom>
            <a:noFill/>
          </p:spPr>
          <p:txBody>
            <a:bodyPr wrap="square" rtlCol="0">
              <a:spAutoFit/>
            </a:bodyPr>
            <a:lstStyle/>
            <a:p>
              <a:pPr algn="l"/>
              <a:r>
                <a:rPr lang="en-US" altLang="zh-CN" sz="4400">
                  <a:solidFill>
                    <a:schemeClr val="bg1"/>
                  </a:solidFill>
                  <a:latin typeface="Kozuka Mincho Pr6N H" panose="02020900000000000000" charset="-128"/>
                  <a:ea typeface="Kozuka Mincho Pr6N H" panose="02020900000000000000" charset="-128"/>
                </a:rPr>
                <a:t>Add the title here</a:t>
              </a:r>
            </a:p>
          </p:txBody>
        </p:sp>
        <p:sp>
          <p:nvSpPr>
            <p:cNvPr id="17" name="副标题 53"/>
            <p:cNvSpPr>
              <a:spLocks noGrp="1"/>
            </p:cNvSpPr>
            <p:nvPr>
              <p:custDataLst>
                <p:tags r:id="rId3"/>
              </p:custDataLst>
            </p:nvPr>
          </p:nvSpPr>
          <p:spPr>
            <a:xfrm>
              <a:off x="5365" y="4255"/>
              <a:ext cx="9811" cy="2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t>
              </a:r>
            </a:p>
          </p:txBody>
        </p:sp>
      </p:grpSp>
      <p:grpSp>
        <p:nvGrpSpPr>
          <p:cNvPr id="18" name="组合 17"/>
          <p:cNvGrpSpPr/>
          <p:nvPr/>
        </p:nvGrpSpPr>
        <p:grpSpPr>
          <a:xfrm>
            <a:off x="1076325" y="4533900"/>
            <a:ext cx="7200900" cy="1736090"/>
            <a:chOff x="1617" y="6813"/>
            <a:chExt cx="11340" cy="2734"/>
          </a:xfrm>
        </p:grpSpPr>
        <p:sp>
          <p:nvSpPr>
            <p:cNvPr id="6" name="矩形 5"/>
            <p:cNvSpPr/>
            <p:nvPr/>
          </p:nvSpPr>
          <p:spPr>
            <a:xfrm flipH="1">
              <a:off x="1617" y="6813"/>
              <a:ext cx="11340" cy="2734"/>
            </a:xfrm>
            <a:prstGeom prst="rect">
              <a:avLst/>
            </a:prstGeom>
            <a:solidFill>
              <a:srgbClr val="7E66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p:cNvGrpSpPr/>
            <p:nvPr/>
          </p:nvGrpSpPr>
          <p:grpSpPr>
            <a:xfrm>
              <a:off x="2154" y="7149"/>
              <a:ext cx="10576" cy="2217"/>
              <a:chOff x="1648" y="4090"/>
              <a:chExt cx="10576" cy="2217"/>
            </a:xfrm>
          </p:grpSpPr>
          <p:sp>
            <p:nvSpPr>
              <p:cNvPr id="10" name="副标题 53"/>
              <p:cNvSpPr>
                <a:spLocks noGrp="1"/>
              </p:cNvSpPr>
              <p:nvPr>
                <p:custDataLst>
                  <p:tags r:id="rId2"/>
                </p:custDataLst>
              </p:nvPr>
            </p:nvSpPr>
            <p:spPr>
              <a:xfrm>
                <a:off x="1648" y="4923"/>
                <a:ext cx="10576" cy="13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t>
                </a:r>
              </a:p>
            </p:txBody>
          </p:sp>
          <p:sp>
            <p:nvSpPr>
              <p:cNvPr id="13" name="文本框 12"/>
              <p:cNvSpPr txBox="1"/>
              <p:nvPr/>
            </p:nvSpPr>
            <p:spPr>
              <a:xfrm>
                <a:off x="1648" y="4090"/>
                <a:ext cx="3758" cy="628"/>
              </a:xfrm>
              <a:prstGeom prst="rect">
                <a:avLst/>
              </a:prstGeom>
              <a:noFill/>
            </p:spPr>
            <p:txBody>
              <a:bodyPr wrap="square" rtlCol="0">
                <a:spAutoFit/>
              </a:bodyPr>
              <a:lstStyle/>
              <a:p>
                <a:pPr algn="ctr"/>
                <a:r>
                  <a:rPr lang="en-US" altLang="zh-CN" sz="2000">
                    <a:solidFill>
                      <a:schemeClr val="bg1"/>
                    </a:solidFill>
                    <a:latin typeface="Kozuka Mincho Pr6N H" panose="02020900000000000000" charset="-128"/>
                    <a:ea typeface="Kozuka Mincho Pr6N H" panose="02020900000000000000" charset="-128"/>
                  </a:rPr>
                  <a:t>Add the title here</a:t>
                </a:r>
              </a:p>
            </p:txBody>
          </p:sp>
        </p:gr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4" name="文本框 3"/>
          <p:cNvSpPr txBox="1"/>
          <p:nvPr/>
        </p:nvSpPr>
        <p:spPr>
          <a:xfrm>
            <a:off x="-210820"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7" name="矩形 6"/>
          <p:cNvSpPr/>
          <p:nvPr/>
        </p:nvSpPr>
        <p:spPr>
          <a:xfrm flipH="1">
            <a:off x="355600" y="3810"/>
            <a:ext cx="11397615"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flipH="1">
            <a:off x="11973560" y="-3175"/>
            <a:ext cx="21844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pic>
        <p:nvPicPr>
          <p:cNvPr id="23" name="图片 22"/>
          <p:cNvPicPr>
            <a:picLocks noChangeAspect="1"/>
          </p:cNvPicPr>
          <p:nvPr/>
        </p:nvPicPr>
        <p:blipFill>
          <a:blip r:embed="rId5" cstate="screen">
            <a:extLst>
              <a:ext uri="{28A0092B-C50C-407E-A947-70E740481C1C}">
                <a14:useLocalDpi xmlns:a14="http://schemas.microsoft.com/office/drawing/2010/main"/>
              </a:ext>
            </a:extLst>
          </a:blip>
          <a:srcRect/>
          <a:stretch/>
        </p:blipFill>
        <p:spPr>
          <a:xfrm>
            <a:off x="1178560" y="3077845"/>
            <a:ext cx="2607945" cy="2988945"/>
          </a:xfrm>
          <a:prstGeom prst="rect">
            <a:avLst/>
          </a:prstGeom>
        </p:spPr>
      </p:pic>
      <p:pic>
        <p:nvPicPr>
          <p:cNvPr id="25" name="图片 24"/>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4105941" y="515640"/>
            <a:ext cx="2971118" cy="3426757"/>
          </a:xfrm>
          <a:prstGeom prst="rect">
            <a:avLst/>
          </a:prstGeom>
        </p:spPr>
      </p:pic>
      <p:pic>
        <p:nvPicPr>
          <p:cNvPr id="3" name="图片 2"/>
          <p:cNvPicPr>
            <a:picLocks noChangeAspect="1"/>
          </p:cNvPicPr>
          <p:nvPr/>
        </p:nvPicPr>
        <p:blipFill>
          <a:blip r:embed="rId7">
            <a:extLst>
              <a:ext uri="{28A0092B-C50C-407E-A947-70E740481C1C}">
                <a14:useLocalDpi xmlns:a14="http://schemas.microsoft.com/office/drawing/2010/main"/>
              </a:ext>
            </a:extLst>
          </a:blip>
          <a:srcRect/>
          <a:stretch/>
        </p:blipFill>
        <p:spPr>
          <a:xfrm>
            <a:off x="7360269" y="486410"/>
            <a:ext cx="3241071" cy="5880976"/>
          </a:xfrm>
          <a:prstGeom prst="rect">
            <a:avLst/>
          </a:prstGeom>
        </p:spPr>
      </p:pic>
      <p:sp>
        <p:nvSpPr>
          <p:cNvPr id="16" name="副标题 9"/>
          <p:cNvSpPr>
            <a:spLocks noGrp="1"/>
          </p:cNvSpPr>
          <p:nvPr>
            <p:custDataLst>
              <p:tags r:id="rId2"/>
            </p:custDataLst>
          </p:nvPr>
        </p:nvSpPr>
        <p:spPr>
          <a:xfrm>
            <a:off x="1346547" y="752157"/>
            <a:ext cx="2102485" cy="24441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dirty="0">
                <a:solidFill>
                  <a:schemeClr val="bg1"/>
                </a:solidFill>
                <a:latin typeface="Adobe Myungjo Std M" panose="02020600000000000000" charset="-128"/>
                <a:ea typeface="Adobe Myungjo Std M" panose="02020600000000000000" charset="-128"/>
                <a:cs typeface="+mn-lt"/>
                <a:sym typeface="+mn-ea"/>
              </a:rPr>
              <a:t>Add your relevant content </a:t>
            </a:r>
            <a:r>
              <a:rPr lang="en-US" altLang="zh-CN" sz="1200" dirty="0" err="1">
                <a:solidFill>
                  <a:schemeClr val="bg1"/>
                </a:solidFill>
                <a:latin typeface="Adobe Myungjo Std M" panose="02020600000000000000" charset="-128"/>
                <a:ea typeface="Adobe Myungjo Std M" panose="02020600000000000000" charset="-128"/>
                <a:cs typeface="+mn-lt"/>
                <a:sym typeface="+mn-ea"/>
              </a:rPr>
              <a:t>here.Add</a:t>
            </a:r>
            <a:r>
              <a:rPr lang="en-US" altLang="zh-CN" sz="1200" dirty="0">
                <a:solidFill>
                  <a:schemeClr val="bg1"/>
                </a:solidFill>
                <a:latin typeface="Adobe Myungjo Std M" panose="02020600000000000000" charset="-128"/>
                <a:ea typeface="Adobe Myungjo Std M" panose="02020600000000000000" charset="-128"/>
                <a:cs typeface="+mn-lt"/>
                <a:sym typeface="+mn-ea"/>
              </a:rPr>
              <a:t> your relevant content </a:t>
            </a:r>
            <a:r>
              <a:rPr lang="en-US" altLang="zh-CN" sz="1200" dirty="0" err="1">
                <a:solidFill>
                  <a:schemeClr val="bg1"/>
                </a:solidFill>
                <a:latin typeface="Adobe Myungjo Std M" panose="02020600000000000000" charset="-128"/>
                <a:ea typeface="Adobe Myungjo Std M" panose="02020600000000000000" charset="-128"/>
                <a:cs typeface="+mn-lt"/>
                <a:sym typeface="+mn-ea"/>
              </a:rPr>
              <a:t>here.Add</a:t>
            </a:r>
            <a:r>
              <a:rPr lang="en-US" altLang="zh-CN" sz="1200" dirty="0">
                <a:solidFill>
                  <a:schemeClr val="bg1"/>
                </a:solidFill>
                <a:latin typeface="Adobe Myungjo Std M" panose="02020600000000000000" charset="-128"/>
                <a:ea typeface="Adobe Myungjo Std M" panose="02020600000000000000" charset="-128"/>
                <a:cs typeface="+mn-lt"/>
                <a:sym typeface="+mn-ea"/>
              </a:rPr>
              <a:t> your relevant content </a:t>
            </a:r>
            <a:r>
              <a:rPr lang="en-US" altLang="zh-CN" sz="1200" dirty="0" err="1">
                <a:solidFill>
                  <a:schemeClr val="bg1"/>
                </a:solidFill>
                <a:latin typeface="Adobe Myungjo Std M" panose="02020600000000000000" charset="-128"/>
                <a:ea typeface="Adobe Myungjo Std M" panose="02020600000000000000" charset="-128"/>
                <a:cs typeface="+mn-lt"/>
                <a:sym typeface="+mn-ea"/>
              </a:rPr>
              <a:t>here.Add</a:t>
            </a:r>
            <a:r>
              <a:rPr lang="en-US" altLang="zh-CN" sz="1200" dirty="0">
                <a:solidFill>
                  <a:schemeClr val="bg1"/>
                </a:solidFill>
                <a:latin typeface="Adobe Myungjo Std M" panose="02020600000000000000" charset="-128"/>
                <a:ea typeface="Adobe Myungjo Std M" panose="02020600000000000000" charset="-128"/>
                <a:cs typeface="+mn-lt"/>
                <a:sym typeface="+mn-ea"/>
              </a:rPr>
              <a:t> your relevant content here.</a:t>
            </a:r>
          </a:p>
          <a:p>
            <a:pPr algn="l">
              <a:lnSpc>
                <a:spcPct val="150000"/>
              </a:lnSpc>
            </a:pPr>
            <a:endParaRPr lang="en-US" altLang="zh-CN" sz="1200" dirty="0">
              <a:solidFill>
                <a:schemeClr val="bg1"/>
              </a:solidFill>
              <a:latin typeface="Adobe Myungjo Std M" panose="02020600000000000000" charset="-128"/>
              <a:ea typeface="Adobe Myungjo Std M" panose="02020600000000000000" charset="-128"/>
              <a:cs typeface="+mn-lt"/>
              <a:sym typeface="+mn-ea"/>
            </a:endParaRPr>
          </a:p>
        </p:txBody>
      </p:sp>
      <p:sp>
        <p:nvSpPr>
          <p:cNvPr id="17" name="副标题 9"/>
          <p:cNvSpPr>
            <a:spLocks noGrp="1"/>
          </p:cNvSpPr>
          <p:nvPr>
            <p:custDataLst>
              <p:tags r:id="rId3"/>
            </p:custDataLst>
          </p:nvPr>
        </p:nvSpPr>
        <p:spPr>
          <a:xfrm>
            <a:off x="4495483" y="4317980"/>
            <a:ext cx="2390775" cy="20243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dirty="0">
                <a:solidFill>
                  <a:schemeClr val="bg1"/>
                </a:solidFill>
                <a:latin typeface="Adobe Myungjo Std M" panose="02020600000000000000" charset="-128"/>
                <a:ea typeface="Adobe Myungjo Std M" panose="02020600000000000000" charset="-128"/>
                <a:cs typeface="+mn-lt"/>
                <a:sym typeface="+mn-ea"/>
              </a:rPr>
              <a:t>Add your relevant content </a:t>
            </a:r>
            <a:r>
              <a:rPr lang="en-US" altLang="zh-CN" sz="1200" dirty="0" err="1">
                <a:solidFill>
                  <a:schemeClr val="bg1"/>
                </a:solidFill>
                <a:latin typeface="Adobe Myungjo Std M" panose="02020600000000000000" charset="-128"/>
                <a:ea typeface="Adobe Myungjo Std M" panose="02020600000000000000" charset="-128"/>
                <a:cs typeface="+mn-lt"/>
                <a:sym typeface="+mn-ea"/>
              </a:rPr>
              <a:t>here.Add</a:t>
            </a:r>
            <a:r>
              <a:rPr lang="en-US" altLang="zh-CN" sz="1200" dirty="0">
                <a:solidFill>
                  <a:schemeClr val="bg1"/>
                </a:solidFill>
                <a:latin typeface="Adobe Myungjo Std M" panose="02020600000000000000" charset="-128"/>
                <a:ea typeface="Adobe Myungjo Std M" panose="02020600000000000000" charset="-128"/>
                <a:cs typeface="+mn-lt"/>
                <a:sym typeface="+mn-ea"/>
              </a:rPr>
              <a:t> your relevant content </a:t>
            </a:r>
            <a:r>
              <a:rPr lang="en-US" altLang="zh-CN" sz="1200" dirty="0" err="1">
                <a:solidFill>
                  <a:schemeClr val="bg1"/>
                </a:solidFill>
                <a:latin typeface="Adobe Myungjo Std M" panose="02020600000000000000" charset="-128"/>
                <a:ea typeface="Adobe Myungjo Std M" panose="02020600000000000000" charset="-128"/>
                <a:cs typeface="+mn-lt"/>
                <a:sym typeface="+mn-ea"/>
              </a:rPr>
              <a:t>here.Add</a:t>
            </a:r>
            <a:r>
              <a:rPr lang="en-US" altLang="zh-CN" sz="1200" dirty="0">
                <a:solidFill>
                  <a:schemeClr val="bg1"/>
                </a:solidFill>
                <a:latin typeface="Adobe Myungjo Std M" panose="02020600000000000000" charset="-128"/>
                <a:ea typeface="Adobe Myungjo Std M" panose="02020600000000000000" charset="-128"/>
                <a:cs typeface="+mn-lt"/>
                <a:sym typeface="+mn-ea"/>
              </a:rPr>
              <a:t> your relevant content </a:t>
            </a:r>
            <a:r>
              <a:rPr lang="en-US" altLang="zh-CN" sz="1200" dirty="0" err="1">
                <a:solidFill>
                  <a:schemeClr val="bg1"/>
                </a:solidFill>
                <a:latin typeface="Adobe Myungjo Std M" panose="02020600000000000000" charset="-128"/>
                <a:ea typeface="Adobe Myungjo Std M" panose="02020600000000000000" charset="-128"/>
                <a:cs typeface="+mn-lt"/>
                <a:sym typeface="+mn-ea"/>
              </a:rPr>
              <a:t>here.Add</a:t>
            </a:r>
            <a:r>
              <a:rPr lang="en-US" altLang="zh-CN" sz="1200" dirty="0">
                <a:solidFill>
                  <a:schemeClr val="bg1"/>
                </a:solidFill>
                <a:latin typeface="Adobe Myungjo Std M" panose="02020600000000000000" charset="-128"/>
                <a:ea typeface="Adobe Myungjo Std M" panose="02020600000000000000" charset="-128"/>
                <a:cs typeface="+mn-lt"/>
                <a:sym typeface="+mn-ea"/>
              </a:rPr>
              <a:t> your relevant content here.</a:t>
            </a:r>
          </a:p>
          <a:p>
            <a:pPr algn="l">
              <a:lnSpc>
                <a:spcPct val="150000"/>
              </a:lnSpc>
            </a:pPr>
            <a:endParaRPr lang="en-US" altLang="zh-CN" sz="1200" dirty="0">
              <a:solidFill>
                <a:schemeClr val="bg1"/>
              </a:solidFill>
              <a:latin typeface="Adobe Myungjo Std M" panose="02020600000000000000" charset="-128"/>
              <a:ea typeface="Adobe Myungjo Std M" panose="02020600000000000000" charset="-128"/>
              <a:cs typeface="+mn-lt"/>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4" name="文本框 3"/>
          <p:cNvSpPr txBox="1"/>
          <p:nvPr/>
        </p:nvSpPr>
        <p:spPr>
          <a:xfrm>
            <a:off x="-210820"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7" name="矩形 6"/>
          <p:cNvSpPr/>
          <p:nvPr/>
        </p:nvSpPr>
        <p:spPr>
          <a:xfrm flipH="1">
            <a:off x="474345" y="3810"/>
            <a:ext cx="602615"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8" name="组合 17"/>
          <p:cNvGrpSpPr/>
          <p:nvPr/>
        </p:nvGrpSpPr>
        <p:grpSpPr>
          <a:xfrm>
            <a:off x="4418965" y="1021715"/>
            <a:ext cx="7200900" cy="1736090"/>
            <a:chOff x="1617" y="6813"/>
            <a:chExt cx="11340" cy="2734"/>
          </a:xfrm>
        </p:grpSpPr>
        <p:sp>
          <p:nvSpPr>
            <p:cNvPr id="6" name="矩形 5"/>
            <p:cNvSpPr/>
            <p:nvPr/>
          </p:nvSpPr>
          <p:spPr>
            <a:xfrm flipH="1">
              <a:off x="1617" y="6813"/>
              <a:ext cx="11340" cy="2734"/>
            </a:xfrm>
            <a:prstGeom prst="rect">
              <a:avLst/>
            </a:prstGeom>
            <a:solidFill>
              <a:srgbClr val="7E66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8" name="组合 7"/>
            <p:cNvGrpSpPr/>
            <p:nvPr/>
          </p:nvGrpSpPr>
          <p:grpSpPr>
            <a:xfrm>
              <a:off x="2154" y="7173"/>
              <a:ext cx="10576" cy="2193"/>
              <a:chOff x="1648" y="4114"/>
              <a:chExt cx="10576" cy="2193"/>
            </a:xfrm>
          </p:grpSpPr>
          <p:sp>
            <p:nvSpPr>
              <p:cNvPr id="10" name="副标题 53"/>
              <p:cNvSpPr>
                <a:spLocks noGrp="1"/>
              </p:cNvSpPr>
              <p:nvPr>
                <p:custDataLst>
                  <p:tags r:id="rId3"/>
                </p:custDataLst>
              </p:nvPr>
            </p:nvSpPr>
            <p:spPr>
              <a:xfrm>
                <a:off x="1648" y="4923"/>
                <a:ext cx="10576" cy="13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t>
                </a:r>
              </a:p>
            </p:txBody>
          </p:sp>
          <p:sp>
            <p:nvSpPr>
              <p:cNvPr id="13" name="文本框 12"/>
              <p:cNvSpPr txBox="1"/>
              <p:nvPr/>
            </p:nvSpPr>
            <p:spPr>
              <a:xfrm>
                <a:off x="1648" y="4114"/>
                <a:ext cx="3758" cy="628"/>
              </a:xfrm>
              <a:prstGeom prst="rect">
                <a:avLst/>
              </a:prstGeom>
              <a:noFill/>
            </p:spPr>
            <p:txBody>
              <a:bodyPr wrap="square" rtlCol="0">
                <a:spAutoFit/>
              </a:bodyPr>
              <a:lstStyle/>
              <a:p>
                <a:pPr algn="ctr"/>
                <a:r>
                  <a:rPr lang="en-US" altLang="zh-CN" sz="2000" dirty="0">
                    <a:solidFill>
                      <a:schemeClr val="bg1"/>
                    </a:solidFill>
                    <a:latin typeface="Kozuka Mincho Pr6N H" panose="02020900000000000000" charset="-128"/>
                    <a:ea typeface="Kozuka Mincho Pr6N H" panose="02020900000000000000" charset="-128"/>
                  </a:rPr>
                  <a:t>Add the title here</a:t>
                </a:r>
              </a:p>
            </p:txBody>
          </p:sp>
        </p:gr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pic>
        <p:nvPicPr>
          <p:cNvPr id="19" name="图片 18"/>
          <p:cNvPicPr>
            <a:picLocks noChangeAspect="1"/>
          </p:cNvPicPr>
          <p:nvPr/>
        </p:nvPicPr>
        <p:blipFill>
          <a:blip r:embed="rId5">
            <a:extLst>
              <a:ext uri="{28A0092B-C50C-407E-A947-70E740481C1C}">
                <a14:useLocalDpi xmlns:a14="http://schemas.microsoft.com/office/drawing/2010/main"/>
              </a:ext>
            </a:extLst>
          </a:blip>
          <a:srcRect/>
          <a:stretch/>
        </p:blipFill>
        <p:spPr>
          <a:xfrm>
            <a:off x="485775" y="-10795"/>
            <a:ext cx="3884930" cy="5827395"/>
          </a:xfrm>
          <a:prstGeom prst="rect">
            <a:avLst/>
          </a:prstGeom>
        </p:spPr>
      </p:pic>
      <p:sp>
        <p:nvSpPr>
          <p:cNvPr id="23" name="副标题 9"/>
          <p:cNvSpPr>
            <a:spLocks noGrp="1"/>
          </p:cNvSpPr>
          <p:nvPr>
            <p:custDataLst>
              <p:tags r:id="rId2"/>
            </p:custDataLst>
          </p:nvPr>
        </p:nvSpPr>
        <p:spPr>
          <a:xfrm>
            <a:off x="2396490" y="5995670"/>
            <a:ext cx="9197975" cy="455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t>
            </a:r>
          </a:p>
          <a:p>
            <a:pPr algn="l">
              <a:lnSpc>
                <a:spcPct val="150000"/>
              </a:lnSpc>
            </a:pP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pic>
        <p:nvPicPr>
          <p:cNvPr id="9" name="图片 8">
            <a:extLst>
              <a:ext uri="{FF2B5EF4-FFF2-40B4-BE49-F238E27FC236}">
                <a16:creationId xmlns:a16="http://schemas.microsoft.com/office/drawing/2014/main" id="{1928BC43-21AC-4F8A-A173-BA485762252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577282" y="2709425"/>
            <a:ext cx="6994323" cy="3085585"/>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extLst>
              <a:ext uri="{28A0092B-C50C-407E-A947-70E740481C1C}">
                <a14:useLocalDpi xmlns:a14="http://schemas.microsoft.com/office/drawing/2010/main"/>
              </a:ext>
            </a:extLst>
          </a:blip>
          <a:srcRect/>
          <a:stretch/>
        </p:blipFill>
        <p:spPr>
          <a:xfrm flipH="1">
            <a:off x="1515342" y="260985"/>
            <a:ext cx="4312456" cy="6430010"/>
          </a:xfrm>
          <a:prstGeom prst="rect">
            <a:avLst/>
          </a:prstGeom>
        </p:spPr>
      </p:pic>
      <p:sp>
        <p:nvSpPr>
          <p:cNvPr id="2" name="文本框 1"/>
          <p:cNvSpPr txBox="1"/>
          <p:nvPr/>
        </p:nvSpPr>
        <p:spPr>
          <a:xfrm>
            <a:off x="32385"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sp>
        <p:nvSpPr>
          <p:cNvPr id="3" name="文本框 2"/>
          <p:cNvSpPr txBox="1"/>
          <p:nvPr/>
        </p:nvSpPr>
        <p:spPr>
          <a:xfrm>
            <a:off x="5493385" y="2084388"/>
            <a:ext cx="3914140" cy="829945"/>
          </a:xfrm>
          <a:prstGeom prst="rect">
            <a:avLst/>
          </a:prstGeom>
          <a:noFill/>
          <a:effectLst/>
        </p:spPr>
        <p:txBody>
          <a:bodyPr wrap="square" rtlCol="0">
            <a:spAutoFit/>
          </a:bodyPr>
          <a:lstStyle/>
          <a:p>
            <a:pPr algn="r"/>
            <a:r>
              <a:rPr lang="en-US" altLang="zh-CN" sz="3600" b="1" dirty="0">
                <a:solidFill>
                  <a:schemeClr val="bg1"/>
                </a:solidFill>
                <a:latin typeface="Kozuka Mincho Pr6N H" panose="02020900000000000000" charset="-128"/>
                <a:ea typeface="Kozuka Mincho Pr6N H" panose="02020900000000000000" charset="-128"/>
              </a:rPr>
              <a:t>PART </a:t>
            </a:r>
            <a:r>
              <a:rPr lang="en-US" altLang="zh-CN" sz="4800" b="1" dirty="0">
                <a:solidFill>
                  <a:schemeClr val="bg1"/>
                </a:solidFill>
                <a:latin typeface="Kozuka Mincho Pr6N H" panose="02020900000000000000" charset="-128"/>
                <a:ea typeface="Kozuka Mincho Pr6N H" panose="02020900000000000000" charset="-128"/>
              </a:rPr>
              <a:t> FOUR</a:t>
            </a:r>
          </a:p>
        </p:txBody>
      </p:sp>
      <p:sp>
        <p:nvSpPr>
          <p:cNvPr id="6" name="文本框 5"/>
          <p:cNvSpPr txBox="1"/>
          <p:nvPr/>
        </p:nvSpPr>
        <p:spPr>
          <a:xfrm>
            <a:off x="5878830" y="2846070"/>
            <a:ext cx="3949700" cy="829945"/>
          </a:xfrm>
          <a:prstGeom prst="rect">
            <a:avLst/>
          </a:prstGeom>
          <a:noFill/>
        </p:spPr>
        <p:txBody>
          <a:bodyPr wrap="square" rtlCol="0">
            <a:spAutoFit/>
          </a:bodyPr>
          <a:lstStyle/>
          <a:p>
            <a:pPr algn="l"/>
            <a:r>
              <a:rPr lang="zh-CN" altLang="en-US" sz="4800">
                <a:solidFill>
                  <a:schemeClr val="bg1"/>
                </a:solidFill>
                <a:latin typeface="思源宋体 CN Heavy" panose="02020900000000000000" charset="-122"/>
                <a:ea typeface="思源宋体 CN Heavy" panose="02020900000000000000" charset="-122"/>
                <a:sym typeface="+mn-ea"/>
              </a:rPr>
              <a:t>客户反馈意见</a:t>
            </a:r>
            <a:endParaRPr lang="zh-CN" altLang="en-US" sz="4800">
              <a:solidFill>
                <a:schemeClr val="bg1"/>
              </a:solidFill>
              <a:latin typeface="思源宋体 CN Heavy" panose="02020900000000000000" charset="-122"/>
              <a:ea typeface="思源宋体 CN Heavy" panose="02020900000000000000" charset="-122"/>
            </a:endParaRPr>
          </a:p>
        </p:txBody>
      </p:sp>
      <p:sp>
        <p:nvSpPr>
          <p:cNvPr id="37" name="文本框 36"/>
          <p:cNvSpPr txBox="1"/>
          <p:nvPr/>
        </p:nvSpPr>
        <p:spPr>
          <a:xfrm>
            <a:off x="5878830" y="3860800"/>
            <a:ext cx="5482590" cy="922020"/>
          </a:xfrm>
          <a:prstGeom prst="rect">
            <a:avLst/>
          </a:prstGeom>
          <a:noFill/>
        </p:spPr>
        <p:txBody>
          <a:bodyPr wrap="square" rtlCol="0">
            <a:spAutoFit/>
          </a:bodyPr>
          <a:lstStyle/>
          <a:p>
            <a:pPr algn="l">
              <a:lnSpc>
                <a:spcPct val="150000"/>
              </a:lnSpc>
            </a:pPr>
            <a:r>
              <a:rPr lang="en-US" altLang="zh-CN" sz="1200" b="1">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here.Add your relevant content here.</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7" name="矩形 6"/>
          <p:cNvSpPr/>
          <p:nvPr/>
        </p:nvSpPr>
        <p:spPr>
          <a:xfrm flipH="1">
            <a:off x="0" y="640715"/>
            <a:ext cx="11753215" cy="5178425"/>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pic>
        <p:nvPicPr>
          <p:cNvPr id="3" name="图片 2"/>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0" y="812622"/>
            <a:ext cx="3239135" cy="4836516"/>
          </a:xfrm>
          <a:prstGeom prst="rect">
            <a:avLst/>
          </a:prstGeom>
        </p:spPr>
      </p:pic>
      <p:grpSp>
        <p:nvGrpSpPr>
          <p:cNvPr id="16" name="组合 15"/>
          <p:cNvGrpSpPr/>
          <p:nvPr/>
        </p:nvGrpSpPr>
        <p:grpSpPr>
          <a:xfrm>
            <a:off x="3439795" y="1450340"/>
            <a:ext cx="5429885" cy="2645410"/>
            <a:chOff x="5321" y="2728"/>
            <a:chExt cx="8551" cy="4166"/>
          </a:xfrm>
        </p:grpSpPr>
        <p:sp>
          <p:nvSpPr>
            <p:cNvPr id="6" name="文本框 5"/>
            <p:cNvSpPr txBox="1"/>
            <p:nvPr/>
          </p:nvSpPr>
          <p:spPr>
            <a:xfrm>
              <a:off x="5321" y="2728"/>
              <a:ext cx="8138" cy="1113"/>
            </a:xfrm>
            <a:prstGeom prst="rect">
              <a:avLst/>
            </a:prstGeom>
            <a:noFill/>
          </p:spPr>
          <p:txBody>
            <a:bodyPr wrap="square" rtlCol="0">
              <a:spAutoFit/>
            </a:bodyPr>
            <a:lstStyle/>
            <a:p>
              <a:pPr algn="l"/>
              <a:r>
                <a:rPr lang="en-US" altLang="zh-CN" sz="4000">
                  <a:solidFill>
                    <a:schemeClr val="bg1"/>
                  </a:solidFill>
                  <a:latin typeface="Kozuka Mincho Pr6N H" panose="02020900000000000000" charset="-128"/>
                  <a:ea typeface="Kozuka Mincho Pr6N H" panose="02020900000000000000" charset="-128"/>
                </a:rPr>
                <a:t>Add the title here</a:t>
              </a:r>
            </a:p>
          </p:txBody>
        </p:sp>
        <p:sp>
          <p:nvSpPr>
            <p:cNvPr id="17" name="副标题 53"/>
            <p:cNvSpPr>
              <a:spLocks noGrp="1"/>
            </p:cNvSpPr>
            <p:nvPr>
              <p:custDataLst>
                <p:tags r:id="rId4"/>
              </p:custDataLst>
            </p:nvPr>
          </p:nvSpPr>
          <p:spPr>
            <a:xfrm>
              <a:off x="5365" y="4108"/>
              <a:ext cx="8507" cy="27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t>
              </a:r>
            </a:p>
          </p:txBody>
        </p:sp>
      </p:grpSp>
      <p:sp>
        <p:nvSpPr>
          <p:cNvPr id="23" name="副标题 9"/>
          <p:cNvSpPr>
            <a:spLocks noGrp="1"/>
          </p:cNvSpPr>
          <p:nvPr>
            <p:custDataLst>
              <p:tags r:id="rId2"/>
            </p:custDataLst>
          </p:nvPr>
        </p:nvSpPr>
        <p:spPr>
          <a:xfrm>
            <a:off x="5293360" y="5929630"/>
            <a:ext cx="6602730" cy="4559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t>
            </a:r>
          </a:p>
          <a:p>
            <a:pPr algn="l">
              <a:lnSpc>
                <a:spcPct val="150000"/>
              </a:lnSpc>
            </a:pP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grpSp>
        <p:nvGrpSpPr>
          <p:cNvPr id="9" name="组合 8"/>
          <p:cNvGrpSpPr/>
          <p:nvPr/>
        </p:nvGrpSpPr>
        <p:grpSpPr>
          <a:xfrm>
            <a:off x="3549650" y="4293235"/>
            <a:ext cx="6715760" cy="1407795"/>
            <a:chOff x="1648" y="4090"/>
            <a:chExt cx="10576" cy="2217"/>
          </a:xfrm>
        </p:grpSpPr>
        <p:sp>
          <p:nvSpPr>
            <p:cNvPr id="10" name="副标题 53"/>
            <p:cNvSpPr>
              <a:spLocks noGrp="1"/>
            </p:cNvSpPr>
            <p:nvPr>
              <p:custDataLst>
                <p:tags r:id="rId3"/>
              </p:custDataLst>
            </p:nvPr>
          </p:nvSpPr>
          <p:spPr>
            <a:xfrm>
              <a:off x="1648" y="4923"/>
              <a:ext cx="10576" cy="13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t>
              </a:r>
            </a:p>
          </p:txBody>
        </p:sp>
        <p:sp>
          <p:nvSpPr>
            <p:cNvPr id="13" name="文本框 12"/>
            <p:cNvSpPr txBox="1"/>
            <p:nvPr/>
          </p:nvSpPr>
          <p:spPr>
            <a:xfrm>
              <a:off x="1648" y="4090"/>
              <a:ext cx="3758" cy="628"/>
            </a:xfrm>
            <a:prstGeom prst="rect">
              <a:avLst/>
            </a:prstGeom>
            <a:noFill/>
          </p:spPr>
          <p:txBody>
            <a:bodyPr wrap="square" rtlCol="0">
              <a:spAutoFit/>
            </a:bodyPr>
            <a:lstStyle/>
            <a:p>
              <a:pPr algn="ctr"/>
              <a:r>
                <a:rPr lang="en-US" altLang="zh-CN" sz="2000">
                  <a:solidFill>
                    <a:schemeClr val="bg1"/>
                  </a:solidFill>
                  <a:latin typeface="Kozuka Mincho Pr6N H" panose="02020900000000000000" charset="-128"/>
                  <a:ea typeface="Kozuka Mincho Pr6N H" panose="02020900000000000000" charset="-128"/>
                </a:rPr>
                <a:t>Add the title here</a:t>
              </a: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8" name="文本框 17">
            <a:extLst>
              <a:ext uri="{FF2B5EF4-FFF2-40B4-BE49-F238E27FC236}">
                <a16:creationId xmlns:a16="http://schemas.microsoft.com/office/drawing/2014/main" id="{822F0AB2-4F6A-44FD-A5D6-4431C574AF35}"/>
              </a:ext>
            </a:extLst>
          </p:cNvPr>
          <p:cNvSpPr txBox="1"/>
          <p:nvPr/>
        </p:nvSpPr>
        <p:spPr>
          <a:xfrm rot="5400000">
            <a:off x="-2298700" y="3291205"/>
            <a:ext cx="5299710" cy="275590"/>
          </a:xfrm>
          <a:prstGeom prst="rect">
            <a:avLst/>
          </a:prstGeom>
          <a:noFill/>
          <a:effectLst/>
        </p:spPr>
        <p:txBody>
          <a:bodyPr wrap="square" rtlCol="0">
            <a:spAutoFit/>
          </a:bodyPr>
          <a:lstStyle/>
          <a:p>
            <a:pPr algn="dist"/>
            <a:r>
              <a:rPr lang="en-US" altLang="zh-CN" sz="1200" dirty="0">
                <a:solidFill>
                  <a:schemeClr val="bg1">
                    <a:alpha val="92000"/>
                  </a:schemeClr>
                </a:solidFill>
                <a:latin typeface="Adobe Myungjo Std M" panose="02020600000000000000" charset="-128"/>
                <a:ea typeface="Adobe Myungjo Std M" panose="02020600000000000000" charset="-128"/>
                <a:sym typeface="+mn-ea"/>
              </a:rPr>
              <a:t>FASHION BRAND PROMOTION</a:t>
            </a:r>
          </a:p>
        </p:txBody>
      </p:sp>
      <p:sp>
        <p:nvSpPr>
          <p:cNvPr id="21" name="文本框 20">
            <a:extLst>
              <a:ext uri="{FF2B5EF4-FFF2-40B4-BE49-F238E27FC236}">
                <a16:creationId xmlns:a16="http://schemas.microsoft.com/office/drawing/2014/main" id="{16F9203E-7B57-49B4-84C1-38B102BB9A6E}"/>
              </a:ext>
            </a:extLst>
          </p:cNvPr>
          <p:cNvSpPr txBox="1"/>
          <p:nvPr/>
        </p:nvSpPr>
        <p:spPr>
          <a:xfrm>
            <a:off x="2953067" y="5724912"/>
            <a:ext cx="6336030" cy="998094"/>
          </a:xfrm>
          <a:prstGeom prst="rect">
            <a:avLst/>
          </a:prstGeom>
          <a:noFill/>
        </p:spPr>
        <p:txBody>
          <a:bodyPr wrap="square" rtlCol="0">
            <a:spAutoFit/>
          </a:bodyPr>
          <a:lstStyle/>
          <a:p>
            <a:pPr algn="ctr">
              <a:lnSpc>
                <a:spcPct val="150000"/>
              </a:lnSpc>
            </a:pPr>
            <a:r>
              <a:rPr lang="en-US" altLang="zh-CN" sz="800" b="1" dirty="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HERE.ADD YOUR RELEVANT CONTENT HERE.ADD YOUR RELEVANT CONTENT HERE.ADD YOUR RELEVANT CONTENT HERE.</a:t>
            </a:r>
          </a:p>
          <a:p>
            <a:pPr algn="ctr">
              <a:lnSpc>
                <a:spcPct val="150000"/>
              </a:lnSpc>
            </a:pPr>
            <a:endParaRPr lang="en-US" altLang="zh-CN" sz="800" b="1" dirty="0">
              <a:solidFill>
                <a:schemeClr val="bg1"/>
              </a:solidFill>
              <a:latin typeface="Adobe Myungjo Std M" panose="02020600000000000000" charset="-128"/>
              <a:ea typeface="Adobe Myungjo Std M" panose="02020600000000000000" charset="-128"/>
              <a:cs typeface="+mn-lt"/>
              <a:sym typeface="+mn-ea"/>
            </a:endParaRPr>
          </a:p>
          <a:p>
            <a:pPr algn="ctr">
              <a:lnSpc>
                <a:spcPct val="150000"/>
              </a:lnSpc>
            </a:pPr>
            <a:endParaRPr lang="en-US" altLang="zh-CN" sz="800" b="1" dirty="0">
              <a:solidFill>
                <a:schemeClr val="bg1"/>
              </a:solidFill>
              <a:latin typeface="Adobe Myungjo Std M" panose="02020600000000000000" charset="-128"/>
              <a:ea typeface="Adobe Myungjo Std M" panose="02020600000000000000" charset="-128"/>
              <a:cs typeface="+mn-lt"/>
              <a:sym typeface="+mn-ea"/>
            </a:endParaRPr>
          </a:p>
        </p:txBody>
      </p:sp>
      <p:sp>
        <p:nvSpPr>
          <p:cNvPr id="22" name="文本框 21">
            <a:extLst>
              <a:ext uri="{FF2B5EF4-FFF2-40B4-BE49-F238E27FC236}">
                <a16:creationId xmlns:a16="http://schemas.microsoft.com/office/drawing/2014/main" id="{C5B6D2C3-38C3-4EFE-84FA-BE4FD16BD679}"/>
              </a:ext>
            </a:extLst>
          </p:cNvPr>
          <p:cNvSpPr txBox="1"/>
          <p:nvPr/>
        </p:nvSpPr>
        <p:spPr>
          <a:xfrm>
            <a:off x="3099117" y="4732398"/>
            <a:ext cx="6043930" cy="1169551"/>
          </a:xfrm>
          <a:prstGeom prst="rect">
            <a:avLst/>
          </a:prstGeom>
          <a:noFill/>
        </p:spPr>
        <p:txBody>
          <a:bodyPr wrap="square" rtlCol="0">
            <a:spAutoFit/>
          </a:bodyPr>
          <a:lstStyle/>
          <a:p>
            <a:pPr algn="dist"/>
            <a:r>
              <a:rPr lang="en-US" altLang="zh-CN" sz="7000" dirty="0">
                <a:solidFill>
                  <a:schemeClr val="bg1"/>
                </a:solidFill>
                <a:latin typeface="Agency FB" panose="020B0503020202020204" pitchFamily="34" charset="0"/>
                <a:ea typeface="思源宋体 CN Heavy" panose="02020900000000000000" charset="-122"/>
              </a:rPr>
              <a:t>THANKS</a:t>
            </a:r>
            <a:endParaRPr lang="zh-CN" altLang="en-US" sz="7000" dirty="0">
              <a:solidFill>
                <a:schemeClr val="bg1"/>
              </a:solidFill>
              <a:latin typeface="Agency FB" panose="020B0503020202020204" pitchFamily="34" charset="0"/>
              <a:ea typeface="思源宋体 CN Heavy" panose="02020900000000000000" charset="-122"/>
            </a:endParaRPr>
          </a:p>
        </p:txBody>
      </p:sp>
      <p:pic>
        <p:nvPicPr>
          <p:cNvPr id="24" name="图片 23">
            <a:extLst>
              <a:ext uri="{FF2B5EF4-FFF2-40B4-BE49-F238E27FC236}">
                <a16:creationId xmlns:a16="http://schemas.microsoft.com/office/drawing/2014/main" id="{36B1E550-B5EF-478C-ABCA-181FA45337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52517" y="626654"/>
            <a:ext cx="9937130" cy="4060916"/>
          </a:xfrm>
          <a:prstGeom prst="round2SameRect">
            <a:avLst>
              <a:gd name="adj1" fmla="val 50000"/>
              <a:gd name="adj2" fmla="val 0"/>
            </a:avLst>
          </a:prstGeom>
        </p:spPr>
      </p:pic>
      <p:sp>
        <p:nvSpPr>
          <p:cNvPr id="25" name="文本框 24">
            <a:extLst>
              <a:ext uri="{FF2B5EF4-FFF2-40B4-BE49-F238E27FC236}">
                <a16:creationId xmlns:a16="http://schemas.microsoft.com/office/drawing/2014/main" id="{71F72B1E-E89F-46C5-B310-3724F872D41B}"/>
              </a:ext>
            </a:extLst>
          </p:cNvPr>
          <p:cNvSpPr txBox="1"/>
          <p:nvPr/>
        </p:nvSpPr>
        <p:spPr>
          <a:xfrm rot="5400000">
            <a:off x="9190990" y="3291205"/>
            <a:ext cx="5299710" cy="275590"/>
          </a:xfrm>
          <a:prstGeom prst="rect">
            <a:avLst/>
          </a:prstGeom>
          <a:noFill/>
          <a:effectLst/>
        </p:spPr>
        <p:txBody>
          <a:bodyPr wrap="square" rtlCol="0">
            <a:spAutoFit/>
          </a:bodyPr>
          <a:lstStyle/>
          <a:p>
            <a:pPr algn="dist"/>
            <a:r>
              <a:rPr lang="en-US" altLang="zh-CN" sz="1200" dirty="0">
                <a:solidFill>
                  <a:schemeClr val="bg1">
                    <a:alpha val="92000"/>
                  </a:schemeClr>
                </a:solidFill>
                <a:latin typeface="Adobe Myungjo Std M" panose="02020600000000000000" charset="-128"/>
                <a:ea typeface="Adobe Myungjo Std M" panose="02020600000000000000" charset="-128"/>
                <a:sym typeface="+mn-ea"/>
              </a:rPr>
              <a:t>FASHION BRAND PROMOTION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2" name="文本框 1"/>
          <p:cNvSpPr txBox="1"/>
          <p:nvPr/>
        </p:nvSpPr>
        <p:spPr>
          <a:xfrm>
            <a:off x="30559" y="260985"/>
            <a:ext cx="1107996" cy="5753735"/>
          </a:xfrm>
          <a:prstGeom prst="rect">
            <a:avLst/>
          </a:prstGeom>
          <a:noFill/>
        </p:spPr>
        <p:txBody>
          <a:bodyPr vert="eaVert" wrap="square" rtlCol="0">
            <a:spAutoFit/>
          </a:bodyPr>
          <a:lstStyle/>
          <a:p>
            <a:pPr algn="dist"/>
            <a:r>
              <a:rPr lang="en-US" altLang="zh-CN" sz="6000" dirty="0">
                <a:solidFill>
                  <a:srgbClr val="D5A18A"/>
                </a:solidFill>
                <a:latin typeface="思源宋体 CN Heavy" panose="02020900000000000000" charset="-122"/>
                <a:ea typeface="思源宋体 CN Heavy" panose="02020900000000000000" charset="-122"/>
                <a:sym typeface="+mn-ea"/>
              </a:rPr>
              <a:t>FASHION</a:t>
            </a: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grpSp>
        <p:nvGrpSpPr>
          <p:cNvPr id="10" name="组合 9"/>
          <p:cNvGrpSpPr/>
          <p:nvPr/>
        </p:nvGrpSpPr>
        <p:grpSpPr>
          <a:xfrm>
            <a:off x="4224020" y="1048385"/>
            <a:ext cx="4255770" cy="1029970"/>
            <a:chOff x="6652" y="1585"/>
            <a:chExt cx="6702" cy="1622"/>
          </a:xfrm>
        </p:grpSpPr>
        <p:sp>
          <p:nvSpPr>
            <p:cNvPr id="4" name="矩形 3"/>
            <p:cNvSpPr/>
            <p:nvPr/>
          </p:nvSpPr>
          <p:spPr>
            <a:xfrm>
              <a:off x="6652" y="2709"/>
              <a:ext cx="6703" cy="297"/>
            </a:xfrm>
            <a:prstGeom prst="rect">
              <a:avLst/>
            </a:prstGeom>
            <a:solidFill>
              <a:srgbClr val="D5A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6722" y="1585"/>
              <a:ext cx="6564" cy="1622"/>
            </a:xfrm>
            <a:prstGeom prst="rect">
              <a:avLst/>
            </a:prstGeom>
            <a:noFill/>
          </p:spPr>
          <p:txBody>
            <a:bodyPr wrap="square" rtlCol="0">
              <a:spAutoFit/>
            </a:bodyPr>
            <a:lstStyle/>
            <a:p>
              <a:pPr algn="l"/>
              <a:r>
                <a:rPr lang="en-US" sz="6100">
                  <a:solidFill>
                    <a:schemeClr val="bg1"/>
                  </a:solidFill>
                  <a:latin typeface="思源宋体 CN Heavy" panose="02020900000000000000" charset="-122"/>
                  <a:ea typeface="思源宋体 CN Heavy" panose="02020900000000000000" charset="-122"/>
                </a:rPr>
                <a:t>CONTENS</a:t>
              </a:r>
            </a:p>
          </p:txBody>
        </p:sp>
      </p:grpSp>
      <p:grpSp>
        <p:nvGrpSpPr>
          <p:cNvPr id="30" name="组合 29"/>
          <p:cNvGrpSpPr/>
          <p:nvPr/>
        </p:nvGrpSpPr>
        <p:grpSpPr>
          <a:xfrm>
            <a:off x="1748155" y="3072130"/>
            <a:ext cx="9208770" cy="2573020"/>
            <a:chOff x="3003" y="4239"/>
            <a:chExt cx="14502" cy="4052"/>
          </a:xfrm>
        </p:grpSpPr>
        <p:grpSp>
          <p:nvGrpSpPr>
            <p:cNvPr id="51" name="组合 50"/>
            <p:cNvGrpSpPr/>
            <p:nvPr/>
          </p:nvGrpSpPr>
          <p:grpSpPr>
            <a:xfrm>
              <a:off x="3003" y="4239"/>
              <a:ext cx="6738" cy="4045"/>
              <a:chOff x="8389" y="1875"/>
              <a:chExt cx="6738" cy="4045"/>
            </a:xfrm>
          </p:grpSpPr>
          <p:grpSp>
            <p:nvGrpSpPr>
              <p:cNvPr id="54" name="组合 53"/>
              <p:cNvGrpSpPr/>
              <p:nvPr/>
            </p:nvGrpSpPr>
            <p:grpSpPr>
              <a:xfrm>
                <a:off x="8389" y="1875"/>
                <a:ext cx="6723" cy="1960"/>
                <a:chOff x="8854" y="4768"/>
                <a:chExt cx="6723" cy="1960"/>
              </a:xfrm>
            </p:grpSpPr>
            <p:sp>
              <p:nvSpPr>
                <p:cNvPr id="55" name="文本框 54"/>
                <p:cNvSpPr txBox="1"/>
                <p:nvPr/>
              </p:nvSpPr>
              <p:spPr>
                <a:xfrm>
                  <a:off x="10418" y="4989"/>
                  <a:ext cx="4365" cy="919"/>
                </a:xfrm>
                <a:prstGeom prst="rect">
                  <a:avLst/>
                </a:prstGeom>
                <a:noFill/>
              </p:spPr>
              <p:txBody>
                <a:bodyPr wrap="square" rtlCol="0">
                  <a:spAutoFit/>
                </a:bodyPr>
                <a:lstStyle/>
                <a:p>
                  <a:r>
                    <a:rPr lang="zh-CN" altLang="en-US" sz="3200">
                      <a:solidFill>
                        <a:schemeClr val="bg1"/>
                      </a:solidFill>
                      <a:latin typeface="思源宋体 CN Heavy" panose="02020900000000000000" charset="-122"/>
                      <a:ea typeface="思源宋体 CN Heavy" panose="02020900000000000000" charset="-122"/>
                    </a:rPr>
                    <a:t>公司品牌介绍</a:t>
                  </a:r>
                </a:p>
              </p:txBody>
            </p:sp>
            <p:sp>
              <p:nvSpPr>
                <p:cNvPr id="57" name="副标题 29"/>
                <p:cNvSpPr>
                  <a:spLocks noGrp="1"/>
                </p:cNvSpPr>
                <p:nvPr>
                  <p:custDataLst>
                    <p:tags r:id="rId5"/>
                  </p:custDataLst>
                </p:nvPr>
              </p:nvSpPr>
              <p:spPr>
                <a:xfrm>
                  <a:off x="10498" y="5811"/>
                  <a:ext cx="5079" cy="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200">
                      <a:solidFill>
                        <a:schemeClr val="bg1"/>
                      </a:solidFill>
                      <a:latin typeface="Kozuka Mincho Pr6N EL" panose="02020200000000000000" charset="-128"/>
                      <a:ea typeface="Kozuka Mincho Pr6N EL" panose="02020200000000000000" charset="-128"/>
                      <a:cs typeface="+mn-lt"/>
                    </a:rPr>
                    <a:t>Add your relevant content here.Add your relevant content here.</a:t>
                  </a:r>
                </a:p>
              </p:txBody>
            </p:sp>
            <p:sp>
              <p:nvSpPr>
                <p:cNvPr id="60" name="文本框 59"/>
                <p:cNvSpPr txBox="1"/>
                <p:nvPr/>
              </p:nvSpPr>
              <p:spPr>
                <a:xfrm>
                  <a:off x="8854" y="4768"/>
                  <a:ext cx="1840" cy="1210"/>
                </a:xfrm>
                <a:prstGeom prst="rect">
                  <a:avLst/>
                </a:prstGeom>
                <a:noFill/>
              </p:spPr>
              <p:txBody>
                <a:bodyPr wrap="square" rtlCol="0">
                  <a:spAutoFit/>
                </a:bodyPr>
                <a:lstStyle/>
                <a:p>
                  <a:pPr algn="ctr"/>
                  <a:r>
                    <a:rPr lang="en-US" altLang="zh-CN" sz="4400">
                      <a:solidFill>
                        <a:schemeClr val="bg1"/>
                      </a:solidFill>
                      <a:latin typeface="Kozuka Mincho Pr6N H" panose="02020900000000000000" charset="-128"/>
                      <a:ea typeface="Kozuka Mincho Pr6N H" panose="02020900000000000000" charset="-128"/>
                    </a:rPr>
                    <a:t>01</a:t>
                  </a:r>
                </a:p>
              </p:txBody>
            </p:sp>
          </p:grpSp>
          <p:sp>
            <p:nvSpPr>
              <p:cNvPr id="61" name="文本框 60"/>
              <p:cNvSpPr txBox="1"/>
              <p:nvPr/>
            </p:nvSpPr>
            <p:spPr>
              <a:xfrm>
                <a:off x="9954" y="4181"/>
                <a:ext cx="4365" cy="919"/>
              </a:xfrm>
              <a:prstGeom prst="rect">
                <a:avLst/>
              </a:prstGeom>
              <a:noFill/>
            </p:spPr>
            <p:txBody>
              <a:bodyPr wrap="square" rtlCol="0">
                <a:spAutoFit/>
              </a:bodyPr>
              <a:lstStyle/>
              <a:p>
                <a:r>
                  <a:rPr lang="zh-CN" altLang="en-US" sz="3200">
                    <a:solidFill>
                      <a:schemeClr val="bg1"/>
                    </a:solidFill>
                    <a:latin typeface="思源宋体 CN Heavy" panose="02020900000000000000" charset="-122"/>
                    <a:ea typeface="思源宋体 CN Heavy" panose="02020900000000000000" charset="-122"/>
                    <a:sym typeface="+mn-ea"/>
                  </a:rPr>
                  <a:t>品牌产品介绍</a:t>
                </a:r>
              </a:p>
            </p:txBody>
          </p:sp>
          <p:sp>
            <p:nvSpPr>
              <p:cNvPr id="63" name="副标题 29"/>
              <p:cNvSpPr>
                <a:spLocks noGrp="1"/>
              </p:cNvSpPr>
              <p:nvPr>
                <p:custDataLst>
                  <p:tags r:id="rId4"/>
                </p:custDataLst>
              </p:nvPr>
            </p:nvSpPr>
            <p:spPr>
              <a:xfrm>
                <a:off x="10048" y="5003"/>
                <a:ext cx="5079" cy="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200">
                    <a:solidFill>
                      <a:schemeClr val="bg1"/>
                    </a:solidFill>
                    <a:latin typeface="Kozuka Mincho Pr6N EL" panose="02020200000000000000" charset="-128"/>
                    <a:ea typeface="Kozuka Mincho Pr6N EL" panose="02020200000000000000" charset="-128"/>
                    <a:cs typeface="+mn-lt"/>
                  </a:rPr>
                  <a:t>Add your relevant content here.Add your relevant content here.</a:t>
                </a:r>
              </a:p>
            </p:txBody>
          </p:sp>
          <p:sp>
            <p:nvSpPr>
              <p:cNvPr id="64" name="文本框 63"/>
              <p:cNvSpPr txBox="1"/>
              <p:nvPr/>
            </p:nvSpPr>
            <p:spPr>
              <a:xfrm>
                <a:off x="8389" y="3960"/>
                <a:ext cx="1840" cy="1210"/>
              </a:xfrm>
              <a:prstGeom prst="rect">
                <a:avLst/>
              </a:prstGeom>
              <a:noFill/>
            </p:spPr>
            <p:txBody>
              <a:bodyPr wrap="square" rtlCol="0">
                <a:spAutoFit/>
              </a:bodyPr>
              <a:lstStyle/>
              <a:p>
                <a:pPr algn="ctr"/>
                <a:r>
                  <a:rPr lang="en-US" altLang="zh-CN" sz="4400">
                    <a:solidFill>
                      <a:schemeClr val="bg1"/>
                    </a:solidFill>
                    <a:latin typeface="Kozuka Mincho Pr6N H" panose="02020900000000000000" charset="-128"/>
                    <a:ea typeface="Kozuka Mincho Pr6N H" panose="02020900000000000000" charset="-128"/>
                  </a:rPr>
                  <a:t>02</a:t>
                </a:r>
              </a:p>
            </p:txBody>
          </p:sp>
        </p:grpSp>
        <p:grpSp>
          <p:nvGrpSpPr>
            <p:cNvPr id="65" name="组合 64"/>
            <p:cNvGrpSpPr/>
            <p:nvPr/>
          </p:nvGrpSpPr>
          <p:grpSpPr>
            <a:xfrm>
              <a:off x="10707" y="4283"/>
              <a:ext cx="6798" cy="4009"/>
              <a:chOff x="10429" y="4184"/>
              <a:chExt cx="6798" cy="4009"/>
            </a:xfrm>
          </p:grpSpPr>
          <p:sp>
            <p:nvSpPr>
              <p:cNvPr id="66" name="文本框 65"/>
              <p:cNvSpPr txBox="1"/>
              <p:nvPr/>
            </p:nvSpPr>
            <p:spPr>
              <a:xfrm>
                <a:off x="12067" y="4369"/>
                <a:ext cx="4365" cy="919"/>
              </a:xfrm>
              <a:prstGeom prst="rect">
                <a:avLst/>
              </a:prstGeom>
              <a:noFill/>
            </p:spPr>
            <p:txBody>
              <a:bodyPr wrap="square" rtlCol="0">
                <a:spAutoFit/>
              </a:bodyPr>
              <a:lstStyle/>
              <a:p>
                <a:r>
                  <a:rPr lang="zh-CN" altLang="en-US" sz="3200">
                    <a:solidFill>
                      <a:schemeClr val="bg1"/>
                    </a:solidFill>
                    <a:latin typeface="思源宋体 CN Heavy" panose="02020900000000000000" charset="-122"/>
                    <a:ea typeface="思源宋体 CN Heavy" panose="02020900000000000000" charset="-122"/>
                    <a:sym typeface="+mn-ea"/>
                  </a:rPr>
                  <a:t>产品效果展示</a:t>
                </a:r>
              </a:p>
            </p:txBody>
          </p:sp>
          <p:sp>
            <p:nvSpPr>
              <p:cNvPr id="67" name="副标题 29"/>
              <p:cNvSpPr>
                <a:spLocks noGrp="1"/>
              </p:cNvSpPr>
              <p:nvPr>
                <p:custDataLst>
                  <p:tags r:id="rId2"/>
                </p:custDataLst>
              </p:nvPr>
            </p:nvSpPr>
            <p:spPr>
              <a:xfrm>
                <a:off x="12147" y="5191"/>
                <a:ext cx="5079" cy="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200">
                    <a:solidFill>
                      <a:schemeClr val="bg1"/>
                    </a:solidFill>
                    <a:latin typeface="Kozuka Mincho Pr6N EL" panose="02020200000000000000" charset="-128"/>
                    <a:ea typeface="Kozuka Mincho Pr6N EL" panose="02020200000000000000" charset="-128"/>
                    <a:cs typeface="+mn-lt"/>
                  </a:rPr>
                  <a:t>Add your relevant content here.Add your relevant content here.</a:t>
                </a:r>
              </a:p>
            </p:txBody>
          </p:sp>
          <p:sp>
            <p:nvSpPr>
              <p:cNvPr id="68" name="文本框 67"/>
              <p:cNvSpPr txBox="1"/>
              <p:nvPr/>
            </p:nvSpPr>
            <p:spPr>
              <a:xfrm>
                <a:off x="10429" y="4184"/>
                <a:ext cx="1840" cy="1210"/>
              </a:xfrm>
              <a:prstGeom prst="rect">
                <a:avLst/>
              </a:prstGeom>
              <a:noFill/>
            </p:spPr>
            <p:txBody>
              <a:bodyPr wrap="square" rtlCol="0">
                <a:spAutoFit/>
              </a:bodyPr>
              <a:lstStyle/>
              <a:p>
                <a:pPr algn="ctr"/>
                <a:r>
                  <a:rPr lang="en-US" altLang="zh-CN" sz="4400">
                    <a:solidFill>
                      <a:schemeClr val="bg1"/>
                    </a:solidFill>
                    <a:latin typeface="Kozuka Mincho Pr6N H" panose="02020900000000000000" charset="-128"/>
                    <a:ea typeface="Kozuka Mincho Pr6N H" panose="02020900000000000000" charset="-128"/>
                  </a:rPr>
                  <a:t>03</a:t>
                </a:r>
              </a:p>
            </p:txBody>
          </p:sp>
          <p:sp>
            <p:nvSpPr>
              <p:cNvPr id="69" name="文本框 68"/>
              <p:cNvSpPr txBox="1"/>
              <p:nvPr/>
            </p:nvSpPr>
            <p:spPr>
              <a:xfrm>
                <a:off x="12068" y="6454"/>
                <a:ext cx="4365" cy="919"/>
              </a:xfrm>
              <a:prstGeom prst="rect">
                <a:avLst/>
              </a:prstGeom>
              <a:noFill/>
            </p:spPr>
            <p:txBody>
              <a:bodyPr wrap="square" rtlCol="0">
                <a:spAutoFit/>
              </a:bodyPr>
              <a:lstStyle/>
              <a:p>
                <a:r>
                  <a:rPr lang="zh-CN" altLang="en-US" sz="3200">
                    <a:solidFill>
                      <a:schemeClr val="bg1"/>
                    </a:solidFill>
                    <a:latin typeface="思源宋体 CN Heavy" panose="02020900000000000000" charset="-122"/>
                    <a:ea typeface="思源宋体 CN Heavy" panose="02020900000000000000" charset="-122"/>
                    <a:sym typeface="+mn-ea"/>
                  </a:rPr>
                  <a:t>客户反馈意见</a:t>
                </a:r>
              </a:p>
            </p:txBody>
          </p:sp>
          <p:sp>
            <p:nvSpPr>
              <p:cNvPr id="70" name="副标题 29"/>
              <p:cNvSpPr>
                <a:spLocks noGrp="1"/>
              </p:cNvSpPr>
              <p:nvPr>
                <p:custDataLst>
                  <p:tags r:id="rId3"/>
                </p:custDataLst>
              </p:nvPr>
            </p:nvSpPr>
            <p:spPr>
              <a:xfrm>
                <a:off x="12148" y="7276"/>
                <a:ext cx="5079" cy="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sz="1200">
                    <a:solidFill>
                      <a:schemeClr val="bg1"/>
                    </a:solidFill>
                    <a:latin typeface="Kozuka Mincho Pr6N EL" panose="02020200000000000000" charset="-128"/>
                    <a:ea typeface="Kozuka Mincho Pr6N EL" panose="02020200000000000000" charset="-128"/>
                    <a:cs typeface="+mn-lt"/>
                  </a:rPr>
                  <a:t>Add your relevant content here.Add your relevant content here.</a:t>
                </a:r>
              </a:p>
            </p:txBody>
          </p:sp>
          <p:sp>
            <p:nvSpPr>
              <p:cNvPr id="71" name="文本框 70"/>
              <p:cNvSpPr txBox="1"/>
              <p:nvPr/>
            </p:nvSpPr>
            <p:spPr>
              <a:xfrm>
                <a:off x="10429" y="6220"/>
                <a:ext cx="1840" cy="1210"/>
              </a:xfrm>
              <a:prstGeom prst="rect">
                <a:avLst/>
              </a:prstGeom>
              <a:noFill/>
            </p:spPr>
            <p:txBody>
              <a:bodyPr wrap="square" rtlCol="0">
                <a:spAutoFit/>
              </a:bodyPr>
              <a:lstStyle/>
              <a:p>
                <a:pPr algn="ctr"/>
                <a:r>
                  <a:rPr lang="en-US" altLang="zh-CN" sz="4400">
                    <a:solidFill>
                      <a:schemeClr val="bg1"/>
                    </a:solidFill>
                    <a:latin typeface="Kozuka Mincho Pr6N H" panose="02020900000000000000" charset="-128"/>
                    <a:ea typeface="Kozuka Mincho Pr6N H" panose="02020900000000000000" charset="-128"/>
                  </a:rPr>
                  <a:t>04</a:t>
                </a:r>
              </a:p>
            </p:txBody>
          </p:sp>
        </p:grpSp>
        <p:grpSp>
          <p:nvGrpSpPr>
            <p:cNvPr id="72" name="组合 71"/>
            <p:cNvGrpSpPr/>
            <p:nvPr/>
          </p:nvGrpSpPr>
          <p:grpSpPr>
            <a:xfrm>
              <a:off x="4631" y="4560"/>
              <a:ext cx="0" cy="3442"/>
              <a:chOff x="4631" y="4560"/>
              <a:chExt cx="0" cy="3442"/>
            </a:xfrm>
          </p:grpSpPr>
          <p:cxnSp>
            <p:nvCxnSpPr>
              <p:cNvPr id="73" name="直接连接符 72"/>
              <p:cNvCxnSpPr/>
              <p:nvPr/>
            </p:nvCxnSpPr>
            <p:spPr>
              <a:xfrm>
                <a:off x="4631" y="4560"/>
                <a:ext cx="0" cy="13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631" y="6622"/>
                <a:ext cx="0" cy="13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2385" y="4560"/>
              <a:ext cx="0" cy="3442"/>
              <a:chOff x="4631" y="4560"/>
              <a:chExt cx="0" cy="3442"/>
            </a:xfrm>
          </p:grpSpPr>
          <p:cxnSp>
            <p:nvCxnSpPr>
              <p:cNvPr id="76" name="直接连接符 75"/>
              <p:cNvCxnSpPr/>
              <p:nvPr/>
            </p:nvCxnSpPr>
            <p:spPr>
              <a:xfrm>
                <a:off x="4631" y="4560"/>
                <a:ext cx="0" cy="13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31" y="6622"/>
                <a:ext cx="0" cy="13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extLst>
              <a:ext uri="{28A0092B-C50C-407E-A947-70E740481C1C}">
                <a14:useLocalDpi xmlns:a14="http://schemas.microsoft.com/office/drawing/2010/main"/>
              </a:ext>
            </a:extLst>
          </a:blip>
          <a:srcRect/>
          <a:stretch/>
        </p:blipFill>
        <p:spPr>
          <a:xfrm flipH="1">
            <a:off x="1530350" y="325757"/>
            <a:ext cx="4171064" cy="6219190"/>
          </a:xfrm>
          <a:prstGeom prst="rect">
            <a:avLst/>
          </a:prstGeom>
        </p:spPr>
      </p:pic>
      <p:sp>
        <p:nvSpPr>
          <p:cNvPr id="2" name="文本框 1"/>
          <p:cNvSpPr txBox="1"/>
          <p:nvPr/>
        </p:nvSpPr>
        <p:spPr>
          <a:xfrm>
            <a:off x="32385"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sp>
        <p:nvSpPr>
          <p:cNvPr id="3" name="文本框 2"/>
          <p:cNvSpPr txBox="1"/>
          <p:nvPr/>
        </p:nvSpPr>
        <p:spPr>
          <a:xfrm>
            <a:off x="5118735" y="2084388"/>
            <a:ext cx="3914140" cy="829945"/>
          </a:xfrm>
          <a:prstGeom prst="rect">
            <a:avLst/>
          </a:prstGeom>
          <a:noFill/>
          <a:effectLst/>
        </p:spPr>
        <p:txBody>
          <a:bodyPr wrap="square" rtlCol="0">
            <a:spAutoFit/>
          </a:bodyPr>
          <a:lstStyle/>
          <a:p>
            <a:pPr algn="r"/>
            <a:r>
              <a:rPr lang="en-US" altLang="zh-CN" sz="3600" b="1" dirty="0">
                <a:solidFill>
                  <a:schemeClr val="bg1"/>
                </a:solidFill>
                <a:latin typeface="Kozuka Mincho Pr6N H" panose="02020900000000000000" charset="-128"/>
                <a:ea typeface="Kozuka Mincho Pr6N H" panose="02020900000000000000" charset="-128"/>
              </a:rPr>
              <a:t>PART </a:t>
            </a:r>
            <a:r>
              <a:rPr lang="en-US" altLang="zh-CN" sz="4800" b="1" dirty="0">
                <a:solidFill>
                  <a:schemeClr val="bg1"/>
                </a:solidFill>
                <a:latin typeface="Kozuka Mincho Pr6N H" panose="02020900000000000000" charset="-128"/>
                <a:ea typeface="Kozuka Mincho Pr6N H" panose="02020900000000000000" charset="-128"/>
              </a:rPr>
              <a:t> ONE</a:t>
            </a:r>
          </a:p>
        </p:txBody>
      </p:sp>
      <p:sp>
        <p:nvSpPr>
          <p:cNvPr id="6" name="文本框 5"/>
          <p:cNvSpPr txBox="1"/>
          <p:nvPr/>
        </p:nvSpPr>
        <p:spPr>
          <a:xfrm>
            <a:off x="5878830" y="2846070"/>
            <a:ext cx="3949700" cy="829945"/>
          </a:xfrm>
          <a:prstGeom prst="rect">
            <a:avLst/>
          </a:prstGeom>
          <a:noFill/>
        </p:spPr>
        <p:txBody>
          <a:bodyPr wrap="square" rtlCol="0">
            <a:spAutoFit/>
          </a:bodyPr>
          <a:lstStyle/>
          <a:p>
            <a:pPr algn="l"/>
            <a:r>
              <a:rPr lang="zh-CN" altLang="en-US" sz="4800">
                <a:solidFill>
                  <a:schemeClr val="bg1"/>
                </a:solidFill>
                <a:latin typeface="思源宋体 CN Heavy" panose="02020900000000000000" charset="-122"/>
                <a:ea typeface="思源宋体 CN Heavy" panose="02020900000000000000" charset="-122"/>
              </a:rPr>
              <a:t>公司品牌介绍</a:t>
            </a:r>
          </a:p>
        </p:txBody>
      </p:sp>
      <p:sp>
        <p:nvSpPr>
          <p:cNvPr id="37" name="文本框 36"/>
          <p:cNvSpPr txBox="1"/>
          <p:nvPr/>
        </p:nvSpPr>
        <p:spPr>
          <a:xfrm>
            <a:off x="5878830" y="3860800"/>
            <a:ext cx="5482590" cy="922020"/>
          </a:xfrm>
          <a:prstGeom prst="rect">
            <a:avLst/>
          </a:prstGeom>
          <a:noFill/>
        </p:spPr>
        <p:txBody>
          <a:bodyPr wrap="square" rtlCol="0">
            <a:spAutoFit/>
          </a:bodyPr>
          <a:lstStyle/>
          <a:p>
            <a:pPr algn="l">
              <a:lnSpc>
                <a:spcPct val="150000"/>
              </a:lnSpc>
            </a:pPr>
            <a:r>
              <a:rPr lang="en-US" altLang="zh-CN" sz="1200" b="1">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here.Add your relevant content here.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4" name="文本框 3"/>
          <p:cNvSpPr txBox="1"/>
          <p:nvPr/>
        </p:nvSpPr>
        <p:spPr>
          <a:xfrm>
            <a:off x="-210820"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7" name="矩形 6"/>
          <p:cNvSpPr/>
          <p:nvPr/>
        </p:nvSpPr>
        <p:spPr>
          <a:xfrm flipH="1">
            <a:off x="474345" y="3810"/>
            <a:ext cx="553466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pic>
        <p:nvPicPr>
          <p:cNvPr id="13" name="图片 12"/>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474345" y="169545"/>
            <a:ext cx="2872105" cy="3789045"/>
          </a:xfrm>
          <a:prstGeom prst="rect">
            <a:avLst/>
          </a:prstGeom>
        </p:spPr>
      </p:pic>
      <p:grpSp>
        <p:nvGrpSpPr>
          <p:cNvPr id="33" name="组合 32"/>
          <p:cNvGrpSpPr/>
          <p:nvPr/>
        </p:nvGrpSpPr>
        <p:grpSpPr>
          <a:xfrm>
            <a:off x="6685915" y="1829435"/>
            <a:ext cx="4582795" cy="3550920"/>
            <a:chOff x="437" y="441"/>
            <a:chExt cx="7217" cy="5592"/>
          </a:xfrm>
        </p:grpSpPr>
        <p:sp>
          <p:nvSpPr>
            <p:cNvPr id="25" name="文本框 24"/>
            <p:cNvSpPr txBox="1"/>
            <p:nvPr/>
          </p:nvSpPr>
          <p:spPr>
            <a:xfrm>
              <a:off x="437" y="441"/>
              <a:ext cx="4744" cy="1210"/>
            </a:xfrm>
            <a:prstGeom prst="rect">
              <a:avLst/>
            </a:prstGeom>
            <a:noFill/>
            <a:effectLst/>
          </p:spPr>
          <p:txBody>
            <a:bodyPr wrap="square" rtlCol="0">
              <a:spAutoFit/>
            </a:bodyPr>
            <a:lstStyle/>
            <a:p>
              <a:r>
                <a:rPr lang="en-US" altLang="zh-CN" sz="4400" b="1">
                  <a:solidFill>
                    <a:schemeClr val="bg1"/>
                  </a:solidFill>
                  <a:latin typeface="Kozuka Mincho Pr6N H" panose="02020900000000000000" charset="-128"/>
                  <a:ea typeface="Kozuka Mincho Pr6N H" panose="02020900000000000000" charset="-128"/>
                </a:rPr>
                <a:t>About  us</a:t>
              </a:r>
            </a:p>
          </p:txBody>
        </p:sp>
        <p:sp>
          <p:nvSpPr>
            <p:cNvPr id="15" name="副标题 9"/>
            <p:cNvSpPr>
              <a:spLocks noGrp="1"/>
            </p:cNvSpPr>
            <p:nvPr>
              <p:custDataLst>
                <p:tags r:id="rId4"/>
              </p:custDataLst>
            </p:nvPr>
          </p:nvSpPr>
          <p:spPr>
            <a:xfrm>
              <a:off x="437" y="2184"/>
              <a:ext cx="7217" cy="3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t>
              </a:r>
              <a:endParaRPr lang="en-US" altLang="zh-CN" sz="1200">
                <a:solidFill>
                  <a:schemeClr val="bg1"/>
                </a:solidFill>
                <a:latin typeface="Adobe Myungjo Std M" panose="02020600000000000000" charset="-128"/>
                <a:ea typeface="Adobe Myungjo Std M" panose="02020600000000000000" charset="-128"/>
                <a:cs typeface="+mn-lt"/>
              </a:endParaRPr>
            </a:p>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t>
              </a:r>
              <a:endParaRPr lang="en-US" altLang="zh-CN" sz="1200">
                <a:solidFill>
                  <a:schemeClr val="bg1"/>
                </a:solidFill>
                <a:latin typeface="Adobe Myungjo Std M" panose="02020600000000000000" charset="-128"/>
                <a:ea typeface="Adobe Myungjo Std M" panose="02020600000000000000" charset="-128"/>
                <a:cs typeface="+mn-lt"/>
              </a:endParaRPr>
            </a:p>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t>
              </a:r>
            </a:p>
            <a:p>
              <a:pPr algn="l">
                <a:lnSpc>
                  <a:spcPct val="150000"/>
                </a:lnSpc>
              </a:pP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grpSp>
      <p:pic>
        <p:nvPicPr>
          <p:cNvPr id="10" name="图片 9"/>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3404235" y="3229610"/>
            <a:ext cx="2604770" cy="3501390"/>
          </a:xfrm>
          <a:prstGeom prst="rect">
            <a:avLst/>
          </a:prstGeom>
        </p:spPr>
      </p:pic>
      <p:sp>
        <p:nvSpPr>
          <p:cNvPr id="16" name="副标题 9"/>
          <p:cNvSpPr>
            <a:spLocks noGrp="1"/>
          </p:cNvSpPr>
          <p:nvPr>
            <p:custDataLst>
              <p:tags r:id="rId2"/>
            </p:custDataLst>
          </p:nvPr>
        </p:nvSpPr>
        <p:spPr>
          <a:xfrm>
            <a:off x="3539490" y="610235"/>
            <a:ext cx="2102485" cy="24441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t>
            </a:r>
          </a:p>
          <a:p>
            <a:pPr algn="l">
              <a:lnSpc>
                <a:spcPct val="150000"/>
              </a:lnSpc>
            </a:pP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sp>
        <p:nvSpPr>
          <p:cNvPr id="17" name="副标题 9"/>
          <p:cNvSpPr>
            <a:spLocks noGrp="1"/>
          </p:cNvSpPr>
          <p:nvPr>
            <p:custDataLst>
              <p:tags r:id="rId3"/>
            </p:custDataLst>
          </p:nvPr>
        </p:nvSpPr>
        <p:spPr>
          <a:xfrm>
            <a:off x="870585" y="4094480"/>
            <a:ext cx="2390775" cy="24441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t>
            </a:r>
          </a:p>
          <a:p>
            <a:pPr algn="l">
              <a:lnSpc>
                <a:spcPct val="150000"/>
              </a:lnSpc>
            </a:pP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20" name="矩形 19"/>
          <p:cNvSpPr/>
          <p:nvPr/>
        </p:nvSpPr>
        <p:spPr>
          <a:xfrm flipH="1">
            <a:off x="-635" y="3608070"/>
            <a:ext cx="3387725" cy="2394585"/>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rot="5400000">
            <a:off x="-337820" y="628015"/>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grpSp>
        <p:nvGrpSpPr>
          <p:cNvPr id="16" name="组合 15"/>
          <p:cNvGrpSpPr/>
          <p:nvPr/>
        </p:nvGrpSpPr>
        <p:grpSpPr>
          <a:xfrm>
            <a:off x="949960" y="964565"/>
            <a:ext cx="7061835" cy="2374265"/>
            <a:chOff x="5321" y="2501"/>
            <a:chExt cx="11121" cy="3739"/>
          </a:xfrm>
        </p:grpSpPr>
        <p:sp>
          <p:nvSpPr>
            <p:cNvPr id="15" name="文本框 14"/>
            <p:cNvSpPr txBox="1"/>
            <p:nvPr/>
          </p:nvSpPr>
          <p:spPr>
            <a:xfrm>
              <a:off x="5321" y="2501"/>
              <a:ext cx="7991" cy="1210"/>
            </a:xfrm>
            <a:prstGeom prst="rect">
              <a:avLst/>
            </a:prstGeom>
            <a:noFill/>
          </p:spPr>
          <p:txBody>
            <a:bodyPr wrap="square" rtlCol="0">
              <a:spAutoFit/>
            </a:bodyPr>
            <a:lstStyle/>
            <a:p>
              <a:pPr algn="l"/>
              <a:r>
                <a:rPr lang="en-US" altLang="zh-CN" sz="4400">
                  <a:solidFill>
                    <a:schemeClr val="bg1"/>
                  </a:solidFill>
                  <a:latin typeface="Kozuka Mincho Pr6N H" panose="02020900000000000000" charset="-128"/>
                  <a:ea typeface="Kozuka Mincho Pr6N H" panose="02020900000000000000" charset="-128"/>
                </a:rPr>
                <a:t>Add the title here</a:t>
              </a:r>
            </a:p>
          </p:txBody>
        </p:sp>
        <p:sp>
          <p:nvSpPr>
            <p:cNvPr id="17" name="副标题 53"/>
            <p:cNvSpPr>
              <a:spLocks noGrp="1"/>
            </p:cNvSpPr>
            <p:nvPr>
              <p:custDataLst>
                <p:tags r:id="rId4"/>
              </p:custDataLst>
            </p:nvPr>
          </p:nvSpPr>
          <p:spPr>
            <a:xfrm>
              <a:off x="5365" y="4028"/>
              <a:ext cx="11077" cy="2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t>
              </a:r>
            </a:p>
          </p:txBody>
        </p:sp>
      </p:grpSp>
      <p:pic>
        <p:nvPicPr>
          <p:cNvPr id="2" name="图片 1"/>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8293100" y="200660"/>
            <a:ext cx="2719070" cy="3054985"/>
          </a:xfrm>
          <a:prstGeom prst="rect">
            <a:avLst/>
          </a:prstGeom>
        </p:spPr>
      </p:pic>
      <p:grpSp>
        <p:nvGrpSpPr>
          <p:cNvPr id="14" name="组合 13"/>
          <p:cNvGrpSpPr/>
          <p:nvPr/>
        </p:nvGrpSpPr>
        <p:grpSpPr>
          <a:xfrm>
            <a:off x="4131945" y="3886200"/>
            <a:ext cx="7299325" cy="2710815"/>
            <a:chOff x="6960" y="6213"/>
            <a:chExt cx="11495" cy="4269"/>
          </a:xfrm>
        </p:grpSpPr>
        <p:grpSp>
          <p:nvGrpSpPr>
            <p:cNvPr id="8" name="组合 7"/>
            <p:cNvGrpSpPr/>
            <p:nvPr/>
          </p:nvGrpSpPr>
          <p:grpSpPr>
            <a:xfrm>
              <a:off x="6960" y="6213"/>
              <a:ext cx="11495" cy="2016"/>
              <a:chOff x="1648" y="4292"/>
              <a:chExt cx="11495" cy="2016"/>
            </a:xfrm>
          </p:grpSpPr>
          <p:sp>
            <p:nvSpPr>
              <p:cNvPr id="10" name="副标题 53"/>
              <p:cNvSpPr>
                <a:spLocks noGrp="1"/>
              </p:cNvSpPr>
              <p:nvPr>
                <p:custDataLst>
                  <p:tags r:id="rId3"/>
                </p:custDataLst>
              </p:nvPr>
            </p:nvSpPr>
            <p:spPr>
              <a:xfrm>
                <a:off x="1648" y="4990"/>
                <a:ext cx="11495" cy="13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t>
                </a:r>
              </a:p>
            </p:txBody>
          </p:sp>
          <p:sp>
            <p:nvSpPr>
              <p:cNvPr id="13" name="文本框 12"/>
              <p:cNvSpPr txBox="1"/>
              <p:nvPr/>
            </p:nvSpPr>
            <p:spPr>
              <a:xfrm>
                <a:off x="1648" y="4292"/>
                <a:ext cx="3758" cy="628"/>
              </a:xfrm>
              <a:prstGeom prst="rect">
                <a:avLst/>
              </a:prstGeom>
              <a:noFill/>
            </p:spPr>
            <p:txBody>
              <a:bodyPr wrap="square" rtlCol="0">
                <a:spAutoFit/>
              </a:bodyPr>
              <a:lstStyle/>
              <a:p>
                <a:pPr algn="ctr"/>
                <a:r>
                  <a:rPr lang="en-US" altLang="zh-CN" sz="2000">
                    <a:solidFill>
                      <a:schemeClr val="bg1"/>
                    </a:solidFill>
                    <a:latin typeface="Kozuka Mincho Pr6N H" panose="02020900000000000000" charset="-128"/>
                    <a:ea typeface="Kozuka Mincho Pr6N H" panose="02020900000000000000" charset="-128"/>
                  </a:rPr>
                  <a:t>Add the title here</a:t>
                </a:r>
              </a:p>
            </p:txBody>
          </p:sp>
        </p:grpSp>
        <p:grpSp>
          <p:nvGrpSpPr>
            <p:cNvPr id="3" name="组合 2"/>
            <p:cNvGrpSpPr/>
            <p:nvPr/>
          </p:nvGrpSpPr>
          <p:grpSpPr>
            <a:xfrm>
              <a:off x="6960" y="8464"/>
              <a:ext cx="11495" cy="2018"/>
              <a:chOff x="1648" y="4223"/>
              <a:chExt cx="11495" cy="2018"/>
            </a:xfrm>
          </p:grpSpPr>
          <p:sp>
            <p:nvSpPr>
              <p:cNvPr id="6" name="副标题 53"/>
              <p:cNvSpPr>
                <a:spLocks noGrp="1"/>
              </p:cNvSpPr>
              <p:nvPr>
                <p:custDataLst>
                  <p:tags r:id="rId2"/>
                </p:custDataLst>
              </p:nvPr>
            </p:nvSpPr>
            <p:spPr>
              <a:xfrm>
                <a:off x="1648" y="4923"/>
                <a:ext cx="11495" cy="13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t>
                </a:r>
              </a:p>
            </p:txBody>
          </p:sp>
          <p:sp>
            <p:nvSpPr>
              <p:cNvPr id="9" name="文本框 8"/>
              <p:cNvSpPr txBox="1"/>
              <p:nvPr/>
            </p:nvSpPr>
            <p:spPr>
              <a:xfrm>
                <a:off x="1648" y="4223"/>
                <a:ext cx="3758" cy="628"/>
              </a:xfrm>
              <a:prstGeom prst="rect">
                <a:avLst/>
              </a:prstGeom>
              <a:noFill/>
            </p:spPr>
            <p:txBody>
              <a:bodyPr wrap="square" rtlCol="0">
                <a:spAutoFit/>
              </a:bodyPr>
              <a:lstStyle/>
              <a:p>
                <a:pPr algn="ctr"/>
                <a:r>
                  <a:rPr lang="en-US" altLang="zh-CN" sz="2000">
                    <a:solidFill>
                      <a:schemeClr val="bg1"/>
                    </a:solidFill>
                    <a:latin typeface="Kozuka Mincho Pr6N H" panose="02020900000000000000" charset="-128"/>
                    <a:ea typeface="Kozuka Mincho Pr6N H" panose="02020900000000000000" charset="-128"/>
                  </a:rPr>
                  <a:t>Add the title here</a:t>
                </a:r>
              </a:p>
            </p:txBody>
          </p:sp>
        </p:grpSp>
      </p:grpSp>
      <p:pic>
        <p:nvPicPr>
          <p:cNvPr id="21" name="图片 20"/>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1660525" y="3973195"/>
            <a:ext cx="2214880" cy="234188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6899910" y="-1905"/>
            <a:ext cx="4859655" cy="5448300"/>
          </a:xfrm>
          <a:prstGeom prst="rect">
            <a:avLst/>
          </a:prstGeom>
        </p:spPr>
      </p:pic>
      <p:sp>
        <p:nvSpPr>
          <p:cNvPr id="4" name="文本框 3"/>
          <p:cNvSpPr txBox="1"/>
          <p:nvPr/>
        </p:nvSpPr>
        <p:spPr>
          <a:xfrm>
            <a:off x="-210820"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7" name="矩形 6"/>
          <p:cNvSpPr/>
          <p:nvPr/>
        </p:nvSpPr>
        <p:spPr>
          <a:xfrm flipH="1">
            <a:off x="363855" y="3810"/>
            <a:ext cx="616585"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grpSp>
        <p:nvGrpSpPr>
          <p:cNvPr id="8" name="组合 7"/>
          <p:cNvGrpSpPr/>
          <p:nvPr/>
        </p:nvGrpSpPr>
        <p:grpSpPr>
          <a:xfrm>
            <a:off x="2543810" y="4352925"/>
            <a:ext cx="3879215" cy="2220595"/>
            <a:chOff x="1648" y="4090"/>
            <a:chExt cx="6109" cy="3497"/>
          </a:xfrm>
        </p:grpSpPr>
        <p:sp>
          <p:nvSpPr>
            <p:cNvPr id="10" name="副标题 53"/>
            <p:cNvSpPr>
              <a:spLocks noGrp="1"/>
            </p:cNvSpPr>
            <p:nvPr>
              <p:custDataLst>
                <p:tags r:id="rId4"/>
              </p:custDataLst>
            </p:nvPr>
          </p:nvSpPr>
          <p:spPr>
            <a:xfrm>
              <a:off x="1648" y="4923"/>
              <a:ext cx="6109" cy="26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t>
              </a:r>
            </a:p>
          </p:txBody>
        </p:sp>
        <p:sp>
          <p:nvSpPr>
            <p:cNvPr id="13" name="文本框 12"/>
            <p:cNvSpPr txBox="1"/>
            <p:nvPr/>
          </p:nvSpPr>
          <p:spPr>
            <a:xfrm>
              <a:off x="1648" y="4090"/>
              <a:ext cx="3758" cy="628"/>
            </a:xfrm>
            <a:prstGeom prst="rect">
              <a:avLst/>
            </a:prstGeom>
            <a:noFill/>
          </p:spPr>
          <p:txBody>
            <a:bodyPr wrap="square" rtlCol="0">
              <a:spAutoFit/>
            </a:bodyPr>
            <a:lstStyle/>
            <a:p>
              <a:pPr algn="ctr"/>
              <a:r>
                <a:rPr lang="en-US" altLang="zh-CN" sz="2000">
                  <a:solidFill>
                    <a:schemeClr val="bg1"/>
                  </a:solidFill>
                  <a:latin typeface="Kozuka Mincho Pr6N H" panose="02020900000000000000" charset="-128"/>
                  <a:ea typeface="Kozuka Mincho Pr6N H" panose="02020900000000000000" charset="-128"/>
                </a:rPr>
                <a:t>Add the title here</a:t>
              </a:r>
            </a:p>
          </p:txBody>
        </p:sp>
      </p:grpSp>
      <p:grpSp>
        <p:nvGrpSpPr>
          <p:cNvPr id="16" name="组合 15"/>
          <p:cNvGrpSpPr/>
          <p:nvPr/>
        </p:nvGrpSpPr>
        <p:grpSpPr>
          <a:xfrm>
            <a:off x="542290" y="1286510"/>
            <a:ext cx="6257925" cy="2374265"/>
            <a:chOff x="5321" y="2501"/>
            <a:chExt cx="9855" cy="3739"/>
          </a:xfrm>
        </p:grpSpPr>
        <p:sp>
          <p:nvSpPr>
            <p:cNvPr id="15" name="文本框 14"/>
            <p:cNvSpPr txBox="1"/>
            <p:nvPr/>
          </p:nvSpPr>
          <p:spPr>
            <a:xfrm>
              <a:off x="5321" y="2501"/>
              <a:ext cx="7991" cy="1210"/>
            </a:xfrm>
            <a:prstGeom prst="rect">
              <a:avLst/>
            </a:prstGeom>
            <a:noFill/>
          </p:spPr>
          <p:txBody>
            <a:bodyPr wrap="square" rtlCol="0">
              <a:spAutoFit/>
            </a:bodyPr>
            <a:lstStyle/>
            <a:p>
              <a:pPr algn="l"/>
              <a:r>
                <a:rPr lang="en-US" altLang="zh-CN" sz="4400">
                  <a:solidFill>
                    <a:schemeClr val="bg1"/>
                  </a:solidFill>
                  <a:latin typeface="Kozuka Mincho Pr6N H" panose="02020900000000000000" charset="-128"/>
                  <a:ea typeface="Kozuka Mincho Pr6N H" panose="02020900000000000000" charset="-128"/>
                </a:rPr>
                <a:t>Add the title here</a:t>
              </a:r>
            </a:p>
          </p:txBody>
        </p:sp>
        <p:sp>
          <p:nvSpPr>
            <p:cNvPr id="17" name="副标题 53"/>
            <p:cNvSpPr>
              <a:spLocks noGrp="1"/>
            </p:cNvSpPr>
            <p:nvPr>
              <p:custDataLst>
                <p:tags r:id="rId3"/>
              </p:custDataLst>
            </p:nvPr>
          </p:nvSpPr>
          <p:spPr>
            <a:xfrm>
              <a:off x="5365" y="4028"/>
              <a:ext cx="9811" cy="2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t>
              </a:r>
            </a:p>
          </p:txBody>
        </p:sp>
      </p:grpSp>
      <p:sp>
        <p:nvSpPr>
          <p:cNvPr id="34" name="副标题 9"/>
          <p:cNvSpPr>
            <a:spLocks noGrp="1"/>
          </p:cNvSpPr>
          <p:nvPr>
            <p:custDataLst>
              <p:tags r:id="rId2"/>
            </p:custDataLst>
          </p:nvPr>
        </p:nvSpPr>
        <p:spPr>
          <a:xfrm>
            <a:off x="6799580" y="5582285"/>
            <a:ext cx="4949825" cy="9829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here.Add your relevant content here.Add your relevant content here.</a:t>
            </a: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extLst>
              <a:ext uri="{28A0092B-C50C-407E-A947-70E740481C1C}">
                <a14:useLocalDpi xmlns:a14="http://schemas.microsoft.com/office/drawing/2010/main"/>
              </a:ext>
            </a:extLst>
          </a:blip>
          <a:srcRect/>
          <a:stretch/>
        </p:blipFill>
        <p:spPr>
          <a:xfrm flipH="1">
            <a:off x="1707766" y="260985"/>
            <a:ext cx="4171064" cy="6219190"/>
          </a:xfrm>
          <a:prstGeom prst="rect">
            <a:avLst/>
          </a:prstGeom>
        </p:spPr>
      </p:pic>
      <p:sp>
        <p:nvSpPr>
          <p:cNvPr id="2" name="文本框 1"/>
          <p:cNvSpPr txBox="1"/>
          <p:nvPr/>
        </p:nvSpPr>
        <p:spPr>
          <a:xfrm>
            <a:off x="32385"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sp>
        <p:nvSpPr>
          <p:cNvPr id="3" name="文本框 2"/>
          <p:cNvSpPr txBox="1"/>
          <p:nvPr/>
        </p:nvSpPr>
        <p:spPr>
          <a:xfrm>
            <a:off x="5257867" y="2084388"/>
            <a:ext cx="3914140" cy="829945"/>
          </a:xfrm>
          <a:prstGeom prst="rect">
            <a:avLst/>
          </a:prstGeom>
          <a:noFill/>
          <a:effectLst/>
        </p:spPr>
        <p:txBody>
          <a:bodyPr wrap="square" rtlCol="0">
            <a:spAutoFit/>
          </a:bodyPr>
          <a:lstStyle/>
          <a:p>
            <a:pPr algn="r"/>
            <a:r>
              <a:rPr lang="en-US" altLang="zh-CN" sz="3600" b="1" dirty="0">
                <a:solidFill>
                  <a:schemeClr val="bg1"/>
                </a:solidFill>
                <a:latin typeface="Kozuka Mincho Pr6N H" panose="02020900000000000000" charset="-128"/>
                <a:ea typeface="Kozuka Mincho Pr6N H" panose="02020900000000000000" charset="-128"/>
              </a:rPr>
              <a:t>PART </a:t>
            </a:r>
            <a:r>
              <a:rPr lang="en-US" altLang="zh-CN" sz="4800" b="1" dirty="0">
                <a:solidFill>
                  <a:schemeClr val="bg1"/>
                </a:solidFill>
                <a:latin typeface="Kozuka Mincho Pr6N H" panose="02020900000000000000" charset="-128"/>
                <a:ea typeface="Kozuka Mincho Pr6N H" panose="02020900000000000000" charset="-128"/>
              </a:rPr>
              <a:t> TWO</a:t>
            </a:r>
          </a:p>
        </p:txBody>
      </p:sp>
      <p:sp>
        <p:nvSpPr>
          <p:cNvPr id="6" name="文本框 5"/>
          <p:cNvSpPr txBox="1"/>
          <p:nvPr/>
        </p:nvSpPr>
        <p:spPr>
          <a:xfrm>
            <a:off x="5878830" y="2846070"/>
            <a:ext cx="3949700" cy="829945"/>
          </a:xfrm>
          <a:prstGeom prst="rect">
            <a:avLst/>
          </a:prstGeom>
          <a:noFill/>
        </p:spPr>
        <p:txBody>
          <a:bodyPr wrap="square" rtlCol="0">
            <a:spAutoFit/>
          </a:bodyPr>
          <a:lstStyle/>
          <a:p>
            <a:pPr algn="l"/>
            <a:r>
              <a:rPr lang="zh-CN" altLang="en-US" sz="4800">
                <a:solidFill>
                  <a:schemeClr val="bg1"/>
                </a:solidFill>
                <a:latin typeface="思源宋体 CN Heavy" panose="02020900000000000000" charset="-122"/>
                <a:ea typeface="思源宋体 CN Heavy" panose="02020900000000000000" charset="-122"/>
              </a:rPr>
              <a:t>品牌产品介绍</a:t>
            </a:r>
          </a:p>
        </p:txBody>
      </p:sp>
      <p:sp>
        <p:nvSpPr>
          <p:cNvPr id="37" name="文本框 36"/>
          <p:cNvSpPr txBox="1"/>
          <p:nvPr/>
        </p:nvSpPr>
        <p:spPr>
          <a:xfrm>
            <a:off x="5878830" y="3860800"/>
            <a:ext cx="5482590" cy="922020"/>
          </a:xfrm>
          <a:prstGeom prst="rect">
            <a:avLst/>
          </a:prstGeom>
          <a:noFill/>
        </p:spPr>
        <p:txBody>
          <a:bodyPr wrap="square" rtlCol="0">
            <a:spAutoFit/>
          </a:bodyPr>
          <a:lstStyle/>
          <a:p>
            <a:pPr algn="l">
              <a:lnSpc>
                <a:spcPct val="150000"/>
              </a:lnSpc>
            </a:pPr>
            <a:r>
              <a:rPr lang="en-US" altLang="zh-CN" sz="1200" b="1">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here.Add your relevant content here.</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p:cNvSpPr txBox="1"/>
          <p:nvPr/>
        </p:nvSpPr>
        <p:spPr>
          <a:xfrm>
            <a:off x="9520555" y="94615"/>
            <a:ext cx="2614295" cy="553085"/>
          </a:xfrm>
          <a:prstGeom prst="rect">
            <a:avLst/>
          </a:prstGeom>
          <a:noFill/>
        </p:spPr>
        <p:txBody>
          <a:bodyPr wrap="square" rtlCol="0">
            <a:spAutoFit/>
          </a:bodyPr>
          <a:lstStyle/>
          <a:p>
            <a:pPr algn="l">
              <a:lnSpc>
                <a:spcPct val="150000"/>
              </a:lnSpc>
            </a:pPr>
            <a:r>
              <a:rPr lang="en-US" altLang="zh-CN" sz="2000">
                <a:solidFill>
                  <a:schemeClr val="bg1"/>
                </a:solidFill>
                <a:latin typeface="思源宋体 CN Heavy" panose="02020900000000000000" charset="-122"/>
                <a:ea typeface="思源宋体 CN Heavy" panose="02020900000000000000" charset="-122"/>
                <a:cs typeface="+mn-lt"/>
                <a:sym typeface="+mn-ea"/>
              </a:rPr>
              <a:t>Add your relevant </a:t>
            </a: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rot="5400000">
            <a:off x="-306705" y="58267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pic>
        <p:nvPicPr>
          <p:cNvPr id="2" name="图片 1" descr="pexels-photo-1926769"/>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172200" y="4137025"/>
            <a:ext cx="2124710" cy="2719705"/>
          </a:xfrm>
          <a:prstGeom prst="rect">
            <a:avLst/>
          </a:prstGeom>
        </p:spPr>
      </p:pic>
      <p:pic>
        <p:nvPicPr>
          <p:cNvPr id="9" name="图片 8"/>
          <p:cNvPicPr>
            <a:picLocks noChangeAspect="1"/>
          </p:cNvPicPr>
          <p:nvPr>
            <p:custDataLst>
              <p:tags r:id="rId2"/>
            </p:custDataLst>
          </p:nvPr>
        </p:nvPicPr>
        <p:blipFill>
          <a:blip r:embed="rId8" cstate="screen">
            <a:extLst>
              <a:ext uri="{BEBA8EAE-BF5A-486C-A8C5-ECC9F3942E4B}">
                <a14:imgProps xmlns:a14="http://schemas.microsoft.com/office/drawing/2010/main">
                  <a14:imgLayer r:embed="rId9">
                    <a14:imgEffect>
                      <a14:saturation sat="33000"/>
                    </a14:imgEffect>
                  </a14:imgLayer>
                </a14:imgProps>
              </a:ext>
              <a:ext uri="{28A0092B-C50C-407E-A947-70E740481C1C}">
                <a14:useLocalDpi xmlns:a14="http://schemas.microsoft.com/office/drawing/2010/main"/>
              </a:ext>
            </a:extLst>
          </a:blip>
          <a:srcRect r="-454"/>
          <a:stretch>
            <a:fillRect/>
          </a:stretch>
        </p:blipFill>
        <p:spPr>
          <a:xfrm flipH="1">
            <a:off x="970915" y="275590"/>
            <a:ext cx="3281680" cy="4729480"/>
          </a:xfrm>
          <a:prstGeom prst="rect">
            <a:avLst/>
          </a:prstGeom>
        </p:spPr>
      </p:pic>
      <p:grpSp>
        <p:nvGrpSpPr>
          <p:cNvPr id="8" name="组合 7"/>
          <p:cNvGrpSpPr/>
          <p:nvPr/>
        </p:nvGrpSpPr>
        <p:grpSpPr>
          <a:xfrm>
            <a:off x="845185" y="5123815"/>
            <a:ext cx="3833495" cy="1577340"/>
            <a:chOff x="1596" y="4090"/>
            <a:chExt cx="6037" cy="2484"/>
          </a:xfrm>
        </p:grpSpPr>
        <p:sp>
          <p:nvSpPr>
            <p:cNvPr id="10" name="副标题 53"/>
            <p:cNvSpPr>
              <a:spLocks noGrp="1"/>
            </p:cNvSpPr>
            <p:nvPr>
              <p:custDataLst>
                <p:tags r:id="rId5"/>
              </p:custDataLst>
            </p:nvPr>
          </p:nvSpPr>
          <p:spPr>
            <a:xfrm>
              <a:off x="1648" y="4790"/>
              <a:ext cx="5985" cy="1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t>
              </a:r>
            </a:p>
          </p:txBody>
        </p:sp>
        <p:sp>
          <p:nvSpPr>
            <p:cNvPr id="13" name="文本框 12"/>
            <p:cNvSpPr txBox="1"/>
            <p:nvPr/>
          </p:nvSpPr>
          <p:spPr>
            <a:xfrm>
              <a:off x="1596" y="4090"/>
              <a:ext cx="3758" cy="628"/>
            </a:xfrm>
            <a:prstGeom prst="rect">
              <a:avLst/>
            </a:prstGeom>
            <a:noFill/>
          </p:spPr>
          <p:txBody>
            <a:bodyPr wrap="square" rtlCol="0">
              <a:spAutoFit/>
            </a:bodyPr>
            <a:lstStyle/>
            <a:p>
              <a:pPr algn="ctr"/>
              <a:r>
                <a:rPr lang="en-US" altLang="zh-CN" sz="2000">
                  <a:solidFill>
                    <a:schemeClr val="bg1"/>
                  </a:solidFill>
                  <a:latin typeface="Kozuka Mincho Pr6N H" panose="02020900000000000000" charset="-128"/>
                  <a:ea typeface="Kozuka Mincho Pr6N H" panose="02020900000000000000" charset="-128"/>
                </a:rPr>
                <a:t>Add the title here</a:t>
              </a:r>
            </a:p>
          </p:txBody>
        </p:sp>
      </p:grpSp>
      <p:grpSp>
        <p:nvGrpSpPr>
          <p:cNvPr id="16" name="组合 15"/>
          <p:cNvGrpSpPr/>
          <p:nvPr/>
        </p:nvGrpSpPr>
        <p:grpSpPr>
          <a:xfrm>
            <a:off x="4580890" y="1224915"/>
            <a:ext cx="6257925" cy="2374265"/>
            <a:chOff x="5321" y="2501"/>
            <a:chExt cx="9855" cy="3739"/>
          </a:xfrm>
        </p:grpSpPr>
        <p:sp>
          <p:nvSpPr>
            <p:cNvPr id="15" name="文本框 14"/>
            <p:cNvSpPr txBox="1"/>
            <p:nvPr/>
          </p:nvSpPr>
          <p:spPr>
            <a:xfrm>
              <a:off x="5321" y="2501"/>
              <a:ext cx="7991" cy="1210"/>
            </a:xfrm>
            <a:prstGeom prst="rect">
              <a:avLst/>
            </a:prstGeom>
            <a:noFill/>
          </p:spPr>
          <p:txBody>
            <a:bodyPr wrap="square" rtlCol="0">
              <a:spAutoFit/>
            </a:bodyPr>
            <a:lstStyle/>
            <a:p>
              <a:pPr algn="l"/>
              <a:r>
                <a:rPr lang="en-US" altLang="zh-CN" sz="4400">
                  <a:solidFill>
                    <a:schemeClr val="bg1"/>
                  </a:solidFill>
                  <a:latin typeface="Kozuka Mincho Pr6N H" panose="02020900000000000000" charset="-128"/>
                  <a:ea typeface="Kozuka Mincho Pr6N H" panose="02020900000000000000" charset="-128"/>
                </a:rPr>
                <a:t>Add the title here</a:t>
              </a:r>
            </a:p>
          </p:txBody>
        </p:sp>
        <p:sp>
          <p:nvSpPr>
            <p:cNvPr id="17" name="副标题 53"/>
            <p:cNvSpPr>
              <a:spLocks noGrp="1"/>
            </p:cNvSpPr>
            <p:nvPr>
              <p:custDataLst>
                <p:tags r:id="rId4"/>
              </p:custDataLst>
            </p:nvPr>
          </p:nvSpPr>
          <p:spPr>
            <a:xfrm>
              <a:off x="5365" y="4028"/>
              <a:ext cx="9811" cy="22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t>
              </a: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here.Add your relevant content here.</a:t>
              </a:r>
            </a:p>
          </p:txBody>
        </p:sp>
      </p:grpSp>
      <p:sp>
        <p:nvSpPr>
          <p:cNvPr id="3" name="副标题 9"/>
          <p:cNvSpPr>
            <a:spLocks noGrp="1"/>
          </p:cNvSpPr>
          <p:nvPr>
            <p:custDataLst>
              <p:tags r:id="rId3"/>
            </p:custDataLst>
          </p:nvPr>
        </p:nvSpPr>
        <p:spPr>
          <a:xfrm>
            <a:off x="8509000" y="4311650"/>
            <a:ext cx="2580005" cy="1905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zh-CN" sz="1200">
                <a:solidFill>
                  <a:schemeClr val="bg1"/>
                </a:solidFill>
                <a:latin typeface="Adobe Myungjo Std M" panose="02020600000000000000" charset="-128"/>
                <a:ea typeface="Adobe Myungjo Std M" panose="02020600000000000000" charset="-128"/>
                <a:cs typeface="+mn-lt"/>
              </a:rPr>
              <a:t>Add your relevant content here.Add your relevant content here.Add your relevant content here.Add your relevant content here.Add your relevant content here.</a:t>
            </a: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E6644"/>
        </a:solidFill>
        <a:effectLst/>
      </p:bgPr>
    </p:bg>
    <p:spTree>
      <p:nvGrpSpPr>
        <p:cNvPr id="1" name=""/>
        <p:cNvGrpSpPr/>
        <p:nvPr/>
      </p:nvGrpSpPr>
      <p:grpSpPr>
        <a:xfrm>
          <a:off x="0" y="0"/>
          <a:ext cx="0" cy="0"/>
          <a:chOff x="0" y="0"/>
          <a:chExt cx="0" cy="0"/>
        </a:xfrm>
      </p:grpSpPr>
      <p:sp>
        <p:nvSpPr>
          <p:cNvPr id="4" name="文本框 3"/>
          <p:cNvSpPr txBox="1"/>
          <p:nvPr/>
        </p:nvSpPr>
        <p:spPr>
          <a:xfrm>
            <a:off x="-210820" y="260985"/>
            <a:ext cx="1106170" cy="6334125"/>
          </a:xfrm>
          <a:prstGeom prst="rect">
            <a:avLst/>
          </a:prstGeom>
          <a:noFill/>
        </p:spPr>
        <p:txBody>
          <a:bodyPr vert="eaVert" wrap="square" rtlCol="0">
            <a:spAutoFit/>
          </a:bodyPr>
          <a:lstStyle/>
          <a:p>
            <a:pPr algn="dist"/>
            <a:r>
              <a:rPr lang="en-US" altLang="zh-CN" sz="6000">
                <a:solidFill>
                  <a:srgbClr val="D5A18A"/>
                </a:solidFill>
                <a:latin typeface="思源宋体 CN Heavy" panose="02020900000000000000" charset="-122"/>
                <a:ea typeface="思源宋体 CN Heavy" panose="02020900000000000000" charset="-122"/>
                <a:sym typeface="+mn-ea"/>
              </a:rPr>
              <a:t>FASHION</a:t>
            </a:r>
          </a:p>
        </p:txBody>
      </p:sp>
      <p:sp>
        <p:nvSpPr>
          <p:cNvPr id="7" name="矩形 6"/>
          <p:cNvSpPr/>
          <p:nvPr/>
        </p:nvSpPr>
        <p:spPr>
          <a:xfrm flipH="1">
            <a:off x="474345" y="3810"/>
            <a:ext cx="57480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flipH="1">
            <a:off x="11753215" y="-3175"/>
            <a:ext cx="236220" cy="6863080"/>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9" name="组合 38"/>
          <p:cNvGrpSpPr/>
          <p:nvPr/>
        </p:nvGrpSpPr>
        <p:grpSpPr>
          <a:xfrm>
            <a:off x="11791950" y="2914333"/>
            <a:ext cx="139700" cy="1028065"/>
            <a:chOff x="185" y="3454"/>
            <a:chExt cx="140" cy="1030"/>
          </a:xfrm>
        </p:grpSpPr>
        <p:sp>
          <p:nvSpPr>
            <p:cNvPr id="31" name="椭圆 30"/>
            <p:cNvSpPr/>
            <p:nvPr/>
          </p:nvSpPr>
          <p:spPr>
            <a:xfrm>
              <a:off x="185" y="345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椭圆 31"/>
            <p:cNvSpPr/>
            <p:nvPr/>
          </p:nvSpPr>
          <p:spPr>
            <a:xfrm>
              <a:off x="185" y="4344"/>
              <a:ext cx="140" cy="140"/>
            </a:xfrm>
            <a:prstGeom prst="ellipse">
              <a:avLst/>
            </a:prstGeom>
            <a:noFill/>
            <a:ln w="3175" cmpd="sng">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185" y="3906"/>
              <a:ext cx="140" cy="1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133350" y="6131560"/>
            <a:ext cx="1417320" cy="398780"/>
          </a:xfrm>
          <a:prstGeom prst="rect">
            <a:avLst/>
          </a:prstGeom>
          <a:noFill/>
        </p:spPr>
        <p:txBody>
          <a:bodyPr wrap="square" rtlCol="0">
            <a:spAutoFit/>
          </a:bodyPr>
          <a:lstStyle/>
          <a:p>
            <a:pPr algn="l">
              <a:lnSpc>
                <a:spcPct val="100000"/>
              </a:lnSpc>
            </a:pPr>
            <a:r>
              <a:rPr lang="en-US" altLang="zh-CN" sz="1000" b="1">
                <a:solidFill>
                  <a:schemeClr val="bg1"/>
                </a:solidFill>
                <a:latin typeface="Adobe Myungjo Std M" panose="02020600000000000000" charset="-128"/>
                <a:ea typeface="Adobe Myungjo Std M" panose="02020600000000000000" charset="-128"/>
                <a:cs typeface="+mn-lt"/>
                <a:sym typeface="+mn-ea"/>
              </a:rPr>
              <a:t>Add your relevant content here.</a:t>
            </a:r>
          </a:p>
        </p:txBody>
      </p:sp>
      <p:pic>
        <p:nvPicPr>
          <p:cNvPr id="16" name="图片 15" descr="pexels-photo-3275944"/>
          <p:cNvPicPr>
            <a:picLocks noChangeAspect="1"/>
          </p:cNvPicPr>
          <p:nvPr/>
        </p:nvPicPr>
        <p:blipFill>
          <a:blip r:embed="rId5" cstate="screen">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a:ext>
            </a:extLst>
          </a:blip>
          <a:stretch>
            <a:fillRect/>
          </a:stretch>
        </p:blipFill>
        <p:spPr>
          <a:xfrm>
            <a:off x="1086485" y="260985"/>
            <a:ext cx="5134610" cy="3422015"/>
          </a:xfrm>
          <a:prstGeom prst="rect">
            <a:avLst/>
          </a:prstGeom>
        </p:spPr>
      </p:pic>
      <p:pic>
        <p:nvPicPr>
          <p:cNvPr id="19" name="图片 18" descr="pexels-photo-2768881"/>
          <p:cNvPicPr>
            <a:picLocks noChangeAspect="1"/>
          </p:cNvPicPr>
          <p:nvPr/>
        </p:nvPicPr>
        <p:blipFill>
          <a:blip r:embed="rId7" cstate="screen">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a:ext>
            </a:extLst>
          </a:blip>
          <a:stretch>
            <a:fillRect/>
          </a:stretch>
        </p:blipFill>
        <p:spPr>
          <a:xfrm>
            <a:off x="6219190" y="260985"/>
            <a:ext cx="5132705" cy="3421380"/>
          </a:xfrm>
          <a:prstGeom prst="rect">
            <a:avLst/>
          </a:prstGeom>
        </p:spPr>
      </p:pic>
      <p:grpSp>
        <p:nvGrpSpPr>
          <p:cNvPr id="13" name="组合 12"/>
          <p:cNvGrpSpPr/>
          <p:nvPr/>
        </p:nvGrpSpPr>
        <p:grpSpPr>
          <a:xfrm>
            <a:off x="6918008" y="3677285"/>
            <a:ext cx="3734435" cy="3014345"/>
            <a:chOff x="3884" y="4045"/>
            <a:chExt cx="5881" cy="4747"/>
          </a:xfrm>
        </p:grpSpPr>
        <p:grpSp>
          <p:nvGrpSpPr>
            <p:cNvPr id="9" name="组合 8"/>
            <p:cNvGrpSpPr/>
            <p:nvPr/>
          </p:nvGrpSpPr>
          <p:grpSpPr>
            <a:xfrm>
              <a:off x="3884" y="6410"/>
              <a:ext cx="5881" cy="2382"/>
              <a:chOff x="927" y="8412"/>
              <a:chExt cx="5881" cy="2382"/>
            </a:xfrm>
          </p:grpSpPr>
          <p:sp>
            <p:nvSpPr>
              <p:cNvPr id="17" name="文本框 16"/>
              <p:cNvSpPr txBox="1"/>
              <p:nvPr/>
            </p:nvSpPr>
            <p:spPr>
              <a:xfrm>
                <a:off x="1695" y="8412"/>
                <a:ext cx="4345" cy="628"/>
              </a:xfrm>
              <a:prstGeom prst="rect">
                <a:avLst/>
              </a:prstGeom>
              <a:noFill/>
            </p:spPr>
            <p:txBody>
              <a:bodyPr wrap="square" rtlCol="0">
                <a:spAutoFit/>
              </a:bodyPr>
              <a:lstStyle/>
              <a:p>
                <a:pPr algn="ctr"/>
                <a:r>
                  <a:rPr lang="en-US" altLang="zh-CN" sz="2000" b="1">
                    <a:solidFill>
                      <a:schemeClr val="bg1"/>
                    </a:solidFill>
                    <a:latin typeface="思源宋体 CN Heavy" panose="02020900000000000000" charset="-122"/>
                    <a:ea typeface="思源宋体 CN Heavy" panose="02020900000000000000" charset="-122"/>
                  </a:rPr>
                  <a:t>Add the title here</a:t>
                </a:r>
              </a:p>
            </p:txBody>
          </p:sp>
          <p:sp>
            <p:nvSpPr>
              <p:cNvPr id="18" name="副标题 48"/>
              <p:cNvSpPr>
                <a:spLocks noGrp="1"/>
              </p:cNvSpPr>
              <p:nvPr>
                <p:custDataLst>
                  <p:tags r:id="rId3"/>
                </p:custDataLst>
              </p:nvPr>
            </p:nvSpPr>
            <p:spPr>
              <a:xfrm>
                <a:off x="927" y="9125"/>
                <a:ext cx="5881" cy="16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50000"/>
                  </a:lnSpc>
                </a:pP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t>
                </a:r>
              </a:p>
              <a:p>
                <a:pPr algn="ctr">
                  <a:lnSpc>
                    <a:spcPct val="150000"/>
                  </a:lnSpc>
                </a:pP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grpSp>
        <p:sp>
          <p:nvSpPr>
            <p:cNvPr id="10" name="矩形 9"/>
            <p:cNvSpPr/>
            <p:nvPr/>
          </p:nvSpPr>
          <p:spPr>
            <a:xfrm>
              <a:off x="3893" y="4045"/>
              <a:ext cx="5862" cy="2007"/>
            </a:xfrm>
            <a:prstGeom prst="rect">
              <a:avLst/>
            </a:prstGeom>
            <a:solidFill>
              <a:srgbClr val="B07F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5130" y="4095"/>
              <a:ext cx="3388" cy="2082"/>
            </a:xfrm>
            <a:prstGeom prst="rect">
              <a:avLst/>
            </a:prstGeom>
            <a:noFill/>
          </p:spPr>
          <p:txBody>
            <a:bodyPr wrap="square" rtlCol="0">
              <a:spAutoFit/>
            </a:bodyPr>
            <a:lstStyle/>
            <a:p>
              <a:r>
                <a:rPr lang="en-US" altLang="zh-CN" sz="8000" b="1">
                  <a:solidFill>
                    <a:srgbClr val="FFFFFF"/>
                  </a:solidFill>
                  <a:latin typeface="微软雅黑 Light" panose="020B0502040204020203" charset="-122"/>
                  <a:ea typeface="微软雅黑 Light" panose="020B0502040204020203" charset="-122"/>
                </a:rPr>
                <a:t>50</a:t>
              </a:r>
              <a:r>
                <a:rPr lang="en-US" altLang="zh-CN" sz="4000">
                  <a:solidFill>
                    <a:srgbClr val="FFFFFF"/>
                  </a:solidFill>
                  <a:latin typeface="微软雅黑 Light" panose="020B0502040204020203" charset="-122"/>
                  <a:ea typeface="微软雅黑 Light" panose="020B0502040204020203" charset="-122"/>
                </a:rPr>
                <a:t>%</a:t>
              </a:r>
            </a:p>
          </p:txBody>
        </p:sp>
      </p:grpSp>
      <p:grpSp>
        <p:nvGrpSpPr>
          <p:cNvPr id="21" name="组合 20"/>
          <p:cNvGrpSpPr/>
          <p:nvPr/>
        </p:nvGrpSpPr>
        <p:grpSpPr>
          <a:xfrm>
            <a:off x="1787208" y="3677285"/>
            <a:ext cx="3734435" cy="3014345"/>
            <a:chOff x="3884" y="4045"/>
            <a:chExt cx="5881" cy="4747"/>
          </a:xfrm>
        </p:grpSpPr>
        <p:grpSp>
          <p:nvGrpSpPr>
            <p:cNvPr id="26" name="组合 25"/>
            <p:cNvGrpSpPr/>
            <p:nvPr/>
          </p:nvGrpSpPr>
          <p:grpSpPr>
            <a:xfrm>
              <a:off x="3884" y="6410"/>
              <a:ext cx="5881" cy="2382"/>
              <a:chOff x="927" y="8412"/>
              <a:chExt cx="5881" cy="2382"/>
            </a:xfrm>
          </p:grpSpPr>
          <p:sp>
            <p:nvSpPr>
              <p:cNvPr id="27" name="文本框 26"/>
              <p:cNvSpPr txBox="1"/>
              <p:nvPr/>
            </p:nvSpPr>
            <p:spPr>
              <a:xfrm>
                <a:off x="1695" y="8412"/>
                <a:ext cx="4345" cy="628"/>
              </a:xfrm>
              <a:prstGeom prst="rect">
                <a:avLst/>
              </a:prstGeom>
              <a:noFill/>
            </p:spPr>
            <p:txBody>
              <a:bodyPr wrap="square" rtlCol="0">
                <a:spAutoFit/>
              </a:bodyPr>
              <a:lstStyle/>
              <a:p>
                <a:pPr algn="ctr"/>
                <a:r>
                  <a:rPr lang="en-US" altLang="zh-CN" sz="2000" b="1">
                    <a:solidFill>
                      <a:schemeClr val="bg1"/>
                    </a:solidFill>
                    <a:latin typeface="思源宋体 CN Heavy" panose="02020900000000000000" charset="-122"/>
                    <a:ea typeface="思源宋体 CN Heavy" panose="02020900000000000000" charset="-122"/>
                  </a:rPr>
                  <a:t>Add the title here</a:t>
                </a:r>
              </a:p>
            </p:txBody>
          </p:sp>
          <p:sp>
            <p:nvSpPr>
              <p:cNvPr id="28" name="副标题 48"/>
              <p:cNvSpPr>
                <a:spLocks noGrp="1"/>
              </p:cNvSpPr>
              <p:nvPr>
                <p:custDataLst>
                  <p:tags r:id="rId2"/>
                </p:custDataLst>
              </p:nvPr>
            </p:nvSpPr>
            <p:spPr>
              <a:xfrm>
                <a:off x="927" y="9125"/>
                <a:ext cx="5881" cy="16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50000"/>
                  </a:lnSpc>
                </a:pPr>
                <a:r>
                  <a:rPr lang="en-US" altLang="zh-CN" sz="1200">
                    <a:solidFill>
                      <a:schemeClr val="bg1"/>
                    </a:solidFill>
                    <a:latin typeface="Adobe Myungjo Std M" panose="02020600000000000000" charset="-128"/>
                    <a:ea typeface="Adobe Myungjo Std M" panose="02020600000000000000" charset="-128"/>
                    <a:cs typeface="+mn-lt"/>
                    <a:sym typeface="+mn-ea"/>
                  </a:rPr>
                  <a:t>Add your relevant content here.Add your relevant content here.Add your relevant content here.Add your relevant content here.</a:t>
                </a:r>
              </a:p>
              <a:p>
                <a:pPr algn="ctr">
                  <a:lnSpc>
                    <a:spcPct val="150000"/>
                  </a:lnSpc>
                </a:pPr>
                <a:endParaRPr lang="en-US" altLang="zh-CN" sz="1200">
                  <a:solidFill>
                    <a:schemeClr val="bg1"/>
                  </a:solidFill>
                  <a:latin typeface="Adobe Myungjo Std M" panose="02020600000000000000" charset="-128"/>
                  <a:ea typeface="Adobe Myungjo Std M" panose="02020600000000000000" charset="-128"/>
                  <a:cs typeface="+mn-lt"/>
                  <a:sym typeface="+mn-ea"/>
                </a:endParaRPr>
              </a:p>
            </p:txBody>
          </p:sp>
        </p:grpSp>
        <p:sp>
          <p:nvSpPr>
            <p:cNvPr id="29" name="矩形 28"/>
            <p:cNvSpPr/>
            <p:nvPr/>
          </p:nvSpPr>
          <p:spPr>
            <a:xfrm>
              <a:off x="3893" y="4045"/>
              <a:ext cx="5862" cy="2007"/>
            </a:xfrm>
            <a:prstGeom prst="rect">
              <a:avLst/>
            </a:prstGeom>
            <a:solidFill>
              <a:srgbClr val="7E66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文本框 29"/>
            <p:cNvSpPr txBox="1"/>
            <p:nvPr/>
          </p:nvSpPr>
          <p:spPr>
            <a:xfrm>
              <a:off x="5130" y="4095"/>
              <a:ext cx="3388" cy="2082"/>
            </a:xfrm>
            <a:prstGeom prst="rect">
              <a:avLst/>
            </a:prstGeom>
            <a:noFill/>
          </p:spPr>
          <p:txBody>
            <a:bodyPr wrap="square" rtlCol="0">
              <a:spAutoFit/>
            </a:bodyPr>
            <a:lstStyle/>
            <a:p>
              <a:r>
                <a:rPr lang="en-US" altLang="zh-CN" sz="8000" b="1">
                  <a:solidFill>
                    <a:srgbClr val="FFFFFF"/>
                  </a:solidFill>
                  <a:latin typeface="微软雅黑 Light" panose="020B0502040204020203" charset="-122"/>
                  <a:ea typeface="微软雅黑 Light" panose="020B0502040204020203" charset="-122"/>
                </a:rPr>
                <a:t>40</a:t>
              </a:r>
              <a:r>
                <a:rPr lang="en-US" altLang="zh-CN" sz="4000">
                  <a:solidFill>
                    <a:srgbClr val="FFFFFF"/>
                  </a:solidFill>
                  <a:latin typeface="微软雅黑 Light" panose="020B0502040204020203" charset="-122"/>
                  <a:ea typeface="微软雅黑 Light" panose="020B0502040204020203" charset="-122"/>
                </a:rPr>
                <a:t>%</a:t>
              </a:r>
            </a:p>
          </p:txBody>
        </p:sp>
      </p:gr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0.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2.xml><?xml version="1.0" encoding="utf-8"?>
<p:tagLst xmlns:a="http://schemas.openxmlformats.org/drawingml/2006/main" xmlns:r="http://schemas.openxmlformats.org/officeDocument/2006/relationships" xmlns:p="http://schemas.openxmlformats.org/presentationml/2006/main">
  <p:tag name="REFSHAPE" val="962545908"/>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8.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If you do something, do it well."/>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00982_1*b*1"/>
  <p:tag name="KSO_WM_TEMPLATE_CATEGORY" val="custom"/>
  <p:tag name="KSO_WM_TEMPLATE_INDEX" val="2020098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1289</Words>
  <Application>Microsoft Office PowerPoint</Application>
  <PresentationFormat>宽屏</PresentationFormat>
  <Paragraphs>108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Adobe Myungjo Std M</vt:lpstr>
      <vt:lpstr>Kozuka Mincho Pr6N EL</vt:lpstr>
      <vt:lpstr>Kozuka Mincho Pr6N H</vt:lpstr>
      <vt:lpstr>思源宋体 CN Heavy</vt:lpstr>
      <vt:lpstr>微软雅黑 Light</vt:lpstr>
      <vt:lpstr>Agency FB</vt:lpstr>
      <vt:lpstr>Arial</vt:lpstr>
      <vt:lpstr>等线</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孔 融</dc:creator>
  <cp:lastModifiedBy>Administrator</cp:lastModifiedBy>
  <cp:revision>1546</cp:revision>
  <dcterms:created xsi:type="dcterms:W3CDTF">2019-06-10T08:44:00Z</dcterms:created>
  <dcterms:modified xsi:type="dcterms:W3CDTF">2021-04-01T03:19:17Z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