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65" r:id="rId6"/>
    <p:sldId id="266" r:id="rId7"/>
    <p:sldId id="268" r:id="rId8"/>
    <p:sldId id="269" r:id="rId9"/>
    <p:sldId id="270" r:id="rId10"/>
    <p:sldId id="267" r:id="rId11"/>
    <p:sldId id="273" r:id="rId12"/>
    <p:sldId id="271" r:id="rId13"/>
    <p:sldId id="275" r:id="rId14"/>
    <p:sldId id="272" r:id="rId15"/>
    <p:sldId id="276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388"/>
    <a:srgbClr val="4D6156"/>
    <a:srgbClr val="E3D0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85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07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43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42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9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80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59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52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62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95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42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D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EC81F-CBF7-460E-8FFD-4104F7AF876B}" type="datetimeFigureOut">
              <a:rPr lang="zh-CN" altLang="en-US" smtClean="0"/>
              <a:t>2021/4/1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89FE-4F55-471D-BB67-260B7C00E8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071533"/>
            <a:ext cx="12192000" cy="1786467"/>
          </a:xfrm>
          <a:prstGeom prst="rect">
            <a:avLst/>
          </a:prstGeom>
          <a:solidFill>
            <a:srgbClr val="E3D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071533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1577316" y="923731"/>
            <a:ext cx="3734601" cy="5274836"/>
          </a:xfrm>
          <a:prstGeom prst="roundRect">
            <a:avLst>
              <a:gd name="adj" fmla="val 44938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>
            <a:solidFill>
              <a:srgbClr val="E3D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13167" y="1961627"/>
            <a:ext cx="5271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Tw Cen MT" panose="020B0602020104020603" pitchFamily="34" charset="0"/>
                <a:ea typeface="汉仪新人文宋 75W" panose="00020600040101010101" pitchFamily="18" charset="-122"/>
              </a:rPr>
              <a:t>GLORIA</a:t>
            </a:r>
            <a:endParaRPr lang="zh-CN" altLang="en-US" sz="8000" dirty="0">
              <a:solidFill>
                <a:schemeClr val="bg1"/>
              </a:solidFill>
              <a:latin typeface="Tw Cen MT" panose="020B0602020104020603" pitchFamily="34" charset="0"/>
              <a:ea typeface="汉仪新人文宋 75W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5156" y="3321163"/>
            <a:ext cx="52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复古胶片感画册风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74781" y="3780657"/>
            <a:ext cx="51942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05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568" r="52263"/>
          <a:stretch/>
        </p:blipFill>
        <p:spPr>
          <a:xfrm>
            <a:off x="0" y="2370666"/>
            <a:ext cx="4910667" cy="448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3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4521200" cy="6858000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21200" y="0"/>
            <a:ext cx="7670800" cy="685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1311" y="3541189"/>
            <a:ext cx="4186637" cy="889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6185" y="2598003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9593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14400" y="0"/>
            <a:ext cx="3205213" cy="4475747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493393" y="2394285"/>
            <a:ext cx="3205213" cy="4475747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293767" y="3429000"/>
            <a:ext cx="3381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</a:t>
            </a:r>
          </a:p>
        </p:txBody>
      </p:sp>
      <p:sp>
        <p:nvSpPr>
          <p:cNvPr id="4" name="矩形 3"/>
          <p:cNvSpPr/>
          <p:nvPr/>
        </p:nvSpPr>
        <p:spPr>
          <a:xfrm>
            <a:off x="914400" y="4475747"/>
            <a:ext cx="3205213" cy="567891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493393" y="1826394"/>
            <a:ext cx="3205213" cy="567891"/>
          </a:xfrm>
          <a:prstGeom prst="rect">
            <a:avLst/>
          </a:prstGeom>
          <a:solidFill>
            <a:srgbClr val="D4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225073" y="2507233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3" t="37037" r="53539"/>
          <a:stretch/>
        </p:blipFill>
        <p:spPr>
          <a:xfrm>
            <a:off x="0" y="3172674"/>
            <a:ext cx="3945467" cy="36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1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176404" y="990600"/>
            <a:ext cx="6507096" cy="4060526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67100" y="3873500"/>
            <a:ext cx="7924800" cy="2044700"/>
          </a:xfrm>
          <a:prstGeom prst="rect">
            <a:avLst/>
          </a:prstGeom>
          <a:solidFill>
            <a:srgbClr val="4D6156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014290" y="4463015"/>
            <a:ext cx="6830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8714751" y="2016552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3" t="37037" r="53539"/>
          <a:stretch/>
        </p:blipFill>
        <p:spPr>
          <a:xfrm>
            <a:off x="0" y="3172674"/>
            <a:ext cx="3945467" cy="36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6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"/>
            <a:ext cx="4331368" cy="5197642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60632" y="3195586"/>
            <a:ext cx="4331368" cy="366241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98027" y="1550618"/>
            <a:ext cx="442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57425" y="3096482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3" t="37037" r="53539"/>
          <a:stretch/>
        </p:blipFill>
        <p:spPr>
          <a:xfrm>
            <a:off x="0" y="3172674"/>
            <a:ext cx="3945467" cy="36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5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604"/>
            <a:ext cx="12192000" cy="681879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34157" y="3119068"/>
            <a:ext cx="418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5" name="矩形 4"/>
          <p:cNvSpPr/>
          <p:nvPr/>
        </p:nvSpPr>
        <p:spPr>
          <a:xfrm>
            <a:off x="1109562" y="1980527"/>
            <a:ext cx="3629416" cy="3629414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56272" y="1294726"/>
            <a:ext cx="3629416" cy="3629414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53559" y="2274451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157046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88682" y="0"/>
            <a:ext cx="4007318" cy="521689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96000" y="5216893"/>
            <a:ext cx="6096000" cy="1641107"/>
          </a:xfrm>
          <a:prstGeom prst="rect">
            <a:avLst/>
          </a:prstGeom>
          <a:solidFill>
            <a:srgbClr val="D4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056207" y="1641455"/>
            <a:ext cx="41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45155" y="2652108"/>
            <a:ext cx="418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0107" y="4877157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272609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5071533"/>
            <a:ext cx="12192000" cy="1786467"/>
          </a:xfrm>
          <a:prstGeom prst="rect">
            <a:avLst/>
          </a:prstGeom>
          <a:solidFill>
            <a:srgbClr val="E3D0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12192000" cy="5071533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34164" y="1254077"/>
            <a:ext cx="3734601" cy="4595043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E3D0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7265" y="1956910"/>
            <a:ext cx="52717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</a:rPr>
              <a:t>THANKS</a:t>
            </a:r>
            <a:endParaRPr lang="zh-CN" altLang="en-US" sz="8000" dirty="0">
              <a:solidFill>
                <a:schemeClr val="bg1"/>
              </a:solidFill>
              <a:latin typeface="汉仪新人文宋 75W" panose="00020600040101010101" pitchFamily="18" charset="-122"/>
              <a:ea typeface="汉仪新人文宋 75W" panose="00020600040101010101" pitchFamily="18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5156" y="3321163"/>
            <a:ext cx="5203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复古胶片感画册风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74781" y="3780657"/>
            <a:ext cx="5194275" cy="54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50000"/>
                  </a:schemeClr>
                </a:solidFill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050" dirty="0">
                <a:solidFill>
                  <a:schemeClr val="bg1">
                    <a:alpha val="50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</a:t>
            </a: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906" r="42300" b="59421"/>
          <a:stretch>
            <a:fillRect/>
          </a:stretch>
        </p:blipFill>
        <p:spPr>
          <a:xfrm>
            <a:off x="7429500" y="4660746"/>
            <a:ext cx="4762500" cy="2197254"/>
          </a:xfrm>
          <a:custGeom>
            <a:avLst/>
            <a:gdLst>
              <a:gd name="connsiteX0" fmla="*/ 0 w 4762500"/>
              <a:gd name="connsiteY0" fmla="*/ 0 h 2197254"/>
              <a:gd name="connsiteX1" fmla="*/ 4762500 w 4762500"/>
              <a:gd name="connsiteY1" fmla="*/ 0 h 2197254"/>
              <a:gd name="connsiteX2" fmla="*/ 4762500 w 4762500"/>
              <a:gd name="connsiteY2" fmla="*/ 2197254 h 2197254"/>
              <a:gd name="connsiteX3" fmla="*/ 0 w 4762500"/>
              <a:gd name="connsiteY3" fmla="*/ 2197254 h 2197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2197254">
                <a:moveTo>
                  <a:pt x="0" y="0"/>
                </a:moveTo>
                <a:lnTo>
                  <a:pt x="4762500" y="0"/>
                </a:lnTo>
                <a:lnTo>
                  <a:pt x="4762500" y="2197254"/>
                </a:lnTo>
                <a:lnTo>
                  <a:pt x="0" y="2197254"/>
                </a:lnTo>
                <a:close/>
              </a:path>
            </a:pathLst>
          </a:cu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5031" b="54942"/>
          <a:stretch>
            <a:fillRect/>
          </a:stretch>
        </p:blipFill>
        <p:spPr>
          <a:xfrm rot="11725682">
            <a:off x="-439469" y="-483560"/>
            <a:ext cx="3017638" cy="4560747"/>
          </a:xfrm>
          <a:custGeom>
            <a:avLst/>
            <a:gdLst>
              <a:gd name="connsiteX0" fmla="*/ 3017638 w 3017638"/>
              <a:gd name="connsiteY0" fmla="*/ 3727962 h 4560747"/>
              <a:gd name="connsiteX1" fmla="*/ 0 w 3017638"/>
              <a:gd name="connsiteY1" fmla="*/ 4560747 h 4560747"/>
              <a:gd name="connsiteX2" fmla="*/ 0 w 3017638"/>
              <a:gd name="connsiteY2" fmla="*/ 0 h 4560747"/>
              <a:gd name="connsiteX3" fmla="*/ 1988824 w 3017638"/>
              <a:gd name="connsiteY3" fmla="*/ 0 h 4560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7638" h="4560747">
                <a:moveTo>
                  <a:pt x="3017638" y="3727962"/>
                </a:moveTo>
                <a:lnTo>
                  <a:pt x="0" y="4560747"/>
                </a:lnTo>
                <a:lnTo>
                  <a:pt x="0" y="0"/>
                </a:lnTo>
                <a:lnTo>
                  <a:pt x="1988824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562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2362200"/>
            <a:ext cx="3784600" cy="44958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203700" y="0"/>
            <a:ext cx="3784600" cy="44958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407400" y="1816100"/>
            <a:ext cx="3784600" cy="2679700"/>
          </a:xfrm>
          <a:prstGeom prst="rect">
            <a:avLst/>
          </a:prstGeom>
          <a:solidFill>
            <a:srgbClr val="586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34135" y="4905755"/>
            <a:ext cx="7285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63875" y="2771229"/>
            <a:ext cx="25654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930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678473" y="1496099"/>
            <a:ext cx="4007908" cy="4014646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864349" y="1688715"/>
            <a:ext cx="3629416" cy="3629414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 rot="16200000">
            <a:off x="10004830" y="1270866"/>
            <a:ext cx="1390626" cy="835698"/>
          </a:xfrm>
          <a:prstGeom prst="rect">
            <a:avLst/>
          </a:prstGeom>
          <a:solidFill>
            <a:srgbClr val="D4B38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23" t="37037" r="53539"/>
          <a:stretch/>
        </p:blipFill>
        <p:spPr>
          <a:xfrm>
            <a:off x="0" y="3172674"/>
            <a:ext cx="3945467" cy="368532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34030" y="3117856"/>
            <a:ext cx="418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7587" y="2217413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386595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4887204" cy="6858000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58799" y="558800"/>
            <a:ext cx="3716867" cy="5740400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972830" y="3117856"/>
            <a:ext cx="4186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66387" y="2217413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  <p:sp>
        <p:nvSpPr>
          <p:cNvPr id="7" name="文本框 6"/>
          <p:cNvSpPr txBox="1"/>
          <p:nvPr/>
        </p:nvSpPr>
        <p:spPr>
          <a:xfrm rot="16200000">
            <a:off x="2005630" y="2854232"/>
            <a:ext cx="5842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200" dirty="0">
                <a:solidFill>
                  <a:srgbClr val="D4B388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238543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116233" y="795867"/>
            <a:ext cx="3869267" cy="5046134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116233" y="5842001"/>
            <a:ext cx="3869267" cy="1015999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624327" y="2875002"/>
            <a:ext cx="48530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7535" y="1915588"/>
            <a:ext cx="435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57183" y="3852458"/>
            <a:ext cx="34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82134" y="3795314"/>
            <a:ext cx="97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汉仪新人文宋 75W" panose="00020600040101010101" pitchFamily="18" charset="-122"/>
              <a:ea typeface="汉仪新人文宋 75W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57183" y="4944658"/>
            <a:ext cx="34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82134" y="4887514"/>
            <a:ext cx="97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汉仪新人文宋 75W" panose="00020600040101010101" pitchFamily="18" charset="-122"/>
              <a:ea typeface="汉仪新人文宋 75W" panose="00020600040101010101" pitchFamily="18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53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22866" y="1430867"/>
            <a:ext cx="3691467" cy="54271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417735" y="0"/>
            <a:ext cx="4216399" cy="1803400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66935" y="2313521"/>
            <a:ext cx="43518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 A designer can use default text to simulate what text would look like.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316583" y="4250391"/>
            <a:ext cx="34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41534" y="4193247"/>
            <a:ext cx="97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01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汉仪新人文宋 75W" panose="00020600040101010101" pitchFamily="18" charset="-122"/>
              <a:ea typeface="汉仪新人文宋 75W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316583" y="5342591"/>
            <a:ext cx="3402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41534" y="5285447"/>
            <a:ext cx="9750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02</a:t>
            </a:r>
            <a:endParaRPr lang="zh-CN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汉仪新人文宋 75W" panose="00020600040101010101" pitchFamily="18" charset="-122"/>
              <a:ea typeface="汉仪新人文宋 75W" panose="00020600040101010101" pitchFamily="18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6193" y="5316214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25242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47000" y="0"/>
            <a:ext cx="4445000" cy="6858000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57133" y="1096433"/>
            <a:ext cx="7467600" cy="46651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6614" y="3126321"/>
            <a:ext cx="30517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644" y="2245402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52689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48267" y="2472267"/>
            <a:ext cx="4072466" cy="43857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495801" y="1236134"/>
            <a:ext cx="2937932" cy="2472266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07467" y="2010602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</a:t>
            </a:r>
            <a:endParaRPr lang="en-US" altLang="zh-CN" sz="1200" dirty="0">
              <a:solidFill>
                <a:schemeClr val="bg1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749310" y="4184359"/>
            <a:ext cx="3773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84593" y="4944533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426633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928" y="0"/>
            <a:ext cx="11815072" cy="524911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1756834"/>
            <a:ext cx="3225800" cy="380153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361267" y="1756833"/>
            <a:ext cx="1270000" cy="3801533"/>
          </a:xfrm>
          <a:prstGeom prst="rect">
            <a:avLst/>
          </a:prstGeom>
          <a:solidFill>
            <a:srgbClr val="D4B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766734" y="1756834"/>
            <a:ext cx="7425266" cy="3801533"/>
          </a:xfrm>
          <a:prstGeom prst="rect">
            <a:avLst/>
          </a:prstGeom>
          <a:solidFill>
            <a:srgbClr val="4D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75771" y="3546149"/>
            <a:ext cx="622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A designer can use default text to simulate what text would look like. If it is not real text. A designer can use default text to simulate what text would look like</a:t>
            </a:r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. A designer can use default text to simulate what text would look like. If it is not real text.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051892" y="2715152"/>
            <a:ext cx="267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/>
                </a:solidFill>
                <a:latin typeface="汉仪新人文宋 75W" panose="00020600040101010101" pitchFamily="18" charset="-122"/>
                <a:ea typeface="汉仪新人文宋 75W" panose="00020600040101010101" pitchFamily="18" charset="-122"/>
                <a:cs typeface="Arial" panose="020B0604020202020204" pitchFamily="34" charset="0"/>
              </a:rPr>
              <a:t>GLORIA</a:t>
            </a:r>
          </a:p>
        </p:txBody>
      </p:sp>
    </p:spTree>
    <p:extLst>
      <p:ext uri="{BB962C8B-B14F-4D97-AF65-F5344CB8AC3E}">
        <p14:creationId xmlns:p14="http://schemas.microsoft.com/office/powerpoint/2010/main" val="1829937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1015</Words>
  <Application>Microsoft Office PowerPoint</Application>
  <PresentationFormat>宽屏</PresentationFormat>
  <Paragraphs>45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汉仪新人文宋 75W</vt:lpstr>
      <vt:lpstr>Arial</vt:lpstr>
      <vt:lpstr>Tw Cen MT</vt:lpstr>
      <vt:lpstr>等线</vt:lpstr>
      <vt:lpstr>等线 Light</vt:lpstr>
      <vt:lpstr>微软雅黑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BMI</dc:creator>
  <cp:lastModifiedBy>Administrator</cp:lastModifiedBy>
  <cp:revision>41</cp:revision>
  <dcterms:created xsi:type="dcterms:W3CDTF">2021-01-16T12:42:32Z</dcterms:created>
  <dcterms:modified xsi:type="dcterms:W3CDTF">2021-04-01T03:19:03Z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  <property fmtid="{D5CDD505-2E9C-101B-9397-08002B2CF9AE}" pid="3" name="KSOTemplateUUID">
    <vt:lpwstr>v1.0_mb_70bqAoXPoeY3H13fgiz7nw==</vt:lpwstr>
  </property>
</Properties>
</file>