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3" r:id="rId11"/>
    <p:sldId id="266"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3D36"/>
    <a:srgbClr val="AA9CA1"/>
    <a:srgbClr val="603524"/>
    <a:srgbClr val="8A4014"/>
    <a:srgbClr val="A15A20"/>
    <a:srgbClr val="873A15"/>
    <a:srgbClr val="761E0D"/>
    <a:srgbClr val="91311C"/>
    <a:srgbClr val="CCBFBC"/>
    <a:srgbClr val="A969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38"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156AE-4DC7-42A2-AC31-23594352325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541C334-72B3-4C93-BD25-4A4730A08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B1AC3D8-F4B9-4B10-BE1C-DF376DF93480}"/>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179B16CC-818E-45DF-A827-14CFC22D261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923AF9-6937-4135-B3C2-EA55CAAAA5D1}"/>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88823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2394A9-2DD5-4C28-87D8-47F385FD916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9456D38-1B4E-4B74-8D71-BC25B5188F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1906B3-BBE6-4533-833F-C872C71EC26A}"/>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C205B28B-4D0D-4DAE-BB41-715FE0AE46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0FC556-BFAB-4740-979E-6E2665106189}"/>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38712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063B36-3824-49E2-92E1-92770973674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4782A1-804C-4139-98F0-B0E5C9F2CA4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B5F210-46B6-4CAC-A9DE-5A5584ECC54F}"/>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26650EA1-FF37-4F48-A679-FFCCFED63B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356B39-C493-438A-851D-2E736C0B77CA}"/>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65460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830AC7-50E9-459F-A77B-E3E858D7B5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B7A3939-7BEA-4AB0-900B-83A7C2EE34F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E3B15C-C790-4414-8AE1-13B3B430D1CF}"/>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19C40872-2817-4A74-9EA8-752B5D36EE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97F1B2-8AC5-4FAB-A4D9-CD7082D83FA5}"/>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671118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738AC7-74E6-4A9D-B152-41D19A6CDE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CFB0A3E-BF3D-4103-9B0B-7D2BAD342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A540DA7-C127-4A2E-869C-CF284D10D8F2}"/>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4B52D382-C198-4E7A-A86F-56829CA260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93B275-3918-4864-88C8-B5089292B16E}"/>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3446895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5C2B28-0729-4645-AAF6-C267EC744F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A2C499-4C95-4E74-9D2D-81D7D9F35BB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BA992D-CDBA-4042-97FD-CAA85FED852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6F8359-CCA6-4705-963E-2B19B0CED98A}"/>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01436A0F-7E2D-4AFF-A4A3-EA3AAF84EBA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2443F6-F64D-46AC-911D-C257A0F0C7F7}"/>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244383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6966AF-1A03-4450-BC9F-8500FD78D1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5EA69BD-A404-4A03-8C27-7C82722956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66D63C5-C0F5-4B6A-BDD8-D7F21C5537C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19ECA05-46D2-4DE2-BF03-9BE7DF5F6E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D7DDA43-AA98-4DD8-A140-8E2C18E54A6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3CE42F-3FF3-46C2-A16F-CA289250AE0A}"/>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8" name="页脚占位符 7">
            <a:extLst>
              <a:ext uri="{FF2B5EF4-FFF2-40B4-BE49-F238E27FC236}">
                <a16:creationId xmlns:a16="http://schemas.microsoft.com/office/drawing/2014/main" id="{09F2F698-0B78-4C09-9F15-FEE225F6B7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8861662-ACB1-404C-A135-3D91345D995C}"/>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322127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83448-87ED-49DC-8428-D7FBF6A883E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9F6299-CABF-407F-8A94-430C4BF812DF}"/>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4" name="页脚占位符 3">
            <a:extLst>
              <a:ext uri="{FF2B5EF4-FFF2-40B4-BE49-F238E27FC236}">
                <a16:creationId xmlns:a16="http://schemas.microsoft.com/office/drawing/2014/main" id="{8EC7AE12-3895-42EF-AB8A-DE240474D34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80E8C86-EA75-46CB-90E4-E5FFC8F64131}"/>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264255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BD8466-0A74-49F6-B739-91BE599C81CF}"/>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3" name="页脚占位符 2">
            <a:extLst>
              <a:ext uri="{FF2B5EF4-FFF2-40B4-BE49-F238E27FC236}">
                <a16:creationId xmlns:a16="http://schemas.microsoft.com/office/drawing/2014/main" id="{1E0785D6-9A31-47DA-857E-58A8922136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3F420F-F922-47B5-8ACC-A10BE1DA0EB2}"/>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3908588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275C73-CDD5-4546-8DE8-1FE641B6CE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41B9CC-D6CC-4064-802D-F4BBDD584E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CA687A-417C-49EF-BB20-AC720635A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CB5EF1B-C537-4666-939E-0E3C4E145E80}"/>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2ECA4993-8C7E-4356-ACBC-E2F5E3C9C3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3EEE24B-C605-4795-9BB1-B12AEAA4F9FD}"/>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3753958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4BC446-34A1-40AE-861C-ECF820A90FE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B14053-1372-4C89-9129-82EDCCE30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5994D8-967B-4DAC-B4E6-9D59AF1CB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0AEEB8-7C65-439B-9D69-659C4C05D975}"/>
              </a:ext>
            </a:extLst>
          </p:cNvPr>
          <p:cNvSpPr>
            <a:spLocks noGrp="1"/>
          </p:cNvSpPr>
          <p:nvPr>
            <p:ph type="dt" sz="half" idx="10"/>
          </p:nvPr>
        </p:nvSpPr>
        <p:spPr/>
        <p:txBody>
          <a:bodyPr/>
          <a:lstStyle/>
          <a:p>
            <a:fld id="{186423E8-1034-435B-9CED-DFC6A64ABA65}" type="datetimeFigureOut">
              <a:rPr lang="zh-CN" altLang="en-US" smtClean="0"/>
              <a:t>2021/4/1</a:t>
            </a:fld>
            <a:endParaRPr lang="zh-CN" altLang="en-US"/>
          </a:p>
        </p:txBody>
      </p:sp>
      <p:sp>
        <p:nvSpPr>
          <p:cNvPr id="6" name="页脚占位符 5">
            <a:extLst>
              <a:ext uri="{FF2B5EF4-FFF2-40B4-BE49-F238E27FC236}">
                <a16:creationId xmlns:a16="http://schemas.microsoft.com/office/drawing/2014/main" id="{CBFA656C-529A-45D4-B01A-714181D1932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F08BFE-6BFD-4863-8D30-1E0F03B0D41D}"/>
              </a:ext>
            </a:extLst>
          </p:cNvPr>
          <p:cNvSpPr>
            <a:spLocks noGrp="1"/>
          </p:cNvSpPr>
          <p:nvPr>
            <p:ph type="sldNum" sz="quarter" idx="12"/>
          </p:nvPr>
        </p:nvSpPr>
        <p:spPr/>
        <p:txBody>
          <a:body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2589235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A3C4378-3231-4A2C-A9A9-D814CCD49B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E3C4F7-555C-4EE6-A2A7-415429ADE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519DEEB-2770-42FF-8227-380DE847C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423E8-1034-435B-9CED-DFC6A64ABA65}" type="datetimeFigureOut">
              <a:rPr lang="zh-CN" altLang="en-US" smtClean="0"/>
              <a:t>2021/4/1</a:t>
            </a:fld>
            <a:endParaRPr lang="zh-CN" altLang="en-US"/>
          </a:p>
        </p:txBody>
      </p:sp>
      <p:sp>
        <p:nvSpPr>
          <p:cNvPr id="5" name="页脚占位符 4">
            <a:extLst>
              <a:ext uri="{FF2B5EF4-FFF2-40B4-BE49-F238E27FC236}">
                <a16:creationId xmlns:a16="http://schemas.microsoft.com/office/drawing/2014/main" id="{5EC445C3-CC25-478D-BA89-B5ED631511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8243B56-AC48-45DB-B957-BD9FEC4FB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7F4118-AECD-4F17-B100-D8E48BA6DFAB}" type="slidenum">
              <a:rPr lang="zh-CN" altLang="en-US" smtClean="0"/>
              <a:t>‹#›</a:t>
            </a:fld>
            <a:endParaRPr lang="zh-CN" altLang="en-US"/>
          </a:p>
        </p:txBody>
      </p:sp>
    </p:spTree>
    <p:extLst>
      <p:ext uri="{BB962C8B-B14F-4D97-AF65-F5344CB8AC3E}">
        <p14:creationId xmlns:p14="http://schemas.microsoft.com/office/powerpoint/2010/main" val="680263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3" name="文本框 12">
            <a:extLst>
              <a:ext uri="{FF2B5EF4-FFF2-40B4-BE49-F238E27FC236}">
                <a16:creationId xmlns:a16="http://schemas.microsoft.com/office/drawing/2014/main" id="{E241811D-F406-4B43-95A8-99DA1B15ACEC}"/>
              </a:ext>
            </a:extLst>
          </p:cNvPr>
          <p:cNvSpPr txBox="1"/>
          <p:nvPr/>
        </p:nvSpPr>
        <p:spPr>
          <a:xfrm>
            <a:off x="1859335" y="2690945"/>
            <a:ext cx="3202860" cy="1938992"/>
          </a:xfrm>
          <a:prstGeom prst="rect">
            <a:avLst/>
          </a:prstGeom>
          <a:noFill/>
        </p:spPr>
        <p:txBody>
          <a:bodyPr wrap="square" rtlCol="0">
            <a:spAutoFit/>
          </a:bodyPr>
          <a:lstStyle/>
          <a:p>
            <a:r>
              <a:rPr lang="en-US" altLang="zh-CN" sz="6000" dirty="0">
                <a:solidFill>
                  <a:srgbClr val="CCBFBC"/>
                </a:solidFill>
                <a:latin typeface="Bell MT" panose="02020503060305020303" pitchFamily="18" charset="0"/>
              </a:rPr>
              <a:t>ALTERNATIVE</a:t>
            </a:r>
            <a:endParaRPr lang="zh-CN" altLang="en-US" sz="6000" dirty="0">
              <a:solidFill>
                <a:srgbClr val="CCBFBC"/>
              </a:solidFill>
              <a:latin typeface="Bell MT" panose="02020503060305020303" pitchFamily="18" charset="0"/>
            </a:endParaRPr>
          </a:p>
        </p:txBody>
      </p:sp>
      <p:sp>
        <p:nvSpPr>
          <p:cNvPr id="14" name="文本框 13">
            <a:extLst>
              <a:ext uri="{FF2B5EF4-FFF2-40B4-BE49-F238E27FC236}">
                <a16:creationId xmlns:a16="http://schemas.microsoft.com/office/drawing/2014/main" id="{AC0752B2-DF17-40ED-B7F9-EC4DA24F8E5E}"/>
              </a:ext>
            </a:extLst>
          </p:cNvPr>
          <p:cNvSpPr txBox="1"/>
          <p:nvPr/>
        </p:nvSpPr>
        <p:spPr>
          <a:xfrm>
            <a:off x="1913201" y="5162664"/>
            <a:ext cx="4273550" cy="683007"/>
          </a:xfrm>
          <a:prstGeom prst="rect">
            <a:avLst/>
          </a:prstGeom>
          <a:noFill/>
        </p:spPr>
        <p:txBody>
          <a:bodyPr wrap="square" rtlCol="0" anchor="t">
            <a:spAutoFit/>
          </a:bodyPr>
          <a:lstStyle/>
          <a:p>
            <a:pPr fontAlgn="auto">
              <a:lnSpc>
                <a:spcPct val="150000"/>
              </a:lnSpc>
            </a:pPr>
            <a:r>
              <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rPr>
              <a:t>I walked through many mountains, walked through many waters, and knew many people. The only thing that really makes me tempted is that you see me at the moment</a:t>
            </a:r>
            <a:r>
              <a:rPr lang="zh-CN" altLang="en-US" sz="900">
                <a:solidFill>
                  <a:srgbClr val="CCBFBC"/>
                </a:solidFill>
                <a:latin typeface="黑体-简" panose="02000000000000000000" pitchFamily="2" charset="-128"/>
                <a:ea typeface="黑体-简" panose="02000000000000000000" pitchFamily="2" charset="-128"/>
                <a:cs typeface="黑体-简" panose="02000000000000000000" pitchFamily="2" charset="-128"/>
              </a:rPr>
              <a:t>. </a:t>
            </a:r>
            <a:endPar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endParaRPr>
          </a:p>
        </p:txBody>
      </p:sp>
      <p:sp>
        <p:nvSpPr>
          <p:cNvPr id="15" name="文本框 14">
            <a:extLst>
              <a:ext uri="{FF2B5EF4-FFF2-40B4-BE49-F238E27FC236}">
                <a16:creationId xmlns:a16="http://schemas.microsoft.com/office/drawing/2014/main" id="{308A73CB-4284-4D29-88EE-7841E6D3DDAA}"/>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
        <p:nvSpPr>
          <p:cNvPr id="19" name="任意多边形: 形状 18">
            <a:extLst>
              <a:ext uri="{FF2B5EF4-FFF2-40B4-BE49-F238E27FC236}">
                <a16:creationId xmlns:a16="http://schemas.microsoft.com/office/drawing/2014/main" id="{CC74C7AA-9D46-4750-AED6-76D8FA44A8ED}"/>
              </a:ext>
            </a:extLst>
          </p:cNvPr>
          <p:cNvSpPr/>
          <p:nvPr/>
        </p:nvSpPr>
        <p:spPr>
          <a:xfrm>
            <a:off x="6795092" y="525581"/>
            <a:ext cx="3987304" cy="5806838"/>
          </a:xfrm>
          <a:custGeom>
            <a:avLst/>
            <a:gdLst>
              <a:gd name="connsiteX0" fmla="*/ 3242275 w 3987304"/>
              <a:gd name="connsiteY0" fmla="*/ 5806838 h 5806838"/>
              <a:gd name="connsiteX1" fmla="*/ 745029 w 3987304"/>
              <a:gd name="connsiteY1" fmla="*/ 5806838 h 5806838"/>
              <a:gd name="connsiteX2" fmla="*/ 0 w 3987304"/>
              <a:gd name="connsiteY2" fmla="*/ 5061809 h 5806838"/>
              <a:gd name="connsiteX3" fmla="*/ 0 w 3987304"/>
              <a:gd name="connsiteY3" fmla="*/ 2978688 h 5806838"/>
              <a:gd name="connsiteX4" fmla="*/ 0 w 3987304"/>
              <a:gd name="connsiteY4" fmla="*/ 2828150 h 5806838"/>
              <a:gd name="connsiteX5" fmla="*/ 0 w 3987304"/>
              <a:gd name="connsiteY5" fmla="*/ 745029 h 5806838"/>
              <a:gd name="connsiteX6" fmla="*/ 745029 w 3987304"/>
              <a:gd name="connsiteY6" fmla="*/ 0 h 5806838"/>
              <a:gd name="connsiteX7" fmla="*/ 3242275 w 3987304"/>
              <a:gd name="connsiteY7" fmla="*/ 0 h 5806838"/>
              <a:gd name="connsiteX8" fmla="*/ 3987304 w 3987304"/>
              <a:gd name="connsiteY8" fmla="*/ 745029 h 5806838"/>
              <a:gd name="connsiteX9" fmla="*/ 3987304 w 3987304"/>
              <a:gd name="connsiteY9" fmla="*/ 2828150 h 5806838"/>
              <a:gd name="connsiteX10" fmla="*/ 3987304 w 3987304"/>
              <a:gd name="connsiteY10" fmla="*/ 2978688 h 5806838"/>
              <a:gd name="connsiteX11" fmla="*/ 3987304 w 3987304"/>
              <a:gd name="connsiteY11" fmla="*/ 5061809 h 5806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87304" h="5806838">
                <a:moveTo>
                  <a:pt x="3242275" y="5806838"/>
                </a:moveTo>
                <a:lnTo>
                  <a:pt x="745029" y="5806838"/>
                </a:lnTo>
                <a:lnTo>
                  <a:pt x="0" y="5061809"/>
                </a:lnTo>
                <a:lnTo>
                  <a:pt x="0" y="2978688"/>
                </a:lnTo>
                <a:lnTo>
                  <a:pt x="0" y="2828150"/>
                </a:lnTo>
                <a:lnTo>
                  <a:pt x="0" y="745029"/>
                </a:lnTo>
                <a:lnTo>
                  <a:pt x="745029" y="0"/>
                </a:lnTo>
                <a:lnTo>
                  <a:pt x="3242275" y="0"/>
                </a:lnTo>
                <a:lnTo>
                  <a:pt x="3987304" y="745029"/>
                </a:lnTo>
                <a:lnTo>
                  <a:pt x="3987304" y="2828150"/>
                </a:lnTo>
                <a:lnTo>
                  <a:pt x="3987304" y="2978688"/>
                </a:lnTo>
                <a:lnTo>
                  <a:pt x="3987304" y="5061809"/>
                </a:lnTo>
                <a:close/>
              </a:path>
            </a:pathLst>
          </a:cu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109855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72A6A9FE-7995-43A8-93FD-D027EFE42B02}"/>
              </a:ext>
            </a:extLst>
          </p:cNvPr>
          <p:cNvSpPr/>
          <p:nvPr/>
        </p:nvSpPr>
        <p:spPr>
          <a:xfrm>
            <a:off x="8028122" y="0"/>
            <a:ext cx="4163878" cy="6858000"/>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3A8E095E-FD48-4DBC-9FD7-CCBAF137844D}"/>
              </a:ext>
            </a:extLst>
          </p:cNvPr>
          <p:cNvSpPr/>
          <p:nvPr/>
        </p:nvSpPr>
        <p:spPr>
          <a:xfrm>
            <a:off x="6497385" y="744166"/>
            <a:ext cx="3592748" cy="5369668"/>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Google Shape;261;p43">
            <a:extLst>
              <a:ext uri="{FF2B5EF4-FFF2-40B4-BE49-F238E27FC236}">
                <a16:creationId xmlns:a16="http://schemas.microsoft.com/office/drawing/2014/main" id="{F2B6BE3A-EA64-434A-B77C-61E2341D0DC5}"/>
              </a:ext>
            </a:extLst>
          </p:cNvPr>
          <p:cNvSpPr txBox="1"/>
          <p:nvPr/>
        </p:nvSpPr>
        <p:spPr>
          <a:xfrm>
            <a:off x="1931660" y="4339724"/>
            <a:ext cx="3920981"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sp>
        <p:nvSpPr>
          <p:cNvPr id="10" name="文本框 9">
            <a:extLst>
              <a:ext uri="{FF2B5EF4-FFF2-40B4-BE49-F238E27FC236}">
                <a16:creationId xmlns:a16="http://schemas.microsoft.com/office/drawing/2014/main" id="{E0F99C64-88E1-404E-AD1D-6DDFFD27041B}"/>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Tree>
    <p:extLst>
      <p:ext uri="{BB962C8B-B14F-4D97-AF65-F5344CB8AC3E}">
        <p14:creationId xmlns:p14="http://schemas.microsoft.com/office/powerpoint/2010/main" val="4251114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E94A5E8C-8E47-43D6-84A8-D5AD76C446A5}"/>
              </a:ext>
            </a:extLst>
          </p:cNvPr>
          <p:cNvSpPr/>
          <p:nvPr/>
        </p:nvSpPr>
        <p:spPr>
          <a:xfrm>
            <a:off x="10259878" y="0"/>
            <a:ext cx="1932122" cy="1084881"/>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CFF8FDA-19BC-401B-9FCE-823F8AA41B19}"/>
              </a:ext>
            </a:extLst>
          </p:cNvPr>
          <p:cNvSpPr/>
          <p:nvPr/>
        </p:nvSpPr>
        <p:spPr>
          <a:xfrm>
            <a:off x="10259878" y="5773119"/>
            <a:ext cx="1932122" cy="1084881"/>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D8EBC3E3-3C8E-4D9D-B574-13EA923F5D9D}"/>
              </a:ext>
            </a:extLst>
          </p:cNvPr>
          <p:cNvSpPr/>
          <p:nvPr/>
        </p:nvSpPr>
        <p:spPr>
          <a:xfrm>
            <a:off x="8978629" y="1217192"/>
            <a:ext cx="3064569" cy="4298142"/>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58E72E3A-F81D-4E4D-AA72-44E8060A5DFF}"/>
              </a:ext>
            </a:extLst>
          </p:cNvPr>
          <p:cNvGrpSpPr/>
          <p:nvPr/>
        </p:nvGrpSpPr>
        <p:grpSpPr>
          <a:xfrm>
            <a:off x="1781594" y="1281632"/>
            <a:ext cx="2522613" cy="4787233"/>
            <a:chOff x="2033886" y="1281632"/>
            <a:chExt cx="2690518" cy="4787233"/>
          </a:xfrm>
        </p:grpSpPr>
        <p:sp>
          <p:nvSpPr>
            <p:cNvPr id="10" name="TextBox 17">
              <a:extLst>
                <a:ext uri="{FF2B5EF4-FFF2-40B4-BE49-F238E27FC236}">
                  <a16:creationId xmlns:a16="http://schemas.microsoft.com/office/drawing/2014/main" id="{A9DFDD15-D9CC-4DA9-96BD-7BCDC9E39CC0}"/>
                </a:ext>
              </a:extLst>
            </p:cNvPr>
            <p:cNvSpPr txBox="1"/>
            <p:nvPr/>
          </p:nvSpPr>
          <p:spPr>
            <a:xfrm>
              <a:off x="2033886" y="1281632"/>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TEXT 01</a:t>
              </a:r>
            </a:p>
          </p:txBody>
        </p:sp>
        <p:sp>
          <p:nvSpPr>
            <p:cNvPr id="13" name="TextBox 18">
              <a:extLst>
                <a:ext uri="{FF2B5EF4-FFF2-40B4-BE49-F238E27FC236}">
                  <a16:creationId xmlns:a16="http://schemas.microsoft.com/office/drawing/2014/main" id="{DA0F69A0-9569-4669-B525-1E5FF26C7584}"/>
                </a:ext>
              </a:extLst>
            </p:cNvPr>
            <p:cNvSpPr txBox="1"/>
            <p:nvPr/>
          </p:nvSpPr>
          <p:spPr>
            <a:xfrm>
              <a:off x="2033886" y="1706793"/>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4" name="TextBox 17">
              <a:extLst>
                <a:ext uri="{FF2B5EF4-FFF2-40B4-BE49-F238E27FC236}">
                  <a16:creationId xmlns:a16="http://schemas.microsoft.com/office/drawing/2014/main" id="{C88CF8E3-F16E-46AC-BB0E-13B8F6F6BC12}"/>
                </a:ext>
              </a:extLst>
            </p:cNvPr>
            <p:cNvSpPr txBox="1"/>
            <p:nvPr/>
          </p:nvSpPr>
          <p:spPr>
            <a:xfrm>
              <a:off x="2033886" y="3182751"/>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02</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15" name="TextBox 18">
              <a:extLst>
                <a:ext uri="{FF2B5EF4-FFF2-40B4-BE49-F238E27FC236}">
                  <a16:creationId xmlns:a16="http://schemas.microsoft.com/office/drawing/2014/main" id="{EA7415C5-D5A7-4CD7-82EA-2A5392E4CC1D}"/>
                </a:ext>
              </a:extLst>
            </p:cNvPr>
            <p:cNvSpPr txBox="1"/>
            <p:nvPr/>
          </p:nvSpPr>
          <p:spPr>
            <a:xfrm>
              <a:off x="2033886" y="3607912"/>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6" name="TextBox 17">
              <a:extLst>
                <a:ext uri="{FF2B5EF4-FFF2-40B4-BE49-F238E27FC236}">
                  <a16:creationId xmlns:a16="http://schemas.microsoft.com/office/drawing/2014/main" id="{31BDBEF7-1591-4BE9-AD59-F6EA8CA3BC7B}"/>
                </a:ext>
              </a:extLst>
            </p:cNvPr>
            <p:cNvSpPr txBox="1"/>
            <p:nvPr/>
          </p:nvSpPr>
          <p:spPr>
            <a:xfrm>
              <a:off x="2033886" y="5083871"/>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03</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17" name="TextBox 18">
              <a:extLst>
                <a:ext uri="{FF2B5EF4-FFF2-40B4-BE49-F238E27FC236}">
                  <a16:creationId xmlns:a16="http://schemas.microsoft.com/office/drawing/2014/main" id="{05736D1F-741A-470C-9166-B3BB5F7238DF}"/>
                </a:ext>
              </a:extLst>
            </p:cNvPr>
            <p:cNvSpPr txBox="1"/>
            <p:nvPr/>
          </p:nvSpPr>
          <p:spPr>
            <a:xfrm>
              <a:off x="2033886" y="5509032"/>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18" name="组合 17">
            <a:extLst>
              <a:ext uri="{FF2B5EF4-FFF2-40B4-BE49-F238E27FC236}">
                <a16:creationId xmlns:a16="http://schemas.microsoft.com/office/drawing/2014/main" id="{01ACBF24-4786-40E3-8B6E-A0502B421561}"/>
              </a:ext>
            </a:extLst>
          </p:cNvPr>
          <p:cNvGrpSpPr/>
          <p:nvPr/>
        </p:nvGrpSpPr>
        <p:grpSpPr>
          <a:xfrm>
            <a:off x="5149858" y="1261406"/>
            <a:ext cx="2522613" cy="4787233"/>
            <a:chOff x="2033886" y="1281632"/>
            <a:chExt cx="2690518" cy="4787233"/>
          </a:xfrm>
        </p:grpSpPr>
        <p:sp>
          <p:nvSpPr>
            <p:cNvPr id="19" name="TextBox 17">
              <a:extLst>
                <a:ext uri="{FF2B5EF4-FFF2-40B4-BE49-F238E27FC236}">
                  <a16:creationId xmlns:a16="http://schemas.microsoft.com/office/drawing/2014/main" id="{B255D96E-C243-4E1B-B8D5-4319AD13A362}"/>
                </a:ext>
              </a:extLst>
            </p:cNvPr>
            <p:cNvSpPr txBox="1"/>
            <p:nvPr/>
          </p:nvSpPr>
          <p:spPr>
            <a:xfrm>
              <a:off x="2033886" y="1281632"/>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04</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0" name="TextBox 18">
              <a:extLst>
                <a:ext uri="{FF2B5EF4-FFF2-40B4-BE49-F238E27FC236}">
                  <a16:creationId xmlns:a16="http://schemas.microsoft.com/office/drawing/2014/main" id="{EC9C9225-3BC7-4A01-853C-EA530F1AFB3D}"/>
                </a:ext>
              </a:extLst>
            </p:cNvPr>
            <p:cNvSpPr txBox="1"/>
            <p:nvPr/>
          </p:nvSpPr>
          <p:spPr>
            <a:xfrm>
              <a:off x="2033886" y="1706793"/>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1" name="TextBox 17">
              <a:extLst>
                <a:ext uri="{FF2B5EF4-FFF2-40B4-BE49-F238E27FC236}">
                  <a16:creationId xmlns:a16="http://schemas.microsoft.com/office/drawing/2014/main" id="{98E7BEBD-B972-4CE8-9749-6706359B01A4}"/>
                </a:ext>
              </a:extLst>
            </p:cNvPr>
            <p:cNvSpPr txBox="1"/>
            <p:nvPr/>
          </p:nvSpPr>
          <p:spPr>
            <a:xfrm>
              <a:off x="2033886" y="3182751"/>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05</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2" name="TextBox 18">
              <a:extLst>
                <a:ext uri="{FF2B5EF4-FFF2-40B4-BE49-F238E27FC236}">
                  <a16:creationId xmlns:a16="http://schemas.microsoft.com/office/drawing/2014/main" id="{73E188C3-D5D6-448F-BDC7-E5AB8015BE67}"/>
                </a:ext>
              </a:extLst>
            </p:cNvPr>
            <p:cNvSpPr txBox="1"/>
            <p:nvPr/>
          </p:nvSpPr>
          <p:spPr>
            <a:xfrm>
              <a:off x="2033886" y="3607912"/>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3" name="TextBox 17">
              <a:extLst>
                <a:ext uri="{FF2B5EF4-FFF2-40B4-BE49-F238E27FC236}">
                  <a16:creationId xmlns:a16="http://schemas.microsoft.com/office/drawing/2014/main" id="{006D54F1-7971-4C6F-9A9B-1D3A8FF1CBD4}"/>
                </a:ext>
              </a:extLst>
            </p:cNvPr>
            <p:cNvSpPr txBox="1"/>
            <p:nvPr/>
          </p:nvSpPr>
          <p:spPr>
            <a:xfrm>
              <a:off x="2033886" y="5083871"/>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06</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4" name="TextBox 18">
              <a:extLst>
                <a:ext uri="{FF2B5EF4-FFF2-40B4-BE49-F238E27FC236}">
                  <a16:creationId xmlns:a16="http://schemas.microsoft.com/office/drawing/2014/main" id="{D6C038EA-3A3C-4CED-B432-2E97ACC14BFB}"/>
                </a:ext>
              </a:extLst>
            </p:cNvPr>
            <p:cNvSpPr txBox="1"/>
            <p:nvPr/>
          </p:nvSpPr>
          <p:spPr>
            <a:xfrm>
              <a:off x="2033886" y="5509032"/>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Tree>
    <p:extLst>
      <p:ext uri="{BB962C8B-B14F-4D97-AF65-F5344CB8AC3E}">
        <p14:creationId xmlns:p14="http://schemas.microsoft.com/office/powerpoint/2010/main" val="363492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grpSp>
        <p:nvGrpSpPr>
          <p:cNvPr id="6" name="组合 5">
            <a:extLst>
              <a:ext uri="{FF2B5EF4-FFF2-40B4-BE49-F238E27FC236}">
                <a16:creationId xmlns:a16="http://schemas.microsoft.com/office/drawing/2014/main" id="{B258ACE1-F169-4CA5-AD18-D5A31440EE3E}"/>
              </a:ext>
            </a:extLst>
          </p:cNvPr>
          <p:cNvGrpSpPr/>
          <p:nvPr/>
        </p:nvGrpSpPr>
        <p:grpSpPr>
          <a:xfrm>
            <a:off x="2371241" y="1038386"/>
            <a:ext cx="9820753" cy="943326"/>
            <a:chOff x="2371241" y="1208654"/>
            <a:chExt cx="9820753" cy="943326"/>
          </a:xfrm>
        </p:grpSpPr>
        <p:sp>
          <p:nvSpPr>
            <p:cNvPr id="7" name="矩形 6">
              <a:extLst>
                <a:ext uri="{FF2B5EF4-FFF2-40B4-BE49-F238E27FC236}">
                  <a16:creationId xmlns:a16="http://schemas.microsoft.com/office/drawing/2014/main" id="{68F4C151-BCDA-4D3D-B77E-0843CF14ACE3}"/>
                </a:ext>
              </a:extLst>
            </p:cNvPr>
            <p:cNvSpPr/>
            <p:nvPr/>
          </p:nvSpPr>
          <p:spPr>
            <a:xfrm>
              <a:off x="9353551" y="1208654"/>
              <a:ext cx="2838443" cy="943326"/>
            </a:xfrm>
            <a:prstGeom prst="rect">
              <a:avLst/>
            </a:prstGeom>
            <a:solidFill>
              <a:srgbClr val="CC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8">
              <a:extLst>
                <a:ext uri="{FF2B5EF4-FFF2-40B4-BE49-F238E27FC236}">
                  <a16:creationId xmlns:a16="http://schemas.microsoft.com/office/drawing/2014/main" id="{0E584A2E-EBED-4B67-B9BD-633F75F848B3}"/>
                </a:ext>
              </a:extLst>
            </p:cNvPr>
            <p:cNvSpPr txBox="1"/>
            <p:nvPr/>
          </p:nvSpPr>
          <p:spPr>
            <a:xfrm>
              <a:off x="2371241" y="1357147"/>
              <a:ext cx="5949840" cy="794833"/>
            </a:xfrm>
            <a:prstGeom prst="rect">
              <a:avLst/>
            </a:prstGeom>
            <a:noFill/>
          </p:spPr>
          <p:txBody>
            <a:bodyPr wrap="square" rtlCol="0">
              <a:spAutoFit/>
            </a:bodyPr>
            <a:lstStyle/>
            <a:p>
              <a:pPr>
                <a:lnSpc>
                  <a:spcPct val="150000"/>
                </a:lnSpc>
              </a:pPr>
              <a:r>
                <a:rPr lang="zh-CN" altLang="en-US" sz="105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a:t>
              </a:r>
              <a:r>
                <a:rPr lang="zh-CN" altLang="en-US" sz="1050">
                  <a:solidFill>
                    <a:srgbClr val="CCBFBC"/>
                  </a:solidFill>
                  <a:ea typeface="思源黑体 CN Light" panose="020B0300000000000000" charset="-122"/>
                  <a:cs typeface="+mj-lt"/>
                </a:rPr>
                <a:t>the momentI walked through many mountains, walked through many waters, and knew many people. The only thing that</a:t>
              </a:r>
              <a:endParaRPr lang="zh-CN" altLang="en-US" sz="1050" dirty="0">
                <a:solidFill>
                  <a:srgbClr val="CCBFBC"/>
                </a:solidFill>
                <a:ea typeface="思源黑体 CN Light" panose="020B0300000000000000" charset="-122"/>
                <a:cs typeface="+mj-lt"/>
              </a:endParaRPr>
            </a:p>
          </p:txBody>
        </p:sp>
      </p:grpSp>
      <p:sp>
        <p:nvSpPr>
          <p:cNvPr id="10" name="矩形 9">
            <a:extLst>
              <a:ext uri="{FF2B5EF4-FFF2-40B4-BE49-F238E27FC236}">
                <a16:creationId xmlns:a16="http://schemas.microsoft.com/office/drawing/2014/main" id="{5C5E8C10-92E4-4F06-8508-AFA341EA71A3}"/>
              </a:ext>
            </a:extLst>
          </p:cNvPr>
          <p:cNvSpPr/>
          <p:nvPr/>
        </p:nvSpPr>
        <p:spPr>
          <a:xfrm>
            <a:off x="2371241" y="2331100"/>
            <a:ext cx="3125827" cy="4530775"/>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 name="组合 2">
            <a:extLst>
              <a:ext uri="{FF2B5EF4-FFF2-40B4-BE49-F238E27FC236}">
                <a16:creationId xmlns:a16="http://schemas.microsoft.com/office/drawing/2014/main" id="{DB620CB6-C38B-46A7-8459-8C810948E421}"/>
              </a:ext>
            </a:extLst>
          </p:cNvPr>
          <p:cNvGrpSpPr/>
          <p:nvPr/>
        </p:nvGrpSpPr>
        <p:grpSpPr>
          <a:xfrm>
            <a:off x="6405268" y="2869193"/>
            <a:ext cx="5197008" cy="3454587"/>
            <a:chOff x="6405268" y="3108847"/>
            <a:chExt cx="5197008" cy="3454587"/>
          </a:xfrm>
        </p:grpSpPr>
        <p:sp>
          <p:nvSpPr>
            <p:cNvPr id="13" name="Google Shape;261;p43">
              <a:extLst>
                <a:ext uri="{FF2B5EF4-FFF2-40B4-BE49-F238E27FC236}">
                  <a16:creationId xmlns:a16="http://schemas.microsoft.com/office/drawing/2014/main" id="{4E3C00CE-1572-4410-840A-B9ADEDB498AB}"/>
                </a:ext>
              </a:extLst>
            </p:cNvPr>
            <p:cNvSpPr txBox="1"/>
            <p:nvPr/>
          </p:nvSpPr>
          <p:spPr>
            <a:xfrm>
              <a:off x="6405268" y="3108847"/>
              <a:ext cx="5197008" cy="148764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sp>
          <p:nvSpPr>
            <p:cNvPr id="14" name="Google Shape;261;p43">
              <a:extLst>
                <a:ext uri="{FF2B5EF4-FFF2-40B4-BE49-F238E27FC236}">
                  <a16:creationId xmlns:a16="http://schemas.microsoft.com/office/drawing/2014/main" id="{3430AAA9-180F-4367-8B6E-B40082D600B6}"/>
                </a:ext>
              </a:extLst>
            </p:cNvPr>
            <p:cNvSpPr txBox="1"/>
            <p:nvPr/>
          </p:nvSpPr>
          <p:spPr>
            <a:xfrm>
              <a:off x="6405268" y="5075794"/>
              <a:ext cx="5197008" cy="148764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grpSp>
      <p:sp>
        <p:nvSpPr>
          <p:cNvPr id="15" name="Freeform 32">
            <a:extLst>
              <a:ext uri="{FF2B5EF4-FFF2-40B4-BE49-F238E27FC236}">
                <a16:creationId xmlns:a16="http://schemas.microsoft.com/office/drawing/2014/main" id="{FFC285D0-F0C3-435D-AB34-D2AD083A405F}"/>
              </a:ext>
            </a:extLst>
          </p:cNvPr>
          <p:cNvSpPr>
            <a:spLocks noEditPoints="1"/>
          </p:cNvSpPr>
          <p:nvPr/>
        </p:nvSpPr>
        <p:spPr bwMode="auto">
          <a:xfrm>
            <a:off x="5864600" y="2978153"/>
            <a:ext cx="386080" cy="386080"/>
          </a:xfrm>
          <a:custGeom>
            <a:avLst/>
            <a:gdLst>
              <a:gd name="T0" fmla="*/ 52 w 184"/>
              <a:gd name="T1" fmla="*/ 92 h 184"/>
              <a:gd name="T2" fmla="*/ 132 w 184"/>
              <a:gd name="T3" fmla="*/ 92 h 184"/>
              <a:gd name="T4" fmla="*/ 92 w 184"/>
              <a:gd name="T5" fmla="*/ 124 h 184"/>
              <a:gd name="T6" fmla="*/ 92 w 184"/>
              <a:gd name="T7" fmla="*/ 60 h 184"/>
              <a:gd name="T8" fmla="*/ 92 w 184"/>
              <a:gd name="T9" fmla="*/ 124 h 184"/>
              <a:gd name="T10" fmla="*/ 164 w 184"/>
              <a:gd name="T11" fmla="*/ 68 h 184"/>
              <a:gd name="T12" fmla="*/ 163 w 184"/>
              <a:gd name="T13" fmla="*/ 55 h 184"/>
              <a:gd name="T14" fmla="*/ 151 w 184"/>
              <a:gd name="T15" fmla="*/ 21 h 184"/>
              <a:gd name="T16" fmla="*/ 126 w 184"/>
              <a:gd name="T17" fmla="*/ 24 h 184"/>
              <a:gd name="T18" fmla="*/ 116 w 184"/>
              <a:gd name="T19" fmla="*/ 16 h 184"/>
              <a:gd name="T20" fmla="*/ 84 w 184"/>
              <a:gd name="T21" fmla="*/ 0 h 184"/>
              <a:gd name="T22" fmla="*/ 68 w 184"/>
              <a:gd name="T23" fmla="*/ 20 h 184"/>
              <a:gd name="T24" fmla="*/ 55 w 184"/>
              <a:gd name="T25" fmla="*/ 21 h 184"/>
              <a:gd name="T26" fmla="*/ 21 w 184"/>
              <a:gd name="T27" fmla="*/ 33 h 184"/>
              <a:gd name="T28" fmla="*/ 24 w 184"/>
              <a:gd name="T29" fmla="*/ 58 h 184"/>
              <a:gd name="T30" fmla="*/ 16 w 184"/>
              <a:gd name="T31" fmla="*/ 68 h 184"/>
              <a:gd name="T32" fmla="*/ 0 w 184"/>
              <a:gd name="T33" fmla="*/ 100 h 184"/>
              <a:gd name="T34" fmla="*/ 20 w 184"/>
              <a:gd name="T35" fmla="*/ 116 h 184"/>
              <a:gd name="T36" fmla="*/ 21 w 184"/>
              <a:gd name="T37" fmla="*/ 129 h 184"/>
              <a:gd name="T38" fmla="*/ 33 w 184"/>
              <a:gd name="T39" fmla="*/ 163 h 184"/>
              <a:gd name="T40" fmla="*/ 58 w 184"/>
              <a:gd name="T41" fmla="*/ 160 h 184"/>
              <a:gd name="T42" fmla="*/ 68 w 184"/>
              <a:gd name="T43" fmla="*/ 168 h 184"/>
              <a:gd name="T44" fmla="*/ 100 w 184"/>
              <a:gd name="T45" fmla="*/ 184 h 184"/>
              <a:gd name="T46" fmla="*/ 116 w 184"/>
              <a:gd name="T47" fmla="*/ 164 h 184"/>
              <a:gd name="T48" fmla="*/ 129 w 184"/>
              <a:gd name="T49" fmla="*/ 163 h 184"/>
              <a:gd name="T50" fmla="*/ 163 w 184"/>
              <a:gd name="T51" fmla="*/ 151 h 184"/>
              <a:gd name="T52" fmla="*/ 160 w 184"/>
              <a:gd name="T53" fmla="*/ 126 h 184"/>
              <a:gd name="T54" fmla="*/ 168 w 184"/>
              <a:gd name="T55" fmla="*/ 116 h 184"/>
              <a:gd name="T56" fmla="*/ 184 w 184"/>
              <a:gd name="T57" fmla="*/ 84 h 184"/>
              <a:gd name="T58" fmla="*/ 176 w 184"/>
              <a:gd name="T59" fmla="*/ 100 h 184"/>
              <a:gd name="T60" fmla="*/ 166 w 184"/>
              <a:gd name="T61" fmla="*/ 108 h 184"/>
              <a:gd name="T62" fmla="*/ 150 w 184"/>
              <a:gd name="T63" fmla="*/ 127 h 184"/>
              <a:gd name="T64" fmla="*/ 157 w 184"/>
              <a:gd name="T65" fmla="*/ 134 h 184"/>
              <a:gd name="T66" fmla="*/ 146 w 184"/>
              <a:gd name="T67" fmla="*/ 157 h 184"/>
              <a:gd name="T68" fmla="*/ 127 w 184"/>
              <a:gd name="T69" fmla="*/ 150 h 184"/>
              <a:gd name="T70" fmla="*/ 108 w 184"/>
              <a:gd name="T71" fmla="*/ 166 h 184"/>
              <a:gd name="T72" fmla="*/ 100 w 184"/>
              <a:gd name="T73" fmla="*/ 176 h 184"/>
              <a:gd name="T74" fmla="*/ 76 w 184"/>
              <a:gd name="T75" fmla="*/ 168 h 184"/>
              <a:gd name="T76" fmla="*/ 76 w 184"/>
              <a:gd name="T77" fmla="*/ 158 h 184"/>
              <a:gd name="T78" fmla="*/ 50 w 184"/>
              <a:gd name="T79" fmla="*/ 157 h 184"/>
              <a:gd name="T80" fmla="*/ 27 w 184"/>
              <a:gd name="T81" fmla="*/ 146 h 184"/>
              <a:gd name="T82" fmla="*/ 28 w 184"/>
              <a:gd name="T83" fmla="*/ 133 h 184"/>
              <a:gd name="T84" fmla="*/ 26 w 184"/>
              <a:gd name="T85" fmla="*/ 108 h 184"/>
              <a:gd name="T86" fmla="*/ 16 w 184"/>
              <a:gd name="T87" fmla="*/ 108 h 184"/>
              <a:gd name="T88" fmla="*/ 8 w 184"/>
              <a:gd name="T89" fmla="*/ 84 h 184"/>
              <a:gd name="T90" fmla="*/ 18 w 184"/>
              <a:gd name="T91" fmla="*/ 76 h 184"/>
              <a:gd name="T92" fmla="*/ 34 w 184"/>
              <a:gd name="T93" fmla="*/ 57 h 184"/>
              <a:gd name="T94" fmla="*/ 27 w 184"/>
              <a:gd name="T95" fmla="*/ 50 h 184"/>
              <a:gd name="T96" fmla="*/ 38 w 184"/>
              <a:gd name="T97" fmla="*/ 27 h 184"/>
              <a:gd name="T98" fmla="*/ 57 w 184"/>
              <a:gd name="T99" fmla="*/ 34 h 184"/>
              <a:gd name="T100" fmla="*/ 76 w 184"/>
              <a:gd name="T101" fmla="*/ 18 h 184"/>
              <a:gd name="T102" fmla="*/ 84 w 184"/>
              <a:gd name="T103" fmla="*/ 8 h 184"/>
              <a:gd name="T104" fmla="*/ 108 w 184"/>
              <a:gd name="T105" fmla="*/ 16 h 184"/>
              <a:gd name="T106" fmla="*/ 108 w 184"/>
              <a:gd name="T107" fmla="*/ 26 h 184"/>
              <a:gd name="T108" fmla="*/ 134 w 184"/>
              <a:gd name="T109" fmla="*/ 27 h 184"/>
              <a:gd name="T110" fmla="*/ 157 w 184"/>
              <a:gd name="T111" fmla="*/ 38 h 184"/>
              <a:gd name="T112" fmla="*/ 156 w 184"/>
              <a:gd name="T113" fmla="*/ 51 h 184"/>
              <a:gd name="T114" fmla="*/ 158 w 184"/>
              <a:gd name="T115" fmla="*/ 76 h 184"/>
              <a:gd name="T116" fmla="*/ 168 w 184"/>
              <a:gd name="T117" fmla="*/ 76 h 184"/>
              <a:gd name="T118" fmla="*/ 176 w 184"/>
              <a:gd name="T119" fmla="*/ 10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84">
                <a:moveTo>
                  <a:pt x="92" y="52"/>
                </a:moveTo>
                <a:cubicBezTo>
                  <a:pt x="70" y="52"/>
                  <a:pt x="52" y="70"/>
                  <a:pt x="52" y="92"/>
                </a:cubicBezTo>
                <a:cubicBezTo>
                  <a:pt x="52" y="114"/>
                  <a:pt x="70" y="132"/>
                  <a:pt x="92" y="132"/>
                </a:cubicBezTo>
                <a:cubicBezTo>
                  <a:pt x="114" y="132"/>
                  <a:pt x="132" y="114"/>
                  <a:pt x="132" y="92"/>
                </a:cubicBezTo>
                <a:cubicBezTo>
                  <a:pt x="132" y="70"/>
                  <a:pt x="114" y="52"/>
                  <a:pt x="92" y="52"/>
                </a:cubicBezTo>
                <a:close/>
                <a:moveTo>
                  <a:pt x="92" y="124"/>
                </a:moveTo>
                <a:cubicBezTo>
                  <a:pt x="74" y="124"/>
                  <a:pt x="60" y="110"/>
                  <a:pt x="60" y="92"/>
                </a:cubicBezTo>
                <a:cubicBezTo>
                  <a:pt x="60" y="74"/>
                  <a:pt x="74" y="60"/>
                  <a:pt x="92" y="60"/>
                </a:cubicBezTo>
                <a:cubicBezTo>
                  <a:pt x="110" y="60"/>
                  <a:pt x="124" y="74"/>
                  <a:pt x="124" y="92"/>
                </a:cubicBezTo>
                <a:cubicBezTo>
                  <a:pt x="124" y="110"/>
                  <a:pt x="110" y="124"/>
                  <a:pt x="92" y="124"/>
                </a:cubicBezTo>
                <a:close/>
                <a:moveTo>
                  <a:pt x="168" y="68"/>
                </a:moveTo>
                <a:cubicBezTo>
                  <a:pt x="164" y="68"/>
                  <a:pt x="164" y="68"/>
                  <a:pt x="164" y="68"/>
                </a:cubicBezTo>
                <a:cubicBezTo>
                  <a:pt x="163" y="65"/>
                  <a:pt x="162" y="61"/>
                  <a:pt x="160" y="58"/>
                </a:cubicBezTo>
                <a:cubicBezTo>
                  <a:pt x="163" y="55"/>
                  <a:pt x="163" y="55"/>
                  <a:pt x="163" y="55"/>
                </a:cubicBezTo>
                <a:cubicBezTo>
                  <a:pt x="169" y="49"/>
                  <a:pt x="169" y="39"/>
                  <a:pt x="163" y="33"/>
                </a:cubicBezTo>
                <a:cubicBezTo>
                  <a:pt x="151" y="21"/>
                  <a:pt x="151" y="21"/>
                  <a:pt x="151" y="21"/>
                </a:cubicBezTo>
                <a:cubicBezTo>
                  <a:pt x="145" y="15"/>
                  <a:pt x="135" y="15"/>
                  <a:pt x="129" y="21"/>
                </a:cubicBezTo>
                <a:cubicBezTo>
                  <a:pt x="126" y="24"/>
                  <a:pt x="126" y="24"/>
                  <a:pt x="126" y="24"/>
                </a:cubicBezTo>
                <a:cubicBezTo>
                  <a:pt x="123" y="22"/>
                  <a:pt x="119" y="21"/>
                  <a:pt x="116" y="20"/>
                </a:cubicBezTo>
                <a:cubicBezTo>
                  <a:pt x="116" y="16"/>
                  <a:pt x="116" y="16"/>
                  <a:pt x="116" y="16"/>
                </a:cubicBezTo>
                <a:cubicBezTo>
                  <a:pt x="116" y="7"/>
                  <a:pt x="109" y="0"/>
                  <a:pt x="100" y="0"/>
                </a:cubicBezTo>
                <a:cubicBezTo>
                  <a:pt x="84" y="0"/>
                  <a:pt x="84" y="0"/>
                  <a:pt x="84" y="0"/>
                </a:cubicBezTo>
                <a:cubicBezTo>
                  <a:pt x="75" y="0"/>
                  <a:pt x="68" y="7"/>
                  <a:pt x="68" y="16"/>
                </a:cubicBezTo>
                <a:cubicBezTo>
                  <a:pt x="68" y="20"/>
                  <a:pt x="68" y="20"/>
                  <a:pt x="68" y="20"/>
                </a:cubicBezTo>
                <a:cubicBezTo>
                  <a:pt x="65" y="21"/>
                  <a:pt x="61" y="22"/>
                  <a:pt x="58" y="24"/>
                </a:cubicBezTo>
                <a:cubicBezTo>
                  <a:pt x="55" y="21"/>
                  <a:pt x="55" y="21"/>
                  <a:pt x="55" y="21"/>
                </a:cubicBezTo>
                <a:cubicBezTo>
                  <a:pt x="49" y="15"/>
                  <a:pt x="39" y="15"/>
                  <a:pt x="33" y="21"/>
                </a:cubicBezTo>
                <a:cubicBezTo>
                  <a:pt x="21" y="33"/>
                  <a:pt x="21" y="33"/>
                  <a:pt x="21" y="33"/>
                </a:cubicBezTo>
                <a:cubicBezTo>
                  <a:pt x="15" y="39"/>
                  <a:pt x="15" y="49"/>
                  <a:pt x="21" y="55"/>
                </a:cubicBezTo>
                <a:cubicBezTo>
                  <a:pt x="24" y="58"/>
                  <a:pt x="24" y="58"/>
                  <a:pt x="24" y="58"/>
                </a:cubicBezTo>
                <a:cubicBezTo>
                  <a:pt x="22" y="61"/>
                  <a:pt x="21" y="65"/>
                  <a:pt x="20" y="68"/>
                </a:cubicBezTo>
                <a:cubicBezTo>
                  <a:pt x="16" y="68"/>
                  <a:pt x="16" y="68"/>
                  <a:pt x="16" y="68"/>
                </a:cubicBezTo>
                <a:cubicBezTo>
                  <a:pt x="7" y="68"/>
                  <a:pt x="0" y="75"/>
                  <a:pt x="0" y="84"/>
                </a:cubicBezTo>
                <a:cubicBezTo>
                  <a:pt x="0" y="100"/>
                  <a:pt x="0" y="100"/>
                  <a:pt x="0" y="100"/>
                </a:cubicBezTo>
                <a:cubicBezTo>
                  <a:pt x="0" y="109"/>
                  <a:pt x="7" y="116"/>
                  <a:pt x="16" y="116"/>
                </a:cubicBezTo>
                <a:cubicBezTo>
                  <a:pt x="20" y="116"/>
                  <a:pt x="20" y="116"/>
                  <a:pt x="20" y="116"/>
                </a:cubicBezTo>
                <a:cubicBezTo>
                  <a:pt x="21" y="119"/>
                  <a:pt x="22" y="123"/>
                  <a:pt x="24" y="126"/>
                </a:cubicBezTo>
                <a:cubicBezTo>
                  <a:pt x="21" y="129"/>
                  <a:pt x="21" y="129"/>
                  <a:pt x="21" y="129"/>
                </a:cubicBezTo>
                <a:cubicBezTo>
                  <a:pt x="15" y="135"/>
                  <a:pt x="15" y="145"/>
                  <a:pt x="21" y="151"/>
                </a:cubicBezTo>
                <a:cubicBezTo>
                  <a:pt x="33" y="163"/>
                  <a:pt x="33" y="163"/>
                  <a:pt x="33" y="163"/>
                </a:cubicBezTo>
                <a:cubicBezTo>
                  <a:pt x="39" y="169"/>
                  <a:pt x="49" y="169"/>
                  <a:pt x="55" y="163"/>
                </a:cubicBezTo>
                <a:cubicBezTo>
                  <a:pt x="58" y="160"/>
                  <a:pt x="58" y="160"/>
                  <a:pt x="58" y="160"/>
                </a:cubicBezTo>
                <a:cubicBezTo>
                  <a:pt x="61" y="162"/>
                  <a:pt x="65" y="163"/>
                  <a:pt x="68" y="164"/>
                </a:cubicBezTo>
                <a:cubicBezTo>
                  <a:pt x="68" y="168"/>
                  <a:pt x="68" y="168"/>
                  <a:pt x="68" y="168"/>
                </a:cubicBezTo>
                <a:cubicBezTo>
                  <a:pt x="68" y="177"/>
                  <a:pt x="75" y="184"/>
                  <a:pt x="84" y="184"/>
                </a:cubicBezTo>
                <a:cubicBezTo>
                  <a:pt x="100" y="184"/>
                  <a:pt x="100" y="184"/>
                  <a:pt x="100" y="184"/>
                </a:cubicBezTo>
                <a:cubicBezTo>
                  <a:pt x="109" y="184"/>
                  <a:pt x="116" y="177"/>
                  <a:pt x="116" y="168"/>
                </a:cubicBezTo>
                <a:cubicBezTo>
                  <a:pt x="116" y="164"/>
                  <a:pt x="116" y="164"/>
                  <a:pt x="116" y="164"/>
                </a:cubicBezTo>
                <a:cubicBezTo>
                  <a:pt x="119" y="163"/>
                  <a:pt x="123" y="162"/>
                  <a:pt x="126" y="160"/>
                </a:cubicBezTo>
                <a:cubicBezTo>
                  <a:pt x="129" y="163"/>
                  <a:pt x="129" y="163"/>
                  <a:pt x="129" y="163"/>
                </a:cubicBezTo>
                <a:cubicBezTo>
                  <a:pt x="135" y="169"/>
                  <a:pt x="145" y="169"/>
                  <a:pt x="151" y="163"/>
                </a:cubicBezTo>
                <a:cubicBezTo>
                  <a:pt x="163" y="151"/>
                  <a:pt x="163" y="151"/>
                  <a:pt x="163" y="151"/>
                </a:cubicBezTo>
                <a:cubicBezTo>
                  <a:pt x="169" y="145"/>
                  <a:pt x="169" y="135"/>
                  <a:pt x="163" y="129"/>
                </a:cubicBezTo>
                <a:cubicBezTo>
                  <a:pt x="160" y="126"/>
                  <a:pt x="160" y="126"/>
                  <a:pt x="160" y="126"/>
                </a:cubicBezTo>
                <a:cubicBezTo>
                  <a:pt x="162" y="123"/>
                  <a:pt x="163" y="119"/>
                  <a:pt x="164" y="116"/>
                </a:cubicBezTo>
                <a:cubicBezTo>
                  <a:pt x="168" y="116"/>
                  <a:pt x="168" y="116"/>
                  <a:pt x="168" y="116"/>
                </a:cubicBezTo>
                <a:cubicBezTo>
                  <a:pt x="177" y="116"/>
                  <a:pt x="184" y="109"/>
                  <a:pt x="184" y="100"/>
                </a:cubicBezTo>
                <a:cubicBezTo>
                  <a:pt x="184" y="84"/>
                  <a:pt x="184" y="84"/>
                  <a:pt x="184" y="84"/>
                </a:cubicBezTo>
                <a:cubicBezTo>
                  <a:pt x="184" y="75"/>
                  <a:pt x="177" y="68"/>
                  <a:pt x="168" y="68"/>
                </a:cubicBezTo>
                <a:close/>
                <a:moveTo>
                  <a:pt x="176" y="100"/>
                </a:moveTo>
                <a:cubicBezTo>
                  <a:pt x="176" y="104"/>
                  <a:pt x="172" y="108"/>
                  <a:pt x="168" y="108"/>
                </a:cubicBezTo>
                <a:cubicBezTo>
                  <a:pt x="166" y="108"/>
                  <a:pt x="166" y="108"/>
                  <a:pt x="166" y="108"/>
                </a:cubicBezTo>
                <a:cubicBezTo>
                  <a:pt x="158" y="108"/>
                  <a:pt x="158" y="108"/>
                  <a:pt x="158" y="108"/>
                </a:cubicBezTo>
                <a:cubicBezTo>
                  <a:pt x="156" y="115"/>
                  <a:pt x="154" y="121"/>
                  <a:pt x="150" y="127"/>
                </a:cubicBezTo>
                <a:cubicBezTo>
                  <a:pt x="156" y="133"/>
                  <a:pt x="156" y="133"/>
                  <a:pt x="156" y="133"/>
                </a:cubicBezTo>
                <a:cubicBezTo>
                  <a:pt x="157" y="134"/>
                  <a:pt x="157" y="134"/>
                  <a:pt x="157" y="134"/>
                </a:cubicBezTo>
                <a:cubicBezTo>
                  <a:pt x="160" y="138"/>
                  <a:pt x="160" y="143"/>
                  <a:pt x="157" y="146"/>
                </a:cubicBezTo>
                <a:cubicBezTo>
                  <a:pt x="146" y="157"/>
                  <a:pt x="146" y="157"/>
                  <a:pt x="146" y="157"/>
                </a:cubicBezTo>
                <a:cubicBezTo>
                  <a:pt x="143" y="160"/>
                  <a:pt x="138" y="160"/>
                  <a:pt x="134" y="157"/>
                </a:cubicBezTo>
                <a:cubicBezTo>
                  <a:pt x="127" y="150"/>
                  <a:pt x="127" y="150"/>
                  <a:pt x="127" y="150"/>
                </a:cubicBezTo>
                <a:cubicBezTo>
                  <a:pt x="121" y="154"/>
                  <a:pt x="115" y="156"/>
                  <a:pt x="108" y="158"/>
                </a:cubicBezTo>
                <a:cubicBezTo>
                  <a:pt x="108" y="166"/>
                  <a:pt x="108" y="166"/>
                  <a:pt x="108" y="166"/>
                </a:cubicBezTo>
                <a:cubicBezTo>
                  <a:pt x="108" y="168"/>
                  <a:pt x="108" y="168"/>
                  <a:pt x="108" y="168"/>
                </a:cubicBezTo>
                <a:cubicBezTo>
                  <a:pt x="108" y="172"/>
                  <a:pt x="104" y="176"/>
                  <a:pt x="100" y="176"/>
                </a:cubicBezTo>
                <a:cubicBezTo>
                  <a:pt x="84" y="176"/>
                  <a:pt x="84" y="176"/>
                  <a:pt x="84" y="176"/>
                </a:cubicBezTo>
                <a:cubicBezTo>
                  <a:pt x="80" y="176"/>
                  <a:pt x="76" y="172"/>
                  <a:pt x="76" y="168"/>
                </a:cubicBezTo>
                <a:cubicBezTo>
                  <a:pt x="76" y="166"/>
                  <a:pt x="76" y="166"/>
                  <a:pt x="76" y="166"/>
                </a:cubicBezTo>
                <a:cubicBezTo>
                  <a:pt x="76" y="158"/>
                  <a:pt x="76" y="158"/>
                  <a:pt x="76" y="158"/>
                </a:cubicBezTo>
                <a:cubicBezTo>
                  <a:pt x="69" y="156"/>
                  <a:pt x="63" y="154"/>
                  <a:pt x="57" y="150"/>
                </a:cubicBezTo>
                <a:cubicBezTo>
                  <a:pt x="50" y="157"/>
                  <a:pt x="50" y="157"/>
                  <a:pt x="50" y="157"/>
                </a:cubicBezTo>
                <a:cubicBezTo>
                  <a:pt x="46" y="160"/>
                  <a:pt x="41" y="160"/>
                  <a:pt x="38" y="157"/>
                </a:cubicBezTo>
                <a:cubicBezTo>
                  <a:pt x="27" y="146"/>
                  <a:pt x="27" y="146"/>
                  <a:pt x="27" y="146"/>
                </a:cubicBezTo>
                <a:cubicBezTo>
                  <a:pt x="24" y="143"/>
                  <a:pt x="24" y="138"/>
                  <a:pt x="27" y="134"/>
                </a:cubicBezTo>
                <a:cubicBezTo>
                  <a:pt x="28" y="133"/>
                  <a:pt x="28" y="133"/>
                  <a:pt x="28" y="133"/>
                </a:cubicBezTo>
                <a:cubicBezTo>
                  <a:pt x="34" y="127"/>
                  <a:pt x="34" y="127"/>
                  <a:pt x="34" y="127"/>
                </a:cubicBezTo>
                <a:cubicBezTo>
                  <a:pt x="30" y="121"/>
                  <a:pt x="28" y="115"/>
                  <a:pt x="26" y="108"/>
                </a:cubicBezTo>
                <a:cubicBezTo>
                  <a:pt x="18" y="108"/>
                  <a:pt x="18" y="108"/>
                  <a:pt x="18" y="108"/>
                </a:cubicBezTo>
                <a:cubicBezTo>
                  <a:pt x="16" y="108"/>
                  <a:pt x="16" y="108"/>
                  <a:pt x="16" y="108"/>
                </a:cubicBezTo>
                <a:cubicBezTo>
                  <a:pt x="12" y="108"/>
                  <a:pt x="8" y="104"/>
                  <a:pt x="8" y="100"/>
                </a:cubicBezTo>
                <a:cubicBezTo>
                  <a:pt x="8" y="84"/>
                  <a:pt x="8" y="84"/>
                  <a:pt x="8" y="84"/>
                </a:cubicBezTo>
                <a:cubicBezTo>
                  <a:pt x="8" y="80"/>
                  <a:pt x="12" y="76"/>
                  <a:pt x="16" y="76"/>
                </a:cubicBezTo>
                <a:cubicBezTo>
                  <a:pt x="18" y="76"/>
                  <a:pt x="18" y="76"/>
                  <a:pt x="18" y="76"/>
                </a:cubicBezTo>
                <a:cubicBezTo>
                  <a:pt x="26" y="76"/>
                  <a:pt x="26" y="76"/>
                  <a:pt x="26" y="76"/>
                </a:cubicBezTo>
                <a:cubicBezTo>
                  <a:pt x="28" y="69"/>
                  <a:pt x="30" y="63"/>
                  <a:pt x="34" y="57"/>
                </a:cubicBezTo>
                <a:cubicBezTo>
                  <a:pt x="28" y="51"/>
                  <a:pt x="28" y="51"/>
                  <a:pt x="28" y="51"/>
                </a:cubicBezTo>
                <a:cubicBezTo>
                  <a:pt x="27" y="50"/>
                  <a:pt x="27" y="50"/>
                  <a:pt x="27" y="50"/>
                </a:cubicBezTo>
                <a:cubicBezTo>
                  <a:pt x="24" y="46"/>
                  <a:pt x="24" y="41"/>
                  <a:pt x="27" y="38"/>
                </a:cubicBezTo>
                <a:cubicBezTo>
                  <a:pt x="38" y="27"/>
                  <a:pt x="38" y="27"/>
                  <a:pt x="38" y="27"/>
                </a:cubicBezTo>
                <a:cubicBezTo>
                  <a:pt x="41" y="24"/>
                  <a:pt x="46" y="24"/>
                  <a:pt x="50" y="27"/>
                </a:cubicBezTo>
                <a:cubicBezTo>
                  <a:pt x="57" y="34"/>
                  <a:pt x="57" y="34"/>
                  <a:pt x="57" y="34"/>
                </a:cubicBezTo>
                <a:cubicBezTo>
                  <a:pt x="63" y="30"/>
                  <a:pt x="69" y="28"/>
                  <a:pt x="76" y="26"/>
                </a:cubicBezTo>
                <a:cubicBezTo>
                  <a:pt x="76" y="18"/>
                  <a:pt x="76" y="18"/>
                  <a:pt x="76" y="18"/>
                </a:cubicBezTo>
                <a:cubicBezTo>
                  <a:pt x="76" y="16"/>
                  <a:pt x="76" y="16"/>
                  <a:pt x="76" y="16"/>
                </a:cubicBezTo>
                <a:cubicBezTo>
                  <a:pt x="76" y="12"/>
                  <a:pt x="80" y="8"/>
                  <a:pt x="84" y="8"/>
                </a:cubicBezTo>
                <a:cubicBezTo>
                  <a:pt x="100" y="8"/>
                  <a:pt x="100" y="8"/>
                  <a:pt x="100" y="8"/>
                </a:cubicBezTo>
                <a:cubicBezTo>
                  <a:pt x="104" y="8"/>
                  <a:pt x="108" y="12"/>
                  <a:pt x="108" y="16"/>
                </a:cubicBezTo>
                <a:cubicBezTo>
                  <a:pt x="108" y="18"/>
                  <a:pt x="108" y="18"/>
                  <a:pt x="108" y="18"/>
                </a:cubicBezTo>
                <a:cubicBezTo>
                  <a:pt x="108" y="26"/>
                  <a:pt x="108" y="26"/>
                  <a:pt x="108" y="26"/>
                </a:cubicBezTo>
                <a:cubicBezTo>
                  <a:pt x="115" y="28"/>
                  <a:pt x="121" y="30"/>
                  <a:pt x="127" y="34"/>
                </a:cubicBezTo>
                <a:cubicBezTo>
                  <a:pt x="134" y="27"/>
                  <a:pt x="134" y="27"/>
                  <a:pt x="134" y="27"/>
                </a:cubicBezTo>
                <a:cubicBezTo>
                  <a:pt x="138" y="24"/>
                  <a:pt x="143" y="24"/>
                  <a:pt x="146" y="27"/>
                </a:cubicBezTo>
                <a:cubicBezTo>
                  <a:pt x="157" y="38"/>
                  <a:pt x="157" y="38"/>
                  <a:pt x="157" y="38"/>
                </a:cubicBezTo>
                <a:cubicBezTo>
                  <a:pt x="160" y="41"/>
                  <a:pt x="160" y="46"/>
                  <a:pt x="157" y="50"/>
                </a:cubicBezTo>
                <a:cubicBezTo>
                  <a:pt x="156" y="51"/>
                  <a:pt x="156" y="51"/>
                  <a:pt x="156" y="51"/>
                </a:cubicBezTo>
                <a:cubicBezTo>
                  <a:pt x="150" y="57"/>
                  <a:pt x="150" y="57"/>
                  <a:pt x="150" y="57"/>
                </a:cubicBezTo>
                <a:cubicBezTo>
                  <a:pt x="154" y="63"/>
                  <a:pt x="156" y="69"/>
                  <a:pt x="158" y="76"/>
                </a:cubicBezTo>
                <a:cubicBezTo>
                  <a:pt x="166" y="76"/>
                  <a:pt x="166" y="76"/>
                  <a:pt x="166" y="76"/>
                </a:cubicBezTo>
                <a:cubicBezTo>
                  <a:pt x="168" y="76"/>
                  <a:pt x="168" y="76"/>
                  <a:pt x="168" y="76"/>
                </a:cubicBezTo>
                <a:cubicBezTo>
                  <a:pt x="172" y="76"/>
                  <a:pt x="176" y="80"/>
                  <a:pt x="176" y="84"/>
                </a:cubicBezTo>
                <a:lnTo>
                  <a:pt x="176" y="100"/>
                </a:lnTo>
                <a:close/>
              </a:path>
            </a:pathLst>
          </a:custGeom>
          <a:solidFill>
            <a:srgbClr val="AA9CA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6" name="组合 15">
            <a:extLst>
              <a:ext uri="{FF2B5EF4-FFF2-40B4-BE49-F238E27FC236}">
                <a16:creationId xmlns:a16="http://schemas.microsoft.com/office/drawing/2014/main" id="{F78EEA97-0CE6-437B-A3C8-AAC39257C8F1}"/>
              </a:ext>
            </a:extLst>
          </p:cNvPr>
          <p:cNvGrpSpPr/>
          <p:nvPr/>
        </p:nvGrpSpPr>
        <p:grpSpPr>
          <a:xfrm>
            <a:off x="5910580" y="4978321"/>
            <a:ext cx="370840" cy="263525"/>
            <a:chOff x="3722" y="7354"/>
            <a:chExt cx="1134" cy="805"/>
          </a:xfrm>
          <a:solidFill>
            <a:srgbClr val="AA9CA1"/>
          </a:solidFill>
        </p:grpSpPr>
        <p:sp>
          <p:nvSpPr>
            <p:cNvPr id="17" name="Freeform 215">
              <a:extLst>
                <a:ext uri="{FF2B5EF4-FFF2-40B4-BE49-F238E27FC236}">
                  <a16:creationId xmlns:a16="http://schemas.microsoft.com/office/drawing/2014/main" id="{874C7F08-6A64-448A-ACD9-60644959B389}"/>
                </a:ext>
              </a:extLst>
            </p:cNvPr>
            <p:cNvSpPr/>
            <p:nvPr/>
          </p:nvSpPr>
          <p:spPr bwMode="auto">
            <a:xfrm>
              <a:off x="3722" y="7969"/>
              <a:ext cx="1135" cy="190"/>
            </a:xfrm>
            <a:custGeom>
              <a:avLst/>
              <a:gdLst>
                <a:gd name="T0" fmla="*/ 188 w 192"/>
                <a:gd name="T1" fmla="*/ 32 h 32"/>
                <a:gd name="T2" fmla="*/ 4 w 192"/>
                <a:gd name="T3" fmla="*/ 32 h 32"/>
                <a:gd name="T4" fmla="*/ 0 w 192"/>
                <a:gd name="T5" fmla="*/ 28 h 32"/>
                <a:gd name="T6" fmla="*/ 0 w 192"/>
                <a:gd name="T7" fmla="*/ 4 h 32"/>
                <a:gd name="T8" fmla="*/ 4 w 192"/>
                <a:gd name="T9" fmla="*/ 0 h 32"/>
                <a:gd name="T10" fmla="*/ 72 w 192"/>
                <a:gd name="T11" fmla="*/ 0 h 32"/>
                <a:gd name="T12" fmla="*/ 76 w 192"/>
                <a:gd name="T13" fmla="*/ 4 h 32"/>
                <a:gd name="T14" fmla="*/ 72 w 192"/>
                <a:gd name="T15" fmla="*/ 8 h 32"/>
                <a:gd name="T16" fmla="*/ 8 w 192"/>
                <a:gd name="T17" fmla="*/ 8 h 32"/>
                <a:gd name="T18" fmla="*/ 8 w 192"/>
                <a:gd name="T19" fmla="*/ 24 h 32"/>
                <a:gd name="T20" fmla="*/ 184 w 192"/>
                <a:gd name="T21" fmla="*/ 24 h 32"/>
                <a:gd name="T22" fmla="*/ 184 w 192"/>
                <a:gd name="T23" fmla="*/ 8 h 32"/>
                <a:gd name="T24" fmla="*/ 120 w 192"/>
                <a:gd name="T25" fmla="*/ 8 h 32"/>
                <a:gd name="T26" fmla="*/ 116 w 192"/>
                <a:gd name="T27" fmla="*/ 4 h 32"/>
                <a:gd name="T28" fmla="*/ 120 w 192"/>
                <a:gd name="T29" fmla="*/ 0 h 32"/>
                <a:gd name="T30" fmla="*/ 188 w 192"/>
                <a:gd name="T31" fmla="*/ 0 h 32"/>
                <a:gd name="T32" fmla="*/ 192 w 192"/>
                <a:gd name="T33" fmla="*/ 4 h 32"/>
                <a:gd name="T34" fmla="*/ 192 w 192"/>
                <a:gd name="T35" fmla="*/ 28 h 32"/>
                <a:gd name="T36" fmla="*/ 188 w 192"/>
                <a:gd name="T3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2" h="32">
                  <a:moveTo>
                    <a:pt x="188" y="32"/>
                  </a:moveTo>
                  <a:cubicBezTo>
                    <a:pt x="4" y="32"/>
                    <a:pt x="4" y="32"/>
                    <a:pt x="4" y="32"/>
                  </a:cubicBezTo>
                  <a:cubicBezTo>
                    <a:pt x="2" y="32"/>
                    <a:pt x="0" y="30"/>
                    <a:pt x="0" y="28"/>
                  </a:cubicBezTo>
                  <a:cubicBezTo>
                    <a:pt x="0" y="4"/>
                    <a:pt x="0" y="4"/>
                    <a:pt x="0" y="4"/>
                  </a:cubicBezTo>
                  <a:cubicBezTo>
                    <a:pt x="0" y="2"/>
                    <a:pt x="2" y="0"/>
                    <a:pt x="4" y="0"/>
                  </a:cubicBezTo>
                  <a:cubicBezTo>
                    <a:pt x="72" y="0"/>
                    <a:pt x="72" y="0"/>
                    <a:pt x="72" y="0"/>
                  </a:cubicBezTo>
                  <a:cubicBezTo>
                    <a:pt x="74" y="0"/>
                    <a:pt x="76" y="2"/>
                    <a:pt x="76" y="4"/>
                  </a:cubicBezTo>
                  <a:cubicBezTo>
                    <a:pt x="76" y="6"/>
                    <a:pt x="74" y="8"/>
                    <a:pt x="72" y="8"/>
                  </a:cubicBezTo>
                  <a:cubicBezTo>
                    <a:pt x="8" y="8"/>
                    <a:pt x="8" y="8"/>
                    <a:pt x="8" y="8"/>
                  </a:cubicBezTo>
                  <a:cubicBezTo>
                    <a:pt x="8" y="24"/>
                    <a:pt x="8" y="24"/>
                    <a:pt x="8" y="24"/>
                  </a:cubicBezTo>
                  <a:cubicBezTo>
                    <a:pt x="184" y="24"/>
                    <a:pt x="184" y="24"/>
                    <a:pt x="184" y="24"/>
                  </a:cubicBezTo>
                  <a:cubicBezTo>
                    <a:pt x="184" y="8"/>
                    <a:pt x="184" y="8"/>
                    <a:pt x="184" y="8"/>
                  </a:cubicBezTo>
                  <a:cubicBezTo>
                    <a:pt x="120" y="8"/>
                    <a:pt x="120" y="8"/>
                    <a:pt x="120" y="8"/>
                  </a:cubicBezTo>
                  <a:cubicBezTo>
                    <a:pt x="118" y="8"/>
                    <a:pt x="116" y="6"/>
                    <a:pt x="116" y="4"/>
                  </a:cubicBezTo>
                  <a:cubicBezTo>
                    <a:pt x="116" y="2"/>
                    <a:pt x="118" y="0"/>
                    <a:pt x="120" y="0"/>
                  </a:cubicBezTo>
                  <a:cubicBezTo>
                    <a:pt x="188" y="0"/>
                    <a:pt x="188" y="0"/>
                    <a:pt x="188" y="0"/>
                  </a:cubicBezTo>
                  <a:cubicBezTo>
                    <a:pt x="190" y="0"/>
                    <a:pt x="192" y="2"/>
                    <a:pt x="192" y="4"/>
                  </a:cubicBezTo>
                  <a:cubicBezTo>
                    <a:pt x="192" y="28"/>
                    <a:pt x="192" y="28"/>
                    <a:pt x="192" y="28"/>
                  </a:cubicBezTo>
                  <a:cubicBezTo>
                    <a:pt x="192" y="30"/>
                    <a:pt x="190" y="32"/>
                    <a:pt x="188"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8" name="Freeform 216">
              <a:extLst>
                <a:ext uri="{FF2B5EF4-FFF2-40B4-BE49-F238E27FC236}">
                  <a16:creationId xmlns:a16="http://schemas.microsoft.com/office/drawing/2014/main" id="{9FF5E6D8-EA01-448F-BF3A-F511DF3BCEBF}"/>
                </a:ext>
              </a:extLst>
            </p:cNvPr>
            <p:cNvSpPr/>
            <p:nvPr/>
          </p:nvSpPr>
          <p:spPr bwMode="auto">
            <a:xfrm>
              <a:off x="4407" y="7826"/>
              <a:ext cx="355" cy="190"/>
            </a:xfrm>
            <a:custGeom>
              <a:avLst/>
              <a:gdLst>
                <a:gd name="T0" fmla="*/ 56 w 60"/>
                <a:gd name="T1" fmla="*/ 32 h 32"/>
                <a:gd name="T2" fmla="*/ 4 w 60"/>
                <a:gd name="T3" fmla="*/ 32 h 32"/>
                <a:gd name="T4" fmla="*/ 0 w 60"/>
                <a:gd name="T5" fmla="*/ 28 h 32"/>
                <a:gd name="T6" fmla="*/ 4 w 60"/>
                <a:gd name="T7" fmla="*/ 24 h 32"/>
                <a:gd name="T8" fmla="*/ 52 w 60"/>
                <a:gd name="T9" fmla="*/ 24 h 32"/>
                <a:gd name="T10" fmla="*/ 52 w 60"/>
                <a:gd name="T11" fmla="*/ 8 h 32"/>
                <a:gd name="T12" fmla="*/ 4 w 60"/>
                <a:gd name="T13" fmla="*/ 8 h 32"/>
                <a:gd name="T14" fmla="*/ 0 w 60"/>
                <a:gd name="T15" fmla="*/ 4 h 32"/>
                <a:gd name="T16" fmla="*/ 4 w 60"/>
                <a:gd name="T17" fmla="*/ 0 h 32"/>
                <a:gd name="T18" fmla="*/ 56 w 60"/>
                <a:gd name="T19" fmla="*/ 0 h 32"/>
                <a:gd name="T20" fmla="*/ 60 w 60"/>
                <a:gd name="T21" fmla="*/ 4 h 32"/>
                <a:gd name="T22" fmla="*/ 60 w 60"/>
                <a:gd name="T23" fmla="*/ 28 h 32"/>
                <a:gd name="T24" fmla="*/ 56 w 6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2">
                  <a:moveTo>
                    <a:pt x="56" y="32"/>
                  </a:moveTo>
                  <a:cubicBezTo>
                    <a:pt x="4" y="32"/>
                    <a:pt x="4" y="32"/>
                    <a:pt x="4" y="32"/>
                  </a:cubicBezTo>
                  <a:cubicBezTo>
                    <a:pt x="2" y="32"/>
                    <a:pt x="0" y="30"/>
                    <a:pt x="0" y="28"/>
                  </a:cubicBezTo>
                  <a:cubicBezTo>
                    <a:pt x="0" y="26"/>
                    <a:pt x="2" y="24"/>
                    <a:pt x="4" y="24"/>
                  </a:cubicBezTo>
                  <a:cubicBezTo>
                    <a:pt x="52" y="24"/>
                    <a:pt x="52" y="24"/>
                    <a:pt x="52" y="24"/>
                  </a:cubicBezTo>
                  <a:cubicBezTo>
                    <a:pt x="52" y="8"/>
                    <a:pt x="52" y="8"/>
                    <a:pt x="52" y="8"/>
                  </a:cubicBezTo>
                  <a:cubicBezTo>
                    <a:pt x="4" y="8"/>
                    <a:pt x="4" y="8"/>
                    <a:pt x="4" y="8"/>
                  </a:cubicBezTo>
                  <a:cubicBezTo>
                    <a:pt x="2" y="8"/>
                    <a:pt x="0" y="6"/>
                    <a:pt x="0" y="4"/>
                  </a:cubicBezTo>
                  <a:cubicBezTo>
                    <a:pt x="0" y="2"/>
                    <a:pt x="2" y="0"/>
                    <a:pt x="4" y="0"/>
                  </a:cubicBezTo>
                  <a:cubicBezTo>
                    <a:pt x="56" y="0"/>
                    <a:pt x="56" y="0"/>
                    <a:pt x="56" y="0"/>
                  </a:cubicBezTo>
                  <a:cubicBezTo>
                    <a:pt x="58" y="0"/>
                    <a:pt x="60" y="2"/>
                    <a:pt x="60" y="4"/>
                  </a:cubicBezTo>
                  <a:cubicBezTo>
                    <a:pt x="60" y="28"/>
                    <a:pt x="60" y="28"/>
                    <a:pt x="60" y="28"/>
                  </a:cubicBezTo>
                  <a:cubicBezTo>
                    <a:pt x="60" y="30"/>
                    <a:pt x="58" y="32"/>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217">
              <a:extLst>
                <a:ext uri="{FF2B5EF4-FFF2-40B4-BE49-F238E27FC236}">
                  <a16:creationId xmlns:a16="http://schemas.microsoft.com/office/drawing/2014/main" id="{94BDEFE7-E577-4630-87B0-724243B9832A}"/>
                </a:ext>
              </a:extLst>
            </p:cNvPr>
            <p:cNvSpPr/>
            <p:nvPr/>
          </p:nvSpPr>
          <p:spPr bwMode="auto">
            <a:xfrm>
              <a:off x="3817" y="7826"/>
              <a:ext cx="353" cy="190"/>
            </a:xfrm>
            <a:custGeom>
              <a:avLst/>
              <a:gdLst>
                <a:gd name="T0" fmla="*/ 56 w 60"/>
                <a:gd name="T1" fmla="*/ 32 h 32"/>
                <a:gd name="T2" fmla="*/ 4 w 60"/>
                <a:gd name="T3" fmla="*/ 32 h 32"/>
                <a:gd name="T4" fmla="*/ 0 w 60"/>
                <a:gd name="T5" fmla="*/ 28 h 32"/>
                <a:gd name="T6" fmla="*/ 0 w 60"/>
                <a:gd name="T7" fmla="*/ 4 h 32"/>
                <a:gd name="T8" fmla="*/ 4 w 60"/>
                <a:gd name="T9" fmla="*/ 0 h 32"/>
                <a:gd name="T10" fmla="*/ 56 w 60"/>
                <a:gd name="T11" fmla="*/ 0 h 32"/>
                <a:gd name="T12" fmla="*/ 60 w 60"/>
                <a:gd name="T13" fmla="*/ 4 h 32"/>
                <a:gd name="T14" fmla="*/ 56 w 60"/>
                <a:gd name="T15" fmla="*/ 8 h 32"/>
                <a:gd name="T16" fmla="*/ 8 w 60"/>
                <a:gd name="T17" fmla="*/ 8 h 32"/>
                <a:gd name="T18" fmla="*/ 8 w 60"/>
                <a:gd name="T19" fmla="*/ 24 h 32"/>
                <a:gd name="T20" fmla="*/ 56 w 60"/>
                <a:gd name="T21" fmla="*/ 24 h 32"/>
                <a:gd name="T22" fmla="*/ 60 w 60"/>
                <a:gd name="T23" fmla="*/ 28 h 32"/>
                <a:gd name="T24" fmla="*/ 56 w 60"/>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 h="32">
                  <a:moveTo>
                    <a:pt x="56" y="32"/>
                  </a:moveTo>
                  <a:cubicBezTo>
                    <a:pt x="4" y="32"/>
                    <a:pt x="4" y="32"/>
                    <a:pt x="4" y="32"/>
                  </a:cubicBezTo>
                  <a:cubicBezTo>
                    <a:pt x="2" y="32"/>
                    <a:pt x="0" y="30"/>
                    <a:pt x="0" y="28"/>
                  </a:cubicBezTo>
                  <a:cubicBezTo>
                    <a:pt x="0" y="4"/>
                    <a:pt x="0" y="4"/>
                    <a:pt x="0" y="4"/>
                  </a:cubicBezTo>
                  <a:cubicBezTo>
                    <a:pt x="0" y="2"/>
                    <a:pt x="2" y="0"/>
                    <a:pt x="4" y="0"/>
                  </a:cubicBezTo>
                  <a:cubicBezTo>
                    <a:pt x="56" y="0"/>
                    <a:pt x="56" y="0"/>
                    <a:pt x="56" y="0"/>
                  </a:cubicBezTo>
                  <a:cubicBezTo>
                    <a:pt x="58" y="0"/>
                    <a:pt x="60" y="2"/>
                    <a:pt x="60" y="4"/>
                  </a:cubicBezTo>
                  <a:cubicBezTo>
                    <a:pt x="60" y="6"/>
                    <a:pt x="58" y="8"/>
                    <a:pt x="56" y="8"/>
                  </a:cubicBezTo>
                  <a:cubicBezTo>
                    <a:pt x="8" y="8"/>
                    <a:pt x="8" y="8"/>
                    <a:pt x="8" y="8"/>
                  </a:cubicBezTo>
                  <a:cubicBezTo>
                    <a:pt x="8" y="24"/>
                    <a:pt x="8" y="24"/>
                    <a:pt x="8" y="24"/>
                  </a:cubicBezTo>
                  <a:cubicBezTo>
                    <a:pt x="56" y="24"/>
                    <a:pt x="56" y="24"/>
                    <a:pt x="56" y="24"/>
                  </a:cubicBezTo>
                  <a:cubicBezTo>
                    <a:pt x="58" y="24"/>
                    <a:pt x="60" y="26"/>
                    <a:pt x="60" y="28"/>
                  </a:cubicBezTo>
                  <a:cubicBezTo>
                    <a:pt x="60" y="30"/>
                    <a:pt x="58" y="32"/>
                    <a:pt x="56"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218">
              <a:extLst>
                <a:ext uri="{FF2B5EF4-FFF2-40B4-BE49-F238E27FC236}">
                  <a16:creationId xmlns:a16="http://schemas.microsoft.com/office/drawing/2014/main" id="{25588C33-4859-49D1-A41B-1CB5BD03461D}"/>
                </a:ext>
              </a:extLst>
            </p:cNvPr>
            <p:cNvSpPr/>
            <p:nvPr/>
          </p:nvSpPr>
          <p:spPr bwMode="auto">
            <a:xfrm>
              <a:off x="3909" y="7684"/>
              <a:ext cx="260" cy="190"/>
            </a:xfrm>
            <a:custGeom>
              <a:avLst/>
              <a:gdLst>
                <a:gd name="T0" fmla="*/ 40 w 44"/>
                <a:gd name="T1" fmla="*/ 32 h 32"/>
                <a:gd name="T2" fmla="*/ 4 w 44"/>
                <a:gd name="T3" fmla="*/ 32 h 32"/>
                <a:gd name="T4" fmla="*/ 0 w 44"/>
                <a:gd name="T5" fmla="*/ 28 h 32"/>
                <a:gd name="T6" fmla="*/ 0 w 44"/>
                <a:gd name="T7" fmla="*/ 4 h 32"/>
                <a:gd name="T8" fmla="*/ 4 w 44"/>
                <a:gd name="T9" fmla="*/ 0 h 32"/>
                <a:gd name="T10" fmla="*/ 40 w 44"/>
                <a:gd name="T11" fmla="*/ 0 h 32"/>
                <a:gd name="T12" fmla="*/ 44 w 44"/>
                <a:gd name="T13" fmla="*/ 4 h 32"/>
                <a:gd name="T14" fmla="*/ 40 w 44"/>
                <a:gd name="T15" fmla="*/ 8 h 32"/>
                <a:gd name="T16" fmla="*/ 8 w 44"/>
                <a:gd name="T17" fmla="*/ 8 h 32"/>
                <a:gd name="T18" fmla="*/ 8 w 44"/>
                <a:gd name="T19" fmla="*/ 24 h 32"/>
                <a:gd name="T20" fmla="*/ 40 w 44"/>
                <a:gd name="T21" fmla="*/ 24 h 32"/>
                <a:gd name="T22" fmla="*/ 44 w 44"/>
                <a:gd name="T23" fmla="*/ 28 h 32"/>
                <a:gd name="T24" fmla="*/ 40 w 44"/>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2">
                  <a:moveTo>
                    <a:pt x="40" y="32"/>
                  </a:moveTo>
                  <a:cubicBezTo>
                    <a:pt x="4" y="32"/>
                    <a:pt x="4" y="32"/>
                    <a:pt x="4" y="32"/>
                  </a:cubicBezTo>
                  <a:cubicBezTo>
                    <a:pt x="2" y="32"/>
                    <a:pt x="0" y="30"/>
                    <a:pt x="0" y="28"/>
                  </a:cubicBezTo>
                  <a:cubicBezTo>
                    <a:pt x="0" y="4"/>
                    <a:pt x="0" y="4"/>
                    <a:pt x="0" y="4"/>
                  </a:cubicBezTo>
                  <a:cubicBezTo>
                    <a:pt x="0" y="2"/>
                    <a:pt x="2" y="0"/>
                    <a:pt x="4" y="0"/>
                  </a:cubicBezTo>
                  <a:cubicBezTo>
                    <a:pt x="40" y="0"/>
                    <a:pt x="40" y="0"/>
                    <a:pt x="40" y="0"/>
                  </a:cubicBezTo>
                  <a:cubicBezTo>
                    <a:pt x="42" y="0"/>
                    <a:pt x="44" y="2"/>
                    <a:pt x="44" y="4"/>
                  </a:cubicBezTo>
                  <a:cubicBezTo>
                    <a:pt x="44" y="6"/>
                    <a:pt x="42" y="8"/>
                    <a:pt x="40" y="8"/>
                  </a:cubicBezTo>
                  <a:cubicBezTo>
                    <a:pt x="8" y="8"/>
                    <a:pt x="8" y="8"/>
                    <a:pt x="8" y="8"/>
                  </a:cubicBezTo>
                  <a:cubicBezTo>
                    <a:pt x="8" y="24"/>
                    <a:pt x="8" y="24"/>
                    <a:pt x="8" y="24"/>
                  </a:cubicBezTo>
                  <a:cubicBezTo>
                    <a:pt x="40" y="24"/>
                    <a:pt x="40" y="24"/>
                    <a:pt x="40" y="24"/>
                  </a:cubicBezTo>
                  <a:cubicBezTo>
                    <a:pt x="42" y="24"/>
                    <a:pt x="44" y="26"/>
                    <a:pt x="44" y="28"/>
                  </a:cubicBezTo>
                  <a:cubicBezTo>
                    <a:pt x="44" y="30"/>
                    <a:pt x="42" y="32"/>
                    <a:pt x="4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1" name="Freeform 219">
              <a:extLst>
                <a:ext uri="{FF2B5EF4-FFF2-40B4-BE49-F238E27FC236}">
                  <a16:creationId xmlns:a16="http://schemas.microsoft.com/office/drawing/2014/main" id="{7D88576C-9467-4D4E-AD23-853BF64C4225}"/>
                </a:ext>
              </a:extLst>
            </p:cNvPr>
            <p:cNvSpPr/>
            <p:nvPr/>
          </p:nvSpPr>
          <p:spPr bwMode="auto">
            <a:xfrm>
              <a:off x="4407" y="7684"/>
              <a:ext cx="260" cy="190"/>
            </a:xfrm>
            <a:custGeom>
              <a:avLst/>
              <a:gdLst>
                <a:gd name="T0" fmla="*/ 40 w 44"/>
                <a:gd name="T1" fmla="*/ 32 h 32"/>
                <a:gd name="T2" fmla="*/ 4 w 44"/>
                <a:gd name="T3" fmla="*/ 32 h 32"/>
                <a:gd name="T4" fmla="*/ 0 w 44"/>
                <a:gd name="T5" fmla="*/ 28 h 32"/>
                <a:gd name="T6" fmla="*/ 4 w 44"/>
                <a:gd name="T7" fmla="*/ 24 h 32"/>
                <a:gd name="T8" fmla="*/ 36 w 44"/>
                <a:gd name="T9" fmla="*/ 24 h 32"/>
                <a:gd name="T10" fmla="*/ 36 w 44"/>
                <a:gd name="T11" fmla="*/ 8 h 32"/>
                <a:gd name="T12" fmla="*/ 4 w 44"/>
                <a:gd name="T13" fmla="*/ 8 h 32"/>
                <a:gd name="T14" fmla="*/ 0 w 44"/>
                <a:gd name="T15" fmla="*/ 4 h 32"/>
                <a:gd name="T16" fmla="*/ 4 w 44"/>
                <a:gd name="T17" fmla="*/ 0 h 32"/>
                <a:gd name="T18" fmla="*/ 40 w 44"/>
                <a:gd name="T19" fmla="*/ 0 h 32"/>
                <a:gd name="T20" fmla="*/ 44 w 44"/>
                <a:gd name="T21" fmla="*/ 4 h 32"/>
                <a:gd name="T22" fmla="*/ 44 w 44"/>
                <a:gd name="T23" fmla="*/ 28 h 32"/>
                <a:gd name="T24" fmla="*/ 40 w 44"/>
                <a:gd name="T25"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32">
                  <a:moveTo>
                    <a:pt x="40" y="32"/>
                  </a:moveTo>
                  <a:cubicBezTo>
                    <a:pt x="4" y="32"/>
                    <a:pt x="4" y="32"/>
                    <a:pt x="4" y="32"/>
                  </a:cubicBezTo>
                  <a:cubicBezTo>
                    <a:pt x="2" y="32"/>
                    <a:pt x="0" y="30"/>
                    <a:pt x="0" y="28"/>
                  </a:cubicBezTo>
                  <a:cubicBezTo>
                    <a:pt x="0" y="26"/>
                    <a:pt x="2" y="24"/>
                    <a:pt x="4" y="24"/>
                  </a:cubicBezTo>
                  <a:cubicBezTo>
                    <a:pt x="36" y="24"/>
                    <a:pt x="36" y="24"/>
                    <a:pt x="36" y="24"/>
                  </a:cubicBezTo>
                  <a:cubicBezTo>
                    <a:pt x="36" y="8"/>
                    <a:pt x="36" y="8"/>
                    <a:pt x="36" y="8"/>
                  </a:cubicBezTo>
                  <a:cubicBezTo>
                    <a:pt x="4" y="8"/>
                    <a:pt x="4" y="8"/>
                    <a:pt x="4" y="8"/>
                  </a:cubicBezTo>
                  <a:cubicBezTo>
                    <a:pt x="2" y="8"/>
                    <a:pt x="0" y="6"/>
                    <a:pt x="0" y="4"/>
                  </a:cubicBezTo>
                  <a:cubicBezTo>
                    <a:pt x="0" y="2"/>
                    <a:pt x="2" y="0"/>
                    <a:pt x="4" y="0"/>
                  </a:cubicBezTo>
                  <a:cubicBezTo>
                    <a:pt x="40" y="0"/>
                    <a:pt x="40" y="0"/>
                    <a:pt x="40" y="0"/>
                  </a:cubicBezTo>
                  <a:cubicBezTo>
                    <a:pt x="42" y="0"/>
                    <a:pt x="44" y="2"/>
                    <a:pt x="44" y="4"/>
                  </a:cubicBezTo>
                  <a:cubicBezTo>
                    <a:pt x="44" y="28"/>
                    <a:pt x="44" y="28"/>
                    <a:pt x="44" y="28"/>
                  </a:cubicBezTo>
                  <a:cubicBezTo>
                    <a:pt x="44" y="30"/>
                    <a:pt x="42" y="32"/>
                    <a:pt x="40"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2" name="Freeform 220">
              <a:extLst>
                <a:ext uri="{FF2B5EF4-FFF2-40B4-BE49-F238E27FC236}">
                  <a16:creationId xmlns:a16="http://schemas.microsoft.com/office/drawing/2014/main" id="{BA4E4DA2-8591-44E2-A5A4-27B47A054EB2}"/>
                </a:ext>
              </a:extLst>
            </p:cNvPr>
            <p:cNvSpPr/>
            <p:nvPr/>
          </p:nvSpPr>
          <p:spPr bwMode="auto">
            <a:xfrm>
              <a:off x="4004" y="7544"/>
              <a:ext cx="568" cy="188"/>
            </a:xfrm>
            <a:custGeom>
              <a:avLst/>
              <a:gdLst>
                <a:gd name="T0" fmla="*/ 92 w 96"/>
                <a:gd name="T1" fmla="*/ 32 h 32"/>
                <a:gd name="T2" fmla="*/ 72 w 96"/>
                <a:gd name="T3" fmla="*/ 32 h 32"/>
                <a:gd name="T4" fmla="*/ 68 w 96"/>
                <a:gd name="T5" fmla="*/ 28 h 32"/>
                <a:gd name="T6" fmla="*/ 72 w 96"/>
                <a:gd name="T7" fmla="*/ 24 h 32"/>
                <a:gd name="T8" fmla="*/ 88 w 96"/>
                <a:gd name="T9" fmla="*/ 24 h 32"/>
                <a:gd name="T10" fmla="*/ 88 w 96"/>
                <a:gd name="T11" fmla="*/ 8 h 32"/>
                <a:gd name="T12" fmla="*/ 8 w 96"/>
                <a:gd name="T13" fmla="*/ 8 h 32"/>
                <a:gd name="T14" fmla="*/ 8 w 96"/>
                <a:gd name="T15" fmla="*/ 24 h 32"/>
                <a:gd name="T16" fmla="*/ 24 w 96"/>
                <a:gd name="T17" fmla="*/ 24 h 32"/>
                <a:gd name="T18" fmla="*/ 28 w 96"/>
                <a:gd name="T19" fmla="*/ 28 h 32"/>
                <a:gd name="T20" fmla="*/ 24 w 96"/>
                <a:gd name="T21" fmla="*/ 32 h 32"/>
                <a:gd name="T22" fmla="*/ 4 w 96"/>
                <a:gd name="T23" fmla="*/ 32 h 32"/>
                <a:gd name="T24" fmla="*/ 0 w 96"/>
                <a:gd name="T25" fmla="*/ 28 h 32"/>
                <a:gd name="T26" fmla="*/ 0 w 96"/>
                <a:gd name="T27" fmla="*/ 4 h 32"/>
                <a:gd name="T28" fmla="*/ 4 w 96"/>
                <a:gd name="T29" fmla="*/ 0 h 32"/>
                <a:gd name="T30" fmla="*/ 92 w 96"/>
                <a:gd name="T31" fmla="*/ 0 h 32"/>
                <a:gd name="T32" fmla="*/ 96 w 96"/>
                <a:gd name="T33" fmla="*/ 4 h 32"/>
                <a:gd name="T34" fmla="*/ 96 w 96"/>
                <a:gd name="T35" fmla="*/ 28 h 32"/>
                <a:gd name="T36" fmla="*/ 92 w 96"/>
                <a:gd name="T37"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 h="32">
                  <a:moveTo>
                    <a:pt x="92" y="32"/>
                  </a:moveTo>
                  <a:cubicBezTo>
                    <a:pt x="72" y="32"/>
                    <a:pt x="72" y="32"/>
                    <a:pt x="72" y="32"/>
                  </a:cubicBezTo>
                  <a:cubicBezTo>
                    <a:pt x="70" y="32"/>
                    <a:pt x="68" y="30"/>
                    <a:pt x="68" y="28"/>
                  </a:cubicBezTo>
                  <a:cubicBezTo>
                    <a:pt x="68" y="26"/>
                    <a:pt x="70" y="24"/>
                    <a:pt x="72" y="24"/>
                  </a:cubicBezTo>
                  <a:cubicBezTo>
                    <a:pt x="88" y="24"/>
                    <a:pt x="88" y="24"/>
                    <a:pt x="88" y="24"/>
                  </a:cubicBezTo>
                  <a:cubicBezTo>
                    <a:pt x="88" y="8"/>
                    <a:pt x="88" y="8"/>
                    <a:pt x="88" y="8"/>
                  </a:cubicBezTo>
                  <a:cubicBezTo>
                    <a:pt x="8" y="8"/>
                    <a:pt x="8" y="8"/>
                    <a:pt x="8" y="8"/>
                  </a:cubicBezTo>
                  <a:cubicBezTo>
                    <a:pt x="8" y="24"/>
                    <a:pt x="8" y="24"/>
                    <a:pt x="8" y="24"/>
                  </a:cubicBezTo>
                  <a:cubicBezTo>
                    <a:pt x="24" y="24"/>
                    <a:pt x="24" y="24"/>
                    <a:pt x="24" y="24"/>
                  </a:cubicBezTo>
                  <a:cubicBezTo>
                    <a:pt x="26" y="24"/>
                    <a:pt x="28" y="26"/>
                    <a:pt x="28" y="28"/>
                  </a:cubicBezTo>
                  <a:cubicBezTo>
                    <a:pt x="28" y="30"/>
                    <a:pt x="26" y="32"/>
                    <a:pt x="24" y="32"/>
                  </a:cubicBezTo>
                  <a:cubicBezTo>
                    <a:pt x="4" y="32"/>
                    <a:pt x="4" y="32"/>
                    <a:pt x="4" y="32"/>
                  </a:cubicBezTo>
                  <a:cubicBezTo>
                    <a:pt x="2" y="32"/>
                    <a:pt x="0" y="30"/>
                    <a:pt x="0" y="28"/>
                  </a:cubicBezTo>
                  <a:cubicBezTo>
                    <a:pt x="0" y="4"/>
                    <a:pt x="0" y="4"/>
                    <a:pt x="0" y="4"/>
                  </a:cubicBezTo>
                  <a:cubicBezTo>
                    <a:pt x="0" y="2"/>
                    <a:pt x="2" y="0"/>
                    <a:pt x="4" y="0"/>
                  </a:cubicBezTo>
                  <a:cubicBezTo>
                    <a:pt x="92" y="0"/>
                    <a:pt x="92" y="0"/>
                    <a:pt x="92" y="0"/>
                  </a:cubicBezTo>
                  <a:cubicBezTo>
                    <a:pt x="94" y="0"/>
                    <a:pt x="96" y="2"/>
                    <a:pt x="96" y="4"/>
                  </a:cubicBezTo>
                  <a:cubicBezTo>
                    <a:pt x="96" y="28"/>
                    <a:pt x="96" y="28"/>
                    <a:pt x="96" y="28"/>
                  </a:cubicBezTo>
                  <a:cubicBezTo>
                    <a:pt x="96" y="30"/>
                    <a:pt x="94" y="32"/>
                    <a:pt x="9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221">
              <a:extLst>
                <a:ext uri="{FF2B5EF4-FFF2-40B4-BE49-F238E27FC236}">
                  <a16:creationId xmlns:a16="http://schemas.microsoft.com/office/drawing/2014/main" id="{188FDA1E-E54E-47C9-85D6-F9C3C7251A4D}"/>
                </a:ext>
              </a:extLst>
            </p:cNvPr>
            <p:cNvSpPr>
              <a:spLocks noEditPoints="1"/>
            </p:cNvSpPr>
            <p:nvPr/>
          </p:nvSpPr>
          <p:spPr bwMode="auto">
            <a:xfrm>
              <a:off x="4099" y="7354"/>
              <a:ext cx="378" cy="238"/>
            </a:xfrm>
            <a:custGeom>
              <a:avLst/>
              <a:gdLst>
                <a:gd name="T0" fmla="*/ 60 w 64"/>
                <a:gd name="T1" fmla="*/ 40 h 40"/>
                <a:gd name="T2" fmla="*/ 4 w 64"/>
                <a:gd name="T3" fmla="*/ 40 h 40"/>
                <a:gd name="T4" fmla="*/ 0 w 64"/>
                <a:gd name="T5" fmla="*/ 36 h 40"/>
                <a:gd name="T6" fmla="*/ 0 w 64"/>
                <a:gd name="T7" fmla="*/ 4 h 40"/>
                <a:gd name="T8" fmla="*/ 4 w 64"/>
                <a:gd name="T9" fmla="*/ 0 h 40"/>
                <a:gd name="T10" fmla="*/ 60 w 64"/>
                <a:gd name="T11" fmla="*/ 0 h 40"/>
                <a:gd name="T12" fmla="*/ 64 w 64"/>
                <a:gd name="T13" fmla="*/ 4 h 40"/>
                <a:gd name="T14" fmla="*/ 64 w 64"/>
                <a:gd name="T15" fmla="*/ 36 h 40"/>
                <a:gd name="T16" fmla="*/ 60 w 64"/>
                <a:gd name="T17" fmla="*/ 40 h 40"/>
                <a:gd name="T18" fmla="*/ 8 w 64"/>
                <a:gd name="T19" fmla="*/ 32 h 40"/>
                <a:gd name="T20" fmla="*/ 56 w 64"/>
                <a:gd name="T21" fmla="*/ 32 h 40"/>
                <a:gd name="T22" fmla="*/ 56 w 64"/>
                <a:gd name="T23" fmla="*/ 8 h 40"/>
                <a:gd name="T24" fmla="*/ 8 w 64"/>
                <a:gd name="T25" fmla="*/ 8 h 40"/>
                <a:gd name="T26" fmla="*/ 8 w 64"/>
                <a:gd name="T2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 h="40">
                  <a:moveTo>
                    <a:pt x="60" y="40"/>
                  </a:moveTo>
                  <a:cubicBezTo>
                    <a:pt x="4" y="40"/>
                    <a:pt x="4" y="40"/>
                    <a:pt x="4" y="40"/>
                  </a:cubicBezTo>
                  <a:cubicBezTo>
                    <a:pt x="2" y="40"/>
                    <a:pt x="0" y="38"/>
                    <a:pt x="0" y="36"/>
                  </a:cubicBezTo>
                  <a:cubicBezTo>
                    <a:pt x="0" y="4"/>
                    <a:pt x="0" y="4"/>
                    <a:pt x="0" y="4"/>
                  </a:cubicBezTo>
                  <a:cubicBezTo>
                    <a:pt x="0" y="2"/>
                    <a:pt x="2" y="0"/>
                    <a:pt x="4" y="0"/>
                  </a:cubicBezTo>
                  <a:cubicBezTo>
                    <a:pt x="60" y="0"/>
                    <a:pt x="60" y="0"/>
                    <a:pt x="60" y="0"/>
                  </a:cubicBezTo>
                  <a:cubicBezTo>
                    <a:pt x="62" y="0"/>
                    <a:pt x="64" y="2"/>
                    <a:pt x="64" y="4"/>
                  </a:cubicBezTo>
                  <a:cubicBezTo>
                    <a:pt x="64" y="36"/>
                    <a:pt x="64" y="36"/>
                    <a:pt x="64" y="36"/>
                  </a:cubicBezTo>
                  <a:cubicBezTo>
                    <a:pt x="64" y="38"/>
                    <a:pt x="62" y="40"/>
                    <a:pt x="60" y="40"/>
                  </a:cubicBezTo>
                  <a:close/>
                  <a:moveTo>
                    <a:pt x="8" y="32"/>
                  </a:moveTo>
                  <a:cubicBezTo>
                    <a:pt x="56" y="32"/>
                    <a:pt x="56" y="32"/>
                    <a:pt x="56" y="32"/>
                  </a:cubicBezTo>
                  <a:cubicBezTo>
                    <a:pt x="56" y="8"/>
                    <a:pt x="56" y="8"/>
                    <a:pt x="56" y="8"/>
                  </a:cubicBezTo>
                  <a:cubicBezTo>
                    <a:pt x="8" y="8"/>
                    <a:pt x="8" y="8"/>
                    <a:pt x="8" y="8"/>
                  </a:cubicBezTo>
                  <a:lnTo>
                    <a:pt x="8" y="3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222">
              <a:extLst>
                <a:ext uri="{FF2B5EF4-FFF2-40B4-BE49-F238E27FC236}">
                  <a16:creationId xmlns:a16="http://schemas.microsoft.com/office/drawing/2014/main" id="{7267B785-4FD1-4341-B7C3-7652535F3671}"/>
                </a:ext>
              </a:extLst>
            </p:cNvPr>
            <p:cNvSpPr/>
            <p:nvPr/>
          </p:nvSpPr>
          <p:spPr bwMode="auto">
            <a:xfrm>
              <a:off x="4029" y="7354"/>
              <a:ext cx="520" cy="48"/>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223">
              <a:extLst>
                <a:ext uri="{FF2B5EF4-FFF2-40B4-BE49-F238E27FC236}">
                  <a16:creationId xmlns:a16="http://schemas.microsoft.com/office/drawing/2014/main" id="{7DAEA8D1-EBAD-4AD5-9F1C-AF3506504503}"/>
                </a:ext>
              </a:extLst>
            </p:cNvPr>
            <p:cNvSpPr/>
            <p:nvPr/>
          </p:nvSpPr>
          <p:spPr bwMode="auto">
            <a:xfrm>
              <a:off x="4147" y="7566"/>
              <a:ext cx="48" cy="568"/>
            </a:xfrm>
            <a:custGeom>
              <a:avLst/>
              <a:gdLst>
                <a:gd name="T0" fmla="*/ 4 w 8"/>
                <a:gd name="T1" fmla="*/ 96 h 96"/>
                <a:gd name="T2" fmla="*/ 0 w 8"/>
                <a:gd name="T3" fmla="*/ 92 h 96"/>
                <a:gd name="T4" fmla="*/ 0 w 8"/>
                <a:gd name="T5" fmla="*/ 4 h 96"/>
                <a:gd name="T6" fmla="*/ 4 w 8"/>
                <a:gd name="T7" fmla="*/ 0 h 96"/>
                <a:gd name="T8" fmla="*/ 8 w 8"/>
                <a:gd name="T9" fmla="*/ 4 h 96"/>
                <a:gd name="T10" fmla="*/ 8 w 8"/>
                <a:gd name="T11" fmla="*/ 92 h 96"/>
                <a:gd name="T12" fmla="*/ 4 w 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8" h="96">
                  <a:moveTo>
                    <a:pt x="4" y="96"/>
                  </a:moveTo>
                  <a:cubicBezTo>
                    <a:pt x="2" y="96"/>
                    <a:pt x="0" y="94"/>
                    <a:pt x="0" y="92"/>
                  </a:cubicBezTo>
                  <a:cubicBezTo>
                    <a:pt x="0" y="4"/>
                    <a:pt x="0" y="4"/>
                    <a:pt x="0" y="4"/>
                  </a:cubicBezTo>
                  <a:cubicBezTo>
                    <a:pt x="0" y="2"/>
                    <a:pt x="2" y="0"/>
                    <a:pt x="4" y="0"/>
                  </a:cubicBezTo>
                  <a:cubicBezTo>
                    <a:pt x="6" y="0"/>
                    <a:pt x="8" y="2"/>
                    <a:pt x="8" y="4"/>
                  </a:cubicBezTo>
                  <a:cubicBezTo>
                    <a:pt x="8" y="92"/>
                    <a:pt x="8" y="92"/>
                    <a:pt x="8" y="92"/>
                  </a:cubicBezTo>
                  <a:cubicBezTo>
                    <a:pt x="8" y="94"/>
                    <a:pt x="6" y="96"/>
                    <a:pt x="4"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224">
              <a:extLst>
                <a:ext uri="{FF2B5EF4-FFF2-40B4-BE49-F238E27FC236}">
                  <a16:creationId xmlns:a16="http://schemas.microsoft.com/office/drawing/2014/main" id="{3381ACF1-5B3D-4A88-AD79-F28402FE5D27}"/>
                </a:ext>
              </a:extLst>
            </p:cNvPr>
            <p:cNvSpPr/>
            <p:nvPr/>
          </p:nvSpPr>
          <p:spPr bwMode="auto">
            <a:xfrm>
              <a:off x="4384" y="7566"/>
              <a:ext cx="45" cy="568"/>
            </a:xfrm>
            <a:custGeom>
              <a:avLst/>
              <a:gdLst>
                <a:gd name="T0" fmla="*/ 4 w 8"/>
                <a:gd name="T1" fmla="*/ 96 h 96"/>
                <a:gd name="T2" fmla="*/ 0 w 8"/>
                <a:gd name="T3" fmla="*/ 92 h 96"/>
                <a:gd name="T4" fmla="*/ 0 w 8"/>
                <a:gd name="T5" fmla="*/ 4 h 96"/>
                <a:gd name="T6" fmla="*/ 4 w 8"/>
                <a:gd name="T7" fmla="*/ 0 h 96"/>
                <a:gd name="T8" fmla="*/ 8 w 8"/>
                <a:gd name="T9" fmla="*/ 4 h 96"/>
                <a:gd name="T10" fmla="*/ 8 w 8"/>
                <a:gd name="T11" fmla="*/ 92 h 96"/>
                <a:gd name="T12" fmla="*/ 4 w 8"/>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8" h="96">
                  <a:moveTo>
                    <a:pt x="4" y="96"/>
                  </a:moveTo>
                  <a:cubicBezTo>
                    <a:pt x="2" y="96"/>
                    <a:pt x="0" y="94"/>
                    <a:pt x="0" y="92"/>
                  </a:cubicBezTo>
                  <a:cubicBezTo>
                    <a:pt x="0" y="4"/>
                    <a:pt x="0" y="4"/>
                    <a:pt x="0" y="4"/>
                  </a:cubicBezTo>
                  <a:cubicBezTo>
                    <a:pt x="0" y="2"/>
                    <a:pt x="2" y="0"/>
                    <a:pt x="4" y="0"/>
                  </a:cubicBezTo>
                  <a:cubicBezTo>
                    <a:pt x="6" y="0"/>
                    <a:pt x="8" y="2"/>
                    <a:pt x="8" y="4"/>
                  </a:cubicBezTo>
                  <a:cubicBezTo>
                    <a:pt x="8" y="92"/>
                    <a:pt x="8" y="92"/>
                    <a:pt x="8" y="92"/>
                  </a:cubicBezTo>
                  <a:cubicBezTo>
                    <a:pt x="8" y="94"/>
                    <a:pt x="6" y="96"/>
                    <a:pt x="4" y="9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225">
              <a:extLst>
                <a:ext uri="{FF2B5EF4-FFF2-40B4-BE49-F238E27FC236}">
                  <a16:creationId xmlns:a16="http://schemas.microsoft.com/office/drawing/2014/main" id="{4F6649FD-F271-4561-8946-D7D511B9B28E}"/>
                </a:ext>
              </a:extLst>
            </p:cNvPr>
            <p:cNvSpPr/>
            <p:nvPr/>
          </p:nvSpPr>
          <p:spPr bwMode="auto">
            <a:xfrm>
              <a:off x="4217" y="8016"/>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8" name="Freeform 226">
              <a:extLst>
                <a:ext uri="{FF2B5EF4-FFF2-40B4-BE49-F238E27FC236}">
                  <a16:creationId xmlns:a16="http://schemas.microsoft.com/office/drawing/2014/main" id="{7BBB09D8-9E47-4D8A-9DA6-7D9C02EEB848}"/>
                </a:ext>
              </a:extLst>
            </p:cNvPr>
            <p:cNvSpPr/>
            <p:nvPr/>
          </p:nvSpPr>
          <p:spPr bwMode="auto">
            <a:xfrm>
              <a:off x="4217" y="7921"/>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9" name="Freeform 227">
              <a:extLst>
                <a:ext uri="{FF2B5EF4-FFF2-40B4-BE49-F238E27FC236}">
                  <a16:creationId xmlns:a16="http://schemas.microsoft.com/office/drawing/2014/main" id="{DE513DFC-C35A-434D-8801-4089AC811283}"/>
                </a:ext>
              </a:extLst>
            </p:cNvPr>
            <p:cNvSpPr/>
            <p:nvPr/>
          </p:nvSpPr>
          <p:spPr bwMode="auto">
            <a:xfrm>
              <a:off x="4217" y="7826"/>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28">
              <a:extLst>
                <a:ext uri="{FF2B5EF4-FFF2-40B4-BE49-F238E27FC236}">
                  <a16:creationId xmlns:a16="http://schemas.microsoft.com/office/drawing/2014/main" id="{2439EB00-260B-41F4-A687-3E232C656103}"/>
                </a:ext>
              </a:extLst>
            </p:cNvPr>
            <p:cNvSpPr/>
            <p:nvPr/>
          </p:nvSpPr>
          <p:spPr bwMode="auto">
            <a:xfrm>
              <a:off x="4217" y="7731"/>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29">
              <a:extLst>
                <a:ext uri="{FF2B5EF4-FFF2-40B4-BE49-F238E27FC236}">
                  <a16:creationId xmlns:a16="http://schemas.microsoft.com/office/drawing/2014/main" id="{FDB77DE9-7B82-470A-BB03-0602D571F68C}"/>
                </a:ext>
              </a:extLst>
            </p:cNvPr>
            <p:cNvSpPr/>
            <p:nvPr/>
          </p:nvSpPr>
          <p:spPr bwMode="auto">
            <a:xfrm>
              <a:off x="4217" y="7636"/>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30">
              <a:extLst>
                <a:ext uri="{FF2B5EF4-FFF2-40B4-BE49-F238E27FC236}">
                  <a16:creationId xmlns:a16="http://schemas.microsoft.com/office/drawing/2014/main" id="{B3211DF6-9CFE-47D5-9B54-F7C5D514CAD3}"/>
                </a:ext>
              </a:extLst>
            </p:cNvPr>
            <p:cNvSpPr>
              <a:spLocks noEditPoints="1"/>
            </p:cNvSpPr>
            <p:nvPr/>
          </p:nvSpPr>
          <p:spPr bwMode="auto">
            <a:xfrm>
              <a:off x="4194" y="7449"/>
              <a:ext cx="190" cy="143"/>
            </a:xfrm>
            <a:custGeom>
              <a:avLst/>
              <a:gdLst>
                <a:gd name="T0" fmla="*/ 28 w 32"/>
                <a:gd name="T1" fmla="*/ 24 h 24"/>
                <a:gd name="T2" fmla="*/ 4 w 32"/>
                <a:gd name="T3" fmla="*/ 24 h 24"/>
                <a:gd name="T4" fmla="*/ 0 w 32"/>
                <a:gd name="T5" fmla="*/ 20 h 24"/>
                <a:gd name="T6" fmla="*/ 0 w 32"/>
                <a:gd name="T7" fmla="*/ 4 h 24"/>
                <a:gd name="T8" fmla="*/ 4 w 32"/>
                <a:gd name="T9" fmla="*/ 0 h 24"/>
                <a:gd name="T10" fmla="*/ 28 w 32"/>
                <a:gd name="T11" fmla="*/ 0 h 24"/>
                <a:gd name="T12" fmla="*/ 32 w 32"/>
                <a:gd name="T13" fmla="*/ 4 h 24"/>
                <a:gd name="T14" fmla="*/ 32 w 32"/>
                <a:gd name="T15" fmla="*/ 20 h 24"/>
                <a:gd name="T16" fmla="*/ 28 w 32"/>
                <a:gd name="T17" fmla="*/ 24 h 24"/>
                <a:gd name="T18" fmla="*/ 8 w 32"/>
                <a:gd name="T19" fmla="*/ 16 h 24"/>
                <a:gd name="T20" fmla="*/ 24 w 32"/>
                <a:gd name="T21" fmla="*/ 16 h 24"/>
                <a:gd name="T22" fmla="*/ 24 w 32"/>
                <a:gd name="T23" fmla="*/ 8 h 24"/>
                <a:gd name="T24" fmla="*/ 8 w 32"/>
                <a:gd name="T25" fmla="*/ 8 h 24"/>
                <a:gd name="T26" fmla="*/ 8 w 32"/>
                <a:gd name="T27" fmla="*/ 16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 h="24">
                  <a:moveTo>
                    <a:pt x="28" y="24"/>
                  </a:moveTo>
                  <a:cubicBezTo>
                    <a:pt x="4" y="24"/>
                    <a:pt x="4" y="24"/>
                    <a:pt x="4" y="24"/>
                  </a:cubicBezTo>
                  <a:cubicBezTo>
                    <a:pt x="2" y="24"/>
                    <a:pt x="0" y="22"/>
                    <a:pt x="0" y="20"/>
                  </a:cubicBezTo>
                  <a:cubicBezTo>
                    <a:pt x="0" y="4"/>
                    <a:pt x="0" y="4"/>
                    <a:pt x="0" y="4"/>
                  </a:cubicBezTo>
                  <a:cubicBezTo>
                    <a:pt x="0" y="2"/>
                    <a:pt x="2" y="0"/>
                    <a:pt x="4" y="0"/>
                  </a:cubicBezTo>
                  <a:cubicBezTo>
                    <a:pt x="28" y="0"/>
                    <a:pt x="28" y="0"/>
                    <a:pt x="28" y="0"/>
                  </a:cubicBezTo>
                  <a:cubicBezTo>
                    <a:pt x="30" y="0"/>
                    <a:pt x="32" y="2"/>
                    <a:pt x="32" y="4"/>
                  </a:cubicBezTo>
                  <a:cubicBezTo>
                    <a:pt x="32" y="20"/>
                    <a:pt x="32" y="20"/>
                    <a:pt x="32" y="20"/>
                  </a:cubicBezTo>
                  <a:cubicBezTo>
                    <a:pt x="32" y="22"/>
                    <a:pt x="30" y="24"/>
                    <a:pt x="28" y="24"/>
                  </a:cubicBezTo>
                  <a:close/>
                  <a:moveTo>
                    <a:pt x="8" y="16"/>
                  </a:moveTo>
                  <a:cubicBezTo>
                    <a:pt x="24" y="16"/>
                    <a:pt x="24" y="16"/>
                    <a:pt x="24" y="16"/>
                  </a:cubicBezTo>
                  <a:cubicBezTo>
                    <a:pt x="24" y="8"/>
                    <a:pt x="24" y="8"/>
                    <a:pt x="24" y="8"/>
                  </a:cubicBezTo>
                  <a:cubicBezTo>
                    <a:pt x="8" y="8"/>
                    <a:pt x="8" y="8"/>
                    <a:pt x="8" y="8"/>
                  </a:cubicBezTo>
                  <a:lnTo>
                    <a:pt x="8" y="1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244133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grpSp>
        <p:nvGrpSpPr>
          <p:cNvPr id="6" name="组合 5">
            <a:extLst>
              <a:ext uri="{FF2B5EF4-FFF2-40B4-BE49-F238E27FC236}">
                <a16:creationId xmlns:a16="http://schemas.microsoft.com/office/drawing/2014/main" id="{E20FF942-955D-4111-9D79-DAD17EE3DF8D}"/>
              </a:ext>
            </a:extLst>
          </p:cNvPr>
          <p:cNvGrpSpPr/>
          <p:nvPr/>
        </p:nvGrpSpPr>
        <p:grpSpPr>
          <a:xfrm>
            <a:off x="6679773" y="613295"/>
            <a:ext cx="4540181" cy="5631408"/>
            <a:chOff x="6679773" y="613295"/>
            <a:chExt cx="4540181" cy="5631408"/>
          </a:xfrm>
        </p:grpSpPr>
        <p:sp>
          <p:nvSpPr>
            <p:cNvPr id="4" name="矩形 3">
              <a:extLst>
                <a:ext uri="{FF2B5EF4-FFF2-40B4-BE49-F238E27FC236}">
                  <a16:creationId xmlns:a16="http://schemas.microsoft.com/office/drawing/2014/main" id="{B659118E-DF23-41E3-A469-41418F17A9CF}"/>
                </a:ext>
              </a:extLst>
            </p:cNvPr>
            <p:cNvSpPr/>
            <p:nvPr/>
          </p:nvSpPr>
          <p:spPr>
            <a:xfrm>
              <a:off x="7009995" y="613295"/>
              <a:ext cx="4209959" cy="5631408"/>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EFFD9DE3-F8F4-4DC4-AFDD-E41A9422746C}"/>
                </a:ext>
              </a:extLst>
            </p:cNvPr>
            <p:cNvSpPr/>
            <p:nvPr/>
          </p:nvSpPr>
          <p:spPr>
            <a:xfrm>
              <a:off x="6679773" y="2173637"/>
              <a:ext cx="511440" cy="2510725"/>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a:extLst>
              <a:ext uri="{FF2B5EF4-FFF2-40B4-BE49-F238E27FC236}">
                <a16:creationId xmlns:a16="http://schemas.microsoft.com/office/drawing/2014/main" id="{2351A085-EAE3-4F3D-A11B-5288D7B54CE4}"/>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
        <p:nvSpPr>
          <p:cNvPr id="13" name="Google Shape;261;p43">
            <a:extLst>
              <a:ext uri="{FF2B5EF4-FFF2-40B4-BE49-F238E27FC236}">
                <a16:creationId xmlns:a16="http://schemas.microsoft.com/office/drawing/2014/main" id="{E62E90C4-E82A-449E-8653-F47B09340915}"/>
              </a:ext>
            </a:extLst>
          </p:cNvPr>
          <p:cNvSpPr txBox="1"/>
          <p:nvPr/>
        </p:nvSpPr>
        <p:spPr>
          <a:xfrm>
            <a:off x="1931660" y="3022369"/>
            <a:ext cx="3920981" cy="137915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grpSp>
        <p:nvGrpSpPr>
          <p:cNvPr id="14" name="Google Shape;568;p47">
            <a:extLst>
              <a:ext uri="{FF2B5EF4-FFF2-40B4-BE49-F238E27FC236}">
                <a16:creationId xmlns:a16="http://schemas.microsoft.com/office/drawing/2014/main" id="{BA888F38-457B-4168-9F72-A93AE9A49484}"/>
              </a:ext>
            </a:extLst>
          </p:cNvPr>
          <p:cNvGrpSpPr/>
          <p:nvPr/>
        </p:nvGrpSpPr>
        <p:grpSpPr>
          <a:xfrm>
            <a:off x="1955522" y="4817179"/>
            <a:ext cx="3682956" cy="824204"/>
            <a:chOff x="6746103" y="3303474"/>
            <a:chExt cx="3682956" cy="824204"/>
          </a:xfrm>
        </p:grpSpPr>
        <p:sp>
          <p:nvSpPr>
            <p:cNvPr id="15" name="Google Shape;569;p47">
              <a:extLst>
                <a:ext uri="{FF2B5EF4-FFF2-40B4-BE49-F238E27FC236}">
                  <a16:creationId xmlns:a16="http://schemas.microsoft.com/office/drawing/2014/main" id="{15E33565-C196-43FC-8BF5-5AA4371E902B}"/>
                </a:ext>
              </a:extLst>
            </p:cNvPr>
            <p:cNvSpPr txBox="1"/>
            <p:nvPr/>
          </p:nvSpPr>
          <p:spPr>
            <a:xfrm>
              <a:off x="6746103" y="3303474"/>
              <a:ext cx="997857" cy="246221"/>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1065" b="1">
                  <a:solidFill>
                    <a:srgbClr val="AA9CA1"/>
                  </a:solidFill>
                  <a:latin typeface="+mj-lt"/>
                  <a:ea typeface="Montserrat Light" panose="00000500000000000000"/>
                  <a:cs typeface="+mj-lt"/>
                  <a:sym typeface="Montserrat Light" panose="00000500000000000000"/>
                </a:rPr>
                <a:t>TITLE HERE</a:t>
              </a:r>
            </a:p>
          </p:txBody>
        </p:sp>
        <p:grpSp>
          <p:nvGrpSpPr>
            <p:cNvPr id="16" name="Google Shape;570;p47">
              <a:extLst>
                <a:ext uri="{FF2B5EF4-FFF2-40B4-BE49-F238E27FC236}">
                  <a16:creationId xmlns:a16="http://schemas.microsoft.com/office/drawing/2014/main" id="{C67142E2-313D-458A-8879-FE1FFE7574C8}"/>
                </a:ext>
              </a:extLst>
            </p:cNvPr>
            <p:cNvGrpSpPr/>
            <p:nvPr/>
          </p:nvGrpSpPr>
          <p:grpSpPr>
            <a:xfrm>
              <a:off x="6843396" y="3559831"/>
              <a:ext cx="3585663" cy="215444"/>
              <a:chOff x="932998" y="4710746"/>
              <a:chExt cx="3585663" cy="215444"/>
            </a:xfrm>
          </p:grpSpPr>
          <p:sp>
            <p:nvSpPr>
              <p:cNvPr id="21" name="Google Shape;571;p47">
                <a:extLst>
                  <a:ext uri="{FF2B5EF4-FFF2-40B4-BE49-F238E27FC236}">
                    <a16:creationId xmlns:a16="http://schemas.microsoft.com/office/drawing/2014/main" id="{0B1130E8-295F-45A4-98B5-4003D818E256}"/>
                  </a:ext>
                </a:extLst>
              </p:cNvPr>
              <p:cNvSpPr/>
              <p:nvPr/>
            </p:nvSpPr>
            <p:spPr>
              <a:xfrm>
                <a:off x="932998" y="4791529"/>
                <a:ext cx="2962274" cy="84656"/>
              </a:xfrm>
              <a:prstGeom prst="rect">
                <a:avLst/>
              </a:prstGeom>
              <a:solidFill>
                <a:schemeClr val="bg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AA9CA1"/>
                  </a:solidFill>
                  <a:latin typeface="+mj-lt"/>
                  <a:ea typeface="Montserrat" panose="00000500000000000000"/>
                  <a:cs typeface="+mj-lt"/>
                  <a:sym typeface="Montserrat" panose="00000500000000000000"/>
                </a:endParaRPr>
              </a:p>
            </p:txBody>
          </p:sp>
          <p:sp>
            <p:nvSpPr>
              <p:cNvPr id="22" name="Google Shape;572;p47">
                <a:extLst>
                  <a:ext uri="{FF2B5EF4-FFF2-40B4-BE49-F238E27FC236}">
                    <a16:creationId xmlns:a16="http://schemas.microsoft.com/office/drawing/2014/main" id="{572B046A-C6EC-4A24-8F15-893EAE2E2885}"/>
                  </a:ext>
                </a:extLst>
              </p:cNvPr>
              <p:cNvSpPr/>
              <p:nvPr/>
            </p:nvSpPr>
            <p:spPr>
              <a:xfrm>
                <a:off x="932998" y="4791529"/>
                <a:ext cx="1991177" cy="84656"/>
              </a:xfrm>
              <a:prstGeom prst="rect">
                <a:avLst/>
              </a:prstGeom>
              <a:solidFill>
                <a:srgbClr val="AA9CA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AA9CA1"/>
                  </a:solidFill>
                  <a:latin typeface="+mj-lt"/>
                  <a:ea typeface="Montserrat" panose="00000500000000000000"/>
                  <a:cs typeface="+mj-lt"/>
                  <a:sym typeface="Montserrat" panose="00000500000000000000"/>
                </a:endParaRPr>
              </a:p>
            </p:txBody>
          </p:sp>
          <p:sp>
            <p:nvSpPr>
              <p:cNvPr id="23" name="Google Shape;573;p47">
                <a:extLst>
                  <a:ext uri="{FF2B5EF4-FFF2-40B4-BE49-F238E27FC236}">
                    <a16:creationId xmlns:a16="http://schemas.microsoft.com/office/drawing/2014/main" id="{FE7D460B-0829-4470-9718-42666579FAE6}"/>
                  </a:ext>
                </a:extLst>
              </p:cNvPr>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rgbClr val="AA9CA1"/>
                    </a:solidFill>
                    <a:latin typeface="+mj-lt"/>
                    <a:ea typeface="Montserrat Light" panose="00000500000000000000"/>
                    <a:cs typeface="+mj-lt"/>
                    <a:sym typeface="Montserrat Light" panose="00000500000000000000"/>
                  </a:rPr>
                  <a:t>60%</a:t>
                </a:r>
              </a:p>
            </p:txBody>
          </p:sp>
        </p:grpSp>
        <p:grpSp>
          <p:nvGrpSpPr>
            <p:cNvPr id="17" name="Google Shape;574;p47">
              <a:extLst>
                <a:ext uri="{FF2B5EF4-FFF2-40B4-BE49-F238E27FC236}">
                  <a16:creationId xmlns:a16="http://schemas.microsoft.com/office/drawing/2014/main" id="{B2BBF40A-994B-49CB-A230-1109737A7DFC}"/>
                </a:ext>
              </a:extLst>
            </p:cNvPr>
            <p:cNvGrpSpPr/>
            <p:nvPr/>
          </p:nvGrpSpPr>
          <p:grpSpPr>
            <a:xfrm>
              <a:off x="6843396" y="3912234"/>
              <a:ext cx="3585663" cy="215444"/>
              <a:chOff x="932998" y="4710746"/>
              <a:chExt cx="3585663" cy="215444"/>
            </a:xfrm>
          </p:grpSpPr>
          <p:sp>
            <p:nvSpPr>
              <p:cNvPr id="18" name="Google Shape;575;p47">
                <a:extLst>
                  <a:ext uri="{FF2B5EF4-FFF2-40B4-BE49-F238E27FC236}">
                    <a16:creationId xmlns:a16="http://schemas.microsoft.com/office/drawing/2014/main" id="{8189E50C-55F5-45E4-97BB-C4E6DD1ED40D}"/>
                  </a:ext>
                </a:extLst>
              </p:cNvPr>
              <p:cNvSpPr/>
              <p:nvPr/>
            </p:nvSpPr>
            <p:spPr>
              <a:xfrm>
                <a:off x="932998" y="4791529"/>
                <a:ext cx="2962274" cy="84656"/>
              </a:xfrm>
              <a:prstGeom prst="rect">
                <a:avLst/>
              </a:prstGeom>
              <a:solidFill>
                <a:schemeClr val="bg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AA9CA1"/>
                  </a:solidFill>
                  <a:latin typeface="+mj-lt"/>
                  <a:ea typeface="Montserrat" panose="00000500000000000000"/>
                  <a:cs typeface="+mj-lt"/>
                  <a:sym typeface="Montserrat" panose="00000500000000000000"/>
                </a:endParaRPr>
              </a:p>
            </p:txBody>
          </p:sp>
          <p:sp>
            <p:nvSpPr>
              <p:cNvPr id="19" name="Google Shape;576;p47">
                <a:extLst>
                  <a:ext uri="{FF2B5EF4-FFF2-40B4-BE49-F238E27FC236}">
                    <a16:creationId xmlns:a16="http://schemas.microsoft.com/office/drawing/2014/main" id="{52354275-19E9-4745-9A94-A9970C8E5722}"/>
                  </a:ext>
                </a:extLst>
              </p:cNvPr>
              <p:cNvSpPr/>
              <p:nvPr/>
            </p:nvSpPr>
            <p:spPr>
              <a:xfrm>
                <a:off x="932998" y="4791529"/>
                <a:ext cx="1180645" cy="84656"/>
              </a:xfrm>
              <a:prstGeom prst="rect">
                <a:avLst/>
              </a:prstGeom>
              <a:solidFill>
                <a:srgbClr val="AA9CA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rgbClr val="AA9CA1"/>
                  </a:solidFill>
                  <a:latin typeface="+mj-lt"/>
                  <a:ea typeface="Montserrat" panose="00000500000000000000"/>
                  <a:cs typeface="+mj-lt"/>
                  <a:sym typeface="Montserrat" panose="00000500000000000000"/>
                </a:endParaRPr>
              </a:p>
            </p:txBody>
          </p:sp>
          <p:sp>
            <p:nvSpPr>
              <p:cNvPr id="20" name="Google Shape;577;p47">
                <a:extLst>
                  <a:ext uri="{FF2B5EF4-FFF2-40B4-BE49-F238E27FC236}">
                    <a16:creationId xmlns:a16="http://schemas.microsoft.com/office/drawing/2014/main" id="{65B2C1E0-37A2-4DB1-B2A6-9CC716EF00DF}"/>
                  </a:ext>
                </a:extLst>
              </p:cNvPr>
              <p:cNvSpPr txBox="1"/>
              <p:nvPr/>
            </p:nvSpPr>
            <p:spPr>
              <a:xfrm>
                <a:off x="4034291" y="4710746"/>
                <a:ext cx="484370" cy="215444"/>
              </a:xfrm>
              <a:prstGeom prst="rect">
                <a:avLst/>
              </a:prstGeom>
              <a:noFill/>
              <a:ln>
                <a:noFill/>
              </a:ln>
            </p:spPr>
            <p:txBody>
              <a:bodyPr spcFirstLastPara="1" wrap="square" lIns="91433" tIns="45700" rIns="91433" bIns="45700" anchor="t" anchorCtr="0">
                <a:noAutofit/>
              </a:bodyPr>
              <a:lstStyle/>
              <a:p>
                <a:pPr marL="0" marR="0" lvl="0" indent="0" algn="l" rtl="0">
                  <a:spcBef>
                    <a:spcPts val="0"/>
                  </a:spcBef>
                  <a:spcAft>
                    <a:spcPts val="0"/>
                  </a:spcAft>
                  <a:buNone/>
                </a:pPr>
                <a:r>
                  <a:rPr lang="en-GB" sz="800" b="1">
                    <a:solidFill>
                      <a:srgbClr val="AA9CA1"/>
                    </a:solidFill>
                    <a:latin typeface="+mj-lt"/>
                    <a:ea typeface="Montserrat Light" panose="00000500000000000000"/>
                    <a:cs typeface="+mj-lt"/>
                    <a:sym typeface="Montserrat Light" panose="00000500000000000000"/>
                  </a:rPr>
                  <a:t>40%</a:t>
                </a:r>
              </a:p>
            </p:txBody>
          </p:sp>
        </p:grpSp>
      </p:grpSp>
    </p:spTree>
    <p:extLst>
      <p:ext uri="{BB962C8B-B14F-4D97-AF65-F5344CB8AC3E}">
        <p14:creationId xmlns:p14="http://schemas.microsoft.com/office/powerpoint/2010/main" val="326378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6" name="文本框 5">
            <a:extLst>
              <a:ext uri="{FF2B5EF4-FFF2-40B4-BE49-F238E27FC236}">
                <a16:creationId xmlns:a16="http://schemas.microsoft.com/office/drawing/2014/main" id="{4C800E0E-5455-4C12-BCA2-D86ECC86B1BE}"/>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
        <p:nvSpPr>
          <p:cNvPr id="7" name="Google Shape;261;p43">
            <a:extLst>
              <a:ext uri="{FF2B5EF4-FFF2-40B4-BE49-F238E27FC236}">
                <a16:creationId xmlns:a16="http://schemas.microsoft.com/office/drawing/2014/main" id="{219F4DEC-34FF-49B6-B265-FF17134D7E7F}"/>
              </a:ext>
            </a:extLst>
          </p:cNvPr>
          <p:cNvSpPr txBox="1"/>
          <p:nvPr/>
        </p:nvSpPr>
        <p:spPr>
          <a:xfrm>
            <a:off x="1931660" y="3022369"/>
            <a:ext cx="3920981" cy="137915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sp>
        <p:nvSpPr>
          <p:cNvPr id="3" name="椭圆 2">
            <a:extLst>
              <a:ext uri="{FF2B5EF4-FFF2-40B4-BE49-F238E27FC236}">
                <a16:creationId xmlns:a16="http://schemas.microsoft.com/office/drawing/2014/main" id="{815B7B09-7D9F-4FF4-91FC-70F98A0DA479}"/>
              </a:ext>
            </a:extLst>
          </p:cNvPr>
          <p:cNvSpPr/>
          <p:nvPr/>
        </p:nvSpPr>
        <p:spPr>
          <a:xfrm>
            <a:off x="6943240" y="1937288"/>
            <a:ext cx="790413" cy="790413"/>
          </a:xfrm>
          <a:prstGeom prst="ellipse">
            <a:avLst/>
          </a:prstGeom>
          <a:noFill/>
          <a:ln>
            <a:solidFill>
              <a:srgbClr val="AA9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D6C6EA33-2A24-40EF-A8FA-6A5FCBF5A15F}"/>
              </a:ext>
            </a:extLst>
          </p:cNvPr>
          <p:cNvSpPr/>
          <p:nvPr/>
        </p:nvSpPr>
        <p:spPr>
          <a:xfrm>
            <a:off x="6943239" y="3735093"/>
            <a:ext cx="790413" cy="790413"/>
          </a:xfrm>
          <a:prstGeom prst="ellipse">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80185D28-5AA1-4DE7-91BB-E1891BDB912B}"/>
              </a:ext>
            </a:extLst>
          </p:cNvPr>
          <p:cNvSpPr/>
          <p:nvPr/>
        </p:nvSpPr>
        <p:spPr>
          <a:xfrm>
            <a:off x="6943238" y="5328937"/>
            <a:ext cx="790413" cy="790413"/>
          </a:xfrm>
          <a:prstGeom prst="ellipse">
            <a:avLst/>
          </a:prstGeom>
          <a:noFill/>
          <a:ln>
            <a:solidFill>
              <a:srgbClr val="AA9C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FA4F589C-6D29-485C-8813-13E186E82E81}"/>
              </a:ext>
            </a:extLst>
          </p:cNvPr>
          <p:cNvGrpSpPr/>
          <p:nvPr/>
        </p:nvGrpSpPr>
        <p:grpSpPr>
          <a:xfrm>
            <a:off x="2017514" y="5540310"/>
            <a:ext cx="1376680" cy="367665"/>
            <a:chOff x="3273425" y="5311140"/>
            <a:chExt cx="1376680" cy="367665"/>
          </a:xfrm>
        </p:grpSpPr>
        <p:sp>
          <p:nvSpPr>
            <p:cNvPr id="14" name="Google Shape;436;p46">
              <a:extLst>
                <a:ext uri="{FF2B5EF4-FFF2-40B4-BE49-F238E27FC236}">
                  <a16:creationId xmlns:a16="http://schemas.microsoft.com/office/drawing/2014/main" id="{680EFBE6-C060-4276-9DB3-1FFB5514DA6B}"/>
                </a:ext>
              </a:extLst>
            </p:cNvPr>
            <p:cNvSpPr/>
            <p:nvPr/>
          </p:nvSpPr>
          <p:spPr>
            <a:xfrm>
              <a:off x="3273425" y="5311140"/>
              <a:ext cx="1376680" cy="367665"/>
            </a:xfrm>
            <a:prstGeom prst="roundRect">
              <a:avLst>
                <a:gd name="adj" fmla="val 50000"/>
              </a:avLst>
            </a:prstGeom>
            <a:solidFill>
              <a:srgbClr val="A15A20"/>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sp>
          <p:nvSpPr>
            <p:cNvPr id="15" name="Google Shape;437;p46">
              <a:extLst>
                <a:ext uri="{FF2B5EF4-FFF2-40B4-BE49-F238E27FC236}">
                  <a16:creationId xmlns:a16="http://schemas.microsoft.com/office/drawing/2014/main" id="{A079B6A7-FD8F-45E6-9EFA-804CACA4AABB}"/>
                </a:ext>
              </a:extLst>
            </p:cNvPr>
            <p:cNvSpPr txBox="1"/>
            <p:nvPr/>
          </p:nvSpPr>
          <p:spPr>
            <a:xfrm>
              <a:off x="3370896" y="5356447"/>
              <a:ext cx="1181739" cy="277053"/>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GB" sz="1200" b="1">
                  <a:solidFill>
                    <a:schemeClr val="bg1"/>
                  </a:solidFill>
                  <a:latin typeface="+mj-lt"/>
                  <a:ea typeface="Montserrat Light" panose="00000500000000000000"/>
                  <a:cs typeface="+mj-lt"/>
                  <a:sym typeface="Montserrat Light" panose="00000500000000000000"/>
                </a:rPr>
                <a:t>TEXT HERE</a:t>
              </a:r>
            </a:p>
          </p:txBody>
        </p:sp>
      </p:grpSp>
      <p:sp>
        <p:nvSpPr>
          <p:cNvPr id="16" name="Freeform 28">
            <a:extLst>
              <a:ext uri="{FF2B5EF4-FFF2-40B4-BE49-F238E27FC236}">
                <a16:creationId xmlns:a16="http://schemas.microsoft.com/office/drawing/2014/main" id="{04B3E00D-79EF-4062-9B9D-AD8D2292800E}"/>
              </a:ext>
            </a:extLst>
          </p:cNvPr>
          <p:cNvSpPr>
            <a:spLocks noEditPoints="1"/>
          </p:cNvSpPr>
          <p:nvPr/>
        </p:nvSpPr>
        <p:spPr bwMode="auto">
          <a:xfrm>
            <a:off x="7138111" y="2139454"/>
            <a:ext cx="386080" cy="386080"/>
          </a:xfrm>
          <a:custGeom>
            <a:avLst/>
            <a:gdLst>
              <a:gd name="T0" fmla="*/ 183 w 184"/>
              <a:gd name="T1" fmla="*/ 76 h 184"/>
              <a:gd name="T2" fmla="*/ 183 w 184"/>
              <a:gd name="T3" fmla="*/ 76 h 184"/>
              <a:gd name="T4" fmla="*/ 179 w 184"/>
              <a:gd name="T5" fmla="*/ 72 h 184"/>
              <a:gd name="T6" fmla="*/ 175 w 184"/>
              <a:gd name="T7" fmla="*/ 76 h 184"/>
              <a:gd name="T8" fmla="*/ 175 w 184"/>
              <a:gd name="T9" fmla="*/ 76 h 184"/>
              <a:gd name="T10" fmla="*/ 174 w 184"/>
              <a:gd name="T11" fmla="*/ 76 h 184"/>
              <a:gd name="T12" fmla="*/ 176 w 184"/>
              <a:gd name="T13" fmla="*/ 92 h 184"/>
              <a:gd name="T14" fmla="*/ 92 w 184"/>
              <a:gd name="T15" fmla="*/ 176 h 184"/>
              <a:gd name="T16" fmla="*/ 8 w 184"/>
              <a:gd name="T17" fmla="*/ 92 h 184"/>
              <a:gd name="T18" fmla="*/ 92 w 184"/>
              <a:gd name="T19" fmla="*/ 8 h 184"/>
              <a:gd name="T20" fmla="*/ 155 w 184"/>
              <a:gd name="T21" fmla="*/ 36 h 184"/>
              <a:gd name="T22" fmla="*/ 130 w 184"/>
              <a:gd name="T23" fmla="*/ 36 h 184"/>
              <a:gd name="T24" fmla="*/ 128 w 184"/>
              <a:gd name="T25" fmla="*/ 38 h 184"/>
              <a:gd name="T26" fmla="*/ 128 w 184"/>
              <a:gd name="T27" fmla="*/ 42 h 184"/>
              <a:gd name="T28" fmla="*/ 130 w 184"/>
              <a:gd name="T29" fmla="*/ 44 h 184"/>
              <a:gd name="T30" fmla="*/ 162 w 184"/>
              <a:gd name="T31" fmla="*/ 44 h 184"/>
              <a:gd name="T32" fmla="*/ 162 w 184"/>
              <a:gd name="T33" fmla="*/ 44 h 184"/>
              <a:gd name="T34" fmla="*/ 166 w 184"/>
              <a:gd name="T35" fmla="*/ 44 h 184"/>
              <a:gd name="T36" fmla="*/ 167 w 184"/>
              <a:gd name="T37" fmla="*/ 44 h 184"/>
              <a:gd name="T38" fmla="*/ 168 w 184"/>
              <a:gd name="T39" fmla="*/ 42 h 184"/>
              <a:gd name="T40" fmla="*/ 168 w 184"/>
              <a:gd name="T41" fmla="*/ 38 h 184"/>
              <a:gd name="T42" fmla="*/ 168 w 184"/>
              <a:gd name="T43" fmla="*/ 38 h 184"/>
              <a:gd name="T44" fmla="*/ 169 w 184"/>
              <a:gd name="T45" fmla="*/ 6 h 184"/>
              <a:gd name="T46" fmla="*/ 167 w 184"/>
              <a:gd name="T47" fmla="*/ 4 h 184"/>
              <a:gd name="T48" fmla="*/ 163 w 184"/>
              <a:gd name="T49" fmla="*/ 4 h 184"/>
              <a:gd name="T50" fmla="*/ 161 w 184"/>
              <a:gd name="T51" fmla="*/ 6 h 184"/>
              <a:gd name="T52" fmla="*/ 160 w 184"/>
              <a:gd name="T53" fmla="*/ 30 h 184"/>
              <a:gd name="T54" fmla="*/ 92 w 184"/>
              <a:gd name="T55" fmla="*/ 0 h 184"/>
              <a:gd name="T56" fmla="*/ 0 w 184"/>
              <a:gd name="T57" fmla="*/ 92 h 184"/>
              <a:gd name="T58" fmla="*/ 92 w 184"/>
              <a:gd name="T59" fmla="*/ 184 h 184"/>
              <a:gd name="T60" fmla="*/ 184 w 184"/>
              <a:gd name="T61" fmla="*/ 92 h 184"/>
              <a:gd name="T62" fmla="*/ 183 w 184"/>
              <a:gd name="T63" fmla="*/ 76 h 184"/>
              <a:gd name="T64" fmla="*/ 160 w 184"/>
              <a:gd name="T65" fmla="*/ 36 h 184"/>
              <a:gd name="T66" fmla="*/ 160 w 184"/>
              <a:gd name="T67" fmla="*/ 36 h 184"/>
              <a:gd name="T68" fmla="*/ 160 w 184"/>
              <a:gd name="T69" fmla="*/ 36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83" y="76"/>
                </a:moveTo>
                <a:cubicBezTo>
                  <a:pt x="183" y="76"/>
                  <a:pt x="183" y="76"/>
                  <a:pt x="183" y="76"/>
                </a:cubicBezTo>
                <a:cubicBezTo>
                  <a:pt x="183" y="74"/>
                  <a:pt x="181" y="72"/>
                  <a:pt x="179" y="72"/>
                </a:cubicBezTo>
                <a:cubicBezTo>
                  <a:pt x="177" y="72"/>
                  <a:pt x="175" y="74"/>
                  <a:pt x="175" y="76"/>
                </a:cubicBezTo>
                <a:cubicBezTo>
                  <a:pt x="175" y="76"/>
                  <a:pt x="175" y="76"/>
                  <a:pt x="175" y="76"/>
                </a:cubicBezTo>
                <a:cubicBezTo>
                  <a:pt x="174" y="76"/>
                  <a:pt x="174" y="76"/>
                  <a:pt x="174" y="76"/>
                </a:cubicBezTo>
                <a:cubicBezTo>
                  <a:pt x="175" y="81"/>
                  <a:pt x="176" y="87"/>
                  <a:pt x="176" y="92"/>
                </a:cubicBezTo>
                <a:cubicBezTo>
                  <a:pt x="176" y="138"/>
                  <a:pt x="138" y="176"/>
                  <a:pt x="92" y="176"/>
                </a:cubicBezTo>
                <a:cubicBezTo>
                  <a:pt x="46" y="176"/>
                  <a:pt x="8" y="138"/>
                  <a:pt x="8" y="92"/>
                </a:cubicBezTo>
                <a:cubicBezTo>
                  <a:pt x="8" y="46"/>
                  <a:pt x="46" y="8"/>
                  <a:pt x="92" y="8"/>
                </a:cubicBezTo>
                <a:cubicBezTo>
                  <a:pt x="117" y="8"/>
                  <a:pt x="139" y="19"/>
                  <a:pt x="155" y="36"/>
                </a:cubicBezTo>
                <a:cubicBezTo>
                  <a:pt x="130" y="36"/>
                  <a:pt x="130" y="36"/>
                  <a:pt x="130" y="36"/>
                </a:cubicBezTo>
                <a:cubicBezTo>
                  <a:pt x="129" y="36"/>
                  <a:pt x="128" y="37"/>
                  <a:pt x="128" y="38"/>
                </a:cubicBezTo>
                <a:cubicBezTo>
                  <a:pt x="128" y="42"/>
                  <a:pt x="128" y="42"/>
                  <a:pt x="128" y="42"/>
                </a:cubicBezTo>
                <a:cubicBezTo>
                  <a:pt x="128" y="43"/>
                  <a:pt x="129" y="44"/>
                  <a:pt x="130" y="44"/>
                </a:cubicBezTo>
                <a:cubicBezTo>
                  <a:pt x="162" y="44"/>
                  <a:pt x="162" y="44"/>
                  <a:pt x="162" y="44"/>
                </a:cubicBezTo>
                <a:cubicBezTo>
                  <a:pt x="162" y="44"/>
                  <a:pt x="162" y="44"/>
                  <a:pt x="162" y="44"/>
                </a:cubicBezTo>
                <a:cubicBezTo>
                  <a:pt x="166" y="44"/>
                  <a:pt x="166" y="44"/>
                  <a:pt x="166" y="44"/>
                </a:cubicBezTo>
                <a:cubicBezTo>
                  <a:pt x="166" y="44"/>
                  <a:pt x="167" y="44"/>
                  <a:pt x="167" y="44"/>
                </a:cubicBezTo>
                <a:cubicBezTo>
                  <a:pt x="168" y="43"/>
                  <a:pt x="168" y="43"/>
                  <a:pt x="168" y="42"/>
                </a:cubicBezTo>
                <a:cubicBezTo>
                  <a:pt x="168" y="38"/>
                  <a:pt x="168" y="38"/>
                  <a:pt x="168" y="38"/>
                </a:cubicBezTo>
                <a:cubicBezTo>
                  <a:pt x="168" y="38"/>
                  <a:pt x="168" y="38"/>
                  <a:pt x="168" y="38"/>
                </a:cubicBezTo>
                <a:cubicBezTo>
                  <a:pt x="169" y="6"/>
                  <a:pt x="169" y="6"/>
                  <a:pt x="169" y="6"/>
                </a:cubicBezTo>
                <a:cubicBezTo>
                  <a:pt x="169" y="5"/>
                  <a:pt x="168" y="4"/>
                  <a:pt x="167" y="4"/>
                </a:cubicBezTo>
                <a:cubicBezTo>
                  <a:pt x="163" y="4"/>
                  <a:pt x="163" y="4"/>
                  <a:pt x="163" y="4"/>
                </a:cubicBezTo>
                <a:cubicBezTo>
                  <a:pt x="162" y="4"/>
                  <a:pt x="161" y="5"/>
                  <a:pt x="161" y="6"/>
                </a:cubicBezTo>
                <a:cubicBezTo>
                  <a:pt x="160" y="30"/>
                  <a:pt x="160" y="30"/>
                  <a:pt x="160" y="30"/>
                </a:cubicBezTo>
                <a:cubicBezTo>
                  <a:pt x="143" y="12"/>
                  <a:pt x="119" y="0"/>
                  <a:pt x="92" y="0"/>
                </a:cubicBezTo>
                <a:cubicBezTo>
                  <a:pt x="41" y="0"/>
                  <a:pt x="0" y="41"/>
                  <a:pt x="0" y="92"/>
                </a:cubicBezTo>
                <a:cubicBezTo>
                  <a:pt x="0" y="143"/>
                  <a:pt x="41" y="184"/>
                  <a:pt x="92" y="184"/>
                </a:cubicBezTo>
                <a:cubicBezTo>
                  <a:pt x="143" y="184"/>
                  <a:pt x="184" y="143"/>
                  <a:pt x="184" y="92"/>
                </a:cubicBezTo>
                <a:cubicBezTo>
                  <a:pt x="184" y="87"/>
                  <a:pt x="184" y="81"/>
                  <a:pt x="183" y="76"/>
                </a:cubicBezTo>
                <a:close/>
                <a:moveTo>
                  <a:pt x="160" y="36"/>
                </a:moveTo>
                <a:cubicBezTo>
                  <a:pt x="160" y="36"/>
                  <a:pt x="160" y="36"/>
                  <a:pt x="160" y="36"/>
                </a:cubicBezTo>
                <a:cubicBezTo>
                  <a:pt x="160" y="36"/>
                  <a:pt x="160" y="36"/>
                  <a:pt x="160" y="36"/>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17" name="组合 16">
            <a:extLst>
              <a:ext uri="{FF2B5EF4-FFF2-40B4-BE49-F238E27FC236}">
                <a16:creationId xmlns:a16="http://schemas.microsoft.com/office/drawing/2014/main" id="{299FDEE8-5574-4481-A718-9DBEBB8E28B1}"/>
              </a:ext>
            </a:extLst>
          </p:cNvPr>
          <p:cNvGrpSpPr/>
          <p:nvPr/>
        </p:nvGrpSpPr>
        <p:grpSpPr>
          <a:xfrm>
            <a:off x="7153024" y="5555565"/>
            <a:ext cx="370840" cy="370840"/>
            <a:chOff x="10529" y="4989"/>
            <a:chExt cx="1134" cy="1134"/>
          </a:xfrm>
          <a:solidFill>
            <a:schemeClr val="bg1"/>
          </a:solidFill>
        </p:grpSpPr>
        <p:sp>
          <p:nvSpPr>
            <p:cNvPr id="18" name="Freeform 301">
              <a:extLst>
                <a:ext uri="{FF2B5EF4-FFF2-40B4-BE49-F238E27FC236}">
                  <a16:creationId xmlns:a16="http://schemas.microsoft.com/office/drawing/2014/main" id="{B26E6C10-FF0B-4BA9-A8D7-9505815FB9E0}"/>
                </a:ext>
              </a:extLst>
            </p:cNvPr>
            <p:cNvSpPr>
              <a:spLocks noEditPoints="1"/>
            </p:cNvSpPr>
            <p:nvPr/>
          </p:nvSpPr>
          <p:spPr bwMode="auto">
            <a:xfrm>
              <a:off x="10694" y="5839"/>
              <a:ext cx="853" cy="285"/>
            </a:xfrm>
            <a:custGeom>
              <a:avLst/>
              <a:gdLst>
                <a:gd name="T0" fmla="*/ 100 w 144"/>
                <a:gd name="T1" fmla="*/ 48 h 48"/>
                <a:gd name="T2" fmla="*/ 72 w 144"/>
                <a:gd name="T3" fmla="*/ 41 h 48"/>
                <a:gd name="T4" fmla="*/ 44 w 144"/>
                <a:gd name="T5" fmla="*/ 48 h 48"/>
                <a:gd name="T6" fmla="*/ 0 w 144"/>
                <a:gd name="T7" fmla="*/ 21 h 48"/>
                <a:gd name="T8" fmla="*/ 1 w 144"/>
                <a:gd name="T9" fmla="*/ 17 h 48"/>
                <a:gd name="T10" fmla="*/ 5 w 144"/>
                <a:gd name="T11" fmla="*/ 16 h 48"/>
                <a:gd name="T12" fmla="*/ 11 w 144"/>
                <a:gd name="T13" fmla="*/ 17 h 48"/>
                <a:gd name="T14" fmla="*/ 40 w 144"/>
                <a:gd name="T15" fmla="*/ 6 h 48"/>
                <a:gd name="T16" fmla="*/ 41 w 144"/>
                <a:gd name="T17" fmla="*/ 5 h 48"/>
                <a:gd name="T18" fmla="*/ 56 w 144"/>
                <a:gd name="T19" fmla="*/ 0 h 48"/>
                <a:gd name="T20" fmla="*/ 72 w 144"/>
                <a:gd name="T21" fmla="*/ 6 h 48"/>
                <a:gd name="T22" fmla="*/ 88 w 144"/>
                <a:gd name="T23" fmla="*/ 0 h 48"/>
                <a:gd name="T24" fmla="*/ 103 w 144"/>
                <a:gd name="T25" fmla="*/ 5 h 48"/>
                <a:gd name="T26" fmla="*/ 104 w 144"/>
                <a:gd name="T27" fmla="*/ 6 h 48"/>
                <a:gd name="T28" fmla="*/ 133 w 144"/>
                <a:gd name="T29" fmla="*/ 17 h 48"/>
                <a:gd name="T30" fmla="*/ 139 w 144"/>
                <a:gd name="T31" fmla="*/ 16 h 48"/>
                <a:gd name="T32" fmla="*/ 143 w 144"/>
                <a:gd name="T33" fmla="*/ 17 h 48"/>
                <a:gd name="T34" fmla="*/ 144 w 144"/>
                <a:gd name="T35" fmla="*/ 21 h 48"/>
                <a:gd name="T36" fmla="*/ 100 w 144"/>
                <a:gd name="T37" fmla="*/ 48 h 48"/>
                <a:gd name="T38" fmla="*/ 72 w 144"/>
                <a:gd name="T39" fmla="*/ 32 h 48"/>
                <a:gd name="T40" fmla="*/ 72 w 144"/>
                <a:gd name="T41" fmla="*/ 32 h 48"/>
                <a:gd name="T42" fmla="*/ 75 w 144"/>
                <a:gd name="T43" fmla="*/ 34 h 48"/>
                <a:gd name="T44" fmla="*/ 100 w 144"/>
                <a:gd name="T45" fmla="*/ 40 h 48"/>
                <a:gd name="T46" fmla="*/ 134 w 144"/>
                <a:gd name="T47" fmla="*/ 25 h 48"/>
                <a:gd name="T48" fmla="*/ 133 w 144"/>
                <a:gd name="T49" fmla="*/ 25 h 48"/>
                <a:gd name="T50" fmla="*/ 99 w 144"/>
                <a:gd name="T51" fmla="*/ 12 h 48"/>
                <a:gd name="T52" fmla="*/ 99 w 144"/>
                <a:gd name="T53" fmla="*/ 12 h 48"/>
                <a:gd name="T54" fmla="*/ 88 w 144"/>
                <a:gd name="T55" fmla="*/ 8 h 48"/>
                <a:gd name="T56" fmla="*/ 75 w 144"/>
                <a:gd name="T57" fmla="*/ 14 h 48"/>
                <a:gd name="T58" fmla="*/ 69 w 144"/>
                <a:gd name="T59" fmla="*/ 14 h 48"/>
                <a:gd name="T60" fmla="*/ 56 w 144"/>
                <a:gd name="T61" fmla="*/ 8 h 48"/>
                <a:gd name="T62" fmla="*/ 45 w 144"/>
                <a:gd name="T63" fmla="*/ 12 h 48"/>
                <a:gd name="T64" fmla="*/ 45 w 144"/>
                <a:gd name="T65" fmla="*/ 12 h 48"/>
                <a:gd name="T66" fmla="*/ 11 w 144"/>
                <a:gd name="T67" fmla="*/ 25 h 48"/>
                <a:gd name="T68" fmla="*/ 10 w 144"/>
                <a:gd name="T69" fmla="*/ 25 h 48"/>
                <a:gd name="T70" fmla="*/ 44 w 144"/>
                <a:gd name="T71" fmla="*/ 40 h 48"/>
                <a:gd name="T72" fmla="*/ 69 w 144"/>
                <a:gd name="T73" fmla="*/ 34 h 48"/>
                <a:gd name="T74" fmla="*/ 72 w 144"/>
                <a:gd name="T75" fmla="*/ 32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48">
                  <a:moveTo>
                    <a:pt x="100" y="48"/>
                  </a:moveTo>
                  <a:cubicBezTo>
                    <a:pt x="94" y="48"/>
                    <a:pt x="79" y="46"/>
                    <a:pt x="72" y="41"/>
                  </a:cubicBezTo>
                  <a:cubicBezTo>
                    <a:pt x="65" y="46"/>
                    <a:pt x="50" y="48"/>
                    <a:pt x="44" y="48"/>
                  </a:cubicBezTo>
                  <a:cubicBezTo>
                    <a:pt x="7" y="48"/>
                    <a:pt x="0" y="21"/>
                    <a:pt x="0" y="21"/>
                  </a:cubicBezTo>
                  <a:cubicBezTo>
                    <a:pt x="0" y="20"/>
                    <a:pt x="0" y="18"/>
                    <a:pt x="1" y="17"/>
                  </a:cubicBezTo>
                  <a:cubicBezTo>
                    <a:pt x="2" y="16"/>
                    <a:pt x="3" y="16"/>
                    <a:pt x="5" y="16"/>
                  </a:cubicBezTo>
                  <a:cubicBezTo>
                    <a:pt x="5" y="16"/>
                    <a:pt x="7" y="17"/>
                    <a:pt x="11" y="17"/>
                  </a:cubicBezTo>
                  <a:cubicBezTo>
                    <a:pt x="19" y="17"/>
                    <a:pt x="31" y="15"/>
                    <a:pt x="40" y="6"/>
                  </a:cubicBezTo>
                  <a:cubicBezTo>
                    <a:pt x="40" y="5"/>
                    <a:pt x="40" y="5"/>
                    <a:pt x="41" y="5"/>
                  </a:cubicBezTo>
                  <a:cubicBezTo>
                    <a:pt x="45" y="2"/>
                    <a:pt x="50" y="0"/>
                    <a:pt x="56" y="0"/>
                  </a:cubicBezTo>
                  <a:cubicBezTo>
                    <a:pt x="62" y="0"/>
                    <a:pt x="68" y="2"/>
                    <a:pt x="72" y="6"/>
                  </a:cubicBezTo>
                  <a:cubicBezTo>
                    <a:pt x="76" y="2"/>
                    <a:pt x="82" y="0"/>
                    <a:pt x="88" y="0"/>
                  </a:cubicBezTo>
                  <a:cubicBezTo>
                    <a:pt x="94" y="0"/>
                    <a:pt x="99" y="2"/>
                    <a:pt x="103" y="5"/>
                  </a:cubicBezTo>
                  <a:cubicBezTo>
                    <a:pt x="104" y="5"/>
                    <a:pt x="104" y="5"/>
                    <a:pt x="104" y="6"/>
                  </a:cubicBezTo>
                  <a:cubicBezTo>
                    <a:pt x="113" y="15"/>
                    <a:pt x="125" y="17"/>
                    <a:pt x="133" y="17"/>
                  </a:cubicBezTo>
                  <a:cubicBezTo>
                    <a:pt x="137" y="17"/>
                    <a:pt x="139" y="16"/>
                    <a:pt x="139" y="16"/>
                  </a:cubicBezTo>
                  <a:cubicBezTo>
                    <a:pt x="141" y="16"/>
                    <a:pt x="142" y="16"/>
                    <a:pt x="143" y="17"/>
                  </a:cubicBezTo>
                  <a:cubicBezTo>
                    <a:pt x="144" y="18"/>
                    <a:pt x="144" y="20"/>
                    <a:pt x="144" y="21"/>
                  </a:cubicBezTo>
                  <a:cubicBezTo>
                    <a:pt x="144" y="21"/>
                    <a:pt x="137" y="48"/>
                    <a:pt x="100" y="48"/>
                  </a:cubicBezTo>
                  <a:close/>
                  <a:moveTo>
                    <a:pt x="72" y="32"/>
                  </a:moveTo>
                  <a:cubicBezTo>
                    <a:pt x="72" y="32"/>
                    <a:pt x="72" y="32"/>
                    <a:pt x="72" y="32"/>
                  </a:cubicBezTo>
                  <a:cubicBezTo>
                    <a:pt x="73" y="32"/>
                    <a:pt x="74" y="33"/>
                    <a:pt x="75" y="34"/>
                  </a:cubicBezTo>
                  <a:cubicBezTo>
                    <a:pt x="77" y="36"/>
                    <a:pt x="92" y="40"/>
                    <a:pt x="100" y="40"/>
                  </a:cubicBezTo>
                  <a:cubicBezTo>
                    <a:pt x="121" y="40"/>
                    <a:pt x="130" y="31"/>
                    <a:pt x="134" y="25"/>
                  </a:cubicBezTo>
                  <a:cubicBezTo>
                    <a:pt x="133" y="25"/>
                    <a:pt x="133" y="25"/>
                    <a:pt x="133" y="25"/>
                  </a:cubicBezTo>
                  <a:cubicBezTo>
                    <a:pt x="125" y="25"/>
                    <a:pt x="111" y="23"/>
                    <a:pt x="99" y="12"/>
                  </a:cubicBezTo>
                  <a:cubicBezTo>
                    <a:pt x="99" y="12"/>
                    <a:pt x="99" y="12"/>
                    <a:pt x="99" y="12"/>
                  </a:cubicBezTo>
                  <a:cubicBezTo>
                    <a:pt x="96" y="9"/>
                    <a:pt x="92" y="8"/>
                    <a:pt x="88" y="8"/>
                  </a:cubicBezTo>
                  <a:cubicBezTo>
                    <a:pt x="83" y="8"/>
                    <a:pt x="78" y="10"/>
                    <a:pt x="75" y="14"/>
                  </a:cubicBezTo>
                  <a:cubicBezTo>
                    <a:pt x="74" y="16"/>
                    <a:pt x="70" y="16"/>
                    <a:pt x="69" y="14"/>
                  </a:cubicBezTo>
                  <a:cubicBezTo>
                    <a:pt x="66" y="10"/>
                    <a:pt x="61" y="8"/>
                    <a:pt x="56" y="8"/>
                  </a:cubicBezTo>
                  <a:cubicBezTo>
                    <a:pt x="52" y="8"/>
                    <a:pt x="48" y="9"/>
                    <a:pt x="45" y="12"/>
                  </a:cubicBezTo>
                  <a:cubicBezTo>
                    <a:pt x="45" y="12"/>
                    <a:pt x="45" y="12"/>
                    <a:pt x="45" y="12"/>
                  </a:cubicBezTo>
                  <a:cubicBezTo>
                    <a:pt x="33" y="23"/>
                    <a:pt x="19" y="25"/>
                    <a:pt x="11" y="25"/>
                  </a:cubicBezTo>
                  <a:cubicBezTo>
                    <a:pt x="11" y="25"/>
                    <a:pt x="11" y="25"/>
                    <a:pt x="10" y="25"/>
                  </a:cubicBezTo>
                  <a:cubicBezTo>
                    <a:pt x="14" y="31"/>
                    <a:pt x="23" y="40"/>
                    <a:pt x="44" y="40"/>
                  </a:cubicBezTo>
                  <a:cubicBezTo>
                    <a:pt x="52" y="40"/>
                    <a:pt x="67" y="36"/>
                    <a:pt x="69" y="34"/>
                  </a:cubicBezTo>
                  <a:cubicBezTo>
                    <a:pt x="70" y="33"/>
                    <a:pt x="71" y="32"/>
                    <a:pt x="72"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9" name="Freeform 302">
              <a:extLst>
                <a:ext uri="{FF2B5EF4-FFF2-40B4-BE49-F238E27FC236}">
                  <a16:creationId xmlns:a16="http://schemas.microsoft.com/office/drawing/2014/main" id="{D612CB17-85E0-425A-AD1C-1B0475210759}"/>
                </a:ext>
              </a:extLst>
            </p:cNvPr>
            <p:cNvSpPr/>
            <p:nvPr/>
          </p:nvSpPr>
          <p:spPr bwMode="auto">
            <a:xfrm>
              <a:off x="10529" y="5266"/>
              <a:ext cx="1135" cy="503"/>
            </a:xfrm>
            <a:custGeom>
              <a:avLst/>
              <a:gdLst>
                <a:gd name="T0" fmla="*/ 100 w 192"/>
                <a:gd name="T1" fmla="*/ 85 h 85"/>
                <a:gd name="T2" fmla="*/ 0 w 192"/>
                <a:gd name="T3" fmla="*/ 37 h 85"/>
                <a:gd name="T4" fmla="*/ 34 w 192"/>
                <a:gd name="T5" fmla="*/ 1 h 85"/>
                <a:gd name="T6" fmla="*/ 40 w 192"/>
                <a:gd name="T7" fmla="*/ 3 h 85"/>
                <a:gd name="T8" fmla="*/ 38 w 192"/>
                <a:gd name="T9" fmla="*/ 9 h 85"/>
                <a:gd name="T10" fmla="*/ 8 w 192"/>
                <a:gd name="T11" fmla="*/ 37 h 85"/>
                <a:gd name="T12" fmla="*/ 100 w 192"/>
                <a:gd name="T13" fmla="*/ 77 h 85"/>
                <a:gd name="T14" fmla="*/ 184 w 192"/>
                <a:gd name="T15" fmla="*/ 37 h 85"/>
                <a:gd name="T16" fmla="*/ 158 w 192"/>
                <a:gd name="T17" fmla="*/ 9 h 85"/>
                <a:gd name="T18" fmla="*/ 156 w 192"/>
                <a:gd name="T19" fmla="*/ 3 h 85"/>
                <a:gd name="T20" fmla="*/ 162 w 192"/>
                <a:gd name="T21" fmla="*/ 1 h 85"/>
                <a:gd name="T22" fmla="*/ 192 w 192"/>
                <a:gd name="T23" fmla="*/ 37 h 85"/>
                <a:gd name="T24" fmla="*/ 100 w 192"/>
                <a:gd name="T25"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2" h="85">
                  <a:moveTo>
                    <a:pt x="100" y="85"/>
                  </a:moveTo>
                  <a:cubicBezTo>
                    <a:pt x="45" y="85"/>
                    <a:pt x="0" y="63"/>
                    <a:pt x="0" y="37"/>
                  </a:cubicBezTo>
                  <a:cubicBezTo>
                    <a:pt x="0" y="23"/>
                    <a:pt x="12" y="11"/>
                    <a:pt x="34" y="1"/>
                  </a:cubicBezTo>
                  <a:cubicBezTo>
                    <a:pt x="37" y="0"/>
                    <a:pt x="39" y="1"/>
                    <a:pt x="40" y="3"/>
                  </a:cubicBezTo>
                  <a:cubicBezTo>
                    <a:pt x="41" y="6"/>
                    <a:pt x="40" y="8"/>
                    <a:pt x="38" y="9"/>
                  </a:cubicBezTo>
                  <a:cubicBezTo>
                    <a:pt x="24" y="14"/>
                    <a:pt x="8" y="24"/>
                    <a:pt x="8" y="37"/>
                  </a:cubicBezTo>
                  <a:cubicBezTo>
                    <a:pt x="8" y="58"/>
                    <a:pt x="51" y="77"/>
                    <a:pt x="100" y="77"/>
                  </a:cubicBezTo>
                  <a:cubicBezTo>
                    <a:pt x="147" y="77"/>
                    <a:pt x="184" y="59"/>
                    <a:pt x="184" y="37"/>
                  </a:cubicBezTo>
                  <a:cubicBezTo>
                    <a:pt x="184" y="25"/>
                    <a:pt x="176" y="16"/>
                    <a:pt x="158" y="9"/>
                  </a:cubicBezTo>
                  <a:cubicBezTo>
                    <a:pt x="156" y="8"/>
                    <a:pt x="155" y="6"/>
                    <a:pt x="156" y="3"/>
                  </a:cubicBezTo>
                  <a:cubicBezTo>
                    <a:pt x="157" y="1"/>
                    <a:pt x="159" y="0"/>
                    <a:pt x="162" y="1"/>
                  </a:cubicBezTo>
                  <a:cubicBezTo>
                    <a:pt x="182" y="10"/>
                    <a:pt x="192" y="21"/>
                    <a:pt x="192" y="37"/>
                  </a:cubicBezTo>
                  <a:cubicBezTo>
                    <a:pt x="192" y="64"/>
                    <a:pt x="152" y="85"/>
                    <a:pt x="100" y="8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303">
              <a:extLst>
                <a:ext uri="{FF2B5EF4-FFF2-40B4-BE49-F238E27FC236}">
                  <a16:creationId xmlns:a16="http://schemas.microsoft.com/office/drawing/2014/main" id="{45527E79-E05A-40C4-8A0E-C579AA684FA6}"/>
                </a:ext>
              </a:extLst>
            </p:cNvPr>
            <p:cNvSpPr>
              <a:spLocks noEditPoints="1"/>
            </p:cNvSpPr>
            <p:nvPr/>
          </p:nvSpPr>
          <p:spPr bwMode="auto">
            <a:xfrm>
              <a:off x="10684" y="4989"/>
              <a:ext cx="850" cy="650"/>
            </a:xfrm>
            <a:custGeom>
              <a:avLst/>
              <a:gdLst>
                <a:gd name="T0" fmla="*/ 72 w 144"/>
                <a:gd name="T1" fmla="*/ 110 h 110"/>
                <a:gd name="T2" fmla="*/ 0 w 144"/>
                <a:gd name="T3" fmla="*/ 86 h 110"/>
                <a:gd name="T4" fmla="*/ 0 w 144"/>
                <a:gd name="T5" fmla="*/ 85 h 110"/>
                <a:gd name="T6" fmla="*/ 42 w 144"/>
                <a:gd name="T7" fmla="*/ 0 h 110"/>
                <a:gd name="T8" fmla="*/ 61 w 144"/>
                <a:gd name="T9" fmla="*/ 9 h 110"/>
                <a:gd name="T10" fmla="*/ 74 w 144"/>
                <a:gd name="T11" fmla="*/ 16 h 110"/>
                <a:gd name="T12" fmla="*/ 85 w 144"/>
                <a:gd name="T13" fmla="*/ 9 h 110"/>
                <a:gd name="T14" fmla="*/ 102 w 144"/>
                <a:gd name="T15" fmla="*/ 0 h 110"/>
                <a:gd name="T16" fmla="*/ 144 w 144"/>
                <a:gd name="T17" fmla="*/ 85 h 110"/>
                <a:gd name="T18" fmla="*/ 144 w 144"/>
                <a:gd name="T19" fmla="*/ 86 h 110"/>
                <a:gd name="T20" fmla="*/ 72 w 144"/>
                <a:gd name="T21" fmla="*/ 110 h 110"/>
                <a:gd name="T22" fmla="*/ 8 w 144"/>
                <a:gd name="T23" fmla="*/ 86 h 110"/>
                <a:gd name="T24" fmla="*/ 72 w 144"/>
                <a:gd name="T25" fmla="*/ 102 h 110"/>
                <a:gd name="T26" fmla="*/ 136 w 144"/>
                <a:gd name="T27" fmla="*/ 86 h 110"/>
                <a:gd name="T28" fmla="*/ 102 w 144"/>
                <a:gd name="T29" fmla="*/ 8 h 110"/>
                <a:gd name="T30" fmla="*/ 90 w 144"/>
                <a:gd name="T31" fmla="*/ 15 h 110"/>
                <a:gd name="T32" fmla="*/ 74 w 144"/>
                <a:gd name="T33" fmla="*/ 24 h 110"/>
                <a:gd name="T34" fmla="*/ 56 w 144"/>
                <a:gd name="T35" fmla="*/ 15 h 110"/>
                <a:gd name="T36" fmla="*/ 42 w 144"/>
                <a:gd name="T37" fmla="*/ 8 h 110"/>
                <a:gd name="T38" fmla="*/ 8 w 144"/>
                <a:gd name="T39" fmla="*/ 86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4" h="110">
                  <a:moveTo>
                    <a:pt x="72" y="110"/>
                  </a:moveTo>
                  <a:cubicBezTo>
                    <a:pt x="36" y="110"/>
                    <a:pt x="0" y="101"/>
                    <a:pt x="0" y="86"/>
                  </a:cubicBezTo>
                  <a:cubicBezTo>
                    <a:pt x="0" y="85"/>
                    <a:pt x="0" y="85"/>
                    <a:pt x="0" y="85"/>
                  </a:cubicBezTo>
                  <a:cubicBezTo>
                    <a:pt x="2" y="71"/>
                    <a:pt x="16" y="0"/>
                    <a:pt x="42" y="0"/>
                  </a:cubicBezTo>
                  <a:cubicBezTo>
                    <a:pt x="49" y="0"/>
                    <a:pt x="55" y="5"/>
                    <a:pt x="61" y="9"/>
                  </a:cubicBezTo>
                  <a:cubicBezTo>
                    <a:pt x="65" y="13"/>
                    <a:pt x="70" y="16"/>
                    <a:pt x="74" y="16"/>
                  </a:cubicBezTo>
                  <a:cubicBezTo>
                    <a:pt x="78" y="16"/>
                    <a:pt x="81" y="13"/>
                    <a:pt x="85" y="9"/>
                  </a:cubicBezTo>
                  <a:cubicBezTo>
                    <a:pt x="89" y="5"/>
                    <a:pt x="95" y="0"/>
                    <a:pt x="102" y="0"/>
                  </a:cubicBezTo>
                  <a:cubicBezTo>
                    <a:pt x="128" y="0"/>
                    <a:pt x="141" y="71"/>
                    <a:pt x="144" y="85"/>
                  </a:cubicBezTo>
                  <a:cubicBezTo>
                    <a:pt x="144" y="85"/>
                    <a:pt x="144" y="85"/>
                    <a:pt x="144" y="86"/>
                  </a:cubicBezTo>
                  <a:cubicBezTo>
                    <a:pt x="144" y="101"/>
                    <a:pt x="108" y="110"/>
                    <a:pt x="72" y="110"/>
                  </a:cubicBezTo>
                  <a:close/>
                  <a:moveTo>
                    <a:pt x="8" y="86"/>
                  </a:moveTo>
                  <a:cubicBezTo>
                    <a:pt x="8" y="92"/>
                    <a:pt x="30" y="102"/>
                    <a:pt x="72" y="102"/>
                  </a:cubicBezTo>
                  <a:cubicBezTo>
                    <a:pt x="113" y="102"/>
                    <a:pt x="135" y="92"/>
                    <a:pt x="136" y="86"/>
                  </a:cubicBezTo>
                  <a:cubicBezTo>
                    <a:pt x="130" y="53"/>
                    <a:pt x="116" y="8"/>
                    <a:pt x="102" y="8"/>
                  </a:cubicBezTo>
                  <a:cubicBezTo>
                    <a:pt x="98" y="8"/>
                    <a:pt x="94" y="11"/>
                    <a:pt x="90" y="15"/>
                  </a:cubicBezTo>
                  <a:cubicBezTo>
                    <a:pt x="86" y="19"/>
                    <a:pt x="81" y="24"/>
                    <a:pt x="74" y="24"/>
                  </a:cubicBezTo>
                  <a:cubicBezTo>
                    <a:pt x="67" y="24"/>
                    <a:pt x="61" y="20"/>
                    <a:pt x="56" y="15"/>
                  </a:cubicBezTo>
                  <a:cubicBezTo>
                    <a:pt x="51" y="12"/>
                    <a:pt x="46" y="8"/>
                    <a:pt x="42" y="8"/>
                  </a:cubicBezTo>
                  <a:cubicBezTo>
                    <a:pt x="28" y="8"/>
                    <a:pt x="13" y="53"/>
                    <a:pt x="8"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1" name="组合 20">
            <a:extLst>
              <a:ext uri="{FF2B5EF4-FFF2-40B4-BE49-F238E27FC236}">
                <a16:creationId xmlns:a16="http://schemas.microsoft.com/office/drawing/2014/main" id="{FA09BAA8-6729-4A96-A6AF-81BA9B2B92CB}"/>
              </a:ext>
            </a:extLst>
          </p:cNvPr>
          <p:cNvGrpSpPr/>
          <p:nvPr/>
        </p:nvGrpSpPr>
        <p:grpSpPr>
          <a:xfrm>
            <a:off x="7166973" y="3944879"/>
            <a:ext cx="324485" cy="370840"/>
            <a:chOff x="8332" y="4989"/>
            <a:chExt cx="992" cy="1134"/>
          </a:xfrm>
          <a:solidFill>
            <a:schemeClr val="bg1"/>
          </a:solidFill>
        </p:grpSpPr>
        <p:sp>
          <p:nvSpPr>
            <p:cNvPr id="22" name="Freeform 304">
              <a:extLst>
                <a:ext uri="{FF2B5EF4-FFF2-40B4-BE49-F238E27FC236}">
                  <a16:creationId xmlns:a16="http://schemas.microsoft.com/office/drawing/2014/main" id="{49F193E7-CCAD-4079-8262-F600BB3BC858}"/>
                </a:ext>
              </a:extLst>
            </p:cNvPr>
            <p:cNvSpPr>
              <a:spLocks noEditPoints="1"/>
            </p:cNvSpPr>
            <p:nvPr/>
          </p:nvSpPr>
          <p:spPr bwMode="auto">
            <a:xfrm>
              <a:off x="8379" y="4989"/>
              <a:ext cx="425" cy="42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3" name="Freeform 305">
              <a:extLst>
                <a:ext uri="{FF2B5EF4-FFF2-40B4-BE49-F238E27FC236}">
                  <a16:creationId xmlns:a16="http://schemas.microsoft.com/office/drawing/2014/main" id="{88E49524-7B3A-4756-BA1C-9FA36DDD7AA9}"/>
                </a:ext>
              </a:extLst>
            </p:cNvPr>
            <p:cNvSpPr>
              <a:spLocks noEditPoints="1"/>
            </p:cNvSpPr>
            <p:nvPr/>
          </p:nvSpPr>
          <p:spPr bwMode="auto">
            <a:xfrm>
              <a:off x="8852" y="4989"/>
              <a:ext cx="425" cy="425"/>
            </a:xfrm>
            <a:custGeom>
              <a:avLst/>
              <a:gdLst>
                <a:gd name="T0" fmla="*/ 36 w 72"/>
                <a:gd name="T1" fmla="*/ 72 h 72"/>
                <a:gd name="T2" fmla="*/ 0 w 72"/>
                <a:gd name="T3" fmla="*/ 36 h 72"/>
                <a:gd name="T4" fmla="*/ 36 w 72"/>
                <a:gd name="T5" fmla="*/ 0 h 72"/>
                <a:gd name="T6" fmla="*/ 72 w 72"/>
                <a:gd name="T7" fmla="*/ 36 h 72"/>
                <a:gd name="T8" fmla="*/ 36 w 72"/>
                <a:gd name="T9" fmla="*/ 72 h 72"/>
                <a:gd name="T10" fmla="*/ 36 w 72"/>
                <a:gd name="T11" fmla="*/ 8 h 72"/>
                <a:gd name="T12" fmla="*/ 8 w 72"/>
                <a:gd name="T13" fmla="*/ 36 h 72"/>
                <a:gd name="T14" fmla="*/ 36 w 72"/>
                <a:gd name="T15" fmla="*/ 64 h 72"/>
                <a:gd name="T16" fmla="*/ 64 w 72"/>
                <a:gd name="T17" fmla="*/ 36 h 72"/>
                <a:gd name="T18" fmla="*/ 36 w 72"/>
                <a:gd name="T19"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2">
                  <a:moveTo>
                    <a:pt x="36" y="72"/>
                  </a:moveTo>
                  <a:cubicBezTo>
                    <a:pt x="16" y="72"/>
                    <a:pt x="0" y="56"/>
                    <a:pt x="0" y="36"/>
                  </a:cubicBezTo>
                  <a:cubicBezTo>
                    <a:pt x="0" y="16"/>
                    <a:pt x="16" y="0"/>
                    <a:pt x="36" y="0"/>
                  </a:cubicBezTo>
                  <a:cubicBezTo>
                    <a:pt x="56" y="0"/>
                    <a:pt x="72" y="16"/>
                    <a:pt x="72" y="36"/>
                  </a:cubicBezTo>
                  <a:cubicBezTo>
                    <a:pt x="72" y="56"/>
                    <a:pt x="56" y="72"/>
                    <a:pt x="36" y="72"/>
                  </a:cubicBezTo>
                  <a:close/>
                  <a:moveTo>
                    <a:pt x="36" y="8"/>
                  </a:moveTo>
                  <a:cubicBezTo>
                    <a:pt x="21" y="8"/>
                    <a:pt x="8" y="21"/>
                    <a:pt x="8" y="36"/>
                  </a:cubicBezTo>
                  <a:cubicBezTo>
                    <a:pt x="8" y="51"/>
                    <a:pt x="21" y="64"/>
                    <a:pt x="36" y="64"/>
                  </a:cubicBezTo>
                  <a:cubicBezTo>
                    <a:pt x="51" y="64"/>
                    <a:pt x="64" y="51"/>
                    <a:pt x="64" y="36"/>
                  </a:cubicBezTo>
                  <a:cubicBezTo>
                    <a:pt x="64" y="21"/>
                    <a:pt x="51" y="8"/>
                    <a:pt x="36"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4" name="Freeform 306">
              <a:extLst>
                <a:ext uri="{FF2B5EF4-FFF2-40B4-BE49-F238E27FC236}">
                  <a16:creationId xmlns:a16="http://schemas.microsoft.com/office/drawing/2014/main" id="{F0DC3324-8FE0-40F4-999E-7B5E72384A68}"/>
                </a:ext>
              </a:extLst>
            </p:cNvPr>
            <p:cNvSpPr/>
            <p:nvPr/>
          </p:nvSpPr>
          <p:spPr bwMode="auto">
            <a:xfrm>
              <a:off x="8757" y="5176"/>
              <a:ext cx="143" cy="48"/>
            </a:xfrm>
            <a:custGeom>
              <a:avLst/>
              <a:gdLst>
                <a:gd name="T0" fmla="*/ 20 w 24"/>
                <a:gd name="T1" fmla="*/ 8 h 8"/>
                <a:gd name="T2" fmla="*/ 4 w 24"/>
                <a:gd name="T3" fmla="*/ 8 h 8"/>
                <a:gd name="T4" fmla="*/ 0 w 24"/>
                <a:gd name="T5" fmla="*/ 4 h 8"/>
                <a:gd name="T6" fmla="*/ 4 w 24"/>
                <a:gd name="T7" fmla="*/ 0 h 8"/>
                <a:gd name="T8" fmla="*/ 20 w 24"/>
                <a:gd name="T9" fmla="*/ 0 h 8"/>
                <a:gd name="T10" fmla="*/ 24 w 24"/>
                <a:gd name="T11" fmla="*/ 4 h 8"/>
                <a:gd name="T12" fmla="*/ 20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8"/>
                  </a:moveTo>
                  <a:cubicBezTo>
                    <a:pt x="4" y="8"/>
                    <a:pt x="4" y="8"/>
                    <a:pt x="4" y="8"/>
                  </a:cubicBezTo>
                  <a:cubicBezTo>
                    <a:pt x="2" y="8"/>
                    <a:pt x="0" y="6"/>
                    <a:pt x="0" y="4"/>
                  </a:cubicBezTo>
                  <a:cubicBezTo>
                    <a:pt x="0" y="2"/>
                    <a:pt x="2" y="0"/>
                    <a:pt x="4" y="0"/>
                  </a:cubicBezTo>
                  <a:cubicBezTo>
                    <a:pt x="20" y="0"/>
                    <a:pt x="20" y="0"/>
                    <a:pt x="20" y="0"/>
                  </a:cubicBezTo>
                  <a:cubicBezTo>
                    <a:pt x="22" y="0"/>
                    <a:pt x="24" y="2"/>
                    <a:pt x="24" y="4"/>
                  </a:cubicBezTo>
                  <a:cubicBezTo>
                    <a:pt x="24" y="6"/>
                    <a:pt x="22" y="8"/>
                    <a:pt x="2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07">
              <a:extLst>
                <a:ext uri="{FF2B5EF4-FFF2-40B4-BE49-F238E27FC236}">
                  <a16:creationId xmlns:a16="http://schemas.microsoft.com/office/drawing/2014/main" id="{6000BFAA-289E-4F55-A80B-C743141F5A96}"/>
                </a:ext>
              </a:extLst>
            </p:cNvPr>
            <p:cNvSpPr>
              <a:spLocks noEditPoints="1"/>
            </p:cNvSpPr>
            <p:nvPr/>
          </p:nvSpPr>
          <p:spPr bwMode="auto">
            <a:xfrm>
              <a:off x="8402" y="5461"/>
              <a:ext cx="853" cy="330"/>
            </a:xfrm>
            <a:custGeom>
              <a:avLst/>
              <a:gdLst>
                <a:gd name="T0" fmla="*/ 43 w 144"/>
                <a:gd name="T1" fmla="*/ 56 h 56"/>
                <a:gd name="T2" fmla="*/ 43 w 144"/>
                <a:gd name="T3" fmla="*/ 56 h 56"/>
                <a:gd name="T4" fmla="*/ 0 w 144"/>
                <a:gd name="T5" fmla="*/ 22 h 56"/>
                <a:gd name="T6" fmla="*/ 1 w 144"/>
                <a:gd name="T7" fmla="*/ 18 h 56"/>
                <a:gd name="T8" fmla="*/ 5 w 144"/>
                <a:gd name="T9" fmla="*/ 16 h 56"/>
                <a:gd name="T10" fmla="*/ 12 w 144"/>
                <a:gd name="T11" fmla="*/ 17 h 56"/>
                <a:gd name="T12" fmla="*/ 43 w 144"/>
                <a:gd name="T13" fmla="*/ 5 h 56"/>
                <a:gd name="T14" fmla="*/ 44 w 144"/>
                <a:gd name="T15" fmla="*/ 5 h 56"/>
                <a:gd name="T16" fmla="*/ 59 w 144"/>
                <a:gd name="T17" fmla="*/ 0 h 56"/>
                <a:gd name="T18" fmla="*/ 60 w 144"/>
                <a:gd name="T19" fmla="*/ 0 h 56"/>
                <a:gd name="T20" fmla="*/ 72 w 144"/>
                <a:gd name="T21" fmla="*/ 6 h 56"/>
                <a:gd name="T22" fmla="*/ 84 w 144"/>
                <a:gd name="T23" fmla="*/ 0 h 56"/>
                <a:gd name="T24" fmla="*/ 85 w 144"/>
                <a:gd name="T25" fmla="*/ 0 h 56"/>
                <a:gd name="T26" fmla="*/ 100 w 144"/>
                <a:gd name="T27" fmla="*/ 5 h 56"/>
                <a:gd name="T28" fmla="*/ 101 w 144"/>
                <a:gd name="T29" fmla="*/ 5 h 56"/>
                <a:gd name="T30" fmla="*/ 132 w 144"/>
                <a:gd name="T31" fmla="*/ 17 h 56"/>
                <a:gd name="T32" fmla="*/ 139 w 144"/>
                <a:gd name="T33" fmla="*/ 16 h 56"/>
                <a:gd name="T34" fmla="*/ 143 w 144"/>
                <a:gd name="T35" fmla="*/ 18 h 56"/>
                <a:gd name="T36" fmla="*/ 144 w 144"/>
                <a:gd name="T37" fmla="*/ 21 h 56"/>
                <a:gd name="T38" fmla="*/ 101 w 144"/>
                <a:gd name="T39" fmla="*/ 56 h 56"/>
                <a:gd name="T40" fmla="*/ 82 w 144"/>
                <a:gd name="T41" fmla="*/ 52 h 56"/>
                <a:gd name="T42" fmla="*/ 72 w 144"/>
                <a:gd name="T43" fmla="*/ 44 h 56"/>
                <a:gd name="T44" fmla="*/ 62 w 144"/>
                <a:gd name="T45" fmla="*/ 52 h 56"/>
                <a:gd name="T46" fmla="*/ 43 w 144"/>
                <a:gd name="T47" fmla="*/ 56 h 56"/>
                <a:gd name="T48" fmla="*/ 11 w 144"/>
                <a:gd name="T49" fmla="*/ 25 h 56"/>
                <a:gd name="T50" fmla="*/ 43 w 144"/>
                <a:gd name="T51" fmla="*/ 48 h 56"/>
                <a:gd name="T52" fmla="*/ 43 w 144"/>
                <a:gd name="T53" fmla="*/ 48 h 56"/>
                <a:gd name="T54" fmla="*/ 58 w 144"/>
                <a:gd name="T55" fmla="*/ 44 h 56"/>
                <a:gd name="T56" fmla="*/ 68 w 144"/>
                <a:gd name="T57" fmla="*/ 36 h 56"/>
                <a:gd name="T58" fmla="*/ 68 w 144"/>
                <a:gd name="T59" fmla="*/ 35 h 56"/>
                <a:gd name="T60" fmla="*/ 72 w 144"/>
                <a:gd name="T61" fmla="*/ 32 h 56"/>
                <a:gd name="T62" fmla="*/ 76 w 144"/>
                <a:gd name="T63" fmla="*/ 36 h 56"/>
                <a:gd name="T64" fmla="*/ 86 w 144"/>
                <a:gd name="T65" fmla="*/ 44 h 56"/>
                <a:gd name="T66" fmla="*/ 101 w 144"/>
                <a:gd name="T67" fmla="*/ 48 h 56"/>
                <a:gd name="T68" fmla="*/ 133 w 144"/>
                <a:gd name="T69" fmla="*/ 25 h 56"/>
                <a:gd name="T70" fmla="*/ 132 w 144"/>
                <a:gd name="T71" fmla="*/ 25 h 56"/>
                <a:gd name="T72" fmla="*/ 96 w 144"/>
                <a:gd name="T73" fmla="*/ 12 h 56"/>
                <a:gd name="T74" fmla="*/ 95 w 144"/>
                <a:gd name="T75" fmla="*/ 11 h 56"/>
                <a:gd name="T76" fmla="*/ 85 w 144"/>
                <a:gd name="T77" fmla="*/ 8 h 56"/>
                <a:gd name="T78" fmla="*/ 84 w 144"/>
                <a:gd name="T79" fmla="*/ 8 h 56"/>
                <a:gd name="T80" fmla="*/ 75 w 144"/>
                <a:gd name="T81" fmla="*/ 14 h 56"/>
                <a:gd name="T82" fmla="*/ 69 w 144"/>
                <a:gd name="T83" fmla="*/ 14 h 56"/>
                <a:gd name="T84" fmla="*/ 60 w 144"/>
                <a:gd name="T85" fmla="*/ 8 h 56"/>
                <a:gd name="T86" fmla="*/ 59 w 144"/>
                <a:gd name="T87" fmla="*/ 8 h 56"/>
                <a:gd name="T88" fmla="*/ 49 w 144"/>
                <a:gd name="T89" fmla="*/ 11 h 56"/>
                <a:gd name="T90" fmla="*/ 48 w 144"/>
                <a:gd name="T91" fmla="*/ 12 h 56"/>
                <a:gd name="T92" fmla="*/ 11 w 144"/>
                <a:gd name="T93" fmla="*/ 25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4" h="56">
                  <a:moveTo>
                    <a:pt x="43" y="56"/>
                  </a:moveTo>
                  <a:cubicBezTo>
                    <a:pt x="43" y="56"/>
                    <a:pt x="43" y="56"/>
                    <a:pt x="43" y="56"/>
                  </a:cubicBezTo>
                  <a:cubicBezTo>
                    <a:pt x="14" y="56"/>
                    <a:pt x="1" y="23"/>
                    <a:pt x="0" y="22"/>
                  </a:cubicBezTo>
                  <a:cubicBezTo>
                    <a:pt x="0" y="20"/>
                    <a:pt x="0" y="19"/>
                    <a:pt x="1" y="18"/>
                  </a:cubicBezTo>
                  <a:cubicBezTo>
                    <a:pt x="2" y="16"/>
                    <a:pt x="3" y="16"/>
                    <a:pt x="5" y="16"/>
                  </a:cubicBezTo>
                  <a:cubicBezTo>
                    <a:pt x="5" y="16"/>
                    <a:pt x="8" y="17"/>
                    <a:pt x="12" y="17"/>
                  </a:cubicBezTo>
                  <a:cubicBezTo>
                    <a:pt x="19" y="17"/>
                    <a:pt x="34" y="15"/>
                    <a:pt x="43" y="5"/>
                  </a:cubicBezTo>
                  <a:cubicBezTo>
                    <a:pt x="43" y="5"/>
                    <a:pt x="44" y="5"/>
                    <a:pt x="44" y="5"/>
                  </a:cubicBezTo>
                  <a:cubicBezTo>
                    <a:pt x="48" y="2"/>
                    <a:pt x="51" y="0"/>
                    <a:pt x="59" y="0"/>
                  </a:cubicBezTo>
                  <a:cubicBezTo>
                    <a:pt x="60" y="0"/>
                    <a:pt x="60" y="0"/>
                    <a:pt x="60" y="0"/>
                  </a:cubicBezTo>
                  <a:cubicBezTo>
                    <a:pt x="64" y="0"/>
                    <a:pt x="68" y="2"/>
                    <a:pt x="72" y="6"/>
                  </a:cubicBezTo>
                  <a:cubicBezTo>
                    <a:pt x="76" y="2"/>
                    <a:pt x="80" y="0"/>
                    <a:pt x="84" y="0"/>
                  </a:cubicBezTo>
                  <a:cubicBezTo>
                    <a:pt x="85" y="0"/>
                    <a:pt x="85" y="0"/>
                    <a:pt x="85" y="0"/>
                  </a:cubicBezTo>
                  <a:cubicBezTo>
                    <a:pt x="93" y="0"/>
                    <a:pt x="96" y="2"/>
                    <a:pt x="100" y="5"/>
                  </a:cubicBezTo>
                  <a:cubicBezTo>
                    <a:pt x="100" y="5"/>
                    <a:pt x="101" y="5"/>
                    <a:pt x="101" y="5"/>
                  </a:cubicBezTo>
                  <a:cubicBezTo>
                    <a:pt x="111" y="15"/>
                    <a:pt x="125" y="17"/>
                    <a:pt x="132" y="17"/>
                  </a:cubicBezTo>
                  <a:cubicBezTo>
                    <a:pt x="136" y="17"/>
                    <a:pt x="139" y="16"/>
                    <a:pt x="139" y="16"/>
                  </a:cubicBezTo>
                  <a:cubicBezTo>
                    <a:pt x="141" y="16"/>
                    <a:pt x="142" y="16"/>
                    <a:pt x="143" y="18"/>
                  </a:cubicBezTo>
                  <a:cubicBezTo>
                    <a:pt x="144" y="19"/>
                    <a:pt x="144" y="20"/>
                    <a:pt x="144" y="21"/>
                  </a:cubicBezTo>
                  <a:cubicBezTo>
                    <a:pt x="143" y="23"/>
                    <a:pt x="130" y="56"/>
                    <a:pt x="101" y="56"/>
                  </a:cubicBezTo>
                  <a:cubicBezTo>
                    <a:pt x="95" y="56"/>
                    <a:pt x="89" y="54"/>
                    <a:pt x="82" y="52"/>
                  </a:cubicBezTo>
                  <a:cubicBezTo>
                    <a:pt x="80" y="51"/>
                    <a:pt x="76" y="48"/>
                    <a:pt x="72" y="44"/>
                  </a:cubicBezTo>
                  <a:cubicBezTo>
                    <a:pt x="68" y="48"/>
                    <a:pt x="64" y="51"/>
                    <a:pt x="62" y="52"/>
                  </a:cubicBezTo>
                  <a:cubicBezTo>
                    <a:pt x="55" y="54"/>
                    <a:pt x="49" y="56"/>
                    <a:pt x="43" y="56"/>
                  </a:cubicBezTo>
                  <a:close/>
                  <a:moveTo>
                    <a:pt x="11" y="25"/>
                  </a:moveTo>
                  <a:cubicBezTo>
                    <a:pt x="15" y="33"/>
                    <a:pt x="26" y="48"/>
                    <a:pt x="43" y="48"/>
                  </a:cubicBezTo>
                  <a:cubicBezTo>
                    <a:pt x="43" y="48"/>
                    <a:pt x="43" y="48"/>
                    <a:pt x="43" y="48"/>
                  </a:cubicBezTo>
                  <a:cubicBezTo>
                    <a:pt x="48" y="48"/>
                    <a:pt x="53" y="46"/>
                    <a:pt x="58" y="44"/>
                  </a:cubicBezTo>
                  <a:cubicBezTo>
                    <a:pt x="61" y="43"/>
                    <a:pt x="67" y="38"/>
                    <a:pt x="68" y="36"/>
                  </a:cubicBezTo>
                  <a:cubicBezTo>
                    <a:pt x="68" y="36"/>
                    <a:pt x="68" y="35"/>
                    <a:pt x="68" y="35"/>
                  </a:cubicBezTo>
                  <a:cubicBezTo>
                    <a:pt x="68" y="33"/>
                    <a:pt x="70" y="32"/>
                    <a:pt x="72" y="32"/>
                  </a:cubicBezTo>
                  <a:cubicBezTo>
                    <a:pt x="74" y="32"/>
                    <a:pt x="76" y="34"/>
                    <a:pt x="76" y="36"/>
                  </a:cubicBezTo>
                  <a:cubicBezTo>
                    <a:pt x="77" y="38"/>
                    <a:pt x="83" y="43"/>
                    <a:pt x="86" y="44"/>
                  </a:cubicBezTo>
                  <a:cubicBezTo>
                    <a:pt x="91" y="46"/>
                    <a:pt x="96" y="48"/>
                    <a:pt x="101" y="48"/>
                  </a:cubicBezTo>
                  <a:cubicBezTo>
                    <a:pt x="118" y="48"/>
                    <a:pt x="129" y="33"/>
                    <a:pt x="133" y="25"/>
                  </a:cubicBezTo>
                  <a:cubicBezTo>
                    <a:pt x="133" y="25"/>
                    <a:pt x="133" y="25"/>
                    <a:pt x="132" y="25"/>
                  </a:cubicBezTo>
                  <a:cubicBezTo>
                    <a:pt x="124" y="25"/>
                    <a:pt x="108" y="23"/>
                    <a:pt x="96" y="12"/>
                  </a:cubicBezTo>
                  <a:cubicBezTo>
                    <a:pt x="96" y="12"/>
                    <a:pt x="96" y="12"/>
                    <a:pt x="95" y="11"/>
                  </a:cubicBezTo>
                  <a:cubicBezTo>
                    <a:pt x="93" y="9"/>
                    <a:pt x="91" y="8"/>
                    <a:pt x="85" y="8"/>
                  </a:cubicBezTo>
                  <a:cubicBezTo>
                    <a:pt x="84" y="8"/>
                    <a:pt x="84" y="8"/>
                    <a:pt x="84" y="8"/>
                  </a:cubicBezTo>
                  <a:cubicBezTo>
                    <a:pt x="81" y="8"/>
                    <a:pt x="78" y="10"/>
                    <a:pt x="75" y="14"/>
                  </a:cubicBezTo>
                  <a:cubicBezTo>
                    <a:pt x="74" y="16"/>
                    <a:pt x="70" y="16"/>
                    <a:pt x="69" y="14"/>
                  </a:cubicBezTo>
                  <a:cubicBezTo>
                    <a:pt x="66" y="10"/>
                    <a:pt x="63" y="8"/>
                    <a:pt x="60" y="8"/>
                  </a:cubicBezTo>
                  <a:cubicBezTo>
                    <a:pt x="59" y="8"/>
                    <a:pt x="59" y="8"/>
                    <a:pt x="59" y="8"/>
                  </a:cubicBezTo>
                  <a:cubicBezTo>
                    <a:pt x="53" y="8"/>
                    <a:pt x="51" y="9"/>
                    <a:pt x="49" y="11"/>
                  </a:cubicBezTo>
                  <a:cubicBezTo>
                    <a:pt x="48" y="12"/>
                    <a:pt x="48" y="12"/>
                    <a:pt x="48" y="12"/>
                  </a:cubicBezTo>
                  <a:cubicBezTo>
                    <a:pt x="36" y="23"/>
                    <a:pt x="19" y="25"/>
                    <a:pt x="11"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08">
              <a:extLst>
                <a:ext uri="{FF2B5EF4-FFF2-40B4-BE49-F238E27FC236}">
                  <a16:creationId xmlns:a16="http://schemas.microsoft.com/office/drawing/2014/main" id="{BE1ECAA8-BA3E-4B5E-8A3F-74EB86CDCB61}"/>
                </a:ext>
              </a:extLst>
            </p:cNvPr>
            <p:cNvSpPr/>
            <p:nvPr/>
          </p:nvSpPr>
          <p:spPr bwMode="auto">
            <a:xfrm>
              <a:off x="8332" y="5509"/>
              <a:ext cx="993" cy="615"/>
            </a:xfrm>
            <a:custGeom>
              <a:avLst/>
              <a:gdLst>
                <a:gd name="T0" fmla="*/ 84 w 168"/>
                <a:gd name="T1" fmla="*/ 104 h 104"/>
                <a:gd name="T2" fmla="*/ 10 w 168"/>
                <a:gd name="T3" fmla="*/ 64 h 104"/>
                <a:gd name="T4" fmla="*/ 9 w 168"/>
                <a:gd name="T5" fmla="*/ 63 h 104"/>
                <a:gd name="T6" fmla="*/ 0 w 168"/>
                <a:gd name="T7" fmla="*/ 4 h 104"/>
                <a:gd name="T8" fmla="*/ 0 w 168"/>
                <a:gd name="T9" fmla="*/ 4 h 104"/>
                <a:gd name="T10" fmla="*/ 4 w 168"/>
                <a:gd name="T11" fmla="*/ 0 h 104"/>
                <a:gd name="T12" fmla="*/ 4 w 168"/>
                <a:gd name="T13" fmla="*/ 0 h 104"/>
                <a:gd name="T14" fmla="*/ 8 w 168"/>
                <a:gd name="T15" fmla="*/ 4 h 104"/>
                <a:gd name="T16" fmla="*/ 17 w 168"/>
                <a:gd name="T17" fmla="*/ 8 h 104"/>
                <a:gd name="T18" fmla="*/ 15 w 168"/>
                <a:gd name="T19" fmla="*/ 16 h 104"/>
                <a:gd name="T20" fmla="*/ 8 w 168"/>
                <a:gd name="T21" fmla="*/ 14 h 104"/>
                <a:gd name="T22" fmla="*/ 15 w 168"/>
                <a:gd name="T23" fmla="*/ 57 h 104"/>
                <a:gd name="T24" fmla="*/ 16 w 168"/>
                <a:gd name="T25" fmla="*/ 58 h 104"/>
                <a:gd name="T26" fmla="*/ 84 w 168"/>
                <a:gd name="T27" fmla="*/ 96 h 104"/>
                <a:gd name="T28" fmla="*/ 152 w 168"/>
                <a:gd name="T29" fmla="*/ 58 h 104"/>
                <a:gd name="T30" fmla="*/ 153 w 168"/>
                <a:gd name="T31" fmla="*/ 57 h 104"/>
                <a:gd name="T32" fmla="*/ 160 w 168"/>
                <a:gd name="T33" fmla="*/ 14 h 104"/>
                <a:gd name="T34" fmla="*/ 153 w 168"/>
                <a:gd name="T35" fmla="*/ 16 h 104"/>
                <a:gd name="T36" fmla="*/ 151 w 168"/>
                <a:gd name="T37" fmla="*/ 8 h 104"/>
                <a:gd name="T38" fmla="*/ 160 w 168"/>
                <a:gd name="T39" fmla="*/ 4 h 104"/>
                <a:gd name="T40" fmla="*/ 164 w 168"/>
                <a:gd name="T41" fmla="*/ 0 h 104"/>
                <a:gd name="T42" fmla="*/ 164 w 168"/>
                <a:gd name="T43" fmla="*/ 0 h 104"/>
                <a:gd name="T44" fmla="*/ 168 w 168"/>
                <a:gd name="T45" fmla="*/ 4 h 104"/>
                <a:gd name="T46" fmla="*/ 168 w 168"/>
                <a:gd name="T47" fmla="*/ 4 h 104"/>
                <a:gd name="T48" fmla="*/ 159 w 168"/>
                <a:gd name="T49" fmla="*/ 63 h 104"/>
                <a:gd name="T50" fmla="*/ 158 w 168"/>
                <a:gd name="T51" fmla="*/ 64 h 104"/>
                <a:gd name="T52" fmla="*/ 84 w 168"/>
                <a:gd name="T5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8" h="104">
                  <a:moveTo>
                    <a:pt x="84" y="104"/>
                  </a:moveTo>
                  <a:cubicBezTo>
                    <a:pt x="58" y="104"/>
                    <a:pt x="33" y="90"/>
                    <a:pt x="10" y="64"/>
                  </a:cubicBezTo>
                  <a:cubicBezTo>
                    <a:pt x="9" y="63"/>
                    <a:pt x="9" y="63"/>
                    <a:pt x="9" y="63"/>
                  </a:cubicBezTo>
                  <a:cubicBezTo>
                    <a:pt x="2" y="55"/>
                    <a:pt x="0" y="16"/>
                    <a:pt x="0" y="4"/>
                  </a:cubicBezTo>
                  <a:cubicBezTo>
                    <a:pt x="0" y="4"/>
                    <a:pt x="0" y="4"/>
                    <a:pt x="0" y="4"/>
                  </a:cubicBezTo>
                  <a:cubicBezTo>
                    <a:pt x="0" y="2"/>
                    <a:pt x="2" y="0"/>
                    <a:pt x="4" y="0"/>
                  </a:cubicBezTo>
                  <a:cubicBezTo>
                    <a:pt x="4" y="0"/>
                    <a:pt x="4" y="0"/>
                    <a:pt x="4" y="0"/>
                  </a:cubicBezTo>
                  <a:cubicBezTo>
                    <a:pt x="6" y="0"/>
                    <a:pt x="8" y="2"/>
                    <a:pt x="8" y="4"/>
                  </a:cubicBezTo>
                  <a:cubicBezTo>
                    <a:pt x="8" y="4"/>
                    <a:pt x="10" y="7"/>
                    <a:pt x="17" y="8"/>
                  </a:cubicBezTo>
                  <a:cubicBezTo>
                    <a:pt x="15" y="16"/>
                    <a:pt x="15" y="16"/>
                    <a:pt x="15" y="16"/>
                  </a:cubicBezTo>
                  <a:cubicBezTo>
                    <a:pt x="12" y="15"/>
                    <a:pt x="10" y="14"/>
                    <a:pt x="8" y="14"/>
                  </a:cubicBezTo>
                  <a:cubicBezTo>
                    <a:pt x="10" y="34"/>
                    <a:pt x="12" y="54"/>
                    <a:pt x="15" y="57"/>
                  </a:cubicBezTo>
                  <a:cubicBezTo>
                    <a:pt x="16" y="58"/>
                    <a:pt x="16" y="58"/>
                    <a:pt x="16" y="58"/>
                  </a:cubicBezTo>
                  <a:cubicBezTo>
                    <a:pt x="37" y="83"/>
                    <a:pt x="60" y="96"/>
                    <a:pt x="84" y="96"/>
                  </a:cubicBezTo>
                  <a:cubicBezTo>
                    <a:pt x="108" y="96"/>
                    <a:pt x="131" y="83"/>
                    <a:pt x="152" y="58"/>
                  </a:cubicBezTo>
                  <a:cubicBezTo>
                    <a:pt x="153" y="57"/>
                    <a:pt x="153" y="57"/>
                    <a:pt x="153" y="57"/>
                  </a:cubicBezTo>
                  <a:cubicBezTo>
                    <a:pt x="156" y="54"/>
                    <a:pt x="158" y="34"/>
                    <a:pt x="160" y="14"/>
                  </a:cubicBezTo>
                  <a:cubicBezTo>
                    <a:pt x="158" y="14"/>
                    <a:pt x="156" y="15"/>
                    <a:pt x="153" y="16"/>
                  </a:cubicBezTo>
                  <a:cubicBezTo>
                    <a:pt x="151" y="8"/>
                    <a:pt x="151" y="8"/>
                    <a:pt x="151" y="8"/>
                  </a:cubicBezTo>
                  <a:cubicBezTo>
                    <a:pt x="158" y="7"/>
                    <a:pt x="160" y="4"/>
                    <a:pt x="160" y="4"/>
                  </a:cubicBezTo>
                  <a:cubicBezTo>
                    <a:pt x="160" y="2"/>
                    <a:pt x="162" y="0"/>
                    <a:pt x="164" y="0"/>
                  </a:cubicBezTo>
                  <a:cubicBezTo>
                    <a:pt x="164" y="0"/>
                    <a:pt x="164" y="0"/>
                    <a:pt x="164" y="0"/>
                  </a:cubicBezTo>
                  <a:cubicBezTo>
                    <a:pt x="166" y="0"/>
                    <a:pt x="168" y="2"/>
                    <a:pt x="168" y="4"/>
                  </a:cubicBezTo>
                  <a:cubicBezTo>
                    <a:pt x="168" y="4"/>
                    <a:pt x="168" y="4"/>
                    <a:pt x="168" y="4"/>
                  </a:cubicBezTo>
                  <a:cubicBezTo>
                    <a:pt x="168" y="16"/>
                    <a:pt x="166" y="55"/>
                    <a:pt x="159" y="63"/>
                  </a:cubicBezTo>
                  <a:cubicBezTo>
                    <a:pt x="158" y="64"/>
                    <a:pt x="158" y="64"/>
                    <a:pt x="158" y="64"/>
                  </a:cubicBezTo>
                  <a:cubicBezTo>
                    <a:pt x="135" y="90"/>
                    <a:pt x="110" y="104"/>
                    <a:pt x="84" y="10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7" name="Freeform 309">
              <a:extLst>
                <a:ext uri="{FF2B5EF4-FFF2-40B4-BE49-F238E27FC236}">
                  <a16:creationId xmlns:a16="http://schemas.microsoft.com/office/drawing/2014/main" id="{34D3E777-CDD9-4371-9581-73267F3C7A2E}"/>
                </a:ext>
              </a:extLst>
            </p:cNvPr>
            <p:cNvSpPr/>
            <p:nvPr/>
          </p:nvSpPr>
          <p:spPr bwMode="auto">
            <a:xfrm>
              <a:off x="8687" y="5839"/>
              <a:ext cx="308" cy="95"/>
            </a:xfrm>
            <a:custGeom>
              <a:avLst/>
              <a:gdLst>
                <a:gd name="T0" fmla="*/ 48 w 52"/>
                <a:gd name="T1" fmla="*/ 16 h 16"/>
                <a:gd name="T2" fmla="*/ 45 w 52"/>
                <a:gd name="T3" fmla="*/ 15 h 16"/>
                <a:gd name="T4" fmla="*/ 38 w 52"/>
                <a:gd name="T5" fmla="*/ 8 h 16"/>
                <a:gd name="T6" fmla="*/ 14 w 52"/>
                <a:gd name="T7" fmla="*/ 8 h 16"/>
                <a:gd name="T8" fmla="*/ 7 w 52"/>
                <a:gd name="T9" fmla="*/ 15 h 16"/>
                <a:gd name="T10" fmla="*/ 1 w 52"/>
                <a:gd name="T11" fmla="*/ 15 h 16"/>
                <a:gd name="T12" fmla="*/ 1 w 52"/>
                <a:gd name="T13" fmla="*/ 9 h 16"/>
                <a:gd name="T14" fmla="*/ 9 w 52"/>
                <a:gd name="T15" fmla="*/ 1 h 16"/>
                <a:gd name="T16" fmla="*/ 12 w 52"/>
                <a:gd name="T17" fmla="*/ 0 h 16"/>
                <a:gd name="T18" fmla="*/ 40 w 52"/>
                <a:gd name="T19" fmla="*/ 0 h 16"/>
                <a:gd name="T20" fmla="*/ 43 w 52"/>
                <a:gd name="T21" fmla="*/ 1 h 16"/>
                <a:gd name="T22" fmla="*/ 51 w 52"/>
                <a:gd name="T23" fmla="*/ 9 h 16"/>
                <a:gd name="T24" fmla="*/ 51 w 52"/>
                <a:gd name="T25" fmla="*/ 15 h 16"/>
                <a:gd name="T26" fmla="*/ 48 w 52"/>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2" h="16">
                  <a:moveTo>
                    <a:pt x="48" y="16"/>
                  </a:moveTo>
                  <a:cubicBezTo>
                    <a:pt x="47" y="16"/>
                    <a:pt x="46" y="16"/>
                    <a:pt x="45" y="15"/>
                  </a:cubicBezTo>
                  <a:cubicBezTo>
                    <a:pt x="38" y="8"/>
                    <a:pt x="38" y="8"/>
                    <a:pt x="38" y="8"/>
                  </a:cubicBezTo>
                  <a:cubicBezTo>
                    <a:pt x="14" y="8"/>
                    <a:pt x="14" y="8"/>
                    <a:pt x="14" y="8"/>
                  </a:cubicBezTo>
                  <a:cubicBezTo>
                    <a:pt x="7" y="15"/>
                    <a:pt x="7" y="15"/>
                    <a:pt x="7" y="15"/>
                  </a:cubicBezTo>
                  <a:cubicBezTo>
                    <a:pt x="5" y="16"/>
                    <a:pt x="3" y="16"/>
                    <a:pt x="1" y="15"/>
                  </a:cubicBezTo>
                  <a:cubicBezTo>
                    <a:pt x="0" y="13"/>
                    <a:pt x="0" y="11"/>
                    <a:pt x="1" y="9"/>
                  </a:cubicBezTo>
                  <a:cubicBezTo>
                    <a:pt x="9" y="1"/>
                    <a:pt x="9" y="1"/>
                    <a:pt x="9" y="1"/>
                  </a:cubicBezTo>
                  <a:cubicBezTo>
                    <a:pt x="10" y="0"/>
                    <a:pt x="11" y="0"/>
                    <a:pt x="12" y="0"/>
                  </a:cubicBezTo>
                  <a:cubicBezTo>
                    <a:pt x="40" y="0"/>
                    <a:pt x="40" y="0"/>
                    <a:pt x="40" y="0"/>
                  </a:cubicBezTo>
                  <a:cubicBezTo>
                    <a:pt x="41" y="0"/>
                    <a:pt x="42" y="0"/>
                    <a:pt x="43" y="1"/>
                  </a:cubicBezTo>
                  <a:cubicBezTo>
                    <a:pt x="51" y="9"/>
                    <a:pt x="51" y="9"/>
                    <a:pt x="51" y="9"/>
                  </a:cubicBezTo>
                  <a:cubicBezTo>
                    <a:pt x="52" y="11"/>
                    <a:pt x="52" y="13"/>
                    <a:pt x="51" y="15"/>
                  </a:cubicBezTo>
                  <a:cubicBezTo>
                    <a:pt x="50" y="16"/>
                    <a:pt x="49" y="16"/>
                    <a:pt x="48"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grpSp>
        <p:nvGrpSpPr>
          <p:cNvPr id="28" name="组合 27">
            <a:extLst>
              <a:ext uri="{FF2B5EF4-FFF2-40B4-BE49-F238E27FC236}">
                <a16:creationId xmlns:a16="http://schemas.microsoft.com/office/drawing/2014/main" id="{BE74CBAE-A199-49E0-9996-5125D1B0D393}"/>
              </a:ext>
            </a:extLst>
          </p:cNvPr>
          <p:cNvGrpSpPr/>
          <p:nvPr/>
        </p:nvGrpSpPr>
        <p:grpSpPr>
          <a:xfrm>
            <a:off x="7928524" y="1887321"/>
            <a:ext cx="3338830" cy="992505"/>
            <a:chOff x="11445" y="685"/>
            <a:chExt cx="5258" cy="1563"/>
          </a:xfrm>
        </p:grpSpPr>
        <p:sp>
          <p:nvSpPr>
            <p:cNvPr id="29" name="文本框 28">
              <a:extLst>
                <a:ext uri="{FF2B5EF4-FFF2-40B4-BE49-F238E27FC236}">
                  <a16:creationId xmlns:a16="http://schemas.microsoft.com/office/drawing/2014/main" id="{200A1B07-E12B-4734-ABAC-F8B356D3B62F}"/>
                </a:ext>
              </a:extLst>
            </p:cNvPr>
            <p:cNvSpPr txBox="1"/>
            <p:nvPr/>
          </p:nvSpPr>
          <p:spPr>
            <a:xfrm>
              <a:off x="11445" y="1182"/>
              <a:ext cx="5258" cy="1066"/>
            </a:xfrm>
            <a:prstGeom prst="rect">
              <a:avLst/>
            </a:prstGeom>
            <a:noFill/>
          </p:spPr>
          <p:txBody>
            <a:bodyPr wrap="square" rtlCol="0" anchor="t">
              <a:spAutoFit/>
            </a:bodyPr>
            <a:lstStyle/>
            <a:p>
              <a:pPr fontAlgn="auto">
                <a:lnSpc>
                  <a:spcPct val="130000"/>
                </a:lnSpc>
              </a:pPr>
              <a:r>
                <a:rPr lang="zh-CN" altLang="en-US" sz="1000" dirty="0">
                  <a:solidFill>
                    <a:srgbClr val="AA9CA1"/>
                  </a:solidFill>
                  <a:latin typeface="+mj-lt"/>
                  <a:ea typeface="思源黑体 CN Light" panose="020B0300000000000000" charset="-122"/>
                  <a:cs typeface="+mj-lt"/>
                </a:rPr>
                <a:t>I walked through many mountains, walked through many waters, and knew many people. The only thing that </a:t>
              </a:r>
              <a:r>
                <a:rPr lang="zh-CN" altLang="en-US" sz="1000">
                  <a:solidFill>
                    <a:srgbClr val="AA9CA1"/>
                  </a:solidFill>
                  <a:latin typeface="+mj-lt"/>
                  <a:ea typeface="思源黑体 CN Light" panose="020B0300000000000000" charset="-122"/>
                  <a:cs typeface="+mj-lt"/>
                </a:rPr>
                <a:t>really makes</a:t>
              </a:r>
              <a:endParaRPr lang="zh-CN" altLang="en-US" sz="1000" dirty="0">
                <a:solidFill>
                  <a:srgbClr val="AA9CA1"/>
                </a:solidFill>
                <a:latin typeface="+mj-lt"/>
                <a:ea typeface="思源黑体 CN Light" panose="020B0300000000000000" charset="-122"/>
                <a:cs typeface="+mj-lt"/>
              </a:endParaRPr>
            </a:p>
          </p:txBody>
        </p:sp>
        <p:sp>
          <p:nvSpPr>
            <p:cNvPr id="30" name="文本框 29">
              <a:extLst>
                <a:ext uri="{FF2B5EF4-FFF2-40B4-BE49-F238E27FC236}">
                  <a16:creationId xmlns:a16="http://schemas.microsoft.com/office/drawing/2014/main" id="{58E35749-487E-4528-B831-B04BE2DF999A}"/>
                </a:ext>
              </a:extLst>
            </p:cNvPr>
            <p:cNvSpPr txBox="1"/>
            <p:nvPr/>
          </p:nvSpPr>
          <p:spPr>
            <a:xfrm>
              <a:off x="11445" y="685"/>
              <a:ext cx="3348" cy="531"/>
            </a:xfrm>
            <a:prstGeom prst="rect">
              <a:avLst/>
            </a:prstGeom>
            <a:noFill/>
          </p:spPr>
          <p:txBody>
            <a:bodyPr wrap="square" rtlCol="0">
              <a:spAutoFit/>
            </a:bodyPr>
            <a:lstStyle/>
            <a:p>
              <a:r>
                <a:rPr lang="zh-CN" altLang="en-US" sz="1600" dirty="0">
                  <a:solidFill>
                    <a:srgbClr val="AA9CA1"/>
                  </a:solidFill>
                  <a:latin typeface="思源黑体 CN Light" panose="020B0300000000000000" charset="-122"/>
                  <a:ea typeface="思源黑体 CN Light" panose="020B0300000000000000" charset="-122"/>
                </a:rPr>
                <a:t>添加此处原有标题</a:t>
              </a:r>
            </a:p>
          </p:txBody>
        </p:sp>
      </p:grpSp>
      <p:grpSp>
        <p:nvGrpSpPr>
          <p:cNvPr id="31" name="组合 30">
            <a:extLst>
              <a:ext uri="{FF2B5EF4-FFF2-40B4-BE49-F238E27FC236}">
                <a16:creationId xmlns:a16="http://schemas.microsoft.com/office/drawing/2014/main" id="{0B6395CC-1260-4DC2-83B9-7490F8BE0D0E}"/>
              </a:ext>
            </a:extLst>
          </p:cNvPr>
          <p:cNvGrpSpPr/>
          <p:nvPr/>
        </p:nvGrpSpPr>
        <p:grpSpPr>
          <a:xfrm>
            <a:off x="7928524" y="3680904"/>
            <a:ext cx="3338830" cy="992505"/>
            <a:chOff x="11445" y="685"/>
            <a:chExt cx="5258" cy="1563"/>
          </a:xfrm>
        </p:grpSpPr>
        <p:sp>
          <p:nvSpPr>
            <p:cNvPr id="32" name="文本框 31">
              <a:extLst>
                <a:ext uri="{FF2B5EF4-FFF2-40B4-BE49-F238E27FC236}">
                  <a16:creationId xmlns:a16="http://schemas.microsoft.com/office/drawing/2014/main" id="{8AE91C68-E03D-4A60-9DB2-B8C5EBC4DC52}"/>
                </a:ext>
              </a:extLst>
            </p:cNvPr>
            <p:cNvSpPr txBox="1"/>
            <p:nvPr/>
          </p:nvSpPr>
          <p:spPr>
            <a:xfrm>
              <a:off x="11445" y="1182"/>
              <a:ext cx="5258" cy="1066"/>
            </a:xfrm>
            <a:prstGeom prst="rect">
              <a:avLst/>
            </a:prstGeom>
            <a:noFill/>
          </p:spPr>
          <p:txBody>
            <a:bodyPr wrap="square" rtlCol="0" anchor="t">
              <a:spAutoFit/>
            </a:bodyPr>
            <a:lstStyle/>
            <a:p>
              <a:pPr fontAlgn="auto">
                <a:lnSpc>
                  <a:spcPct val="130000"/>
                </a:lnSpc>
              </a:pPr>
              <a:r>
                <a:rPr lang="zh-CN" altLang="en-US" sz="1000" dirty="0">
                  <a:solidFill>
                    <a:srgbClr val="AA9CA1"/>
                  </a:solidFill>
                  <a:latin typeface="+mj-lt"/>
                  <a:ea typeface="思源黑体 CN Light" panose="020B0300000000000000" charset="-122"/>
                  <a:cs typeface="+mj-lt"/>
                </a:rPr>
                <a:t>I walked through many mountains, walked through many waters, and knew many people. The only thing that </a:t>
              </a:r>
              <a:r>
                <a:rPr lang="zh-CN" altLang="en-US" sz="1000">
                  <a:solidFill>
                    <a:srgbClr val="AA9CA1"/>
                  </a:solidFill>
                  <a:latin typeface="+mj-lt"/>
                  <a:ea typeface="思源黑体 CN Light" panose="020B0300000000000000" charset="-122"/>
                  <a:cs typeface="+mj-lt"/>
                </a:rPr>
                <a:t>really makes</a:t>
              </a:r>
              <a:endParaRPr lang="zh-CN" altLang="en-US" sz="1000" dirty="0">
                <a:solidFill>
                  <a:srgbClr val="AA9CA1"/>
                </a:solidFill>
                <a:latin typeface="+mj-lt"/>
                <a:ea typeface="思源黑体 CN Light" panose="020B0300000000000000" charset="-122"/>
                <a:cs typeface="+mj-lt"/>
              </a:endParaRPr>
            </a:p>
          </p:txBody>
        </p:sp>
        <p:sp>
          <p:nvSpPr>
            <p:cNvPr id="33" name="文本框 32">
              <a:extLst>
                <a:ext uri="{FF2B5EF4-FFF2-40B4-BE49-F238E27FC236}">
                  <a16:creationId xmlns:a16="http://schemas.microsoft.com/office/drawing/2014/main" id="{2D1BDDE5-EA88-4A2F-BEE9-95CDA7F81DF1}"/>
                </a:ext>
              </a:extLst>
            </p:cNvPr>
            <p:cNvSpPr txBox="1"/>
            <p:nvPr/>
          </p:nvSpPr>
          <p:spPr>
            <a:xfrm>
              <a:off x="11445" y="685"/>
              <a:ext cx="3348" cy="531"/>
            </a:xfrm>
            <a:prstGeom prst="rect">
              <a:avLst/>
            </a:prstGeom>
            <a:noFill/>
          </p:spPr>
          <p:txBody>
            <a:bodyPr wrap="square" rtlCol="0">
              <a:spAutoFit/>
            </a:bodyPr>
            <a:lstStyle/>
            <a:p>
              <a:r>
                <a:rPr lang="zh-CN" altLang="en-US" sz="1600" dirty="0">
                  <a:solidFill>
                    <a:srgbClr val="AA9CA1"/>
                  </a:solidFill>
                  <a:latin typeface="思源黑体 CN Light" panose="020B0300000000000000" charset="-122"/>
                  <a:ea typeface="思源黑体 CN Light" panose="020B0300000000000000" charset="-122"/>
                </a:rPr>
                <a:t>添加此处原有标题</a:t>
              </a:r>
            </a:p>
          </p:txBody>
        </p:sp>
      </p:grpSp>
      <p:grpSp>
        <p:nvGrpSpPr>
          <p:cNvPr id="34" name="组合 33">
            <a:extLst>
              <a:ext uri="{FF2B5EF4-FFF2-40B4-BE49-F238E27FC236}">
                <a16:creationId xmlns:a16="http://schemas.microsoft.com/office/drawing/2014/main" id="{C56B9903-5CBA-4E88-95C1-E0A469CEC637}"/>
              </a:ext>
            </a:extLst>
          </p:cNvPr>
          <p:cNvGrpSpPr/>
          <p:nvPr/>
        </p:nvGrpSpPr>
        <p:grpSpPr>
          <a:xfrm>
            <a:off x="7997242" y="5137908"/>
            <a:ext cx="3338830" cy="992505"/>
            <a:chOff x="11445" y="685"/>
            <a:chExt cx="5258" cy="1563"/>
          </a:xfrm>
        </p:grpSpPr>
        <p:sp>
          <p:nvSpPr>
            <p:cNvPr id="35" name="文本框 34">
              <a:extLst>
                <a:ext uri="{FF2B5EF4-FFF2-40B4-BE49-F238E27FC236}">
                  <a16:creationId xmlns:a16="http://schemas.microsoft.com/office/drawing/2014/main" id="{43F06C29-0DE2-47CD-A604-9C43FABA20EA}"/>
                </a:ext>
              </a:extLst>
            </p:cNvPr>
            <p:cNvSpPr txBox="1"/>
            <p:nvPr/>
          </p:nvSpPr>
          <p:spPr>
            <a:xfrm>
              <a:off x="11445" y="1182"/>
              <a:ext cx="5258" cy="1066"/>
            </a:xfrm>
            <a:prstGeom prst="rect">
              <a:avLst/>
            </a:prstGeom>
            <a:noFill/>
          </p:spPr>
          <p:txBody>
            <a:bodyPr wrap="square" rtlCol="0" anchor="t">
              <a:spAutoFit/>
            </a:bodyPr>
            <a:lstStyle/>
            <a:p>
              <a:pPr fontAlgn="auto">
                <a:lnSpc>
                  <a:spcPct val="130000"/>
                </a:lnSpc>
              </a:pPr>
              <a:r>
                <a:rPr lang="zh-CN" altLang="en-US" sz="1000" dirty="0">
                  <a:solidFill>
                    <a:srgbClr val="AA9CA1"/>
                  </a:solidFill>
                  <a:latin typeface="+mj-lt"/>
                  <a:ea typeface="思源黑体 CN Light" panose="020B0300000000000000" charset="-122"/>
                  <a:cs typeface="+mj-lt"/>
                </a:rPr>
                <a:t>I walked through many mountains, walked through many waters, and knew many people. The only thing that </a:t>
              </a:r>
              <a:r>
                <a:rPr lang="zh-CN" altLang="en-US" sz="1000">
                  <a:solidFill>
                    <a:srgbClr val="AA9CA1"/>
                  </a:solidFill>
                  <a:latin typeface="+mj-lt"/>
                  <a:ea typeface="思源黑体 CN Light" panose="020B0300000000000000" charset="-122"/>
                  <a:cs typeface="+mj-lt"/>
                </a:rPr>
                <a:t>really makes</a:t>
              </a:r>
              <a:endParaRPr lang="zh-CN" altLang="en-US" sz="1000" dirty="0">
                <a:solidFill>
                  <a:srgbClr val="AA9CA1"/>
                </a:solidFill>
                <a:latin typeface="+mj-lt"/>
                <a:ea typeface="思源黑体 CN Light" panose="020B0300000000000000" charset="-122"/>
                <a:cs typeface="+mj-lt"/>
              </a:endParaRPr>
            </a:p>
          </p:txBody>
        </p:sp>
        <p:sp>
          <p:nvSpPr>
            <p:cNvPr id="36" name="文本框 35">
              <a:extLst>
                <a:ext uri="{FF2B5EF4-FFF2-40B4-BE49-F238E27FC236}">
                  <a16:creationId xmlns:a16="http://schemas.microsoft.com/office/drawing/2014/main" id="{18006CDC-73C6-45DD-85F1-75BABB1F3369}"/>
                </a:ext>
              </a:extLst>
            </p:cNvPr>
            <p:cNvSpPr txBox="1"/>
            <p:nvPr/>
          </p:nvSpPr>
          <p:spPr>
            <a:xfrm>
              <a:off x="11445" y="685"/>
              <a:ext cx="3348" cy="531"/>
            </a:xfrm>
            <a:prstGeom prst="rect">
              <a:avLst/>
            </a:prstGeom>
            <a:noFill/>
          </p:spPr>
          <p:txBody>
            <a:bodyPr wrap="square" rtlCol="0">
              <a:spAutoFit/>
            </a:bodyPr>
            <a:lstStyle/>
            <a:p>
              <a:r>
                <a:rPr lang="zh-CN" altLang="en-US" sz="1600" dirty="0">
                  <a:solidFill>
                    <a:srgbClr val="AA9CA1"/>
                  </a:solidFill>
                  <a:latin typeface="思源黑体 CN Light" panose="020B0300000000000000" charset="-122"/>
                  <a:ea typeface="思源黑体 CN Light" panose="020B0300000000000000" charset="-122"/>
                </a:rPr>
                <a:t>添加此处原有标题</a:t>
              </a:r>
            </a:p>
          </p:txBody>
        </p:sp>
      </p:grpSp>
    </p:spTree>
    <p:extLst>
      <p:ext uri="{BB962C8B-B14F-4D97-AF65-F5344CB8AC3E}">
        <p14:creationId xmlns:p14="http://schemas.microsoft.com/office/powerpoint/2010/main" val="59241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60F972BC-F7CD-416C-B073-444ACC5A515B}"/>
              </a:ext>
            </a:extLst>
          </p:cNvPr>
          <p:cNvSpPr/>
          <p:nvPr/>
        </p:nvSpPr>
        <p:spPr>
          <a:xfrm>
            <a:off x="10926305" y="0"/>
            <a:ext cx="1265687" cy="6858000"/>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0B15F34-8320-4663-AEAF-CD608430DFFF}"/>
              </a:ext>
            </a:extLst>
          </p:cNvPr>
          <p:cNvSpPr/>
          <p:nvPr/>
        </p:nvSpPr>
        <p:spPr>
          <a:xfrm>
            <a:off x="7687163" y="1131376"/>
            <a:ext cx="3828056" cy="4773478"/>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8">
            <a:extLst>
              <a:ext uri="{FF2B5EF4-FFF2-40B4-BE49-F238E27FC236}">
                <a16:creationId xmlns:a16="http://schemas.microsoft.com/office/drawing/2014/main" id="{EAC4C8C3-4C99-4C7B-A6D3-02500A8DD050}"/>
              </a:ext>
            </a:extLst>
          </p:cNvPr>
          <p:cNvSpPr txBox="1"/>
          <p:nvPr/>
        </p:nvSpPr>
        <p:spPr>
          <a:xfrm>
            <a:off x="2044224" y="1131376"/>
            <a:ext cx="5315918" cy="1340175"/>
          </a:xfrm>
          <a:prstGeom prst="rect">
            <a:avLst/>
          </a:prstGeom>
          <a:noFill/>
        </p:spPr>
        <p:txBody>
          <a:bodyPr wrap="square" rtlCol="0">
            <a:spAutoFit/>
          </a:bodyPr>
          <a:lstStyle/>
          <a:p>
            <a:pPr>
              <a:lnSpc>
                <a:spcPct val="200000"/>
              </a:lnSpc>
            </a:pPr>
            <a:r>
              <a:rPr lang="zh-CN" altLang="en-US" sz="105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MOMENTI WALKED THROUGH MANY MOUNTAINS, WALKED THROUGH MANY WATERS, AND KNEW MANY PEOPLE. THE ONLY THING THAT</a:t>
            </a:r>
            <a:endParaRPr lang="zh-CN" altLang="en-US" sz="1050" dirty="0">
              <a:solidFill>
                <a:srgbClr val="CCBFBC"/>
              </a:solidFill>
              <a:ea typeface="思源黑体 CN Light" panose="020B0300000000000000" charset="-122"/>
              <a:cs typeface="+mj-lt"/>
            </a:endParaRPr>
          </a:p>
        </p:txBody>
      </p:sp>
      <p:sp>
        <p:nvSpPr>
          <p:cNvPr id="10" name="Google Shape;261;p43">
            <a:extLst>
              <a:ext uri="{FF2B5EF4-FFF2-40B4-BE49-F238E27FC236}">
                <a16:creationId xmlns:a16="http://schemas.microsoft.com/office/drawing/2014/main" id="{B1BEB697-AD8A-4B1B-B1D9-6C4A541CD28E}"/>
              </a:ext>
            </a:extLst>
          </p:cNvPr>
          <p:cNvSpPr txBox="1"/>
          <p:nvPr/>
        </p:nvSpPr>
        <p:spPr>
          <a:xfrm>
            <a:off x="2081651" y="2774295"/>
            <a:ext cx="5197008" cy="148764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grpSp>
        <p:nvGrpSpPr>
          <p:cNvPr id="5" name="组合 4">
            <a:extLst>
              <a:ext uri="{FF2B5EF4-FFF2-40B4-BE49-F238E27FC236}">
                <a16:creationId xmlns:a16="http://schemas.microsoft.com/office/drawing/2014/main" id="{7E717F6C-A9E0-4929-B485-F618DE998949}"/>
              </a:ext>
            </a:extLst>
          </p:cNvPr>
          <p:cNvGrpSpPr/>
          <p:nvPr/>
        </p:nvGrpSpPr>
        <p:grpSpPr>
          <a:xfrm>
            <a:off x="2110297" y="4739150"/>
            <a:ext cx="2522613" cy="984994"/>
            <a:chOff x="1781594" y="3182751"/>
            <a:chExt cx="2522613" cy="984994"/>
          </a:xfrm>
        </p:grpSpPr>
        <p:sp>
          <p:nvSpPr>
            <p:cNvPr id="13" name="TextBox 17">
              <a:extLst>
                <a:ext uri="{FF2B5EF4-FFF2-40B4-BE49-F238E27FC236}">
                  <a16:creationId xmlns:a16="http://schemas.microsoft.com/office/drawing/2014/main" id="{6FED7C2D-90AC-45E5-A78F-C536FF352EA6}"/>
                </a:ext>
              </a:extLst>
            </p:cNvPr>
            <p:cNvSpPr txBox="1"/>
            <p:nvPr/>
          </p:nvSpPr>
          <p:spPr>
            <a:xfrm>
              <a:off x="1781594" y="3182751"/>
              <a:ext cx="2144264"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01</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14" name="TextBox 18">
              <a:extLst>
                <a:ext uri="{FF2B5EF4-FFF2-40B4-BE49-F238E27FC236}">
                  <a16:creationId xmlns:a16="http://schemas.microsoft.com/office/drawing/2014/main" id="{4E7B62FD-D93C-4654-A3EE-95D5A85BDB6C}"/>
                </a:ext>
              </a:extLst>
            </p:cNvPr>
            <p:cNvSpPr txBox="1"/>
            <p:nvPr/>
          </p:nvSpPr>
          <p:spPr>
            <a:xfrm>
              <a:off x="1781594" y="3607912"/>
              <a:ext cx="2522613"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15" name="组合 14">
            <a:extLst>
              <a:ext uri="{FF2B5EF4-FFF2-40B4-BE49-F238E27FC236}">
                <a16:creationId xmlns:a16="http://schemas.microsoft.com/office/drawing/2014/main" id="{2A7BF532-596F-4392-8F4D-EA0496F5C13A}"/>
              </a:ext>
            </a:extLst>
          </p:cNvPr>
          <p:cNvGrpSpPr/>
          <p:nvPr/>
        </p:nvGrpSpPr>
        <p:grpSpPr>
          <a:xfrm>
            <a:off x="5001039" y="4673825"/>
            <a:ext cx="2522613" cy="984994"/>
            <a:chOff x="1781594" y="3182751"/>
            <a:chExt cx="2522613" cy="984994"/>
          </a:xfrm>
        </p:grpSpPr>
        <p:sp>
          <p:nvSpPr>
            <p:cNvPr id="16" name="TextBox 17">
              <a:extLst>
                <a:ext uri="{FF2B5EF4-FFF2-40B4-BE49-F238E27FC236}">
                  <a16:creationId xmlns:a16="http://schemas.microsoft.com/office/drawing/2014/main" id="{CD4EAED6-10A5-48B9-982F-23E05AA435FF}"/>
                </a:ext>
              </a:extLst>
            </p:cNvPr>
            <p:cNvSpPr txBox="1"/>
            <p:nvPr/>
          </p:nvSpPr>
          <p:spPr>
            <a:xfrm>
              <a:off x="1781594" y="3182751"/>
              <a:ext cx="2144264"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02</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17" name="TextBox 18">
              <a:extLst>
                <a:ext uri="{FF2B5EF4-FFF2-40B4-BE49-F238E27FC236}">
                  <a16:creationId xmlns:a16="http://schemas.microsoft.com/office/drawing/2014/main" id="{6EA49334-1E72-425E-9531-87086B23151A}"/>
                </a:ext>
              </a:extLst>
            </p:cNvPr>
            <p:cNvSpPr txBox="1"/>
            <p:nvPr/>
          </p:nvSpPr>
          <p:spPr>
            <a:xfrm>
              <a:off x="1781594" y="3607912"/>
              <a:ext cx="2522613"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Tree>
    <p:extLst>
      <p:ext uri="{BB962C8B-B14F-4D97-AF65-F5344CB8AC3E}">
        <p14:creationId xmlns:p14="http://schemas.microsoft.com/office/powerpoint/2010/main" val="566040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D1BA3607-847E-4072-BC19-89CECCB73239}"/>
              </a:ext>
            </a:extLst>
          </p:cNvPr>
          <p:cNvSpPr/>
          <p:nvPr/>
        </p:nvSpPr>
        <p:spPr>
          <a:xfrm>
            <a:off x="6925125" y="438786"/>
            <a:ext cx="4230151" cy="5980428"/>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3" name="文本框 12">
            <a:extLst>
              <a:ext uri="{FF2B5EF4-FFF2-40B4-BE49-F238E27FC236}">
                <a16:creationId xmlns:a16="http://schemas.microsoft.com/office/drawing/2014/main" id="{E241811D-F406-4B43-95A8-99DA1B15ACEC}"/>
              </a:ext>
            </a:extLst>
          </p:cNvPr>
          <p:cNvSpPr txBox="1"/>
          <p:nvPr/>
        </p:nvSpPr>
        <p:spPr>
          <a:xfrm>
            <a:off x="1859334" y="2690945"/>
            <a:ext cx="4381285" cy="1938992"/>
          </a:xfrm>
          <a:prstGeom prst="rect">
            <a:avLst/>
          </a:prstGeom>
          <a:noFill/>
        </p:spPr>
        <p:txBody>
          <a:bodyPr wrap="square" rtlCol="0">
            <a:spAutoFit/>
          </a:bodyPr>
          <a:lstStyle/>
          <a:p>
            <a:r>
              <a:rPr lang="en-US" altLang="zh-CN" sz="6000">
                <a:solidFill>
                  <a:srgbClr val="CCBFBC"/>
                </a:solidFill>
                <a:latin typeface="Bell MT" panose="02020503060305020303" pitchFamily="18" charset="0"/>
              </a:rPr>
              <a:t>THANK</a:t>
            </a:r>
          </a:p>
          <a:p>
            <a:r>
              <a:rPr lang="en-US" altLang="zh-CN" sz="6000">
                <a:solidFill>
                  <a:srgbClr val="CCBFBC"/>
                </a:solidFill>
                <a:latin typeface="Bell MT" panose="02020503060305020303" pitchFamily="18" charset="0"/>
              </a:rPr>
              <a:t>YOU</a:t>
            </a:r>
            <a:endParaRPr lang="zh-CN" altLang="en-US" sz="6000">
              <a:solidFill>
                <a:srgbClr val="CCBFBC"/>
              </a:solidFill>
              <a:latin typeface="Bell MT" panose="02020503060305020303" pitchFamily="18" charset="0"/>
            </a:endParaRPr>
          </a:p>
        </p:txBody>
      </p:sp>
      <p:sp>
        <p:nvSpPr>
          <p:cNvPr id="14" name="文本框 13">
            <a:extLst>
              <a:ext uri="{FF2B5EF4-FFF2-40B4-BE49-F238E27FC236}">
                <a16:creationId xmlns:a16="http://schemas.microsoft.com/office/drawing/2014/main" id="{AC0752B2-DF17-40ED-B7F9-EC4DA24F8E5E}"/>
              </a:ext>
            </a:extLst>
          </p:cNvPr>
          <p:cNvSpPr txBox="1"/>
          <p:nvPr/>
        </p:nvSpPr>
        <p:spPr>
          <a:xfrm>
            <a:off x="1913201" y="5162664"/>
            <a:ext cx="4273550" cy="683007"/>
          </a:xfrm>
          <a:prstGeom prst="rect">
            <a:avLst/>
          </a:prstGeom>
          <a:noFill/>
        </p:spPr>
        <p:txBody>
          <a:bodyPr wrap="square" rtlCol="0" anchor="t">
            <a:spAutoFit/>
          </a:bodyPr>
          <a:lstStyle/>
          <a:p>
            <a:pPr fontAlgn="auto">
              <a:lnSpc>
                <a:spcPct val="150000"/>
              </a:lnSpc>
            </a:pPr>
            <a:r>
              <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rPr>
              <a:t>I walked through many mountains, walked through many waters, and knew many people. The only thing that really makes me tempted is that you see me at the moment</a:t>
            </a:r>
            <a:r>
              <a:rPr lang="zh-CN" altLang="en-US" sz="900">
                <a:solidFill>
                  <a:srgbClr val="CCBFBC"/>
                </a:solidFill>
                <a:latin typeface="黑体-简" panose="02000000000000000000" pitchFamily="2" charset="-128"/>
                <a:ea typeface="黑体-简" panose="02000000000000000000" pitchFamily="2" charset="-128"/>
                <a:cs typeface="黑体-简" panose="02000000000000000000" pitchFamily="2" charset="-128"/>
              </a:rPr>
              <a:t>. </a:t>
            </a:r>
            <a:endPar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endParaRPr>
          </a:p>
        </p:txBody>
      </p:sp>
      <p:sp>
        <p:nvSpPr>
          <p:cNvPr id="15" name="文本框 14">
            <a:extLst>
              <a:ext uri="{FF2B5EF4-FFF2-40B4-BE49-F238E27FC236}">
                <a16:creationId xmlns:a16="http://schemas.microsoft.com/office/drawing/2014/main" id="{308A73CB-4284-4D29-88EE-7841E6D3DDAA}"/>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Tree>
    <p:extLst>
      <p:ext uri="{BB962C8B-B14F-4D97-AF65-F5344CB8AC3E}">
        <p14:creationId xmlns:p14="http://schemas.microsoft.com/office/powerpoint/2010/main" val="332067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grpSp>
        <p:nvGrpSpPr>
          <p:cNvPr id="5" name="组合 4">
            <a:extLst>
              <a:ext uri="{FF2B5EF4-FFF2-40B4-BE49-F238E27FC236}">
                <a16:creationId xmlns:a16="http://schemas.microsoft.com/office/drawing/2014/main" id="{67CBD491-62CA-45B9-9211-C4145EA77F0B}"/>
              </a:ext>
            </a:extLst>
          </p:cNvPr>
          <p:cNvGrpSpPr/>
          <p:nvPr/>
        </p:nvGrpSpPr>
        <p:grpSpPr>
          <a:xfrm>
            <a:off x="2033886" y="1281632"/>
            <a:ext cx="7153657" cy="4787233"/>
            <a:chOff x="2208055" y="1281632"/>
            <a:chExt cx="7153657" cy="4787233"/>
          </a:xfrm>
        </p:grpSpPr>
        <p:grpSp>
          <p:nvGrpSpPr>
            <p:cNvPr id="16" name="组合 15">
              <a:extLst>
                <a:ext uri="{FF2B5EF4-FFF2-40B4-BE49-F238E27FC236}">
                  <a16:creationId xmlns:a16="http://schemas.microsoft.com/office/drawing/2014/main" id="{327D7D0F-560B-49FA-BFE7-AC365CD1BD98}"/>
                </a:ext>
              </a:extLst>
            </p:cNvPr>
            <p:cNvGrpSpPr/>
            <p:nvPr/>
          </p:nvGrpSpPr>
          <p:grpSpPr>
            <a:xfrm>
              <a:off x="2208055" y="1281632"/>
              <a:ext cx="2690518" cy="984994"/>
              <a:chOff x="7767223" y="840849"/>
              <a:chExt cx="2775753" cy="984994"/>
            </a:xfrm>
          </p:grpSpPr>
          <p:sp>
            <p:nvSpPr>
              <p:cNvPr id="17" name="TextBox 17">
                <a:extLst>
                  <a:ext uri="{FF2B5EF4-FFF2-40B4-BE49-F238E27FC236}">
                    <a16:creationId xmlns:a16="http://schemas.microsoft.com/office/drawing/2014/main" id="{CD86E361-97F1-42B3-BEC5-8CD1DFB3C4C2}"/>
                  </a:ext>
                </a:extLst>
              </p:cNvPr>
              <p:cNvSpPr txBox="1"/>
              <p:nvPr/>
            </p:nvSpPr>
            <p:spPr>
              <a:xfrm>
                <a:off x="7767223" y="840849"/>
                <a:ext cx="2359437"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TEXT 01</a:t>
                </a:r>
              </a:p>
            </p:txBody>
          </p:sp>
          <p:sp>
            <p:nvSpPr>
              <p:cNvPr id="18" name="TextBox 18">
                <a:extLst>
                  <a:ext uri="{FF2B5EF4-FFF2-40B4-BE49-F238E27FC236}">
                    <a16:creationId xmlns:a16="http://schemas.microsoft.com/office/drawing/2014/main" id="{FEB06EFE-16A0-4ADC-8D8A-8008DA542468}"/>
                  </a:ext>
                </a:extLst>
              </p:cNvPr>
              <p:cNvSpPr txBox="1"/>
              <p:nvPr/>
            </p:nvSpPr>
            <p:spPr>
              <a:xfrm>
                <a:off x="7767223" y="1266010"/>
                <a:ext cx="2775753"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19" name="组合 18">
              <a:extLst>
                <a:ext uri="{FF2B5EF4-FFF2-40B4-BE49-F238E27FC236}">
                  <a16:creationId xmlns:a16="http://schemas.microsoft.com/office/drawing/2014/main" id="{F3A76252-5F5E-4AAC-B65D-89DD58C1E8C3}"/>
                </a:ext>
              </a:extLst>
            </p:cNvPr>
            <p:cNvGrpSpPr/>
            <p:nvPr/>
          </p:nvGrpSpPr>
          <p:grpSpPr>
            <a:xfrm>
              <a:off x="2208055" y="3182751"/>
              <a:ext cx="2690518" cy="984994"/>
              <a:chOff x="7767223" y="840849"/>
              <a:chExt cx="2775753" cy="984994"/>
            </a:xfrm>
          </p:grpSpPr>
          <p:sp>
            <p:nvSpPr>
              <p:cNvPr id="20" name="TextBox 17">
                <a:extLst>
                  <a:ext uri="{FF2B5EF4-FFF2-40B4-BE49-F238E27FC236}">
                    <a16:creationId xmlns:a16="http://schemas.microsoft.com/office/drawing/2014/main" id="{9F60CCE3-4D34-4AC5-908A-CF3E961FB303}"/>
                  </a:ext>
                </a:extLst>
              </p:cNvPr>
              <p:cNvSpPr txBox="1"/>
              <p:nvPr/>
            </p:nvSpPr>
            <p:spPr>
              <a:xfrm>
                <a:off x="7767223" y="840849"/>
                <a:ext cx="2359437"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02</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1" name="TextBox 18">
                <a:extLst>
                  <a:ext uri="{FF2B5EF4-FFF2-40B4-BE49-F238E27FC236}">
                    <a16:creationId xmlns:a16="http://schemas.microsoft.com/office/drawing/2014/main" id="{6B75EF61-EDCC-4692-8108-B7C20E1AF039}"/>
                  </a:ext>
                </a:extLst>
              </p:cNvPr>
              <p:cNvSpPr txBox="1"/>
              <p:nvPr/>
            </p:nvSpPr>
            <p:spPr>
              <a:xfrm>
                <a:off x="7767223" y="1266010"/>
                <a:ext cx="2775753"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22" name="组合 21">
              <a:extLst>
                <a:ext uri="{FF2B5EF4-FFF2-40B4-BE49-F238E27FC236}">
                  <a16:creationId xmlns:a16="http://schemas.microsoft.com/office/drawing/2014/main" id="{AB8C7DEB-2930-41D6-9262-449F3CD1BEF5}"/>
                </a:ext>
              </a:extLst>
            </p:cNvPr>
            <p:cNvGrpSpPr/>
            <p:nvPr/>
          </p:nvGrpSpPr>
          <p:grpSpPr>
            <a:xfrm>
              <a:off x="2208055" y="5083871"/>
              <a:ext cx="2690518" cy="984994"/>
              <a:chOff x="7767223" y="840849"/>
              <a:chExt cx="2775753" cy="984994"/>
            </a:xfrm>
          </p:grpSpPr>
          <p:sp>
            <p:nvSpPr>
              <p:cNvPr id="23" name="TextBox 17">
                <a:extLst>
                  <a:ext uri="{FF2B5EF4-FFF2-40B4-BE49-F238E27FC236}">
                    <a16:creationId xmlns:a16="http://schemas.microsoft.com/office/drawing/2014/main" id="{E653C473-76BF-4834-9220-A165760EE94E}"/>
                  </a:ext>
                </a:extLst>
              </p:cNvPr>
              <p:cNvSpPr txBox="1"/>
              <p:nvPr/>
            </p:nvSpPr>
            <p:spPr>
              <a:xfrm>
                <a:off x="7767223" y="840849"/>
                <a:ext cx="2359437"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03</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4" name="TextBox 18">
                <a:extLst>
                  <a:ext uri="{FF2B5EF4-FFF2-40B4-BE49-F238E27FC236}">
                    <a16:creationId xmlns:a16="http://schemas.microsoft.com/office/drawing/2014/main" id="{1376D3B1-A655-4404-9917-3AD8FF46990E}"/>
                  </a:ext>
                </a:extLst>
              </p:cNvPr>
              <p:cNvSpPr txBox="1"/>
              <p:nvPr/>
            </p:nvSpPr>
            <p:spPr>
              <a:xfrm>
                <a:off x="7767223" y="1266010"/>
                <a:ext cx="2775753"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
          <p:nvSpPr>
            <p:cNvPr id="3" name="矩形 2">
              <a:extLst>
                <a:ext uri="{FF2B5EF4-FFF2-40B4-BE49-F238E27FC236}">
                  <a16:creationId xmlns:a16="http://schemas.microsoft.com/office/drawing/2014/main" id="{8AD1DD93-E39F-45A6-B261-5C398C43F0A6}"/>
                </a:ext>
              </a:extLst>
            </p:cNvPr>
            <p:cNvSpPr/>
            <p:nvPr/>
          </p:nvSpPr>
          <p:spPr>
            <a:xfrm>
              <a:off x="5464629" y="1281632"/>
              <a:ext cx="2460165" cy="4787233"/>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9998270-C0EA-440C-A794-E02C94D7ED89}"/>
                </a:ext>
              </a:extLst>
            </p:cNvPr>
            <p:cNvSpPr/>
            <p:nvPr/>
          </p:nvSpPr>
          <p:spPr>
            <a:xfrm>
              <a:off x="6133221" y="1825547"/>
              <a:ext cx="3228491" cy="3699401"/>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5" name="组合 24">
            <a:extLst>
              <a:ext uri="{FF2B5EF4-FFF2-40B4-BE49-F238E27FC236}">
                <a16:creationId xmlns:a16="http://schemas.microsoft.com/office/drawing/2014/main" id="{5B9085CA-7C80-4BA3-92ED-6D2003DCED5A}"/>
              </a:ext>
            </a:extLst>
          </p:cNvPr>
          <p:cNvGrpSpPr/>
          <p:nvPr/>
        </p:nvGrpSpPr>
        <p:grpSpPr>
          <a:xfrm>
            <a:off x="8720213" y="4412333"/>
            <a:ext cx="2687955" cy="1666240"/>
            <a:chOff x="11445" y="569"/>
            <a:chExt cx="4233" cy="2624"/>
          </a:xfrm>
        </p:grpSpPr>
        <p:sp>
          <p:nvSpPr>
            <p:cNvPr id="26" name="文本框 25">
              <a:extLst>
                <a:ext uri="{FF2B5EF4-FFF2-40B4-BE49-F238E27FC236}">
                  <a16:creationId xmlns:a16="http://schemas.microsoft.com/office/drawing/2014/main" id="{2D55E48C-89E3-46F3-9448-6D790561653E}"/>
                </a:ext>
              </a:extLst>
            </p:cNvPr>
            <p:cNvSpPr txBox="1"/>
            <p:nvPr/>
          </p:nvSpPr>
          <p:spPr>
            <a:xfrm>
              <a:off x="11445" y="1182"/>
              <a:ext cx="4233" cy="2011"/>
            </a:xfrm>
            <a:prstGeom prst="rect">
              <a:avLst/>
            </a:prstGeom>
            <a:noFill/>
          </p:spPr>
          <p:txBody>
            <a:bodyPr wrap="square" rtlCol="0" anchor="t">
              <a:spAutoFit/>
            </a:bodyPr>
            <a:lstStyle/>
            <a:p>
              <a:pPr fontAlgn="auto">
                <a:lnSpc>
                  <a:spcPct val="130000"/>
                </a:lnSpc>
              </a:pPr>
              <a:r>
                <a:rPr lang="zh-CN" altLang="en-US" sz="1000" dirty="0">
                  <a:solidFill>
                    <a:srgbClr val="CCBFBC"/>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27" name="文本框 26">
              <a:extLst>
                <a:ext uri="{FF2B5EF4-FFF2-40B4-BE49-F238E27FC236}">
                  <a16:creationId xmlns:a16="http://schemas.microsoft.com/office/drawing/2014/main" id="{527CAD8A-3047-4998-B204-AB1306B35F55}"/>
                </a:ext>
              </a:extLst>
            </p:cNvPr>
            <p:cNvSpPr txBox="1"/>
            <p:nvPr/>
          </p:nvSpPr>
          <p:spPr>
            <a:xfrm>
              <a:off x="11445" y="569"/>
              <a:ext cx="3348" cy="531"/>
            </a:xfrm>
            <a:prstGeom prst="rect">
              <a:avLst/>
            </a:prstGeom>
            <a:noFill/>
          </p:spPr>
          <p:txBody>
            <a:bodyPr wrap="square" rtlCol="0">
              <a:spAutoFit/>
            </a:bodyPr>
            <a:lstStyle/>
            <a:p>
              <a:r>
                <a:rPr lang="zh-CN" altLang="en-US" sz="1600" dirty="0">
                  <a:solidFill>
                    <a:srgbClr val="CCBFBC"/>
                  </a:solidFill>
                  <a:latin typeface="思源黑体 CN Light" panose="020B0300000000000000" charset="-122"/>
                  <a:ea typeface="思源黑体 CN Light" panose="020B0300000000000000" charset="-122"/>
                </a:rPr>
                <a:t>添加此处原有标题</a:t>
              </a:r>
            </a:p>
          </p:txBody>
        </p:sp>
      </p:grpSp>
      <p:sp>
        <p:nvSpPr>
          <p:cNvPr id="28" name="矩形 27">
            <a:extLst>
              <a:ext uri="{FF2B5EF4-FFF2-40B4-BE49-F238E27FC236}">
                <a16:creationId xmlns:a16="http://schemas.microsoft.com/office/drawing/2014/main" id="{098EF895-193F-44AA-95F8-9B981C44F9B2}"/>
              </a:ext>
            </a:extLst>
          </p:cNvPr>
          <p:cNvSpPr/>
          <p:nvPr/>
        </p:nvSpPr>
        <p:spPr>
          <a:xfrm>
            <a:off x="9731835" y="-37714"/>
            <a:ext cx="2460165" cy="1091600"/>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60150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28FEE838-5769-4F9D-920D-47EC0BA50D15}"/>
              </a:ext>
            </a:extLst>
          </p:cNvPr>
          <p:cNvSpPr/>
          <p:nvPr/>
        </p:nvSpPr>
        <p:spPr>
          <a:xfrm>
            <a:off x="9666514" y="0"/>
            <a:ext cx="2525480" cy="2351314"/>
          </a:xfrm>
          <a:prstGeom prst="rect">
            <a:avLst/>
          </a:prstGeom>
          <a:solidFill>
            <a:srgbClr val="CC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046FCE6C-EF5D-4257-99D8-DCE1F5D0549A}"/>
              </a:ext>
            </a:extLst>
          </p:cNvPr>
          <p:cNvSpPr/>
          <p:nvPr/>
        </p:nvSpPr>
        <p:spPr>
          <a:xfrm>
            <a:off x="9035143" y="761453"/>
            <a:ext cx="2547242" cy="2547256"/>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1BC530AE-A3B4-473F-AC7D-4BA862E52499}"/>
              </a:ext>
            </a:extLst>
          </p:cNvPr>
          <p:cNvSpPr/>
          <p:nvPr/>
        </p:nvSpPr>
        <p:spPr>
          <a:xfrm>
            <a:off x="9035143" y="3774296"/>
            <a:ext cx="2547242" cy="2547256"/>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5DAFF9AE-0D66-4BB7-BC3B-C8A75A226D26}"/>
              </a:ext>
            </a:extLst>
          </p:cNvPr>
          <p:cNvSpPr/>
          <p:nvPr/>
        </p:nvSpPr>
        <p:spPr>
          <a:xfrm>
            <a:off x="2094412" y="881744"/>
            <a:ext cx="2547242" cy="2547256"/>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6BBBD36C-056C-4EDB-A3B9-02A45454CEA5}"/>
              </a:ext>
            </a:extLst>
          </p:cNvPr>
          <p:cNvSpPr/>
          <p:nvPr/>
        </p:nvSpPr>
        <p:spPr>
          <a:xfrm>
            <a:off x="2094412" y="3894587"/>
            <a:ext cx="2547242" cy="2547256"/>
          </a:xfrm>
          <a:prstGeom prst="rect">
            <a:avLst/>
          </a:prstGeom>
          <a:blipFill>
            <a:blip r:embed="rId5"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a:extLst>
              <a:ext uri="{FF2B5EF4-FFF2-40B4-BE49-F238E27FC236}">
                <a16:creationId xmlns:a16="http://schemas.microsoft.com/office/drawing/2014/main" id="{C28F618B-771F-44A3-9DA8-A3F836C8EEB9}"/>
              </a:ext>
            </a:extLst>
          </p:cNvPr>
          <p:cNvGrpSpPr/>
          <p:nvPr/>
        </p:nvGrpSpPr>
        <p:grpSpPr>
          <a:xfrm>
            <a:off x="4693208" y="2036364"/>
            <a:ext cx="2171557" cy="4304433"/>
            <a:chOff x="4712418" y="2137410"/>
            <a:chExt cx="2171557" cy="4304433"/>
          </a:xfrm>
        </p:grpSpPr>
        <p:grpSp>
          <p:nvGrpSpPr>
            <p:cNvPr id="14" name="组合 13">
              <a:extLst>
                <a:ext uri="{FF2B5EF4-FFF2-40B4-BE49-F238E27FC236}">
                  <a16:creationId xmlns:a16="http://schemas.microsoft.com/office/drawing/2014/main" id="{152A9961-DAD5-49F2-8FD3-D2B7AA5FDD96}"/>
                </a:ext>
              </a:extLst>
            </p:cNvPr>
            <p:cNvGrpSpPr/>
            <p:nvPr/>
          </p:nvGrpSpPr>
          <p:grpSpPr>
            <a:xfrm>
              <a:off x="4712418" y="2137410"/>
              <a:ext cx="2125980" cy="1291590"/>
              <a:chOff x="11445" y="554"/>
              <a:chExt cx="3348" cy="2034"/>
            </a:xfrm>
          </p:grpSpPr>
          <p:sp>
            <p:nvSpPr>
              <p:cNvPr id="15" name="文本框 14">
                <a:extLst>
                  <a:ext uri="{FF2B5EF4-FFF2-40B4-BE49-F238E27FC236}">
                    <a16:creationId xmlns:a16="http://schemas.microsoft.com/office/drawing/2014/main" id="{8F36B64B-2028-476B-A0D7-8C24F2E717A0}"/>
                  </a:ext>
                </a:extLst>
              </p:cNvPr>
              <p:cNvSpPr txBox="1"/>
              <p:nvPr/>
            </p:nvSpPr>
            <p:spPr>
              <a:xfrm>
                <a:off x="11445" y="1202"/>
                <a:ext cx="2849" cy="1386"/>
              </a:xfrm>
              <a:prstGeom prst="rect">
                <a:avLst/>
              </a:prstGeom>
              <a:noFill/>
            </p:spPr>
            <p:txBody>
              <a:bodyPr wrap="square" rtlCol="0" anchor="t">
                <a:spAutoFit/>
              </a:bodyPr>
              <a:lstStyle/>
              <a:p>
                <a:pPr algn="l" fontAlgn="auto">
                  <a:lnSpc>
                    <a:spcPct val="130000"/>
                  </a:lnSpc>
                </a:pPr>
                <a:r>
                  <a:rPr lang="zh-CN" altLang="en-US" sz="800" dirty="0">
                    <a:solidFill>
                      <a:srgbClr val="CCBFBC"/>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6" name="文本框 15">
                <a:extLst>
                  <a:ext uri="{FF2B5EF4-FFF2-40B4-BE49-F238E27FC236}">
                    <a16:creationId xmlns:a16="http://schemas.microsoft.com/office/drawing/2014/main" id="{5B5BDCD6-70F1-4C9F-B287-2421DCE7725F}"/>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CCBFBC"/>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CCBFBC"/>
                  </a:solidFill>
                  <a:latin typeface="思源黑体 CN Light" panose="020B0300000000000000" charset="-122"/>
                  <a:ea typeface="思源黑体 CN Light" panose="020B0300000000000000" charset="-122"/>
                </a:endParaRPr>
              </a:p>
            </p:txBody>
          </p:sp>
        </p:grpSp>
        <p:grpSp>
          <p:nvGrpSpPr>
            <p:cNvPr id="17" name="组合 16">
              <a:extLst>
                <a:ext uri="{FF2B5EF4-FFF2-40B4-BE49-F238E27FC236}">
                  <a16:creationId xmlns:a16="http://schemas.microsoft.com/office/drawing/2014/main" id="{E867B2DB-8A73-49AB-8116-03640CF1AAC0}"/>
                </a:ext>
              </a:extLst>
            </p:cNvPr>
            <p:cNvGrpSpPr/>
            <p:nvPr/>
          </p:nvGrpSpPr>
          <p:grpSpPr>
            <a:xfrm>
              <a:off x="4757995" y="5150253"/>
              <a:ext cx="2125980" cy="1291590"/>
              <a:chOff x="11445" y="554"/>
              <a:chExt cx="3348" cy="2034"/>
            </a:xfrm>
          </p:grpSpPr>
          <p:sp>
            <p:nvSpPr>
              <p:cNvPr id="18" name="文本框 17">
                <a:extLst>
                  <a:ext uri="{FF2B5EF4-FFF2-40B4-BE49-F238E27FC236}">
                    <a16:creationId xmlns:a16="http://schemas.microsoft.com/office/drawing/2014/main" id="{1882A928-0828-4977-8E05-3444E11EC707}"/>
                  </a:ext>
                </a:extLst>
              </p:cNvPr>
              <p:cNvSpPr txBox="1"/>
              <p:nvPr/>
            </p:nvSpPr>
            <p:spPr>
              <a:xfrm>
                <a:off x="11445" y="1202"/>
                <a:ext cx="2849" cy="1386"/>
              </a:xfrm>
              <a:prstGeom prst="rect">
                <a:avLst/>
              </a:prstGeom>
              <a:noFill/>
            </p:spPr>
            <p:txBody>
              <a:bodyPr wrap="square" rtlCol="0" anchor="t">
                <a:spAutoFit/>
              </a:bodyPr>
              <a:lstStyle/>
              <a:p>
                <a:pPr algn="l" fontAlgn="auto">
                  <a:lnSpc>
                    <a:spcPct val="130000"/>
                  </a:lnSpc>
                </a:pPr>
                <a:r>
                  <a:rPr lang="zh-CN" altLang="en-US" sz="800" dirty="0">
                    <a:solidFill>
                      <a:srgbClr val="CCBFBC"/>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9" name="文本框 18">
                <a:extLst>
                  <a:ext uri="{FF2B5EF4-FFF2-40B4-BE49-F238E27FC236}">
                    <a16:creationId xmlns:a16="http://schemas.microsoft.com/office/drawing/2014/main" id="{1281881B-68CB-4C9F-A7A9-B89A5194BC59}"/>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CCBFBC"/>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CCBFBC"/>
                  </a:solidFill>
                  <a:latin typeface="思源黑体 CN Light" panose="020B0300000000000000" charset="-122"/>
                  <a:ea typeface="思源黑体 CN Light" panose="020B0300000000000000" charset="-122"/>
                </a:endParaRPr>
              </a:p>
            </p:txBody>
          </p:sp>
        </p:grpSp>
      </p:grpSp>
      <p:grpSp>
        <p:nvGrpSpPr>
          <p:cNvPr id="20" name="组合 19">
            <a:extLst>
              <a:ext uri="{FF2B5EF4-FFF2-40B4-BE49-F238E27FC236}">
                <a16:creationId xmlns:a16="http://schemas.microsoft.com/office/drawing/2014/main" id="{371133FC-5E9D-4CB9-A069-1CA3BCC032F1}"/>
              </a:ext>
            </a:extLst>
          </p:cNvPr>
          <p:cNvGrpSpPr/>
          <p:nvPr/>
        </p:nvGrpSpPr>
        <p:grpSpPr>
          <a:xfrm>
            <a:off x="6783084" y="2017119"/>
            <a:ext cx="2206482" cy="4304433"/>
            <a:chOff x="4360628" y="2137410"/>
            <a:chExt cx="2206482" cy="4304433"/>
          </a:xfrm>
        </p:grpSpPr>
        <p:grpSp>
          <p:nvGrpSpPr>
            <p:cNvPr id="21" name="组合 20">
              <a:extLst>
                <a:ext uri="{FF2B5EF4-FFF2-40B4-BE49-F238E27FC236}">
                  <a16:creationId xmlns:a16="http://schemas.microsoft.com/office/drawing/2014/main" id="{21758929-7C21-4775-A3DE-801A029CB320}"/>
                </a:ext>
              </a:extLst>
            </p:cNvPr>
            <p:cNvGrpSpPr/>
            <p:nvPr/>
          </p:nvGrpSpPr>
          <p:grpSpPr>
            <a:xfrm>
              <a:off x="4360628" y="2137410"/>
              <a:ext cx="2160905" cy="1291590"/>
              <a:chOff x="10891" y="554"/>
              <a:chExt cx="3403" cy="2034"/>
            </a:xfrm>
          </p:grpSpPr>
          <p:sp>
            <p:nvSpPr>
              <p:cNvPr id="25" name="文本框 24">
                <a:extLst>
                  <a:ext uri="{FF2B5EF4-FFF2-40B4-BE49-F238E27FC236}">
                    <a16:creationId xmlns:a16="http://schemas.microsoft.com/office/drawing/2014/main" id="{58A9FF1A-5138-414B-BCDC-F379F7508489}"/>
                  </a:ext>
                </a:extLst>
              </p:cNvPr>
              <p:cNvSpPr txBox="1"/>
              <p:nvPr/>
            </p:nvSpPr>
            <p:spPr>
              <a:xfrm>
                <a:off x="11445" y="1202"/>
                <a:ext cx="2849" cy="1386"/>
              </a:xfrm>
              <a:prstGeom prst="rect">
                <a:avLst/>
              </a:prstGeom>
              <a:noFill/>
            </p:spPr>
            <p:txBody>
              <a:bodyPr wrap="square" rtlCol="0" anchor="t">
                <a:spAutoFit/>
              </a:bodyPr>
              <a:lstStyle/>
              <a:p>
                <a:pPr algn="r" fontAlgn="auto">
                  <a:lnSpc>
                    <a:spcPct val="130000"/>
                  </a:lnSpc>
                </a:pPr>
                <a:r>
                  <a:rPr lang="zh-CN" altLang="en-US" sz="800" dirty="0">
                    <a:solidFill>
                      <a:srgbClr val="CCBFBC"/>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6" name="文本框 25">
                <a:extLst>
                  <a:ext uri="{FF2B5EF4-FFF2-40B4-BE49-F238E27FC236}">
                    <a16:creationId xmlns:a16="http://schemas.microsoft.com/office/drawing/2014/main" id="{FB90B737-36D1-485F-AA49-461729E686D2}"/>
                  </a:ext>
                </a:extLst>
              </p:cNvPr>
              <p:cNvSpPr txBox="1"/>
              <p:nvPr/>
            </p:nvSpPr>
            <p:spPr>
              <a:xfrm>
                <a:off x="10891" y="554"/>
                <a:ext cx="3348" cy="483"/>
              </a:xfrm>
              <a:prstGeom prst="rect">
                <a:avLst/>
              </a:prstGeom>
              <a:noFill/>
            </p:spPr>
            <p:txBody>
              <a:bodyPr wrap="square" rtlCol="0">
                <a:spAutoFit/>
              </a:bodyPr>
              <a:lstStyle/>
              <a:p>
                <a:pPr algn="r"/>
                <a:r>
                  <a:rPr lang="zh-CN" altLang="en-US" sz="1400" dirty="0">
                    <a:solidFill>
                      <a:srgbClr val="CCBFBC"/>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CCBFBC"/>
                  </a:solidFill>
                  <a:latin typeface="思源黑体 CN Light" panose="020B0300000000000000" charset="-122"/>
                  <a:ea typeface="思源黑体 CN Light" panose="020B0300000000000000" charset="-122"/>
                </a:endParaRPr>
              </a:p>
            </p:txBody>
          </p:sp>
        </p:grpSp>
        <p:grpSp>
          <p:nvGrpSpPr>
            <p:cNvPr id="22" name="组合 21">
              <a:extLst>
                <a:ext uri="{FF2B5EF4-FFF2-40B4-BE49-F238E27FC236}">
                  <a16:creationId xmlns:a16="http://schemas.microsoft.com/office/drawing/2014/main" id="{C6DF759B-4173-4D17-BD9D-3EFCBCD88F6D}"/>
                </a:ext>
              </a:extLst>
            </p:cNvPr>
            <p:cNvGrpSpPr/>
            <p:nvPr/>
          </p:nvGrpSpPr>
          <p:grpSpPr>
            <a:xfrm>
              <a:off x="4382075" y="5150253"/>
              <a:ext cx="2185035" cy="1291590"/>
              <a:chOff x="10853" y="554"/>
              <a:chExt cx="3441" cy="2034"/>
            </a:xfrm>
          </p:grpSpPr>
          <p:sp>
            <p:nvSpPr>
              <p:cNvPr id="23" name="文本框 22">
                <a:extLst>
                  <a:ext uri="{FF2B5EF4-FFF2-40B4-BE49-F238E27FC236}">
                    <a16:creationId xmlns:a16="http://schemas.microsoft.com/office/drawing/2014/main" id="{2C562A80-3EDC-4280-A7BB-939DD2394629}"/>
                  </a:ext>
                </a:extLst>
              </p:cNvPr>
              <p:cNvSpPr txBox="1"/>
              <p:nvPr/>
            </p:nvSpPr>
            <p:spPr>
              <a:xfrm>
                <a:off x="11445" y="1202"/>
                <a:ext cx="2849" cy="1386"/>
              </a:xfrm>
              <a:prstGeom prst="rect">
                <a:avLst/>
              </a:prstGeom>
              <a:noFill/>
            </p:spPr>
            <p:txBody>
              <a:bodyPr wrap="square" rtlCol="0" anchor="t">
                <a:spAutoFit/>
              </a:bodyPr>
              <a:lstStyle/>
              <a:p>
                <a:pPr algn="r" fontAlgn="auto">
                  <a:lnSpc>
                    <a:spcPct val="130000"/>
                  </a:lnSpc>
                </a:pPr>
                <a:r>
                  <a:rPr lang="zh-CN" altLang="en-US" sz="800" dirty="0">
                    <a:solidFill>
                      <a:srgbClr val="CCBFBC"/>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4" name="文本框 23">
                <a:extLst>
                  <a:ext uri="{FF2B5EF4-FFF2-40B4-BE49-F238E27FC236}">
                    <a16:creationId xmlns:a16="http://schemas.microsoft.com/office/drawing/2014/main" id="{6B2D3A9F-50B7-4B52-9DC2-74206BF2B4E1}"/>
                  </a:ext>
                </a:extLst>
              </p:cNvPr>
              <p:cNvSpPr txBox="1"/>
              <p:nvPr/>
            </p:nvSpPr>
            <p:spPr>
              <a:xfrm>
                <a:off x="10853" y="554"/>
                <a:ext cx="3348" cy="483"/>
              </a:xfrm>
              <a:prstGeom prst="rect">
                <a:avLst/>
              </a:prstGeom>
              <a:noFill/>
            </p:spPr>
            <p:txBody>
              <a:bodyPr wrap="square" rtlCol="0">
                <a:spAutoFit/>
              </a:bodyPr>
              <a:lstStyle/>
              <a:p>
                <a:pPr algn="r"/>
                <a:r>
                  <a:rPr lang="zh-CN" altLang="en-US" sz="1400" dirty="0">
                    <a:solidFill>
                      <a:srgbClr val="CCBFBC"/>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CCBFBC"/>
                  </a:solidFill>
                  <a:latin typeface="思源黑体 CN Light" panose="020B0300000000000000" charset="-122"/>
                  <a:ea typeface="思源黑体 CN Light" panose="020B0300000000000000" charset="-122"/>
                </a:endParaRPr>
              </a:p>
            </p:txBody>
          </p:sp>
        </p:grpSp>
      </p:grpSp>
      <p:sp>
        <p:nvSpPr>
          <p:cNvPr id="27" name="Freeform 90">
            <a:extLst>
              <a:ext uri="{FF2B5EF4-FFF2-40B4-BE49-F238E27FC236}">
                <a16:creationId xmlns:a16="http://schemas.microsoft.com/office/drawing/2014/main" id="{6BF83461-1FD8-4B45-8FDF-C5983EF303AC}"/>
              </a:ext>
            </a:extLst>
          </p:cNvPr>
          <p:cNvSpPr>
            <a:spLocks noChangeArrowheads="1"/>
          </p:cNvSpPr>
          <p:nvPr/>
        </p:nvSpPr>
        <p:spPr bwMode="auto">
          <a:xfrm>
            <a:off x="5209013" y="4454907"/>
            <a:ext cx="434329" cy="444202"/>
          </a:xfrm>
          <a:custGeom>
            <a:avLst/>
            <a:gdLst>
              <a:gd name="T0" fmla="*/ 145 w 194"/>
              <a:gd name="T1" fmla="*/ 110 h 199"/>
              <a:gd name="T2" fmla="*/ 147 w 194"/>
              <a:gd name="T3" fmla="*/ 108 h 199"/>
              <a:gd name="T4" fmla="*/ 147 w 194"/>
              <a:gd name="T5" fmla="*/ 107 h 199"/>
              <a:gd name="T6" fmla="*/ 147 w 194"/>
              <a:gd name="T7" fmla="*/ 106 h 199"/>
              <a:gd name="T8" fmla="*/ 148 w 194"/>
              <a:gd name="T9" fmla="*/ 105 h 199"/>
              <a:gd name="T10" fmla="*/ 149 w 194"/>
              <a:gd name="T11" fmla="*/ 103 h 199"/>
              <a:gd name="T12" fmla="*/ 149 w 194"/>
              <a:gd name="T13" fmla="*/ 102 h 199"/>
              <a:gd name="T14" fmla="*/ 149 w 194"/>
              <a:gd name="T15" fmla="*/ 96 h 199"/>
              <a:gd name="T16" fmla="*/ 149 w 194"/>
              <a:gd name="T17" fmla="*/ 95 h 199"/>
              <a:gd name="T18" fmla="*/ 149 w 194"/>
              <a:gd name="T19" fmla="*/ 94 h 199"/>
              <a:gd name="T20" fmla="*/ 147 w 194"/>
              <a:gd name="T21" fmla="*/ 91 h 199"/>
              <a:gd name="T22" fmla="*/ 147 w 194"/>
              <a:gd name="T23" fmla="*/ 90 h 199"/>
              <a:gd name="T24" fmla="*/ 145 w 194"/>
              <a:gd name="T25" fmla="*/ 88 h 199"/>
              <a:gd name="T26" fmla="*/ 109 w 194"/>
              <a:gd name="T27" fmla="*/ 52 h 199"/>
              <a:gd name="T28" fmla="*/ 86 w 194"/>
              <a:gd name="T29" fmla="*/ 52 h 199"/>
              <a:gd name="T30" fmla="*/ 95 w 194"/>
              <a:gd name="T31" fmla="*/ 83 h 199"/>
              <a:gd name="T32" fmla="*/ 21 w 194"/>
              <a:gd name="T33" fmla="*/ 83 h 199"/>
              <a:gd name="T34" fmla="*/ 95 w 194"/>
              <a:gd name="T35" fmla="*/ 115 h 199"/>
              <a:gd name="T36" fmla="*/ 86 w 194"/>
              <a:gd name="T37" fmla="*/ 124 h 199"/>
              <a:gd name="T38" fmla="*/ 92 w 194"/>
              <a:gd name="T39" fmla="*/ 130 h 199"/>
              <a:gd name="T40" fmla="*/ 21 w 194"/>
              <a:gd name="T41" fmla="*/ 106 h 199"/>
              <a:gd name="T42" fmla="*/ 21 w 194"/>
              <a:gd name="T43" fmla="*/ 91 h 199"/>
              <a:gd name="T44" fmla="*/ 115 w 194"/>
              <a:gd name="T45" fmla="*/ 91 h 199"/>
              <a:gd name="T46" fmla="*/ 92 w 194"/>
              <a:gd name="T47" fmla="*/ 68 h 199"/>
              <a:gd name="T48" fmla="*/ 92 w 194"/>
              <a:gd name="T49" fmla="*/ 57 h 199"/>
              <a:gd name="T50" fmla="*/ 139 w 194"/>
              <a:gd name="T51" fmla="*/ 93 h 199"/>
              <a:gd name="T52" fmla="*/ 140 w 194"/>
              <a:gd name="T53" fmla="*/ 95 h 199"/>
              <a:gd name="T54" fmla="*/ 140 w 194"/>
              <a:gd name="T55" fmla="*/ 96 h 199"/>
              <a:gd name="T56" fmla="*/ 141 w 194"/>
              <a:gd name="T57" fmla="*/ 97 h 199"/>
              <a:gd name="T58" fmla="*/ 141 w 194"/>
              <a:gd name="T59" fmla="*/ 100 h 199"/>
              <a:gd name="T60" fmla="*/ 140 w 194"/>
              <a:gd name="T61" fmla="*/ 102 h 199"/>
              <a:gd name="T62" fmla="*/ 140 w 194"/>
              <a:gd name="T63" fmla="*/ 103 h 199"/>
              <a:gd name="T64" fmla="*/ 139 w 194"/>
              <a:gd name="T65" fmla="*/ 104 h 199"/>
              <a:gd name="T66" fmla="*/ 103 w 194"/>
              <a:gd name="T67" fmla="*/ 141 h 199"/>
              <a:gd name="T68" fmla="*/ 92 w 194"/>
              <a:gd name="T69" fmla="*/ 141 h 199"/>
              <a:gd name="T70" fmla="*/ 193 w 194"/>
              <a:gd name="T71" fmla="*/ 0 h 199"/>
              <a:gd name="T72" fmla="*/ 93 w 194"/>
              <a:gd name="T73" fmla="*/ 198 h 199"/>
              <a:gd name="T74" fmla="*/ 93 w 194"/>
              <a:gd name="T75" fmla="*/ 190 h 199"/>
              <a:gd name="T76" fmla="*/ 185 w 194"/>
              <a:gd name="T77" fmla="*/ 8 h 199"/>
              <a:gd name="T78" fmla="*/ 93 w 194"/>
              <a:gd name="T79" fmla="*/ 8 h 199"/>
              <a:gd name="T80" fmla="*/ 193 w 194"/>
              <a:gd name="T81"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4" h="199">
                <a:moveTo>
                  <a:pt x="109" y="147"/>
                </a:moveTo>
                <a:lnTo>
                  <a:pt x="145" y="110"/>
                </a:lnTo>
                <a:lnTo>
                  <a:pt x="145" y="110"/>
                </a:lnTo>
                <a:cubicBezTo>
                  <a:pt x="145" y="109"/>
                  <a:pt x="146" y="109"/>
                  <a:pt x="147" y="108"/>
                </a:cubicBezTo>
                <a:lnTo>
                  <a:pt x="147" y="108"/>
                </a:lnTo>
                <a:cubicBezTo>
                  <a:pt x="147" y="107"/>
                  <a:pt x="147" y="107"/>
                  <a:pt x="147" y="107"/>
                </a:cubicBezTo>
                <a:lnTo>
                  <a:pt x="147" y="106"/>
                </a:lnTo>
                <a:lnTo>
                  <a:pt x="147" y="106"/>
                </a:lnTo>
                <a:cubicBezTo>
                  <a:pt x="148" y="106"/>
                  <a:pt x="148" y="106"/>
                  <a:pt x="148" y="105"/>
                </a:cubicBezTo>
                <a:lnTo>
                  <a:pt x="148" y="105"/>
                </a:lnTo>
                <a:cubicBezTo>
                  <a:pt x="148" y="105"/>
                  <a:pt x="148" y="104"/>
                  <a:pt x="149" y="104"/>
                </a:cubicBezTo>
                <a:lnTo>
                  <a:pt x="149" y="103"/>
                </a:lnTo>
                <a:lnTo>
                  <a:pt x="149" y="103"/>
                </a:lnTo>
                <a:cubicBezTo>
                  <a:pt x="149" y="103"/>
                  <a:pt x="149" y="103"/>
                  <a:pt x="149" y="102"/>
                </a:cubicBezTo>
                <a:lnTo>
                  <a:pt x="149" y="102"/>
                </a:lnTo>
                <a:cubicBezTo>
                  <a:pt x="150" y="100"/>
                  <a:pt x="150" y="98"/>
                  <a:pt x="149" y="96"/>
                </a:cubicBezTo>
                <a:lnTo>
                  <a:pt x="149" y="96"/>
                </a:lnTo>
                <a:cubicBezTo>
                  <a:pt x="149" y="95"/>
                  <a:pt x="149" y="95"/>
                  <a:pt x="149" y="95"/>
                </a:cubicBezTo>
                <a:lnTo>
                  <a:pt x="149" y="94"/>
                </a:lnTo>
                <a:lnTo>
                  <a:pt x="149" y="94"/>
                </a:lnTo>
                <a:cubicBezTo>
                  <a:pt x="148" y="93"/>
                  <a:pt x="148" y="92"/>
                  <a:pt x="147" y="92"/>
                </a:cubicBezTo>
                <a:lnTo>
                  <a:pt x="147" y="91"/>
                </a:lnTo>
                <a:lnTo>
                  <a:pt x="147" y="91"/>
                </a:lnTo>
                <a:lnTo>
                  <a:pt x="147" y="90"/>
                </a:lnTo>
                <a:lnTo>
                  <a:pt x="147" y="90"/>
                </a:lnTo>
                <a:cubicBezTo>
                  <a:pt x="146" y="89"/>
                  <a:pt x="146" y="89"/>
                  <a:pt x="145" y="88"/>
                </a:cubicBezTo>
                <a:lnTo>
                  <a:pt x="109" y="52"/>
                </a:lnTo>
                <a:lnTo>
                  <a:pt x="109" y="52"/>
                </a:lnTo>
                <a:cubicBezTo>
                  <a:pt x="102" y="46"/>
                  <a:pt x="92" y="46"/>
                  <a:pt x="86" y="52"/>
                </a:cubicBezTo>
                <a:lnTo>
                  <a:pt x="86" y="52"/>
                </a:lnTo>
                <a:cubicBezTo>
                  <a:pt x="80" y="58"/>
                  <a:pt x="80" y="68"/>
                  <a:pt x="86" y="74"/>
                </a:cubicBezTo>
                <a:lnTo>
                  <a:pt x="95" y="83"/>
                </a:lnTo>
                <a:lnTo>
                  <a:pt x="21" y="83"/>
                </a:lnTo>
                <a:lnTo>
                  <a:pt x="21" y="83"/>
                </a:lnTo>
                <a:cubicBezTo>
                  <a:pt x="0" y="83"/>
                  <a:pt x="0" y="115"/>
                  <a:pt x="21" y="115"/>
                </a:cubicBezTo>
                <a:lnTo>
                  <a:pt x="95" y="115"/>
                </a:lnTo>
                <a:lnTo>
                  <a:pt x="86" y="124"/>
                </a:lnTo>
                <a:lnTo>
                  <a:pt x="86" y="124"/>
                </a:lnTo>
                <a:cubicBezTo>
                  <a:pt x="71" y="139"/>
                  <a:pt x="94" y="161"/>
                  <a:pt x="109" y="147"/>
                </a:cubicBezTo>
                <a:close/>
                <a:moveTo>
                  <a:pt x="92" y="130"/>
                </a:moveTo>
                <a:lnTo>
                  <a:pt x="115" y="106"/>
                </a:lnTo>
                <a:lnTo>
                  <a:pt x="21" y="106"/>
                </a:lnTo>
                <a:lnTo>
                  <a:pt x="21" y="106"/>
                </a:lnTo>
                <a:cubicBezTo>
                  <a:pt x="11" y="106"/>
                  <a:pt x="11" y="91"/>
                  <a:pt x="21" y="91"/>
                </a:cubicBezTo>
                <a:lnTo>
                  <a:pt x="21" y="91"/>
                </a:lnTo>
                <a:lnTo>
                  <a:pt x="115" y="91"/>
                </a:lnTo>
                <a:lnTo>
                  <a:pt x="92" y="68"/>
                </a:lnTo>
                <a:lnTo>
                  <a:pt x="92" y="68"/>
                </a:lnTo>
                <a:cubicBezTo>
                  <a:pt x="89" y="65"/>
                  <a:pt x="89" y="60"/>
                  <a:pt x="92" y="57"/>
                </a:cubicBezTo>
                <a:lnTo>
                  <a:pt x="92" y="57"/>
                </a:lnTo>
                <a:cubicBezTo>
                  <a:pt x="95" y="55"/>
                  <a:pt x="100" y="55"/>
                  <a:pt x="103" y="57"/>
                </a:cubicBezTo>
                <a:lnTo>
                  <a:pt x="139" y="93"/>
                </a:lnTo>
                <a:lnTo>
                  <a:pt x="139" y="93"/>
                </a:lnTo>
                <a:cubicBezTo>
                  <a:pt x="139" y="94"/>
                  <a:pt x="139" y="94"/>
                  <a:pt x="140" y="95"/>
                </a:cubicBezTo>
                <a:lnTo>
                  <a:pt x="140" y="96"/>
                </a:lnTo>
                <a:lnTo>
                  <a:pt x="140" y="96"/>
                </a:lnTo>
                <a:cubicBezTo>
                  <a:pt x="140" y="96"/>
                  <a:pt x="140" y="96"/>
                  <a:pt x="141" y="97"/>
                </a:cubicBezTo>
                <a:lnTo>
                  <a:pt x="141" y="97"/>
                </a:lnTo>
                <a:lnTo>
                  <a:pt x="141" y="97"/>
                </a:lnTo>
                <a:cubicBezTo>
                  <a:pt x="141" y="98"/>
                  <a:pt x="141" y="100"/>
                  <a:pt x="141" y="100"/>
                </a:cubicBezTo>
                <a:lnTo>
                  <a:pt x="140" y="102"/>
                </a:lnTo>
                <a:lnTo>
                  <a:pt x="140" y="102"/>
                </a:lnTo>
                <a:lnTo>
                  <a:pt x="140" y="103"/>
                </a:lnTo>
                <a:lnTo>
                  <a:pt x="140" y="103"/>
                </a:lnTo>
                <a:lnTo>
                  <a:pt x="140" y="103"/>
                </a:lnTo>
                <a:cubicBezTo>
                  <a:pt x="139" y="103"/>
                  <a:pt x="139" y="104"/>
                  <a:pt x="139" y="104"/>
                </a:cubicBezTo>
                <a:lnTo>
                  <a:pt x="103" y="141"/>
                </a:lnTo>
                <a:lnTo>
                  <a:pt x="103" y="141"/>
                </a:lnTo>
                <a:cubicBezTo>
                  <a:pt x="100" y="143"/>
                  <a:pt x="95" y="143"/>
                  <a:pt x="92" y="141"/>
                </a:cubicBezTo>
                <a:lnTo>
                  <a:pt x="92" y="141"/>
                </a:lnTo>
                <a:cubicBezTo>
                  <a:pt x="89" y="138"/>
                  <a:pt x="89" y="133"/>
                  <a:pt x="92" y="130"/>
                </a:cubicBezTo>
                <a:close/>
                <a:moveTo>
                  <a:pt x="193" y="0"/>
                </a:moveTo>
                <a:lnTo>
                  <a:pt x="193" y="198"/>
                </a:lnTo>
                <a:lnTo>
                  <a:pt x="93" y="198"/>
                </a:lnTo>
                <a:lnTo>
                  <a:pt x="93" y="198"/>
                </a:lnTo>
                <a:cubicBezTo>
                  <a:pt x="87" y="198"/>
                  <a:pt x="87" y="190"/>
                  <a:pt x="93" y="190"/>
                </a:cubicBezTo>
                <a:lnTo>
                  <a:pt x="185" y="190"/>
                </a:lnTo>
                <a:lnTo>
                  <a:pt x="185" y="8"/>
                </a:lnTo>
                <a:lnTo>
                  <a:pt x="93" y="8"/>
                </a:lnTo>
                <a:lnTo>
                  <a:pt x="93" y="8"/>
                </a:lnTo>
                <a:cubicBezTo>
                  <a:pt x="87" y="8"/>
                  <a:pt x="87" y="0"/>
                  <a:pt x="93" y="0"/>
                </a:cubicBezTo>
                <a:lnTo>
                  <a:pt x="193" y="0"/>
                </a:lnTo>
                <a:close/>
              </a:path>
            </a:pathLst>
          </a:custGeom>
          <a:solidFill>
            <a:srgbClr val="CCBFBC"/>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8" name="Freeform 91">
            <a:extLst>
              <a:ext uri="{FF2B5EF4-FFF2-40B4-BE49-F238E27FC236}">
                <a16:creationId xmlns:a16="http://schemas.microsoft.com/office/drawing/2014/main" id="{89BA04B1-1EE3-4B0C-BFB2-D7BAE2878F44}"/>
              </a:ext>
            </a:extLst>
          </p:cNvPr>
          <p:cNvSpPr>
            <a:spLocks noChangeArrowheads="1"/>
          </p:cNvSpPr>
          <p:nvPr/>
        </p:nvSpPr>
        <p:spPr bwMode="auto">
          <a:xfrm>
            <a:off x="7872777" y="4454907"/>
            <a:ext cx="424461" cy="444202"/>
          </a:xfrm>
          <a:custGeom>
            <a:avLst/>
            <a:gdLst>
              <a:gd name="T0" fmla="*/ 129 w 189"/>
              <a:gd name="T1" fmla="*/ 115 h 199"/>
              <a:gd name="T2" fmla="*/ 129 w 189"/>
              <a:gd name="T3" fmla="*/ 83 h 199"/>
              <a:gd name="T4" fmla="*/ 64 w 189"/>
              <a:gd name="T5" fmla="*/ 74 h 199"/>
              <a:gd name="T6" fmla="*/ 64 w 189"/>
              <a:gd name="T7" fmla="*/ 52 h 199"/>
              <a:gd name="T8" fmla="*/ 41 w 189"/>
              <a:gd name="T9" fmla="*/ 52 h 199"/>
              <a:gd name="T10" fmla="*/ 5 w 189"/>
              <a:gd name="T11" fmla="*/ 88 h 199"/>
              <a:gd name="T12" fmla="*/ 5 w 189"/>
              <a:gd name="T13" fmla="*/ 88 h 199"/>
              <a:gd name="T14" fmla="*/ 3 w 189"/>
              <a:gd name="T15" fmla="*/ 90 h 199"/>
              <a:gd name="T16" fmla="*/ 2 w 189"/>
              <a:gd name="T17" fmla="*/ 92 h 199"/>
              <a:gd name="T18" fmla="*/ 2 w 189"/>
              <a:gd name="T19" fmla="*/ 93 h 199"/>
              <a:gd name="T20" fmla="*/ 1 w 189"/>
              <a:gd name="T21" fmla="*/ 94 h 199"/>
              <a:gd name="T22" fmla="*/ 1 w 189"/>
              <a:gd name="T23" fmla="*/ 95 h 199"/>
              <a:gd name="T24" fmla="*/ 0 w 189"/>
              <a:gd name="T25" fmla="*/ 96 h 199"/>
              <a:gd name="T26" fmla="*/ 0 w 189"/>
              <a:gd name="T27" fmla="*/ 102 h 199"/>
              <a:gd name="T28" fmla="*/ 1 w 189"/>
              <a:gd name="T29" fmla="*/ 104 h 199"/>
              <a:gd name="T30" fmla="*/ 2 w 189"/>
              <a:gd name="T31" fmla="*/ 105 h 199"/>
              <a:gd name="T32" fmla="*/ 2 w 189"/>
              <a:gd name="T33" fmla="*/ 106 h 199"/>
              <a:gd name="T34" fmla="*/ 3 w 189"/>
              <a:gd name="T35" fmla="*/ 107 h 199"/>
              <a:gd name="T36" fmla="*/ 3 w 189"/>
              <a:gd name="T37" fmla="*/ 108 h 199"/>
              <a:gd name="T38" fmla="*/ 41 w 189"/>
              <a:gd name="T39" fmla="*/ 146 h 199"/>
              <a:gd name="T40" fmla="*/ 64 w 189"/>
              <a:gd name="T41" fmla="*/ 124 h 199"/>
              <a:gd name="T42" fmla="*/ 58 w 189"/>
              <a:gd name="T43" fmla="*/ 141 h 199"/>
              <a:gd name="T44" fmla="*/ 47 w 189"/>
              <a:gd name="T45" fmla="*/ 141 h 199"/>
              <a:gd name="T46" fmla="*/ 11 w 189"/>
              <a:gd name="T47" fmla="*/ 104 h 199"/>
              <a:gd name="T48" fmla="*/ 10 w 189"/>
              <a:gd name="T49" fmla="*/ 102 h 199"/>
              <a:gd name="T50" fmla="*/ 9 w 189"/>
              <a:gd name="T51" fmla="*/ 101 h 199"/>
              <a:gd name="T52" fmla="*/ 9 w 189"/>
              <a:gd name="T53" fmla="*/ 100 h 199"/>
              <a:gd name="T54" fmla="*/ 9 w 189"/>
              <a:gd name="T55" fmla="*/ 96 h 199"/>
              <a:gd name="T56" fmla="*/ 10 w 189"/>
              <a:gd name="T57" fmla="*/ 96 h 199"/>
              <a:gd name="T58" fmla="*/ 10 w 189"/>
              <a:gd name="T59" fmla="*/ 95 h 199"/>
              <a:gd name="T60" fmla="*/ 12 w 189"/>
              <a:gd name="T61" fmla="*/ 93 h 199"/>
              <a:gd name="T62" fmla="*/ 47 w 189"/>
              <a:gd name="T63" fmla="*/ 57 h 199"/>
              <a:gd name="T64" fmla="*/ 58 w 189"/>
              <a:gd name="T65" fmla="*/ 57 h 199"/>
              <a:gd name="T66" fmla="*/ 58 w 189"/>
              <a:gd name="T67" fmla="*/ 68 h 199"/>
              <a:gd name="T68" fmla="*/ 129 w 189"/>
              <a:gd name="T69" fmla="*/ 91 h 199"/>
              <a:gd name="T70" fmla="*/ 129 w 189"/>
              <a:gd name="T71" fmla="*/ 106 h 199"/>
              <a:gd name="T72" fmla="*/ 58 w 189"/>
              <a:gd name="T73" fmla="*/ 130 h 199"/>
              <a:gd name="T74" fmla="*/ 58 w 189"/>
              <a:gd name="T75" fmla="*/ 141 h 199"/>
              <a:gd name="T76" fmla="*/ 188 w 189"/>
              <a:gd name="T77" fmla="*/ 198 h 199"/>
              <a:gd name="T78" fmla="*/ 88 w 189"/>
              <a:gd name="T79" fmla="*/ 198 h 199"/>
              <a:gd name="T80" fmla="*/ 180 w 189"/>
              <a:gd name="T81" fmla="*/ 190 h 199"/>
              <a:gd name="T82" fmla="*/ 88 w 189"/>
              <a:gd name="T83" fmla="*/ 8 h 199"/>
              <a:gd name="T84" fmla="*/ 88 w 189"/>
              <a:gd name="T85"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9" h="199">
                <a:moveTo>
                  <a:pt x="55" y="115"/>
                </a:moveTo>
                <a:lnTo>
                  <a:pt x="129" y="115"/>
                </a:lnTo>
                <a:lnTo>
                  <a:pt x="129" y="115"/>
                </a:lnTo>
                <a:cubicBezTo>
                  <a:pt x="150" y="115"/>
                  <a:pt x="150" y="83"/>
                  <a:pt x="129" y="83"/>
                </a:cubicBezTo>
                <a:lnTo>
                  <a:pt x="55" y="83"/>
                </a:lnTo>
                <a:lnTo>
                  <a:pt x="64" y="74"/>
                </a:lnTo>
                <a:lnTo>
                  <a:pt x="64" y="74"/>
                </a:lnTo>
                <a:cubicBezTo>
                  <a:pt x="70" y="68"/>
                  <a:pt x="70" y="58"/>
                  <a:pt x="64" y="52"/>
                </a:cubicBezTo>
                <a:lnTo>
                  <a:pt x="64" y="52"/>
                </a:lnTo>
                <a:cubicBezTo>
                  <a:pt x="57" y="46"/>
                  <a:pt x="48" y="46"/>
                  <a:pt x="41" y="52"/>
                </a:cubicBezTo>
                <a:lnTo>
                  <a:pt x="5" y="88"/>
                </a:lnTo>
                <a:lnTo>
                  <a:pt x="5" y="88"/>
                </a:lnTo>
                <a:lnTo>
                  <a:pt x="5" y="88"/>
                </a:lnTo>
                <a:lnTo>
                  <a:pt x="5" y="88"/>
                </a:lnTo>
                <a:cubicBezTo>
                  <a:pt x="4" y="89"/>
                  <a:pt x="3" y="89"/>
                  <a:pt x="3" y="90"/>
                </a:cubicBezTo>
                <a:lnTo>
                  <a:pt x="3" y="90"/>
                </a:lnTo>
                <a:lnTo>
                  <a:pt x="3" y="91"/>
                </a:lnTo>
                <a:lnTo>
                  <a:pt x="2" y="92"/>
                </a:lnTo>
                <a:lnTo>
                  <a:pt x="2" y="92"/>
                </a:lnTo>
                <a:cubicBezTo>
                  <a:pt x="2" y="92"/>
                  <a:pt x="2" y="92"/>
                  <a:pt x="2" y="93"/>
                </a:cubicBezTo>
                <a:lnTo>
                  <a:pt x="2" y="93"/>
                </a:lnTo>
                <a:lnTo>
                  <a:pt x="1" y="94"/>
                </a:lnTo>
                <a:lnTo>
                  <a:pt x="1" y="95"/>
                </a:lnTo>
                <a:lnTo>
                  <a:pt x="1" y="95"/>
                </a:lnTo>
                <a:cubicBezTo>
                  <a:pt x="1" y="95"/>
                  <a:pt x="1" y="95"/>
                  <a:pt x="0" y="96"/>
                </a:cubicBezTo>
                <a:lnTo>
                  <a:pt x="0" y="96"/>
                </a:lnTo>
                <a:cubicBezTo>
                  <a:pt x="0" y="98"/>
                  <a:pt x="0" y="100"/>
                  <a:pt x="0" y="102"/>
                </a:cubicBezTo>
                <a:lnTo>
                  <a:pt x="0" y="102"/>
                </a:lnTo>
                <a:cubicBezTo>
                  <a:pt x="1" y="103"/>
                  <a:pt x="1" y="103"/>
                  <a:pt x="1" y="103"/>
                </a:cubicBezTo>
                <a:lnTo>
                  <a:pt x="1" y="104"/>
                </a:lnTo>
                <a:lnTo>
                  <a:pt x="1" y="104"/>
                </a:lnTo>
                <a:lnTo>
                  <a:pt x="2" y="105"/>
                </a:lnTo>
                <a:lnTo>
                  <a:pt x="2" y="105"/>
                </a:lnTo>
                <a:cubicBezTo>
                  <a:pt x="2" y="106"/>
                  <a:pt x="2" y="106"/>
                  <a:pt x="2" y="106"/>
                </a:cubicBezTo>
                <a:lnTo>
                  <a:pt x="3" y="107"/>
                </a:lnTo>
                <a:lnTo>
                  <a:pt x="3" y="107"/>
                </a:lnTo>
                <a:cubicBezTo>
                  <a:pt x="3" y="107"/>
                  <a:pt x="3" y="107"/>
                  <a:pt x="3" y="108"/>
                </a:cubicBezTo>
                <a:lnTo>
                  <a:pt x="3" y="108"/>
                </a:lnTo>
                <a:cubicBezTo>
                  <a:pt x="3" y="109"/>
                  <a:pt x="4" y="109"/>
                  <a:pt x="5" y="110"/>
                </a:cubicBezTo>
                <a:lnTo>
                  <a:pt x="41" y="146"/>
                </a:lnTo>
                <a:lnTo>
                  <a:pt x="41" y="146"/>
                </a:lnTo>
                <a:cubicBezTo>
                  <a:pt x="56" y="162"/>
                  <a:pt x="79" y="139"/>
                  <a:pt x="64" y="124"/>
                </a:cubicBezTo>
                <a:lnTo>
                  <a:pt x="55" y="115"/>
                </a:lnTo>
                <a:close/>
                <a:moveTo>
                  <a:pt x="58" y="141"/>
                </a:moveTo>
                <a:lnTo>
                  <a:pt x="58" y="141"/>
                </a:lnTo>
                <a:cubicBezTo>
                  <a:pt x="55" y="143"/>
                  <a:pt x="50" y="143"/>
                  <a:pt x="47" y="141"/>
                </a:cubicBezTo>
                <a:lnTo>
                  <a:pt x="11" y="104"/>
                </a:lnTo>
                <a:lnTo>
                  <a:pt x="11" y="104"/>
                </a:lnTo>
                <a:lnTo>
                  <a:pt x="10" y="103"/>
                </a:lnTo>
                <a:lnTo>
                  <a:pt x="10" y="102"/>
                </a:lnTo>
                <a:lnTo>
                  <a:pt x="10" y="102"/>
                </a:lnTo>
                <a:cubicBezTo>
                  <a:pt x="9" y="102"/>
                  <a:pt x="9" y="102"/>
                  <a:pt x="9" y="101"/>
                </a:cubicBezTo>
                <a:lnTo>
                  <a:pt x="9" y="100"/>
                </a:lnTo>
                <a:lnTo>
                  <a:pt x="9" y="100"/>
                </a:lnTo>
                <a:cubicBezTo>
                  <a:pt x="9" y="100"/>
                  <a:pt x="9" y="98"/>
                  <a:pt x="9" y="97"/>
                </a:cubicBezTo>
                <a:lnTo>
                  <a:pt x="9" y="96"/>
                </a:lnTo>
                <a:lnTo>
                  <a:pt x="9" y="96"/>
                </a:lnTo>
                <a:cubicBezTo>
                  <a:pt x="9" y="96"/>
                  <a:pt x="9" y="96"/>
                  <a:pt x="10" y="96"/>
                </a:cubicBezTo>
                <a:lnTo>
                  <a:pt x="10" y="95"/>
                </a:lnTo>
                <a:lnTo>
                  <a:pt x="10" y="95"/>
                </a:lnTo>
                <a:cubicBezTo>
                  <a:pt x="10" y="94"/>
                  <a:pt x="11" y="94"/>
                  <a:pt x="11" y="93"/>
                </a:cubicBezTo>
                <a:lnTo>
                  <a:pt x="12" y="93"/>
                </a:lnTo>
                <a:lnTo>
                  <a:pt x="12" y="93"/>
                </a:lnTo>
                <a:lnTo>
                  <a:pt x="47" y="57"/>
                </a:lnTo>
                <a:lnTo>
                  <a:pt x="47" y="57"/>
                </a:lnTo>
                <a:cubicBezTo>
                  <a:pt x="50" y="55"/>
                  <a:pt x="55" y="55"/>
                  <a:pt x="58" y="57"/>
                </a:cubicBezTo>
                <a:lnTo>
                  <a:pt x="58" y="57"/>
                </a:lnTo>
                <a:cubicBezTo>
                  <a:pt x="61" y="60"/>
                  <a:pt x="61" y="65"/>
                  <a:pt x="58" y="68"/>
                </a:cubicBezTo>
                <a:lnTo>
                  <a:pt x="35" y="91"/>
                </a:lnTo>
                <a:lnTo>
                  <a:pt x="129" y="91"/>
                </a:lnTo>
                <a:lnTo>
                  <a:pt x="129" y="91"/>
                </a:lnTo>
                <a:cubicBezTo>
                  <a:pt x="139" y="91"/>
                  <a:pt x="139" y="106"/>
                  <a:pt x="129" y="106"/>
                </a:cubicBezTo>
                <a:lnTo>
                  <a:pt x="35" y="106"/>
                </a:lnTo>
                <a:lnTo>
                  <a:pt x="58" y="130"/>
                </a:lnTo>
                <a:lnTo>
                  <a:pt x="58" y="130"/>
                </a:lnTo>
                <a:cubicBezTo>
                  <a:pt x="61" y="133"/>
                  <a:pt x="61" y="138"/>
                  <a:pt x="58" y="141"/>
                </a:cubicBezTo>
                <a:close/>
                <a:moveTo>
                  <a:pt x="188" y="0"/>
                </a:moveTo>
                <a:lnTo>
                  <a:pt x="188" y="198"/>
                </a:lnTo>
                <a:lnTo>
                  <a:pt x="88" y="198"/>
                </a:lnTo>
                <a:lnTo>
                  <a:pt x="88" y="198"/>
                </a:lnTo>
                <a:cubicBezTo>
                  <a:pt x="83" y="198"/>
                  <a:pt x="83" y="190"/>
                  <a:pt x="88" y="190"/>
                </a:cubicBezTo>
                <a:lnTo>
                  <a:pt x="180" y="190"/>
                </a:lnTo>
                <a:lnTo>
                  <a:pt x="180" y="8"/>
                </a:lnTo>
                <a:lnTo>
                  <a:pt x="88" y="8"/>
                </a:lnTo>
                <a:lnTo>
                  <a:pt x="88" y="8"/>
                </a:lnTo>
                <a:cubicBezTo>
                  <a:pt x="82" y="8"/>
                  <a:pt x="82" y="0"/>
                  <a:pt x="88" y="0"/>
                </a:cubicBezTo>
                <a:lnTo>
                  <a:pt x="188" y="0"/>
                </a:lnTo>
                <a:close/>
              </a:path>
            </a:pathLst>
          </a:custGeom>
          <a:solidFill>
            <a:srgbClr val="CCBFBC"/>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29" name="Freeform 93">
            <a:extLst>
              <a:ext uri="{FF2B5EF4-FFF2-40B4-BE49-F238E27FC236}">
                <a16:creationId xmlns:a16="http://schemas.microsoft.com/office/drawing/2014/main" id="{920F4E9E-A9CC-4EEE-A649-6E6B51AB5D7C}"/>
              </a:ext>
            </a:extLst>
          </p:cNvPr>
          <p:cNvSpPr>
            <a:spLocks noChangeArrowheads="1"/>
          </p:cNvSpPr>
          <p:nvPr/>
        </p:nvSpPr>
        <p:spPr bwMode="auto">
          <a:xfrm>
            <a:off x="7981337" y="1479523"/>
            <a:ext cx="444197" cy="424454"/>
          </a:xfrm>
          <a:custGeom>
            <a:avLst/>
            <a:gdLst>
              <a:gd name="T0" fmla="*/ 84 w 199"/>
              <a:gd name="T1" fmla="*/ 128 h 189"/>
              <a:gd name="T2" fmla="*/ 115 w 199"/>
              <a:gd name="T3" fmla="*/ 128 h 189"/>
              <a:gd name="T4" fmla="*/ 124 w 199"/>
              <a:gd name="T5" fmla="*/ 63 h 189"/>
              <a:gd name="T6" fmla="*/ 147 w 199"/>
              <a:gd name="T7" fmla="*/ 63 h 189"/>
              <a:gd name="T8" fmla="*/ 147 w 199"/>
              <a:gd name="T9" fmla="*/ 41 h 189"/>
              <a:gd name="T10" fmla="*/ 110 w 199"/>
              <a:gd name="T11" fmla="*/ 4 h 189"/>
              <a:gd name="T12" fmla="*/ 110 w 199"/>
              <a:gd name="T13" fmla="*/ 4 h 189"/>
              <a:gd name="T14" fmla="*/ 108 w 199"/>
              <a:gd name="T15" fmla="*/ 3 h 189"/>
              <a:gd name="T16" fmla="*/ 107 w 199"/>
              <a:gd name="T17" fmla="*/ 2 h 189"/>
              <a:gd name="T18" fmla="*/ 106 w 199"/>
              <a:gd name="T19" fmla="*/ 1 h 189"/>
              <a:gd name="T20" fmla="*/ 104 w 199"/>
              <a:gd name="T21" fmla="*/ 1 h 189"/>
              <a:gd name="T22" fmla="*/ 104 w 199"/>
              <a:gd name="T23" fmla="*/ 1 h 189"/>
              <a:gd name="T24" fmla="*/ 103 w 199"/>
              <a:gd name="T25" fmla="*/ 0 h 189"/>
              <a:gd name="T26" fmla="*/ 96 w 199"/>
              <a:gd name="T27" fmla="*/ 0 h 189"/>
              <a:gd name="T28" fmla="*/ 95 w 199"/>
              <a:gd name="T29" fmla="*/ 1 h 189"/>
              <a:gd name="T30" fmla="*/ 93 w 199"/>
              <a:gd name="T31" fmla="*/ 1 h 189"/>
              <a:gd name="T32" fmla="*/ 92 w 199"/>
              <a:gd name="T33" fmla="*/ 2 h 189"/>
              <a:gd name="T34" fmla="*/ 92 w 199"/>
              <a:gd name="T35" fmla="*/ 2 h 189"/>
              <a:gd name="T36" fmla="*/ 91 w 199"/>
              <a:gd name="T37" fmla="*/ 3 h 189"/>
              <a:gd name="T38" fmla="*/ 52 w 199"/>
              <a:gd name="T39" fmla="*/ 41 h 189"/>
              <a:gd name="T40" fmla="*/ 75 w 199"/>
              <a:gd name="T41" fmla="*/ 63 h 189"/>
              <a:gd name="T42" fmla="*/ 58 w 199"/>
              <a:gd name="T43" fmla="*/ 58 h 189"/>
              <a:gd name="T44" fmla="*/ 58 w 199"/>
              <a:gd name="T45" fmla="*/ 47 h 189"/>
              <a:gd name="T46" fmla="*/ 94 w 199"/>
              <a:gd name="T47" fmla="*/ 11 h 189"/>
              <a:gd name="T48" fmla="*/ 96 w 199"/>
              <a:gd name="T49" fmla="*/ 9 h 189"/>
              <a:gd name="T50" fmla="*/ 97 w 199"/>
              <a:gd name="T51" fmla="*/ 9 h 189"/>
              <a:gd name="T52" fmla="*/ 98 w 199"/>
              <a:gd name="T53" fmla="*/ 9 h 189"/>
              <a:gd name="T54" fmla="*/ 102 w 199"/>
              <a:gd name="T55" fmla="*/ 9 h 189"/>
              <a:gd name="T56" fmla="*/ 103 w 199"/>
              <a:gd name="T57" fmla="*/ 9 h 189"/>
              <a:gd name="T58" fmla="*/ 104 w 199"/>
              <a:gd name="T59" fmla="*/ 10 h 189"/>
              <a:gd name="T60" fmla="*/ 105 w 199"/>
              <a:gd name="T61" fmla="*/ 11 h 189"/>
              <a:gd name="T62" fmla="*/ 141 w 199"/>
              <a:gd name="T63" fmla="*/ 47 h 189"/>
              <a:gd name="T64" fmla="*/ 141 w 199"/>
              <a:gd name="T65" fmla="*/ 58 h 189"/>
              <a:gd name="T66" fmla="*/ 130 w 199"/>
              <a:gd name="T67" fmla="*/ 58 h 189"/>
              <a:gd name="T68" fmla="*/ 107 w 199"/>
              <a:gd name="T69" fmla="*/ 128 h 189"/>
              <a:gd name="T70" fmla="*/ 92 w 199"/>
              <a:gd name="T71" fmla="*/ 128 h 189"/>
              <a:gd name="T72" fmla="*/ 69 w 199"/>
              <a:gd name="T73" fmla="*/ 58 h 189"/>
              <a:gd name="T74" fmla="*/ 58 w 199"/>
              <a:gd name="T75" fmla="*/ 58 h 189"/>
              <a:gd name="T76" fmla="*/ 0 w 199"/>
              <a:gd name="T77" fmla="*/ 188 h 189"/>
              <a:gd name="T78" fmla="*/ 0 w 199"/>
              <a:gd name="T79" fmla="*/ 88 h 189"/>
              <a:gd name="T80" fmla="*/ 9 w 199"/>
              <a:gd name="T81" fmla="*/ 180 h 189"/>
              <a:gd name="T82" fmla="*/ 190 w 199"/>
              <a:gd name="T83" fmla="*/ 88 h 189"/>
              <a:gd name="T84" fmla="*/ 198 w 199"/>
              <a:gd name="T85" fmla="*/ 88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99" h="189">
                <a:moveTo>
                  <a:pt x="84" y="55"/>
                </a:moveTo>
                <a:lnTo>
                  <a:pt x="84" y="128"/>
                </a:lnTo>
                <a:lnTo>
                  <a:pt x="84" y="128"/>
                </a:lnTo>
                <a:cubicBezTo>
                  <a:pt x="84" y="150"/>
                  <a:pt x="115" y="150"/>
                  <a:pt x="115" y="128"/>
                </a:cubicBezTo>
                <a:lnTo>
                  <a:pt x="115" y="55"/>
                </a:lnTo>
                <a:lnTo>
                  <a:pt x="124" y="63"/>
                </a:lnTo>
                <a:lnTo>
                  <a:pt x="124" y="63"/>
                </a:lnTo>
                <a:cubicBezTo>
                  <a:pt x="131" y="70"/>
                  <a:pt x="141" y="70"/>
                  <a:pt x="147" y="63"/>
                </a:cubicBezTo>
                <a:lnTo>
                  <a:pt x="147" y="63"/>
                </a:lnTo>
                <a:cubicBezTo>
                  <a:pt x="153" y="57"/>
                  <a:pt x="153" y="47"/>
                  <a:pt x="147" y="41"/>
                </a:cubicBezTo>
                <a:lnTo>
                  <a:pt x="111" y="5"/>
                </a:lnTo>
                <a:lnTo>
                  <a:pt x="110" y="4"/>
                </a:lnTo>
                <a:lnTo>
                  <a:pt x="110" y="4"/>
                </a:lnTo>
                <a:lnTo>
                  <a:pt x="110" y="4"/>
                </a:lnTo>
                <a:cubicBezTo>
                  <a:pt x="110" y="4"/>
                  <a:pt x="109" y="3"/>
                  <a:pt x="108" y="3"/>
                </a:cubicBezTo>
                <a:lnTo>
                  <a:pt x="108" y="3"/>
                </a:lnTo>
                <a:cubicBezTo>
                  <a:pt x="108" y="2"/>
                  <a:pt x="108" y="2"/>
                  <a:pt x="107" y="2"/>
                </a:cubicBezTo>
                <a:lnTo>
                  <a:pt x="107" y="2"/>
                </a:lnTo>
                <a:lnTo>
                  <a:pt x="107" y="2"/>
                </a:lnTo>
                <a:cubicBezTo>
                  <a:pt x="106" y="2"/>
                  <a:pt x="106" y="2"/>
                  <a:pt x="106" y="1"/>
                </a:cubicBezTo>
                <a:lnTo>
                  <a:pt x="106" y="1"/>
                </a:lnTo>
                <a:cubicBezTo>
                  <a:pt x="105" y="1"/>
                  <a:pt x="105" y="1"/>
                  <a:pt x="104" y="1"/>
                </a:cubicBezTo>
                <a:lnTo>
                  <a:pt x="104" y="1"/>
                </a:lnTo>
                <a:lnTo>
                  <a:pt x="104" y="1"/>
                </a:lnTo>
                <a:cubicBezTo>
                  <a:pt x="103" y="1"/>
                  <a:pt x="103" y="1"/>
                  <a:pt x="103" y="0"/>
                </a:cubicBezTo>
                <a:lnTo>
                  <a:pt x="103" y="0"/>
                </a:lnTo>
                <a:cubicBezTo>
                  <a:pt x="101" y="0"/>
                  <a:pt x="98" y="0"/>
                  <a:pt x="96" y="0"/>
                </a:cubicBezTo>
                <a:lnTo>
                  <a:pt x="96" y="0"/>
                </a:lnTo>
                <a:cubicBezTo>
                  <a:pt x="96" y="1"/>
                  <a:pt x="96" y="1"/>
                  <a:pt x="95" y="1"/>
                </a:cubicBezTo>
                <a:lnTo>
                  <a:pt x="95" y="1"/>
                </a:lnTo>
                <a:lnTo>
                  <a:pt x="95" y="1"/>
                </a:lnTo>
                <a:cubicBezTo>
                  <a:pt x="94" y="1"/>
                  <a:pt x="94" y="1"/>
                  <a:pt x="93" y="1"/>
                </a:cubicBezTo>
                <a:lnTo>
                  <a:pt x="93" y="1"/>
                </a:lnTo>
                <a:cubicBezTo>
                  <a:pt x="93" y="2"/>
                  <a:pt x="92" y="2"/>
                  <a:pt x="92" y="2"/>
                </a:cubicBezTo>
                <a:lnTo>
                  <a:pt x="92" y="2"/>
                </a:lnTo>
                <a:lnTo>
                  <a:pt x="92" y="2"/>
                </a:lnTo>
                <a:cubicBezTo>
                  <a:pt x="91" y="2"/>
                  <a:pt x="91" y="2"/>
                  <a:pt x="91" y="3"/>
                </a:cubicBezTo>
                <a:lnTo>
                  <a:pt x="91" y="3"/>
                </a:lnTo>
                <a:cubicBezTo>
                  <a:pt x="90" y="3"/>
                  <a:pt x="89" y="4"/>
                  <a:pt x="88" y="5"/>
                </a:cubicBezTo>
                <a:lnTo>
                  <a:pt x="52" y="41"/>
                </a:lnTo>
                <a:lnTo>
                  <a:pt x="52" y="41"/>
                </a:lnTo>
                <a:cubicBezTo>
                  <a:pt x="37" y="56"/>
                  <a:pt x="60" y="78"/>
                  <a:pt x="75" y="63"/>
                </a:cubicBezTo>
                <a:lnTo>
                  <a:pt x="84" y="55"/>
                </a:lnTo>
                <a:close/>
                <a:moveTo>
                  <a:pt x="58" y="58"/>
                </a:moveTo>
                <a:lnTo>
                  <a:pt x="58" y="58"/>
                </a:lnTo>
                <a:cubicBezTo>
                  <a:pt x="55" y="55"/>
                  <a:pt x="55" y="50"/>
                  <a:pt x="58" y="47"/>
                </a:cubicBezTo>
                <a:lnTo>
                  <a:pt x="94" y="11"/>
                </a:lnTo>
                <a:lnTo>
                  <a:pt x="94" y="11"/>
                </a:lnTo>
                <a:cubicBezTo>
                  <a:pt x="95" y="10"/>
                  <a:pt x="95" y="10"/>
                  <a:pt x="95" y="10"/>
                </a:cubicBezTo>
                <a:lnTo>
                  <a:pt x="96" y="9"/>
                </a:lnTo>
                <a:lnTo>
                  <a:pt x="96" y="9"/>
                </a:lnTo>
                <a:lnTo>
                  <a:pt x="97" y="9"/>
                </a:lnTo>
                <a:lnTo>
                  <a:pt x="98" y="9"/>
                </a:lnTo>
                <a:lnTo>
                  <a:pt x="98" y="9"/>
                </a:lnTo>
                <a:cubicBezTo>
                  <a:pt x="99" y="8"/>
                  <a:pt x="100" y="8"/>
                  <a:pt x="101" y="9"/>
                </a:cubicBezTo>
                <a:lnTo>
                  <a:pt x="102" y="9"/>
                </a:lnTo>
                <a:lnTo>
                  <a:pt x="102" y="9"/>
                </a:lnTo>
                <a:cubicBezTo>
                  <a:pt x="102" y="9"/>
                  <a:pt x="102" y="9"/>
                  <a:pt x="103" y="9"/>
                </a:cubicBezTo>
                <a:lnTo>
                  <a:pt x="104" y="10"/>
                </a:lnTo>
                <a:lnTo>
                  <a:pt x="104" y="10"/>
                </a:lnTo>
                <a:cubicBezTo>
                  <a:pt x="104" y="10"/>
                  <a:pt x="105" y="10"/>
                  <a:pt x="105" y="11"/>
                </a:cubicBezTo>
                <a:lnTo>
                  <a:pt x="105" y="11"/>
                </a:lnTo>
                <a:lnTo>
                  <a:pt x="105" y="11"/>
                </a:lnTo>
                <a:lnTo>
                  <a:pt x="141" y="47"/>
                </a:lnTo>
                <a:lnTo>
                  <a:pt x="141" y="47"/>
                </a:lnTo>
                <a:cubicBezTo>
                  <a:pt x="144" y="50"/>
                  <a:pt x="144" y="55"/>
                  <a:pt x="141" y="58"/>
                </a:cubicBezTo>
                <a:lnTo>
                  <a:pt x="141" y="58"/>
                </a:lnTo>
                <a:cubicBezTo>
                  <a:pt x="138" y="61"/>
                  <a:pt x="133" y="61"/>
                  <a:pt x="130" y="58"/>
                </a:cubicBezTo>
                <a:lnTo>
                  <a:pt x="107" y="35"/>
                </a:lnTo>
                <a:lnTo>
                  <a:pt x="107" y="128"/>
                </a:lnTo>
                <a:lnTo>
                  <a:pt x="107" y="128"/>
                </a:lnTo>
                <a:cubicBezTo>
                  <a:pt x="107" y="139"/>
                  <a:pt x="92" y="139"/>
                  <a:pt x="92" y="128"/>
                </a:cubicBezTo>
                <a:lnTo>
                  <a:pt x="92" y="35"/>
                </a:lnTo>
                <a:lnTo>
                  <a:pt x="69" y="58"/>
                </a:lnTo>
                <a:lnTo>
                  <a:pt x="69" y="58"/>
                </a:lnTo>
                <a:cubicBezTo>
                  <a:pt x="66" y="61"/>
                  <a:pt x="61" y="61"/>
                  <a:pt x="58" y="58"/>
                </a:cubicBezTo>
                <a:close/>
                <a:moveTo>
                  <a:pt x="198" y="188"/>
                </a:moveTo>
                <a:lnTo>
                  <a:pt x="0" y="188"/>
                </a:lnTo>
                <a:lnTo>
                  <a:pt x="0" y="88"/>
                </a:lnTo>
                <a:lnTo>
                  <a:pt x="0" y="88"/>
                </a:lnTo>
                <a:cubicBezTo>
                  <a:pt x="0" y="82"/>
                  <a:pt x="9" y="82"/>
                  <a:pt x="9" y="88"/>
                </a:cubicBezTo>
                <a:lnTo>
                  <a:pt x="9" y="180"/>
                </a:lnTo>
                <a:lnTo>
                  <a:pt x="190" y="180"/>
                </a:lnTo>
                <a:lnTo>
                  <a:pt x="190" y="88"/>
                </a:lnTo>
                <a:lnTo>
                  <a:pt x="190" y="88"/>
                </a:lnTo>
                <a:cubicBezTo>
                  <a:pt x="190" y="82"/>
                  <a:pt x="198" y="82"/>
                  <a:pt x="198" y="88"/>
                </a:cubicBezTo>
                <a:lnTo>
                  <a:pt x="198" y="188"/>
                </a:lnTo>
                <a:close/>
              </a:path>
            </a:pathLst>
          </a:custGeom>
          <a:solidFill>
            <a:srgbClr val="CCBFBC"/>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30" name="Freeform 94">
            <a:extLst>
              <a:ext uri="{FF2B5EF4-FFF2-40B4-BE49-F238E27FC236}">
                <a16:creationId xmlns:a16="http://schemas.microsoft.com/office/drawing/2014/main" id="{47E6979D-1606-4381-BE21-52502A60EB25}"/>
              </a:ext>
            </a:extLst>
          </p:cNvPr>
          <p:cNvSpPr>
            <a:spLocks noChangeArrowheads="1"/>
          </p:cNvSpPr>
          <p:nvPr/>
        </p:nvSpPr>
        <p:spPr bwMode="auto">
          <a:xfrm>
            <a:off x="5357571" y="1450038"/>
            <a:ext cx="444204" cy="434329"/>
          </a:xfrm>
          <a:custGeom>
            <a:avLst/>
            <a:gdLst>
              <a:gd name="T0" fmla="*/ 88 w 198"/>
              <a:gd name="T1" fmla="*/ 145 h 194"/>
              <a:gd name="T2" fmla="*/ 90 w 198"/>
              <a:gd name="T3" fmla="*/ 147 h 194"/>
              <a:gd name="T4" fmla="*/ 91 w 198"/>
              <a:gd name="T5" fmla="*/ 148 h 194"/>
              <a:gd name="T6" fmla="*/ 92 w 198"/>
              <a:gd name="T7" fmla="*/ 148 h 194"/>
              <a:gd name="T8" fmla="*/ 93 w 198"/>
              <a:gd name="T9" fmla="*/ 148 h 194"/>
              <a:gd name="T10" fmla="*/ 95 w 198"/>
              <a:gd name="T11" fmla="*/ 149 h 194"/>
              <a:gd name="T12" fmla="*/ 96 w 198"/>
              <a:gd name="T13" fmla="*/ 149 h 194"/>
              <a:gd name="T14" fmla="*/ 102 w 198"/>
              <a:gd name="T15" fmla="*/ 149 h 194"/>
              <a:gd name="T16" fmla="*/ 103 w 198"/>
              <a:gd name="T17" fmla="*/ 149 h 194"/>
              <a:gd name="T18" fmla="*/ 104 w 198"/>
              <a:gd name="T19" fmla="*/ 149 h 194"/>
              <a:gd name="T20" fmla="*/ 106 w 198"/>
              <a:gd name="T21" fmla="*/ 148 h 194"/>
              <a:gd name="T22" fmla="*/ 107 w 198"/>
              <a:gd name="T23" fmla="*/ 147 h 194"/>
              <a:gd name="T24" fmla="*/ 109 w 198"/>
              <a:gd name="T25" fmla="*/ 145 h 194"/>
              <a:gd name="T26" fmla="*/ 145 w 198"/>
              <a:gd name="T27" fmla="*/ 109 h 194"/>
              <a:gd name="T28" fmla="*/ 145 w 198"/>
              <a:gd name="T29" fmla="*/ 86 h 194"/>
              <a:gd name="T30" fmla="*/ 114 w 198"/>
              <a:gd name="T31" fmla="*/ 95 h 194"/>
              <a:gd name="T32" fmla="*/ 114 w 198"/>
              <a:gd name="T33" fmla="*/ 21 h 194"/>
              <a:gd name="T34" fmla="*/ 83 w 198"/>
              <a:gd name="T35" fmla="*/ 95 h 194"/>
              <a:gd name="T36" fmla="*/ 74 w 198"/>
              <a:gd name="T37" fmla="*/ 86 h 194"/>
              <a:gd name="T38" fmla="*/ 68 w 198"/>
              <a:gd name="T39" fmla="*/ 92 h 194"/>
              <a:gd name="T40" fmla="*/ 92 w 198"/>
              <a:gd name="T41" fmla="*/ 21 h 194"/>
              <a:gd name="T42" fmla="*/ 106 w 198"/>
              <a:gd name="T43" fmla="*/ 21 h 194"/>
              <a:gd name="T44" fmla="*/ 106 w 198"/>
              <a:gd name="T45" fmla="*/ 115 h 194"/>
              <a:gd name="T46" fmla="*/ 129 w 198"/>
              <a:gd name="T47" fmla="*/ 92 h 194"/>
              <a:gd name="T48" fmla="*/ 140 w 198"/>
              <a:gd name="T49" fmla="*/ 92 h 194"/>
              <a:gd name="T50" fmla="*/ 104 w 198"/>
              <a:gd name="T51" fmla="*/ 139 h 194"/>
              <a:gd name="T52" fmla="*/ 103 w 198"/>
              <a:gd name="T53" fmla="*/ 140 h 194"/>
              <a:gd name="T54" fmla="*/ 102 w 198"/>
              <a:gd name="T55" fmla="*/ 141 h 194"/>
              <a:gd name="T56" fmla="*/ 101 w 198"/>
              <a:gd name="T57" fmla="*/ 141 h 194"/>
              <a:gd name="T58" fmla="*/ 98 w 198"/>
              <a:gd name="T59" fmla="*/ 141 h 194"/>
              <a:gd name="T60" fmla="*/ 96 w 198"/>
              <a:gd name="T61" fmla="*/ 141 h 194"/>
              <a:gd name="T62" fmla="*/ 95 w 198"/>
              <a:gd name="T63" fmla="*/ 140 h 194"/>
              <a:gd name="T64" fmla="*/ 93 w 198"/>
              <a:gd name="T65" fmla="*/ 139 h 194"/>
              <a:gd name="T66" fmla="*/ 57 w 198"/>
              <a:gd name="T67" fmla="*/ 103 h 194"/>
              <a:gd name="T68" fmla="*/ 57 w 198"/>
              <a:gd name="T69" fmla="*/ 92 h 194"/>
              <a:gd name="T70" fmla="*/ 197 w 198"/>
              <a:gd name="T71" fmla="*/ 193 h 194"/>
              <a:gd name="T72" fmla="*/ 0 w 198"/>
              <a:gd name="T73" fmla="*/ 93 h 194"/>
              <a:gd name="T74" fmla="*/ 8 w 198"/>
              <a:gd name="T75" fmla="*/ 93 h 194"/>
              <a:gd name="T76" fmla="*/ 189 w 198"/>
              <a:gd name="T77" fmla="*/ 185 h 194"/>
              <a:gd name="T78" fmla="*/ 189 w 198"/>
              <a:gd name="T79" fmla="*/ 93 h 194"/>
              <a:gd name="T80" fmla="*/ 197 w 198"/>
              <a:gd name="T81" fmla="*/ 19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8" h="194">
                <a:moveTo>
                  <a:pt x="52" y="109"/>
                </a:moveTo>
                <a:lnTo>
                  <a:pt x="88" y="145"/>
                </a:lnTo>
                <a:lnTo>
                  <a:pt x="88" y="145"/>
                </a:lnTo>
                <a:cubicBezTo>
                  <a:pt x="89" y="146"/>
                  <a:pt x="89" y="146"/>
                  <a:pt x="90" y="147"/>
                </a:cubicBezTo>
                <a:lnTo>
                  <a:pt x="90" y="147"/>
                </a:lnTo>
                <a:cubicBezTo>
                  <a:pt x="90" y="147"/>
                  <a:pt x="91" y="147"/>
                  <a:pt x="91" y="148"/>
                </a:cubicBezTo>
                <a:lnTo>
                  <a:pt x="92" y="148"/>
                </a:lnTo>
                <a:lnTo>
                  <a:pt x="92" y="148"/>
                </a:lnTo>
                <a:cubicBezTo>
                  <a:pt x="92" y="148"/>
                  <a:pt x="92" y="148"/>
                  <a:pt x="93" y="148"/>
                </a:cubicBezTo>
                <a:lnTo>
                  <a:pt x="93" y="148"/>
                </a:lnTo>
                <a:cubicBezTo>
                  <a:pt x="93" y="149"/>
                  <a:pt x="94" y="149"/>
                  <a:pt x="94" y="149"/>
                </a:cubicBezTo>
                <a:lnTo>
                  <a:pt x="95" y="149"/>
                </a:lnTo>
                <a:lnTo>
                  <a:pt x="95" y="149"/>
                </a:lnTo>
                <a:cubicBezTo>
                  <a:pt x="95" y="149"/>
                  <a:pt x="95" y="149"/>
                  <a:pt x="96" y="149"/>
                </a:cubicBezTo>
                <a:lnTo>
                  <a:pt x="96" y="149"/>
                </a:lnTo>
                <a:cubicBezTo>
                  <a:pt x="98" y="150"/>
                  <a:pt x="100" y="150"/>
                  <a:pt x="102" y="149"/>
                </a:cubicBezTo>
                <a:lnTo>
                  <a:pt x="102" y="149"/>
                </a:lnTo>
                <a:cubicBezTo>
                  <a:pt x="103" y="149"/>
                  <a:pt x="103" y="149"/>
                  <a:pt x="103" y="149"/>
                </a:cubicBezTo>
                <a:lnTo>
                  <a:pt x="104" y="149"/>
                </a:lnTo>
                <a:lnTo>
                  <a:pt x="104" y="149"/>
                </a:lnTo>
                <a:lnTo>
                  <a:pt x="105" y="148"/>
                </a:lnTo>
                <a:lnTo>
                  <a:pt x="106" y="148"/>
                </a:lnTo>
                <a:lnTo>
                  <a:pt x="106" y="148"/>
                </a:lnTo>
                <a:cubicBezTo>
                  <a:pt x="106" y="147"/>
                  <a:pt x="106" y="147"/>
                  <a:pt x="107" y="147"/>
                </a:cubicBezTo>
                <a:lnTo>
                  <a:pt x="107" y="147"/>
                </a:lnTo>
                <a:cubicBezTo>
                  <a:pt x="108" y="146"/>
                  <a:pt x="108" y="146"/>
                  <a:pt x="109" y="145"/>
                </a:cubicBezTo>
                <a:lnTo>
                  <a:pt x="145" y="109"/>
                </a:lnTo>
                <a:lnTo>
                  <a:pt x="145" y="109"/>
                </a:lnTo>
                <a:cubicBezTo>
                  <a:pt x="152" y="103"/>
                  <a:pt x="152" y="92"/>
                  <a:pt x="145" y="86"/>
                </a:cubicBezTo>
                <a:lnTo>
                  <a:pt x="145" y="86"/>
                </a:lnTo>
                <a:cubicBezTo>
                  <a:pt x="139" y="80"/>
                  <a:pt x="129" y="80"/>
                  <a:pt x="123" y="86"/>
                </a:cubicBezTo>
                <a:lnTo>
                  <a:pt x="114" y="95"/>
                </a:lnTo>
                <a:lnTo>
                  <a:pt x="114" y="21"/>
                </a:lnTo>
                <a:lnTo>
                  <a:pt x="114" y="21"/>
                </a:lnTo>
                <a:cubicBezTo>
                  <a:pt x="114" y="0"/>
                  <a:pt x="83" y="0"/>
                  <a:pt x="83" y="21"/>
                </a:cubicBezTo>
                <a:lnTo>
                  <a:pt x="83" y="95"/>
                </a:lnTo>
                <a:lnTo>
                  <a:pt x="74" y="86"/>
                </a:lnTo>
                <a:lnTo>
                  <a:pt x="74" y="86"/>
                </a:lnTo>
                <a:cubicBezTo>
                  <a:pt x="59" y="71"/>
                  <a:pt x="37" y="94"/>
                  <a:pt x="52" y="109"/>
                </a:cubicBezTo>
                <a:close/>
                <a:moveTo>
                  <a:pt x="68" y="92"/>
                </a:moveTo>
                <a:lnTo>
                  <a:pt x="92" y="115"/>
                </a:lnTo>
                <a:lnTo>
                  <a:pt x="92" y="21"/>
                </a:lnTo>
                <a:lnTo>
                  <a:pt x="92" y="21"/>
                </a:lnTo>
                <a:cubicBezTo>
                  <a:pt x="92" y="11"/>
                  <a:pt x="106" y="11"/>
                  <a:pt x="106" y="21"/>
                </a:cubicBezTo>
                <a:lnTo>
                  <a:pt x="106" y="21"/>
                </a:lnTo>
                <a:lnTo>
                  <a:pt x="106" y="115"/>
                </a:lnTo>
                <a:lnTo>
                  <a:pt x="129" y="92"/>
                </a:lnTo>
                <a:lnTo>
                  <a:pt x="129" y="92"/>
                </a:lnTo>
                <a:cubicBezTo>
                  <a:pt x="132" y="89"/>
                  <a:pt x="137" y="89"/>
                  <a:pt x="140" y="92"/>
                </a:cubicBezTo>
                <a:lnTo>
                  <a:pt x="140" y="92"/>
                </a:lnTo>
                <a:cubicBezTo>
                  <a:pt x="142" y="95"/>
                  <a:pt x="142" y="100"/>
                  <a:pt x="140" y="103"/>
                </a:cubicBezTo>
                <a:lnTo>
                  <a:pt x="104" y="139"/>
                </a:lnTo>
                <a:lnTo>
                  <a:pt x="104" y="139"/>
                </a:lnTo>
                <a:cubicBezTo>
                  <a:pt x="104" y="139"/>
                  <a:pt x="103" y="140"/>
                  <a:pt x="103" y="140"/>
                </a:cubicBezTo>
                <a:lnTo>
                  <a:pt x="102" y="141"/>
                </a:lnTo>
                <a:lnTo>
                  <a:pt x="102" y="141"/>
                </a:lnTo>
                <a:lnTo>
                  <a:pt x="101" y="141"/>
                </a:lnTo>
                <a:lnTo>
                  <a:pt x="101" y="141"/>
                </a:lnTo>
                <a:lnTo>
                  <a:pt x="101" y="141"/>
                </a:lnTo>
                <a:cubicBezTo>
                  <a:pt x="100" y="141"/>
                  <a:pt x="98" y="141"/>
                  <a:pt x="98" y="141"/>
                </a:cubicBezTo>
                <a:lnTo>
                  <a:pt x="96" y="141"/>
                </a:lnTo>
                <a:lnTo>
                  <a:pt x="96" y="141"/>
                </a:lnTo>
                <a:lnTo>
                  <a:pt x="95" y="140"/>
                </a:lnTo>
                <a:lnTo>
                  <a:pt x="95" y="140"/>
                </a:lnTo>
                <a:lnTo>
                  <a:pt x="95" y="140"/>
                </a:lnTo>
                <a:cubicBezTo>
                  <a:pt x="95" y="140"/>
                  <a:pt x="94" y="139"/>
                  <a:pt x="93" y="139"/>
                </a:cubicBezTo>
                <a:lnTo>
                  <a:pt x="57" y="103"/>
                </a:lnTo>
                <a:lnTo>
                  <a:pt x="57" y="103"/>
                </a:lnTo>
                <a:cubicBezTo>
                  <a:pt x="55" y="100"/>
                  <a:pt x="55" y="95"/>
                  <a:pt x="57" y="92"/>
                </a:cubicBezTo>
                <a:lnTo>
                  <a:pt x="57" y="92"/>
                </a:lnTo>
                <a:cubicBezTo>
                  <a:pt x="60" y="89"/>
                  <a:pt x="65" y="89"/>
                  <a:pt x="68" y="92"/>
                </a:cubicBezTo>
                <a:close/>
                <a:moveTo>
                  <a:pt x="197" y="193"/>
                </a:moveTo>
                <a:lnTo>
                  <a:pt x="0" y="193"/>
                </a:lnTo>
                <a:lnTo>
                  <a:pt x="0" y="93"/>
                </a:lnTo>
                <a:lnTo>
                  <a:pt x="0" y="93"/>
                </a:lnTo>
                <a:cubicBezTo>
                  <a:pt x="0" y="87"/>
                  <a:pt x="8" y="87"/>
                  <a:pt x="8" y="93"/>
                </a:cubicBezTo>
                <a:lnTo>
                  <a:pt x="8" y="185"/>
                </a:lnTo>
                <a:lnTo>
                  <a:pt x="189" y="185"/>
                </a:lnTo>
                <a:lnTo>
                  <a:pt x="189" y="93"/>
                </a:lnTo>
                <a:lnTo>
                  <a:pt x="189" y="93"/>
                </a:lnTo>
                <a:cubicBezTo>
                  <a:pt x="189" y="87"/>
                  <a:pt x="197" y="87"/>
                  <a:pt x="197" y="93"/>
                </a:cubicBezTo>
                <a:lnTo>
                  <a:pt x="197" y="193"/>
                </a:lnTo>
                <a:close/>
              </a:path>
            </a:pathLst>
          </a:custGeom>
          <a:solidFill>
            <a:srgbClr val="CCBFBC"/>
          </a:solidFill>
          <a:ln>
            <a:noFill/>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8356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1777915C-61DB-4089-B2B9-8CB1BA846A19}"/>
              </a:ext>
            </a:extLst>
          </p:cNvPr>
          <p:cNvSpPr/>
          <p:nvPr/>
        </p:nvSpPr>
        <p:spPr>
          <a:xfrm>
            <a:off x="2209799" y="2339068"/>
            <a:ext cx="2277836" cy="2277836"/>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C57AE257-9853-430A-B1E6-092D58403C43}"/>
              </a:ext>
            </a:extLst>
          </p:cNvPr>
          <p:cNvSpPr/>
          <p:nvPr/>
        </p:nvSpPr>
        <p:spPr>
          <a:xfrm>
            <a:off x="5781675" y="2351314"/>
            <a:ext cx="2277836" cy="2277836"/>
          </a:xfrm>
          <a:prstGeom prst="rect">
            <a:avLst/>
          </a:prstGeom>
          <a:blipFill>
            <a:blip r:embed="rId3"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5D35C55B-1E1D-4C3C-A48B-D37ABE96AF9B}"/>
              </a:ext>
            </a:extLst>
          </p:cNvPr>
          <p:cNvSpPr/>
          <p:nvPr/>
        </p:nvSpPr>
        <p:spPr>
          <a:xfrm>
            <a:off x="9353551" y="2339068"/>
            <a:ext cx="2277836" cy="2277836"/>
          </a:xfrm>
          <a:prstGeom prst="rect">
            <a:avLst/>
          </a:prstGeom>
          <a:blipFill>
            <a:blip r:embed="rId4"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3" name="组合 12">
            <a:extLst>
              <a:ext uri="{FF2B5EF4-FFF2-40B4-BE49-F238E27FC236}">
                <a16:creationId xmlns:a16="http://schemas.microsoft.com/office/drawing/2014/main" id="{1E21D1A5-C9E0-4C36-A5D6-FB1BE1243457}"/>
              </a:ext>
            </a:extLst>
          </p:cNvPr>
          <p:cNvGrpSpPr/>
          <p:nvPr/>
        </p:nvGrpSpPr>
        <p:grpSpPr>
          <a:xfrm>
            <a:off x="9757003" y="4811741"/>
            <a:ext cx="1874384" cy="1287307"/>
            <a:chOff x="1408" y="5855"/>
            <a:chExt cx="2952" cy="2027"/>
          </a:xfrm>
        </p:grpSpPr>
        <p:sp>
          <p:nvSpPr>
            <p:cNvPr id="14" name="Google Shape;197;p34">
              <a:extLst>
                <a:ext uri="{FF2B5EF4-FFF2-40B4-BE49-F238E27FC236}">
                  <a16:creationId xmlns:a16="http://schemas.microsoft.com/office/drawing/2014/main" id="{B5FF5700-9EAF-4772-B7FA-C03B75BA5238}"/>
                </a:ext>
              </a:extLst>
            </p:cNvPr>
            <p:cNvSpPr txBox="1"/>
            <p:nvPr/>
          </p:nvSpPr>
          <p:spPr>
            <a:xfrm>
              <a:off x="1618" y="5855"/>
              <a:ext cx="2532" cy="485"/>
            </a:xfrm>
            <a:prstGeom prst="rect">
              <a:avLst/>
            </a:prstGeom>
            <a:noFill/>
            <a:ln>
              <a:noFill/>
            </a:ln>
          </p:spPr>
          <p:txBody>
            <a:bodyPr spcFirstLastPara="1" wrap="square" lIns="91433" tIns="45700" rIns="91433" bIns="45700" anchor="t" anchorCtr="0">
              <a:noAutofit/>
            </a:bodyPr>
            <a:lstStyle/>
            <a:p>
              <a:pPr algn="ctr"/>
              <a:r>
                <a:rPr lang="zh-CN" altLang="en-US" sz="1460">
                  <a:solidFill>
                    <a:srgbClr val="CCBFBC"/>
                  </a:solidFill>
                  <a:latin typeface="思源黑体 CN Light" panose="020B0300000000000000" charset="-122"/>
                  <a:ea typeface="思源黑体 CN Light" panose="020B0300000000000000" charset="-122"/>
                  <a:sym typeface="+mn-ea"/>
                </a:rPr>
                <a:t>简短的绪论</a:t>
              </a:r>
              <a:endParaRPr lang="en-GB" sz="1465" b="1">
                <a:solidFill>
                  <a:srgbClr val="CCBFBC"/>
                </a:solidFill>
                <a:latin typeface="+mj-lt"/>
                <a:ea typeface="Montserrat" panose="00000500000000000000"/>
                <a:cs typeface="+mj-lt"/>
                <a:sym typeface="Montserrat" panose="00000500000000000000"/>
              </a:endParaRPr>
            </a:p>
          </p:txBody>
        </p:sp>
        <p:sp>
          <p:nvSpPr>
            <p:cNvPr id="15" name="Google Shape;198;p34">
              <a:extLst>
                <a:ext uri="{FF2B5EF4-FFF2-40B4-BE49-F238E27FC236}">
                  <a16:creationId xmlns:a16="http://schemas.microsoft.com/office/drawing/2014/main" id="{837E2C36-563F-4673-AAF0-41B3B9F8B5B6}"/>
                </a:ext>
              </a:extLst>
            </p:cNvPr>
            <p:cNvSpPr txBox="1"/>
            <p:nvPr/>
          </p:nvSpPr>
          <p:spPr>
            <a:xfrm>
              <a:off x="1408" y="6794"/>
              <a:ext cx="2952" cy="1088"/>
            </a:xfrm>
            <a:prstGeom prst="rect">
              <a:avLst/>
            </a:prstGeom>
            <a:noFill/>
            <a:ln>
              <a:noFill/>
            </a:ln>
          </p:spPr>
          <p:txBody>
            <a:bodyPr spcFirstLastPara="1" wrap="square" lIns="91433" tIns="45700" rIns="91433" bIns="45700" anchor="t" anchorCtr="0">
              <a:noAutofit/>
            </a:bodyPr>
            <a:lstStyle/>
            <a:p>
              <a:pPr marL="0" marR="0" lvl="0" indent="0" algn="ctr" rtl="0">
                <a:lnSpc>
                  <a:spcPct val="150000"/>
                </a:lnSpc>
                <a:spcBef>
                  <a:spcPts val="0"/>
                </a:spcBef>
                <a:spcAft>
                  <a:spcPts val="0"/>
                </a:spcAft>
                <a:buNone/>
              </a:pPr>
              <a:r>
                <a:rPr lang="zh-CN" altLang="en-US" sz="935">
                  <a:solidFill>
                    <a:srgbClr val="CCBFBC"/>
                  </a:solidFill>
                  <a:latin typeface="+mj-lt"/>
                  <a:ea typeface="思源黑体 CN Light" panose="020B0300000000000000" charset="-122"/>
                  <a:cs typeface="+mj-lt"/>
                  <a:sym typeface="+mn-ea"/>
                </a:rPr>
                <a:t>I walked through many mountains, walked through many waters, and knew many people.</a:t>
              </a:r>
              <a:endParaRPr lang="en-GB" sz="935">
                <a:solidFill>
                  <a:srgbClr val="CCBFBC"/>
                </a:solidFill>
                <a:latin typeface="+mj-lt"/>
                <a:ea typeface="Montserrat Light" panose="00000500000000000000"/>
                <a:cs typeface="+mj-lt"/>
                <a:sym typeface="Montserrat Light" panose="00000500000000000000"/>
              </a:endParaRPr>
            </a:p>
          </p:txBody>
        </p:sp>
        <p:cxnSp>
          <p:nvCxnSpPr>
            <p:cNvPr id="16" name="Google Shape;199;p34">
              <a:extLst>
                <a:ext uri="{FF2B5EF4-FFF2-40B4-BE49-F238E27FC236}">
                  <a16:creationId xmlns:a16="http://schemas.microsoft.com/office/drawing/2014/main" id="{DBCCC193-1B3B-4D29-BA69-5F0BF49DC1AD}"/>
                </a:ext>
              </a:extLst>
            </p:cNvPr>
            <p:cNvCxnSpPr/>
            <p:nvPr/>
          </p:nvCxnSpPr>
          <p:spPr>
            <a:xfrm>
              <a:off x="2299" y="6645"/>
              <a:ext cx="1169" cy="0"/>
            </a:xfrm>
            <a:prstGeom prst="straightConnector1">
              <a:avLst/>
            </a:prstGeom>
            <a:noFill/>
            <a:ln w="19050" cap="flat" cmpd="sng">
              <a:solidFill>
                <a:srgbClr val="CCBFBC"/>
              </a:solidFill>
              <a:prstDash val="solid"/>
              <a:miter lim="800000"/>
              <a:headEnd type="none" w="sm" len="sm"/>
              <a:tailEnd type="none" w="sm" len="sm"/>
            </a:ln>
          </p:spPr>
        </p:cxnSp>
      </p:grpSp>
      <p:grpSp>
        <p:nvGrpSpPr>
          <p:cNvPr id="17" name="组合 16">
            <a:extLst>
              <a:ext uri="{FF2B5EF4-FFF2-40B4-BE49-F238E27FC236}">
                <a16:creationId xmlns:a16="http://schemas.microsoft.com/office/drawing/2014/main" id="{762CB31D-C00B-40D9-993E-64BCA41CE1D0}"/>
              </a:ext>
            </a:extLst>
          </p:cNvPr>
          <p:cNvGrpSpPr/>
          <p:nvPr/>
        </p:nvGrpSpPr>
        <p:grpSpPr>
          <a:xfrm>
            <a:off x="5983401" y="4965748"/>
            <a:ext cx="1874384" cy="1287307"/>
            <a:chOff x="1408" y="5855"/>
            <a:chExt cx="2952" cy="2027"/>
          </a:xfrm>
        </p:grpSpPr>
        <p:sp>
          <p:nvSpPr>
            <p:cNvPr id="18" name="Google Shape;197;p34">
              <a:extLst>
                <a:ext uri="{FF2B5EF4-FFF2-40B4-BE49-F238E27FC236}">
                  <a16:creationId xmlns:a16="http://schemas.microsoft.com/office/drawing/2014/main" id="{7DBDA27A-56C6-4813-A14D-32F066D51238}"/>
                </a:ext>
              </a:extLst>
            </p:cNvPr>
            <p:cNvSpPr txBox="1"/>
            <p:nvPr/>
          </p:nvSpPr>
          <p:spPr>
            <a:xfrm>
              <a:off x="1618" y="5855"/>
              <a:ext cx="2532" cy="485"/>
            </a:xfrm>
            <a:prstGeom prst="rect">
              <a:avLst/>
            </a:prstGeom>
            <a:noFill/>
            <a:ln>
              <a:noFill/>
            </a:ln>
          </p:spPr>
          <p:txBody>
            <a:bodyPr spcFirstLastPara="1" wrap="square" lIns="91433" tIns="45700" rIns="91433" bIns="45700" anchor="t" anchorCtr="0">
              <a:noAutofit/>
            </a:bodyPr>
            <a:lstStyle/>
            <a:p>
              <a:pPr algn="ctr"/>
              <a:r>
                <a:rPr lang="zh-CN" altLang="en-US" sz="1460">
                  <a:solidFill>
                    <a:srgbClr val="CCBFBC"/>
                  </a:solidFill>
                  <a:latin typeface="思源黑体 CN Light" panose="020B0300000000000000" charset="-122"/>
                  <a:ea typeface="思源黑体 CN Light" panose="020B0300000000000000" charset="-122"/>
                  <a:sym typeface="+mn-ea"/>
                </a:rPr>
                <a:t>简短的绪论</a:t>
              </a:r>
              <a:endParaRPr lang="en-GB" sz="1465" b="1">
                <a:solidFill>
                  <a:srgbClr val="CCBFBC"/>
                </a:solidFill>
                <a:latin typeface="+mj-lt"/>
                <a:ea typeface="Montserrat" panose="00000500000000000000"/>
                <a:cs typeface="+mj-lt"/>
                <a:sym typeface="Montserrat" panose="00000500000000000000"/>
              </a:endParaRPr>
            </a:p>
          </p:txBody>
        </p:sp>
        <p:sp>
          <p:nvSpPr>
            <p:cNvPr id="19" name="Google Shape;198;p34">
              <a:extLst>
                <a:ext uri="{FF2B5EF4-FFF2-40B4-BE49-F238E27FC236}">
                  <a16:creationId xmlns:a16="http://schemas.microsoft.com/office/drawing/2014/main" id="{6EDEB3F9-DE21-48A9-9FF7-A83DDA4DB40C}"/>
                </a:ext>
              </a:extLst>
            </p:cNvPr>
            <p:cNvSpPr txBox="1"/>
            <p:nvPr/>
          </p:nvSpPr>
          <p:spPr>
            <a:xfrm>
              <a:off x="1408" y="6794"/>
              <a:ext cx="2952" cy="1088"/>
            </a:xfrm>
            <a:prstGeom prst="rect">
              <a:avLst/>
            </a:prstGeom>
            <a:noFill/>
            <a:ln>
              <a:noFill/>
            </a:ln>
          </p:spPr>
          <p:txBody>
            <a:bodyPr spcFirstLastPara="1" wrap="square" lIns="91433" tIns="45700" rIns="91433" bIns="45700" anchor="t" anchorCtr="0">
              <a:noAutofit/>
            </a:bodyPr>
            <a:lstStyle/>
            <a:p>
              <a:pPr marL="0" marR="0" lvl="0" indent="0" algn="ctr" rtl="0">
                <a:lnSpc>
                  <a:spcPct val="150000"/>
                </a:lnSpc>
                <a:spcBef>
                  <a:spcPts val="0"/>
                </a:spcBef>
                <a:spcAft>
                  <a:spcPts val="0"/>
                </a:spcAft>
                <a:buNone/>
              </a:pPr>
              <a:r>
                <a:rPr lang="zh-CN" altLang="en-US" sz="935">
                  <a:solidFill>
                    <a:srgbClr val="CCBFBC"/>
                  </a:solidFill>
                  <a:latin typeface="+mj-lt"/>
                  <a:ea typeface="思源黑体 CN Light" panose="020B0300000000000000" charset="-122"/>
                  <a:cs typeface="+mj-lt"/>
                  <a:sym typeface="+mn-ea"/>
                </a:rPr>
                <a:t>I walked through many mountains, walked through many waters, and knew many people.</a:t>
              </a:r>
              <a:endParaRPr lang="en-GB" sz="935">
                <a:solidFill>
                  <a:srgbClr val="CCBFBC"/>
                </a:solidFill>
                <a:latin typeface="+mj-lt"/>
                <a:ea typeface="Montserrat Light" panose="00000500000000000000"/>
                <a:cs typeface="+mj-lt"/>
                <a:sym typeface="Montserrat Light" panose="00000500000000000000"/>
              </a:endParaRPr>
            </a:p>
          </p:txBody>
        </p:sp>
        <p:cxnSp>
          <p:nvCxnSpPr>
            <p:cNvPr id="20" name="Google Shape;199;p34">
              <a:extLst>
                <a:ext uri="{FF2B5EF4-FFF2-40B4-BE49-F238E27FC236}">
                  <a16:creationId xmlns:a16="http://schemas.microsoft.com/office/drawing/2014/main" id="{74EBFA89-48CC-4A25-9504-52174F898B42}"/>
                </a:ext>
              </a:extLst>
            </p:cNvPr>
            <p:cNvCxnSpPr/>
            <p:nvPr/>
          </p:nvCxnSpPr>
          <p:spPr>
            <a:xfrm>
              <a:off x="2299" y="6645"/>
              <a:ext cx="1169" cy="0"/>
            </a:xfrm>
            <a:prstGeom prst="straightConnector1">
              <a:avLst/>
            </a:prstGeom>
            <a:noFill/>
            <a:ln w="19050" cap="flat" cmpd="sng">
              <a:solidFill>
                <a:srgbClr val="CCBFBC"/>
              </a:solidFill>
              <a:prstDash val="solid"/>
              <a:miter lim="800000"/>
              <a:headEnd type="none" w="sm" len="sm"/>
              <a:tailEnd type="none" w="sm" len="sm"/>
            </a:ln>
          </p:spPr>
        </p:cxnSp>
      </p:grpSp>
      <p:grpSp>
        <p:nvGrpSpPr>
          <p:cNvPr id="21" name="组合 20">
            <a:extLst>
              <a:ext uri="{FF2B5EF4-FFF2-40B4-BE49-F238E27FC236}">
                <a16:creationId xmlns:a16="http://schemas.microsoft.com/office/drawing/2014/main" id="{5324A3F7-2921-442C-8A20-62834FD0AD48}"/>
              </a:ext>
            </a:extLst>
          </p:cNvPr>
          <p:cNvGrpSpPr/>
          <p:nvPr/>
        </p:nvGrpSpPr>
        <p:grpSpPr>
          <a:xfrm>
            <a:off x="2385653" y="4918434"/>
            <a:ext cx="1874384" cy="1287307"/>
            <a:chOff x="1408" y="5855"/>
            <a:chExt cx="2952" cy="2027"/>
          </a:xfrm>
        </p:grpSpPr>
        <p:sp>
          <p:nvSpPr>
            <p:cNvPr id="22" name="Google Shape;197;p34">
              <a:extLst>
                <a:ext uri="{FF2B5EF4-FFF2-40B4-BE49-F238E27FC236}">
                  <a16:creationId xmlns:a16="http://schemas.microsoft.com/office/drawing/2014/main" id="{F83E0350-3CFA-4FDA-871B-DEB38DCE6DD8}"/>
                </a:ext>
              </a:extLst>
            </p:cNvPr>
            <p:cNvSpPr txBox="1"/>
            <p:nvPr/>
          </p:nvSpPr>
          <p:spPr>
            <a:xfrm>
              <a:off x="1618" y="5855"/>
              <a:ext cx="2532" cy="485"/>
            </a:xfrm>
            <a:prstGeom prst="rect">
              <a:avLst/>
            </a:prstGeom>
            <a:noFill/>
            <a:ln>
              <a:noFill/>
            </a:ln>
          </p:spPr>
          <p:txBody>
            <a:bodyPr spcFirstLastPara="1" wrap="square" lIns="91433" tIns="45700" rIns="91433" bIns="45700" anchor="t" anchorCtr="0">
              <a:noAutofit/>
            </a:bodyPr>
            <a:lstStyle/>
            <a:p>
              <a:pPr algn="ctr"/>
              <a:r>
                <a:rPr lang="zh-CN" altLang="en-US" sz="1460">
                  <a:solidFill>
                    <a:srgbClr val="CCBFBC"/>
                  </a:solidFill>
                  <a:latin typeface="思源黑体 CN Light" panose="020B0300000000000000" charset="-122"/>
                  <a:ea typeface="思源黑体 CN Light" panose="020B0300000000000000" charset="-122"/>
                  <a:sym typeface="+mn-ea"/>
                </a:rPr>
                <a:t>简短的绪论</a:t>
              </a:r>
              <a:endParaRPr lang="en-GB" sz="1465" b="1">
                <a:solidFill>
                  <a:srgbClr val="CCBFBC"/>
                </a:solidFill>
                <a:latin typeface="+mj-lt"/>
                <a:ea typeface="Montserrat" panose="00000500000000000000"/>
                <a:cs typeface="+mj-lt"/>
                <a:sym typeface="Montserrat" panose="00000500000000000000"/>
              </a:endParaRPr>
            </a:p>
          </p:txBody>
        </p:sp>
        <p:sp>
          <p:nvSpPr>
            <p:cNvPr id="23" name="Google Shape;198;p34">
              <a:extLst>
                <a:ext uri="{FF2B5EF4-FFF2-40B4-BE49-F238E27FC236}">
                  <a16:creationId xmlns:a16="http://schemas.microsoft.com/office/drawing/2014/main" id="{788CFFB3-6817-43DA-9B45-8E5E3DEA49AC}"/>
                </a:ext>
              </a:extLst>
            </p:cNvPr>
            <p:cNvSpPr txBox="1"/>
            <p:nvPr/>
          </p:nvSpPr>
          <p:spPr>
            <a:xfrm>
              <a:off x="1408" y="6794"/>
              <a:ext cx="2952" cy="1088"/>
            </a:xfrm>
            <a:prstGeom prst="rect">
              <a:avLst/>
            </a:prstGeom>
            <a:noFill/>
            <a:ln>
              <a:noFill/>
            </a:ln>
          </p:spPr>
          <p:txBody>
            <a:bodyPr spcFirstLastPara="1" wrap="square" lIns="91433" tIns="45700" rIns="91433" bIns="45700" anchor="t" anchorCtr="0">
              <a:noAutofit/>
            </a:bodyPr>
            <a:lstStyle/>
            <a:p>
              <a:pPr marL="0" marR="0" lvl="0" indent="0" algn="ctr" rtl="0">
                <a:lnSpc>
                  <a:spcPct val="150000"/>
                </a:lnSpc>
                <a:spcBef>
                  <a:spcPts val="0"/>
                </a:spcBef>
                <a:spcAft>
                  <a:spcPts val="0"/>
                </a:spcAft>
                <a:buNone/>
              </a:pPr>
              <a:r>
                <a:rPr lang="zh-CN" altLang="en-US" sz="935">
                  <a:solidFill>
                    <a:srgbClr val="CCBFBC"/>
                  </a:solidFill>
                  <a:latin typeface="+mj-lt"/>
                  <a:ea typeface="思源黑体 CN Light" panose="020B0300000000000000" charset="-122"/>
                  <a:cs typeface="+mj-lt"/>
                  <a:sym typeface="+mn-ea"/>
                </a:rPr>
                <a:t>I walked through many mountains, walked through many waters, and knew many people.</a:t>
              </a:r>
              <a:endParaRPr lang="en-GB" sz="935">
                <a:solidFill>
                  <a:srgbClr val="CCBFBC"/>
                </a:solidFill>
                <a:latin typeface="+mj-lt"/>
                <a:ea typeface="Montserrat Light" panose="00000500000000000000"/>
                <a:cs typeface="+mj-lt"/>
                <a:sym typeface="Montserrat Light" panose="00000500000000000000"/>
              </a:endParaRPr>
            </a:p>
          </p:txBody>
        </p:sp>
        <p:cxnSp>
          <p:nvCxnSpPr>
            <p:cNvPr id="24" name="Google Shape;199;p34">
              <a:extLst>
                <a:ext uri="{FF2B5EF4-FFF2-40B4-BE49-F238E27FC236}">
                  <a16:creationId xmlns:a16="http://schemas.microsoft.com/office/drawing/2014/main" id="{6F41B9D7-5AA5-4D2D-B203-94D48D8EAAFB}"/>
                </a:ext>
              </a:extLst>
            </p:cNvPr>
            <p:cNvCxnSpPr/>
            <p:nvPr/>
          </p:nvCxnSpPr>
          <p:spPr>
            <a:xfrm>
              <a:off x="2299" y="6645"/>
              <a:ext cx="1169" cy="0"/>
            </a:xfrm>
            <a:prstGeom prst="straightConnector1">
              <a:avLst/>
            </a:prstGeom>
            <a:noFill/>
            <a:ln w="19050" cap="flat" cmpd="sng">
              <a:solidFill>
                <a:srgbClr val="CCBFBC"/>
              </a:solidFill>
              <a:prstDash val="solid"/>
              <a:miter lim="800000"/>
              <a:headEnd type="none" w="sm" len="sm"/>
              <a:tailEnd type="none" w="sm" len="sm"/>
            </a:ln>
          </p:spPr>
        </p:cxnSp>
      </p:grpSp>
      <p:grpSp>
        <p:nvGrpSpPr>
          <p:cNvPr id="4" name="组合 3">
            <a:extLst>
              <a:ext uri="{FF2B5EF4-FFF2-40B4-BE49-F238E27FC236}">
                <a16:creationId xmlns:a16="http://schemas.microsoft.com/office/drawing/2014/main" id="{BBFA2ED4-9C2C-40B0-8D1B-B467C9335359}"/>
              </a:ext>
            </a:extLst>
          </p:cNvPr>
          <p:cNvGrpSpPr/>
          <p:nvPr/>
        </p:nvGrpSpPr>
        <p:grpSpPr>
          <a:xfrm>
            <a:off x="2153674" y="830548"/>
            <a:ext cx="10038320" cy="1151164"/>
            <a:chOff x="2153674" y="1000816"/>
            <a:chExt cx="10038320" cy="1151164"/>
          </a:xfrm>
        </p:grpSpPr>
        <p:sp>
          <p:nvSpPr>
            <p:cNvPr id="6" name="矩形 5">
              <a:extLst>
                <a:ext uri="{FF2B5EF4-FFF2-40B4-BE49-F238E27FC236}">
                  <a16:creationId xmlns:a16="http://schemas.microsoft.com/office/drawing/2014/main" id="{33291F48-685E-4CC8-BDDB-F3C32FAE9E9F}"/>
                </a:ext>
              </a:extLst>
            </p:cNvPr>
            <p:cNvSpPr/>
            <p:nvPr/>
          </p:nvSpPr>
          <p:spPr>
            <a:xfrm>
              <a:off x="9353551" y="1000816"/>
              <a:ext cx="2838443" cy="1151164"/>
            </a:xfrm>
            <a:prstGeom prst="rect">
              <a:avLst/>
            </a:prstGeom>
            <a:solidFill>
              <a:srgbClr val="CC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Box 18">
              <a:extLst>
                <a:ext uri="{FF2B5EF4-FFF2-40B4-BE49-F238E27FC236}">
                  <a16:creationId xmlns:a16="http://schemas.microsoft.com/office/drawing/2014/main" id="{6F1CD59E-4188-4DF3-A397-489EA808D9C1}"/>
                </a:ext>
              </a:extLst>
            </p:cNvPr>
            <p:cNvSpPr txBox="1"/>
            <p:nvPr/>
          </p:nvSpPr>
          <p:spPr>
            <a:xfrm>
              <a:off x="2153674" y="1278631"/>
              <a:ext cx="6167407" cy="495905"/>
            </a:xfrm>
            <a:prstGeom prst="rect">
              <a:avLst/>
            </a:prstGeom>
            <a:noFill/>
          </p:spPr>
          <p:txBody>
            <a:bodyPr wrap="square" rtlCol="0">
              <a:spAutoFit/>
            </a:bodyPr>
            <a:lstStyle/>
            <a:p>
              <a:pPr algn="r" fontAlgn="auto">
                <a:lnSpc>
                  <a:spcPct val="130000"/>
                </a:lnSpc>
              </a:pPr>
              <a:r>
                <a:rPr lang="zh-CN" altLang="en-US" sz="105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Tree>
    <p:extLst>
      <p:ext uri="{BB962C8B-B14F-4D97-AF65-F5344CB8AC3E}">
        <p14:creationId xmlns:p14="http://schemas.microsoft.com/office/powerpoint/2010/main" val="236505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grpSp>
        <p:nvGrpSpPr>
          <p:cNvPr id="6" name="组合 5">
            <a:extLst>
              <a:ext uri="{FF2B5EF4-FFF2-40B4-BE49-F238E27FC236}">
                <a16:creationId xmlns:a16="http://schemas.microsoft.com/office/drawing/2014/main" id="{4A40E3E8-A418-4466-BD34-93420F7BD996}"/>
              </a:ext>
            </a:extLst>
          </p:cNvPr>
          <p:cNvGrpSpPr/>
          <p:nvPr/>
        </p:nvGrpSpPr>
        <p:grpSpPr>
          <a:xfrm>
            <a:off x="2153674" y="830548"/>
            <a:ext cx="10038320" cy="1151164"/>
            <a:chOff x="2153674" y="1000816"/>
            <a:chExt cx="10038320" cy="1151164"/>
          </a:xfrm>
        </p:grpSpPr>
        <p:sp>
          <p:nvSpPr>
            <p:cNvPr id="7" name="矩形 6">
              <a:extLst>
                <a:ext uri="{FF2B5EF4-FFF2-40B4-BE49-F238E27FC236}">
                  <a16:creationId xmlns:a16="http://schemas.microsoft.com/office/drawing/2014/main" id="{41914605-C26D-4300-9465-6794368535D7}"/>
                </a:ext>
              </a:extLst>
            </p:cNvPr>
            <p:cNvSpPr/>
            <p:nvPr/>
          </p:nvSpPr>
          <p:spPr>
            <a:xfrm>
              <a:off x="9353551" y="1000816"/>
              <a:ext cx="2838443" cy="1151164"/>
            </a:xfrm>
            <a:prstGeom prst="rect">
              <a:avLst/>
            </a:prstGeom>
            <a:solidFill>
              <a:srgbClr val="CC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8">
              <a:extLst>
                <a:ext uri="{FF2B5EF4-FFF2-40B4-BE49-F238E27FC236}">
                  <a16:creationId xmlns:a16="http://schemas.microsoft.com/office/drawing/2014/main" id="{B06A03C2-EDC8-4693-B857-88511B32588D}"/>
                </a:ext>
              </a:extLst>
            </p:cNvPr>
            <p:cNvSpPr txBox="1"/>
            <p:nvPr/>
          </p:nvSpPr>
          <p:spPr>
            <a:xfrm>
              <a:off x="2153674" y="1278631"/>
              <a:ext cx="6167407" cy="495905"/>
            </a:xfrm>
            <a:prstGeom prst="rect">
              <a:avLst/>
            </a:prstGeom>
            <a:noFill/>
          </p:spPr>
          <p:txBody>
            <a:bodyPr wrap="square" rtlCol="0">
              <a:spAutoFit/>
            </a:bodyPr>
            <a:lstStyle/>
            <a:p>
              <a:pPr algn="r" fontAlgn="auto">
                <a:lnSpc>
                  <a:spcPct val="130000"/>
                </a:lnSpc>
              </a:pPr>
              <a:r>
                <a:rPr lang="zh-CN" altLang="en-US" sz="105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
        <p:nvSpPr>
          <p:cNvPr id="3" name="矩形 2">
            <a:extLst>
              <a:ext uri="{FF2B5EF4-FFF2-40B4-BE49-F238E27FC236}">
                <a16:creationId xmlns:a16="http://schemas.microsoft.com/office/drawing/2014/main" id="{611D6450-7032-41F8-A75A-58A8681489CD}"/>
              </a:ext>
            </a:extLst>
          </p:cNvPr>
          <p:cNvSpPr/>
          <p:nvPr/>
        </p:nvSpPr>
        <p:spPr>
          <a:xfrm>
            <a:off x="2153674" y="2495227"/>
            <a:ext cx="4642262" cy="3604712"/>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34ED6D4A-3064-414D-B503-5E92B6741F31}"/>
              </a:ext>
            </a:extLst>
          </p:cNvPr>
          <p:cNvGrpSpPr/>
          <p:nvPr/>
        </p:nvGrpSpPr>
        <p:grpSpPr>
          <a:xfrm>
            <a:off x="7525638" y="5152765"/>
            <a:ext cx="2690518" cy="984994"/>
            <a:chOff x="2033886" y="1281632"/>
            <a:chExt cx="2690518" cy="984994"/>
          </a:xfrm>
        </p:grpSpPr>
        <p:sp>
          <p:nvSpPr>
            <p:cNvPr id="14" name="TextBox 17">
              <a:extLst>
                <a:ext uri="{FF2B5EF4-FFF2-40B4-BE49-F238E27FC236}">
                  <a16:creationId xmlns:a16="http://schemas.microsoft.com/office/drawing/2014/main" id="{6B5F6D94-BC4E-4722-85E9-424C72A56343}"/>
                </a:ext>
              </a:extLst>
            </p:cNvPr>
            <p:cNvSpPr txBox="1"/>
            <p:nvPr/>
          </p:nvSpPr>
          <p:spPr>
            <a:xfrm>
              <a:off x="2033886" y="1281632"/>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03</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15" name="TextBox 18">
              <a:extLst>
                <a:ext uri="{FF2B5EF4-FFF2-40B4-BE49-F238E27FC236}">
                  <a16:creationId xmlns:a16="http://schemas.microsoft.com/office/drawing/2014/main" id="{094444B5-1288-45E1-862A-D939DE10AA5B}"/>
                </a:ext>
              </a:extLst>
            </p:cNvPr>
            <p:cNvSpPr txBox="1"/>
            <p:nvPr/>
          </p:nvSpPr>
          <p:spPr>
            <a:xfrm>
              <a:off x="2033886" y="1706793"/>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16" name="组合 15">
            <a:extLst>
              <a:ext uri="{FF2B5EF4-FFF2-40B4-BE49-F238E27FC236}">
                <a16:creationId xmlns:a16="http://schemas.microsoft.com/office/drawing/2014/main" id="{3DC27248-8CFF-4C8F-ABBD-ED2D135AF1D8}"/>
              </a:ext>
            </a:extLst>
          </p:cNvPr>
          <p:cNvGrpSpPr/>
          <p:nvPr/>
        </p:nvGrpSpPr>
        <p:grpSpPr>
          <a:xfrm>
            <a:off x="7525638" y="2492694"/>
            <a:ext cx="2690518" cy="984994"/>
            <a:chOff x="2033886" y="1281632"/>
            <a:chExt cx="2690518" cy="984994"/>
          </a:xfrm>
        </p:grpSpPr>
        <p:sp>
          <p:nvSpPr>
            <p:cNvPr id="17" name="TextBox 17">
              <a:extLst>
                <a:ext uri="{FF2B5EF4-FFF2-40B4-BE49-F238E27FC236}">
                  <a16:creationId xmlns:a16="http://schemas.microsoft.com/office/drawing/2014/main" id="{946F5A5B-8AFB-4BC3-876C-BDEA03758F76}"/>
                </a:ext>
              </a:extLst>
            </p:cNvPr>
            <p:cNvSpPr txBox="1"/>
            <p:nvPr/>
          </p:nvSpPr>
          <p:spPr>
            <a:xfrm>
              <a:off x="2033886" y="1281632"/>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TEXT 01</a:t>
              </a:r>
            </a:p>
          </p:txBody>
        </p:sp>
        <p:sp>
          <p:nvSpPr>
            <p:cNvPr id="18" name="TextBox 18">
              <a:extLst>
                <a:ext uri="{FF2B5EF4-FFF2-40B4-BE49-F238E27FC236}">
                  <a16:creationId xmlns:a16="http://schemas.microsoft.com/office/drawing/2014/main" id="{D2537B9F-1DBB-4653-AFB1-5D78CCDD586B}"/>
                </a:ext>
              </a:extLst>
            </p:cNvPr>
            <p:cNvSpPr txBox="1"/>
            <p:nvPr/>
          </p:nvSpPr>
          <p:spPr>
            <a:xfrm>
              <a:off x="2033886" y="1706793"/>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grpSp>
        <p:nvGrpSpPr>
          <p:cNvPr id="22" name="组合 21">
            <a:extLst>
              <a:ext uri="{FF2B5EF4-FFF2-40B4-BE49-F238E27FC236}">
                <a16:creationId xmlns:a16="http://schemas.microsoft.com/office/drawing/2014/main" id="{89C38827-32D2-4D86-8884-ADE0277A07FB}"/>
              </a:ext>
            </a:extLst>
          </p:cNvPr>
          <p:cNvGrpSpPr/>
          <p:nvPr/>
        </p:nvGrpSpPr>
        <p:grpSpPr>
          <a:xfrm>
            <a:off x="7525638" y="3822729"/>
            <a:ext cx="2690518" cy="984994"/>
            <a:chOff x="2033886" y="1281632"/>
            <a:chExt cx="2690518" cy="984994"/>
          </a:xfrm>
        </p:grpSpPr>
        <p:sp>
          <p:nvSpPr>
            <p:cNvPr id="23" name="TextBox 17">
              <a:extLst>
                <a:ext uri="{FF2B5EF4-FFF2-40B4-BE49-F238E27FC236}">
                  <a16:creationId xmlns:a16="http://schemas.microsoft.com/office/drawing/2014/main" id="{FDB5E8F6-6AC6-4DDF-8DD2-5AF2848AF3B0}"/>
                </a:ext>
              </a:extLst>
            </p:cNvPr>
            <p:cNvSpPr txBox="1"/>
            <p:nvPr/>
          </p:nvSpPr>
          <p:spPr>
            <a:xfrm>
              <a:off x="2033886" y="1281632"/>
              <a:ext cx="2286986" cy="323165"/>
            </a:xfrm>
            <a:prstGeom prst="rect">
              <a:avLst/>
            </a:prstGeom>
            <a:noFill/>
          </p:spPr>
          <p:txBody>
            <a:bodyPr wrap="square" rtlCol="0">
              <a:spAutoFit/>
            </a:bodyPr>
            <a:lstStyle/>
            <a:p>
              <a:r>
                <a:rPr lang="en-US" sz="1500" spc="200" dirty="0">
                  <a:solidFill>
                    <a:srgbClr val="CCBFBC"/>
                  </a:solidFill>
                  <a:latin typeface="+mj-lt"/>
                  <a:ea typeface="Open Sans Semibold" panose="020B0706030804020204" pitchFamily="34" charset="0"/>
                  <a:cs typeface="Open Sans Semibold" panose="020B0706030804020204" pitchFamily="34" charset="0"/>
                </a:rPr>
                <a:t>EXAMPLE </a:t>
              </a:r>
              <a:r>
                <a:rPr lang="en-US" sz="1500" spc="200">
                  <a:solidFill>
                    <a:srgbClr val="CCBFBC"/>
                  </a:solidFill>
                  <a:latin typeface="+mj-lt"/>
                  <a:ea typeface="Open Sans Semibold" panose="020B0706030804020204" pitchFamily="34" charset="0"/>
                  <a:cs typeface="Open Sans Semibold" panose="020B0706030804020204" pitchFamily="34" charset="0"/>
                </a:rPr>
                <a:t>TEXT 02</a:t>
              </a:r>
              <a:endParaRPr lang="en-US" sz="1500" spc="200" dirty="0">
                <a:solidFill>
                  <a:srgbClr val="CCBFBC"/>
                </a:solidFill>
                <a:latin typeface="+mj-lt"/>
                <a:ea typeface="Open Sans Semibold" panose="020B0706030804020204" pitchFamily="34" charset="0"/>
                <a:cs typeface="Open Sans Semibold" panose="020B0706030804020204" pitchFamily="34" charset="0"/>
              </a:endParaRPr>
            </a:p>
          </p:txBody>
        </p:sp>
        <p:sp>
          <p:nvSpPr>
            <p:cNvPr id="24" name="TextBox 18">
              <a:extLst>
                <a:ext uri="{FF2B5EF4-FFF2-40B4-BE49-F238E27FC236}">
                  <a16:creationId xmlns:a16="http://schemas.microsoft.com/office/drawing/2014/main" id="{CF3D71F8-ADFD-4524-AB0C-A477C049E860}"/>
                </a:ext>
              </a:extLst>
            </p:cNvPr>
            <p:cNvSpPr txBox="1"/>
            <p:nvPr/>
          </p:nvSpPr>
          <p:spPr>
            <a:xfrm>
              <a:off x="2033886" y="1706793"/>
              <a:ext cx="2690518" cy="559833"/>
            </a:xfrm>
            <a:prstGeom prst="rect">
              <a:avLst/>
            </a:prstGeom>
            <a:noFill/>
          </p:spPr>
          <p:txBody>
            <a:bodyPr wrap="square" rtlCol="0">
              <a:spAutoFit/>
            </a:bodyPr>
            <a:lstStyle/>
            <a:p>
              <a:pPr fontAlgn="auto">
                <a:lnSpc>
                  <a:spcPct val="130000"/>
                </a:lnSpc>
              </a:pPr>
              <a:r>
                <a:rPr lang="zh-CN" altLang="en-US" sz="80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Tree>
    <p:extLst>
      <p:ext uri="{BB962C8B-B14F-4D97-AF65-F5344CB8AC3E}">
        <p14:creationId xmlns:p14="http://schemas.microsoft.com/office/powerpoint/2010/main" val="244976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BE9B7273-E7D2-4422-B5F4-833215C676CF}"/>
              </a:ext>
            </a:extLst>
          </p:cNvPr>
          <p:cNvSpPr/>
          <p:nvPr/>
        </p:nvSpPr>
        <p:spPr>
          <a:xfrm>
            <a:off x="6819254" y="0"/>
            <a:ext cx="5372746" cy="6858000"/>
          </a:xfrm>
          <a:prstGeom prst="rect">
            <a:avLst/>
          </a:prstGeom>
          <a:solidFill>
            <a:srgbClr val="603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DFC280BB-81C6-4304-AE8A-7AF6C44C5A1A}"/>
              </a:ext>
            </a:extLst>
          </p:cNvPr>
          <p:cNvSpPr/>
          <p:nvPr/>
        </p:nvSpPr>
        <p:spPr>
          <a:xfrm>
            <a:off x="6819254" y="898902"/>
            <a:ext cx="4200040" cy="511444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D843F4B-5AFA-4FB7-A1B1-481699A21872}"/>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grpSp>
        <p:nvGrpSpPr>
          <p:cNvPr id="5" name="组合 4">
            <a:extLst>
              <a:ext uri="{FF2B5EF4-FFF2-40B4-BE49-F238E27FC236}">
                <a16:creationId xmlns:a16="http://schemas.microsoft.com/office/drawing/2014/main" id="{F4018854-4AAF-408B-84B3-7948092162ED}"/>
              </a:ext>
            </a:extLst>
          </p:cNvPr>
          <p:cNvGrpSpPr/>
          <p:nvPr/>
        </p:nvGrpSpPr>
        <p:grpSpPr>
          <a:xfrm>
            <a:off x="2004371" y="4350339"/>
            <a:ext cx="3791995" cy="1373805"/>
            <a:chOff x="2004371" y="4350339"/>
            <a:chExt cx="3791995" cy="1373805"/>
          </a:xfrm>
        </p:grpSpPr>
        <p:sp>
          <p:nvSpPr>
            <p:cNvPr id="10" name="文本框 9">
              <a:extLst>
                <a:ext uri="{FF2B5EF4-FFF2-40B4-BE49-F238E27FC236}">
                  <a16:creationId xmlns:a16="http://schemas.microsoft.com/office/drawing/2014/main" id="{1DE844B2-1840-4DE6-858C-E348DA64246D}"/>
                </a:ext>
              </a:extLst>
            </p:cNvPr>
            <p:cNvSpPr txBox="1"/>
            <p:nvPr/>
          </p:nvSpPr>
          <p:spPr>
            <a:xfrm>
              <a:off x="2004372" y="5041137"/>
              <a:ext cx="3791994" cy="683007"/>
            </a:xfrm>
            <a:prstGeom prst="rect">
              <a:avLst/>
            </a:prstGeom>
            <a:noFill/>
          </p:spPr>
          <p:txBody>
            <a:bodyPr wrap="square" rtlCol="0" anchor="t">
              <a:spAutoFit/>
            </a:bodyPr>
            <a:lstStyle/>
            <a:p>
              <a:pPr fontAlgn="auto">
                <a:lnSpc>
                  <a:spcPct val="150000"/>
                </a:lnSpc>
              </a:pPr>
              <a:r>
                <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rPr>
                <a:t>I walked through many mountains, walked through many waters, and knew many people. The only thing that really makes me tempted is that you see me at the moment</a:t>
              </a:r>
              <a:r>
                <a:rPr lang="zh-CN" altLang="en-US" sz="900">
                  <a:solidFill>
                    <a:srgbClr val="CCBFBC"/>
                  </a:solidFill>
                  <a:latin typeface="黑体-简" panose="02000000000000000000" pitchFamily="2" charset="-128"/>
                  <a:ea typeface="黑体-简" panose="02000000000000000000" pitchFamily="2" charset="-128"/>
                  <a:cs typeface="黑体-简" panose="02000000000000000000" pitchFamily="2" charset="-128"/>
                </a:rPr>
                <a:t>. </a:t>
              </a:r>
              <a:endPar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endParaRPr>
            </a:p>
          </p:txBody>
        </p:sp>
        <p:sp>
          <p:nvSpPr>
            <p:cNvPr id="13" name="文本框 12">
              <a:extLst>
                <a:ext uri="{FF2B5EF4-FFF2-40B4-BE49-F238E27FC236}">
                  <a16:creationId xmlns:a16="http://schemas.microsoft.com/office/drawing/2014/main" id="{DD0E394A-FE69-4148-9682-FAC8B750083C}"/>
                </a:ext>
              </a:extLst>
            </p:cNvPr>
            <p:cNvSpPr txBox="1"/>
            <p:nvPr/>
          </p:nvSpPr>
          <p:spPr>
            <a:xfrm>
              <a:off x="2004371" y="4350339"/>
              <a:ext cx="2379671" cy="400110"/>
            </a:xfrm>
            <a:prstGeom prst="rect">
              <a:avLst/>
            </a:prstGeom>
            <a:noFill/>
          </p:spPr>
          <p:txBody>
            <a:bodyPr wrap="square" rtlCol="0">
              <a:spAutoFit/>
            </a:bodyPr>
            <a:lstStyle/>
            <a:p>
              <a:r>
                <a:rPr lang="zh-CN" altLang="en-US" sz="2000" dirty="0">
                  <a:solidFill>
                    <a:srgbClr val="CCBFBC"/>
                  </a:solidFill>
                  <a:latin typeface="思源黑体 CN Light" panose="020B0300000000000000" charset="-122"/>
                  <a:ea typeface="思源黑体 CN Light" panose="020B0300000000000000" charset="-122"/>
                </a:rPr>
                <a:t>添加此处原有标题</a:t>
              </a:r>
            </a:p>
          </p:txBody>
        </p:sp>
      </p:grpSp>
    </p:spTree>
    <p:extLst>
      <p:ext uri="{BB962C8B-B14F-4D97-AF65-F5344CB8AC3E}">
        <p14:creationId xmlns:p14="http://schemas.microsoft.com/office/powerpoint/2010/main" val="1343672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8B6E3928-FD3B-4EEC-8817-4D7B7827D8DE}"/>
              </a:ext>
            </a:extLst>
          </p:cNvPr>
          <p:cNvSpPr/>
          <p:nvPr/>
        </p:nvSpPr>
        <p:spPr>
          <a:xfrm>
            <a:off x="8927027" y="0"/>
            <a:ext cx="3264974" cy="6858000"/>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821100C3-20FA-40D6-BE75-DC6407AADD3F}"/>
              </a:ext>
            </a:extLst>
          </p:cNvPr>
          <p:cNvSpPr/>
          <p:nvPr/>
        </p:nvSpPr>
        <p:spPr>
          <a:xfrm>
            <a:off x="5662053" y="0"/>
            <a:ext cx="3264974" cy="6858000"/>
          </a:xfrm>
          <a:prstGeom prst="rect">
            <a:avLst/>
          </a:prstGeom>
          <a:solidFill>
            <a:srgbClr val="AA9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DAE5D06F-950D-448A-9BA4-249A172C808A}"/>
              </a:ext>
            </a:extLst>
          </p:cNvPr>
          <p:cNvGrpSpPr/>
          <p:nvPr/>
        </p:nvGrpSpPr>
        <p:grpSpPr>
          <a:xfrm>
            <a:off x="6170295" y="1172991"/>
            <a:ext cx="2273935" cy="1141095"/>
            <a:chOff x="11445" y="554"/>
            <a:chExt cx="3581" cy="1797"/>
          </a:xfrm>
        </p:grpSpPr>
        <p:sp>
          <p:nvSpPr>
            <p:cNvPr id="10" name="文本框 9">
              <a:extLst>
                <a:ext uri="{FF2B5EF4-FFF2-40B4-BE49-F238E27FC236}">
                  <a16:creationId xmlns:a16="http://schemas.microsoft.com/office/drawing/2014/main" id="{7E134446-FFBF-485D-8EFD-5FCAEDF5D6C9}"/>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AB19DF18-1A78-46C8-B439-5F9F23AE95BA}"/>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14" name="组合 13">
            <a:extLst>
              <a:ext uri="{FF2B5EF4-FFF2-40B4-BE49-F238E27FC236}">
                <a16:creationId xmlns:a16="http://schemas.microsoft.com/office/drawing/2014/main" id="{86B93A21-67DC-41C5-A91F-59548F243D1A}"/>
              </a:ext>
            </a:extLst>
          </p:cNvPr>
          <p:cNvGrpSpPr/>
          <p:nvPr/>
        </p:nvGrpSpPr>
        <p:grpSpPr>
          <a:xfrm>
            <a:off x="6096000" y="3146624"/>
            <a:ext cx="2273935" cy="1141095"/>
            <a:chOff x="11445" y="554"/>
            <a:chExt cx="3581" cy="1797"/>
          </a:xfrm>
        </p:grpSpPr>
        <p:sp>
          <p:nvSpPr>
            <p:cNvPr id="15" name="文本框 14">
              <a:extLst>
                <a:ext uri="{FF2B5EF4-FFF2-40B4-BE49-F238E27FC236}">
                  <a16:creationId xmlns:a16="http://schemas.microsoft.com/office/drawing/2014/main" id="{9A183762-8066-485E-B830-E4912EBF4C7A}"/>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6" name="文本框 15">
              <a:extLst>
                <a:ext uri="{FF2B5EF4-FFF2-40B4-BE49-F238E27FC236}">
                  <a16:creationId xmlns:a16="http://schemas.microsoft.com/office/drawing/2014/main" id="{E3D53982-4639-4872-BFB6-7D4959942A48}"/>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17" name="组合 16">
            <a:extLst>
              <a:ext uri="{FF2B5EF4-FFF2-40B4-BE49-F238E27FC236}">
                <a16:creationId xmlns:a16="http://schemas.microsoft.com/office/drawing/2014/main" id="{81E6AB66-B6DD-4762-B58D-93F76DE81753}"/>
              </a:ext>
            </a:extLst>
          </p:cNvPr>
          <p:cNvGrpSpPr/>
          <p:nvPr/>
        </p:nvGrpSpPr>
        <p:grpSpPr>
          <a:xfrm>
            <a:off x="6243955" y="5002312"/>
            <a:ext cx="2273935" cy="1141095"/>
            <a:chOff x="11445" y="554"/>
            <a:chExt cx="3581" cy="1797"/>
          </a:xfrm>
        </p:grpSpPr>
        <p:sp>
          <p:nvSpPr>
            <p:cNvPr id="18" name="文本框 17">
              <a:extLst>
                <a:ext uri="{FF2B5EF4-FFF2-40B4-BE49-F238E27FC236}">
                  <a16:creationId xmlns:a16="http://schemas.microsoft.com/office/drawing/2014/main" id="{8B98703E-04EB-40D8-AD05-7CF51CA5A8A4}"/>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dirty="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9" name="文本框 18">
              <a:extLst>
                <a:ext uri="{FF2B5EF4-FFF2-40B4-BE49-F238E27FC236}">
                  <a16:creationId xmlns:a16="http://schemas.microsoft.com/office/drawing/2014/main" id="{2591C9C8-E2B7-4152-90C2-E0F73DB29E50}"/>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4" name="组合 3">
            <a:extLst>
              <a:ext uri="{FF2B5EF4-FFF2-40B4-BE49-F238E27FC236}">
                <a16:creationId xmlns:a16="http://schemas.microsoft.com/office/drawing/2014/main" id="{DF6A88DA-95E9-472A-89CB-E616EC1C09E3}"/>
              </a:ext>
            </a:extLst>
          </p:cNvPr>
          <p:cNvGrpSpPr/>
          <p:nvPr/>
        </p:nvGrpSpPr>
        <p:grpSpPr>
          <a:xfrm>
            <a:off x="1870058" y="4626942"/>
            <a:ext cx="3791995" cy="1373805"/>
            <a:chOff x="2004371" y="4350339"/>
            <a:chExt cx="3791995" cy="1373805"/>
          </a:xfrm>
        </p:grpSpPr>
        <p:sp>
          <p:nvSpPr>
            <p:cNvPr id="20" name="文本框 19">
              <a:extLst>
                <a:ext uri="{FF2B5EF4-FFF2-40B4-BE49-F238E27FC236}">
                  <a16:creationId xmlns:a16="http://schemas.microsoft.com/office/drawing/2014/main" id="{A7FEFD3E-6780-4FE5-80D5-875C252BCEE5}"/>
                </a:ext>
              </a:extLst>
            </p:cNvPr>
            <p:cNvSpPr txBox="1"/>
            <p:nvPr/>
          </p:nvSpPr>
          <p:spPr>
            <a:xfrm>
              <a:off x="2004372" y="5041137"/>
              <a:ext cx="3791994" cy="683007"/>
            </a:xfrm>
            <a:prstGeom prst="rect">
              <a:avLst/>
            </a:prstGeom>
            <a:noFill/>
          </p:spPr>
          <p:txBody>
            <a:bodyPr wrap="square" rtlCol="0" anchor="t">
              <a:spAutoFit/>
            </a:bodyPr>
            <a:lstStyle/>
            <a:p>
              <a:pPr fontAlgn="auto">
                <a:lnSpc>
                  <a:spcPct val="150000"/>
                </a:lnSpc>
              </a:pPr>
              <a:r>
                <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rPr>
                <a:t>I walked through many mountains, walked through many waters, and knew many people. The only thing that really makes me tempted is that you see me at the moment</a:t>
              </a:r>
              <a:r>
                <a:rPr lang="zh-CN" altLang="en-US" sz="900">
                  <a:solidFill>
                    <a:srgbClr val="CCBFBC"/>
                  </a:solidFill>
                  <a:latin typeface="黑体-简" panose="02000000000000000000" pitchFamily="2" charset="-128"/>
                  <a:ea typeface="黑体-简" panose="02000000000000000000" pitchFamily="2" charset="-128"/>
                  <a:cs typeface="黑体-简" panose="02000000000000000000" pitchFamily="2" charset="-128"/>
                </a:rPr>
                <a:t>. </a:t>
              </a:r>
              <a:endPar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endParaRPr>
            </a:p>
          </p:txBody>
        </p:sp>
        <p:sp>
          <p:nvSpPr>
            <p:cNvPr id="21" name="文本框 20">
              <a:extLst>
                <a:ext uri="{FF2B5EF4-FFF2-40B4-BE49-F238E27FC236}">
                  <a16:creationId xmlns:a16="http://schemas.microsoft.com/office/drawing/2014/main" id="{1464C388-4E46-450B-99B2-354DE8973125}"/>
                </a:ext>
              </a:extLst>
            </p:cNvPr>
            <p:cNvSpPr txBox="1"/>
            <p:nvPr/>
          </p:nvSpPr>
          <p:spPr>
            <a:xfrm>
              <a:off x="2004371" y="4350339"/>
              <a:ext cx="2379671" cy="400110"/>
            </a:xfrm>
            <a:prstGeom prst="rect">
              <a:avLst/>
            </a:prstGeom>
            <a:noFill/>
          </p:spPr>
          <p:txBody>
            <a:bodyPr wrap="square" rtlCol="0">
              <a:spAutoFit/>
            </a:bodyPr>
            <a:lstStyle/>
            <a:p>
              <a:r>
                <a:rPr lang="zh-CN" altLang="en-US" sz="2000" dirty="0">
                  <a:solidFill>
                    <a:srgbClr val="CCBFBC"/>
                  </a:solidFill>
                  <a:latin typeface="思源黑体 CN Light" panose="020B0300000000000000" charset="-122"/>
                  <a:ea typeface="思源黑体 CN Light" panose="020B0300000000000000" charset="-122"/>
                </a:rPr>
                <a:t>添加此处原有标题</a:t>
              </a:r>
            </a:p>
          </p:txBody>
        </p:sp>
      </p:grpSp>
      <p:sp>
        <p:nvSpPr>
          <p:cNvPr id="22" name="文本框 21">
            <a:extLst>
              <a:ext uri="{FF2B5EF4-FFF2-40B4-BE49-F238E27FC236}">
                <a16:creationId xmlns:a16="http://schemas.microsoft.com/office/drawing/2014/main" id="{4A4A5F54-E505-40E7-996B-AE9A8067BDB4}"/>
              </a:ext>
            </a:extLst>
          </p:cNvPr>
          <p:cNvSpPr txBox="1"/>
          <p:nvPr/>
        </p:nvSpPr>
        <p:spPr>
          <a:xfrm>
            <a:off x="2017514" y="627608"/>
            <a:ext cx="1880729" cy="769441"/>
          </a:xfrm>
          <a:prstGeom prst="rect">
            <a:avLst/>
          </a:prstGeom>
          <a:noFill/>
          <a:ln w="9525">
            <a:noFill/>
          </a:ln>
        </p:spPr>
        <p:txBody>
          <a:bodyPr wrap="square">
            <a:spAutoFit/>
          </a:bodyPr>
          <a:lstStyle/>
          <a:p>
            <a:pPr indent="0">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Tree>
    <p:extLst>
      <p:ext uri="{BB962C8B-B14F-4D97-AF65-F5344CB8AC3E}">
        <p14:creationId xmlns:p14="http://schemas.microsoft.com/office/powerpoint/2010/main" val="3727075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sp>
        <p:nvSpPr>
          <p:cNvPr id="3" name="矩形 2">
            <a:extLst>
              <a:ext uri="{FF2B5EF4-FFF2-40B4-BE49-F238E27FC236}">
                <a16:creationId xmlns:a16="http://schemas.microsoft.com/office/drawing/2014/main" id="{65DA4271-2195-4B8B-AB49-F37047AA8230}"/>
              </a:ext>
            </a:extLst>
          </p:cNvPr>
          <p:cNvSpPr/>
          <p:nvPr/>
        </p:nvSpPr>
        <p:spPr>
          <a:xfrm>
            <a:off x="8415580" y="0"/>
            <a:ext cx="3890073" cy="6858000"/>
          </a:xfrm>
          <a:prstGeom prst="rect">
            <a:avLst/>
          </a:prstGeom>
          <a:solidFill>
            <a:srgbClr val="6035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9C12AB9E-0013-461D-9820-CBA787A1D957}"/>
              </a:ext>
            </a:extLst>
          </p:cNvPr>
          <p:cNvSpPr/>
          <p:nvPr/>
        </p:nvSpPr>
        <p:spPr>
          <a:xfrm>
            <a:off x="6403113" y="4153546"/>
            <a:ext cx="3275906" cy="2704454"/>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7B60DA3-07A8-4A73-8632-F36AB4B42055}"/>
              </a:ext>
            </a:extLst>
          </p:cNvPr>
          <p:cNvSpPr txBox="1"/>
          <p:nvPr/>
        </p:nvSpPr>
        <p:spPr>
          <a:xfrm>
            <a:off x="9788594" y="686677"/>
            <a:ext cx="1880729" cy="769441"/>
          </a:xfrm>
          <a:prstGeom prst="rect">
            <a:avLst/>
          </a:prstGeom>
          <a:noFill/>
          <a:ln w="9525">
            <a:noFill/>
          </a:ln>
        </p:spPr>
        <p:txBody>
          <a:bodyPr wrap="square">
            <a:spAutoFit/>
          </a:bodyPr>
          <a:lstStyle/>
          <a:p>
            <a:pPr indent="0" algn="r">
              <a:lnSpc>
                <a:spcPct val="200000"/>
              </a:lnSpc>
            </a:pPr>
            <a:r>
              <a:rPr lang="en-US" sz="800" b="0" dirty="0">
                <a:solidFill>
                  <a:srgbClr val="CCBFBC"/>
                </a:solidFill>
                <a:latin typeface="Brela" pitchFamily="50" charset="0"/>
                <a:ea typeface="宋体" panose="02010600030101010101" pitchFamily="2" charset="-122"/>
                <a:cs typeface="Times New Roman" panose="02020603050405020304" charset="0"/>
              </a:rPr>
              <a:t>I WALKED THROUGH </a:t>
            </a:r>
            <a:r>
              <a:rPr lang="en-US" sz="800" b="0">
                <a:solidFill>
                  <a:srgbClr val="CCBFBC"/>
                </a:solidFill>
                <a:latin typeface="Brela" pitchFamily="50" charset="0"/>
                <a:ea typeface="宋体" panose="02010600030101010101" pitchFamily="2" charset="-122"/>
                <a:cs typeface="Times New Roman" panose="02020603050405020304" charset="0"/>
              </a:rPr>
              <a:t>MANY MOUNTAINS</a:t>
            </a:r>
            <a:endParaRPr lang="en-US" sz="800">
              <a:solidFill>
                <a:srgbClr val="CCBFBC"/>
              </a:solidFill>
              <a:latin typeface="Brela" pitchFamily="50" charset="0"/>
              <a:ea typeface="宋体" panose="02010600030101010101" pitchFamily="2" charset="-122"/>
              <a:cs typeface="Times New Roman" panose="02020603050405020304" charset="0"/>
            </a:endParaRPr>
          </a:p>
          <a:p>
            <a:pPr indent="0" algn="r">
              <a:lnSpc>
                <a:spcPct val="200000"/>
              </a:lnSpc>
            </a:pPr>
            <a:r>
              <a:rPr lang="en-US" sz="800" b="0">
                <a:solidFill>
                  <a:srgbClr val="CCBFBC"/>
                </a:solidFill>
                <a:latin typeface="Brela" pitchFamily="50" charset="0"/>
                <a:ea typeface="宋体" panose="02010600030101010101" pitchFamily="2" charset="-122"/>
                <a:cs typeface="Times New Roman" panose="02020603050405020304" charset="0"/>
              </a:rPr>
              <a:t>WALKED </a:t>
            </a:r>
            <a:r>
              <a:rPr lang="en-US" sz="800" b="0" dirty="0">
                <a:solidFill>
                  <a:srgbClr val="CCBFBC"/>
                </a:solidFill>
                <a:latin typeface="Brela" pitchFamily="50" charset="0"/>
                <a:ea typeface="宋体" panose="02010600030101010101" pitchFamily="2" charset="-122"/>
                <a:cs typeface="Times New Roman" panose="02020603050405020304" charset="0"/>
              </a:rPr>
              <a:t>THROUGH </a:t>
            </a:r>
            <a:r>
              <a:rPr lang="en-US" sz="800" b="0">
                <a:solidFill>
                  <a:srgbClr val="CCBFBC"/>
                </a:solidFill>
                <a:latin typeface="Brela" pitchFamily="50" charset="0"/>
                <a:ea typeface="宋体" panose="02010600030101010101" pitchFamily="2" charset="-122"/>
                <a:cs typeface="Times New Roman" panose="02020603050405020304" charset="0"/>
              </a:rPr>
              <a:t>MANY WATERS</a:t>
            </a:r>
            <a:endParaRPr lang="zh-CN" altLang="en-US" sz="1200" dirty="0">
              <a:solidFill>
                <a:srgbClr val="CCBFBC"/>
              </a:solidFill>
              <a:latin typeface="Brela" pitchFamily="50" charset="0"/>
            </a:endParaRPr>
          </a:p>
        </p:txBody>
      </p:sp>
      <p:sp>
        <p:nvSpPr>
          <p:cNvPr id="10" name="Google Shape;261;p43">
            <a:extLst>
              <a:ext uri="{FF2B5EF4-FFF2-40B4-BE49-F238E27FC236}">
                <a16:creationId xmlns:a16="http://schemas.microsoft.com/office/drawing/2014/main" id="{3B9AECA5-A9AA-46C5-BD9D-C0390D22BCF7}"/>
              </a:ext>
            </a:extLst>
          </p:cNvPr>
          <p:cNvSpPr txBox="1"/>
          <p:nvPr/>
        </p:nvSpPr>
        <p:spPr>
          <a:xfrm>
            <a:off x="3099661" y="2704454"/>
            <a:ext cx="6648125" cy="1263246"/>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dirty="0">
                <a:solidFill>
                  <a:srgbClr val="CCBFBC"/>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dirty="0">
              <a:solidFill>
                <a:srgbClr val="CCBFBC"/>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dirty="0">
              <a:solidFill>
                <a:srgbClr val="CCBFBC"/>
              </a:solidFill>
              <a:latin typeface="+mj-lt"/>
              <a:ea typeface="Montserrat" panose="00000500000000000000"/>
              <a:cs typeface="+mj-lt"/>
              <a:sym typeface="Montserrat" panose="00000500000000000000"/>
            </a:endParaRPr>
          </a:p>
        </p:txBody>
      </p:sp>
      <p:grpSp>
        <p:nvGrpSpPr>
          <p:cNvPr id="13" name="组合 12">
            <a:extLst>
              <a:ext uri="{FF2B5EF4-FFF2-40B4-BE49-F238E27FC236}">
                <a16:creationId xmlns:a16="http://schemas.microsoft.com/office/drawing/2014/main" id="{DBF21388-B7E4-4967-8BD0-77A27ACE5507}"/>
              </a:ext>
            </a:extLst>
          </p:cNvPr>
          <p:cNvGrpSpPr/>
          <p:nvPr/>
        </p:nvGrpSpPr>
        <p:grpSpPr>
          <a:xfrm>
            <a:off x="1965625" y="769215"/>
            <a:ext cx="3791995" cy="1373805"/>
            <a:chOff x="2004371" y="4350339"/>
            <a:chExt cx="3791995" cy="1373805"/>
          </a:xfrm>
        </p:grpSpPr>
        <p:sp>
          <p:nvSpPr>
            <p:cNvPr id="14" name="文本框 13">
              <a:extLst>
                <a:ext uri="{FF2B5EF4-FFF2-40B4-BE49-F238E27FC236}">
                  <a16:creationId xmlns:a16="http://schemas.microsoft.com/office/drawing/2014/main" id="{C384F3BD-8941-4656-8E16-67CC6059EFB8}"/>
                </a:ext>
              </a:extLst>
            </p:cNvPr>
            <p:cNvSpPr txBox="1"/>
            <p:nvPr/>
          </p:nvSpPr>
          <p:spPr>
            <a:xfrm>
              <a:off x="2004372" y="5041137"/>
              <a:ext cx="3791994" cy="683007"/>
            </a:xfrm>
            <a:prstGeom prst="rect">
              <a:avLst/>
            </a:prstGeom>
            <a:noFill/>
          </p:spPr>
          <p:txBody>
            <a:bodyPr wrap="square" rtlCol="0" anchor="t">
              <a:spAutoFit/>
            </a:bodyPr>
            <a:lstStyle/>
            <a:p>
              <a:pPr fontAlgn="auto">
                <a:lnSpc>
                  <a:spcPct val="150000"/>
                </a:lnSpc>
              </a:pPr>
              <a:r>
                <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rPr>
                <a:t>I walked through many mountains, walked through many waters, and knew many people. The only thing that really makes me tempted is that you see me at the moment</a:t>
              </a:r>
              <a:r>
                <a:rPr lang="zh-CN" altLang="en-US" sz="900">
                  <a:solidFill>
                    <a:srgbClr val="CCBFBC"/>
                  </a:solidFill>
                  <a:latin typeface="黑体-简" panose="02000000000000000000" pitchFamily="2" charset="-128"/>
                  <a:ea typeface="黑体-简" panose="02000000000000000000" pitchFamily="2" charset="-128"/>
                  <a:cs typeface="黑体-简" panose="02000000000000000000" pitchFamily="2" charset="-128"/>
                </a:rPr>
                <a:t>. </a:t>
              </a:r>
              <a:endParaRPr lang="zh-CN" altLang="en-US" sz="900" dirty="0">
                <a:solidFill>
                  <a:srgbClr val="CCBFBC"/>
                </a:solidFill>
                <a:latin typeface="黑体-简" panose="02000000000000000000" pitchFamily="2" charset="-128"/>
                <a:ea typeface="黑体-简" panose="02000000000000000000" pitchFamily="2" charset="-128"/>
                <a:cs typeface="黑体-简" panose="02000000000000000000" pitchFamily="2" charset="-128"/>
              </a:endParaRPr>
            </a:p>
          </p:txBody>
        </p:sp>
        <p:sp>
          <p:nvSpPr>
            <p:cNvPr id="15" name="文本框 14">
              <a:extLst>
                <a:ext uri="{FF2B5EF4-FFF2-40B4-BE49-F238E27FC236}">
                  <a16:creationId xmlns:a16="http://schemas.microsoft.com/office/drawing/2014/main" id="{26C8A248-9A29-492A-AA10-BC79EBFB3B58}"/>
                </a:ext>
              </a:extLst>
            </p:cNvPr>
            <p:cNvSpPr txBox="1"/>
            <p:nvPr/>
          </p:nvSpPr>
          <p:spPr>
            <a:xfrm>
              <a:off x="2004371" y="4350339"/>
              <a:ext cx="2379671" cy="400110"/>
            </a:xfrm>
            <a:prstGeom prst="rect">
              <a:avLst/>
            </a:prstGeom>
            <a:noFill/>
          </p:spPr>
          <p:txBody>
            <a:bodyPr wrap="square" rtlCol="0">
              <a:spAutoFit/>
            </a:bodyPr>
            <a:lstStyle/>
            <a:p>
              <a:r>
                <a:rPr lang="zh-CN" altLang="en-US" sz="2000" dirty="0">
                  <a:solidFill>
                    <a:srgbClr val="CCBFBC"/>
                  </a:solidFill>
                  <a:latin typeface="思源黑体 CN Light" panose="020B0300000000000000" charset="-122"/>
                  <a:ea typeface="思源黑体 CN Light" panose="020B0300000000000000" charset="-122"/>
                </a:rPr>
                <a:t>添加此处原有标题</a:t>
              </a:r>
            </a:p>
          </p:txBody>
        </p:sp>
      </p:grpSp>
    </p:spTree>
    <p:extLst>
      <p:ext uri="{BB962C8B-B14F-4D97-AF65-F5344CB8AC3E}">
        <p14:creationId xmlns:p14="http://schemas.microsoft.com/office/powerpoint/2010/main" val="324632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93D36"/>
        </a:solidFill>
        <a:effectLst/>
      </p:bgPr>
    </p:bg>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54F62180-B153-4B77-AE4F-2011305E5D57}"/>
              </a:ext>
            </a:extLst>
          </p:cNvPr>
          <p:cNvGrpSpPr/>
          <p:nvPr/>
        </p:nvGrpSpPr>
        <p:grpSpPr>
          <a:xfrm>
            <a:off x="743582" y="0"/>
            <a:ext cx="719458" cy="6858000"/>
            <a:chOff x="743582" y="0"/>
            <a:chExt cx="719458" cy="6858000"/>
          </a:xfrm>
        </p:grpSpPr>
        <p:cxnSp>
          <p:nvCxnSpPr>
            <p:cNvPr id="8" name="直接连接符 7">
              <a:extLst>
                <a:ext uri="{FF2B5EF4-FFF2-40B4-BE49-F238E27FC236}">
                  <a16:creationId xmlns:a16="http://schemas.microsoft.com/office/drawing/2014/main" id="{BB8E4DE6-F768-41E5-8ECF-52AF237774F4}"/>
                </a:ext>
              </a:extLst>
            </p:cNvPr>
            <p:cNvCxnSpPr/>
            <p:nvPr/>
          </p:nvCxnSpPr>
          <p:spPr>
            <a:xfrm>
              <a:off x="1463040" y="0"/>
              <a:ext cx="0" cy="6858000"/>
            </a:xfrm>
            <a:prstGeom prst="line">
              <a:avLst/>
            </a:prstGeom>
            <a:ln>
              <a:solidFill>
                <a:srgbClr val="AA9CA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D62B9EE1-18DA-4D8E-9449-5CA9B3F8356F}"/>
                </a:ext>
              </a:extLst>
            </p:cNvPr>
            <p:cNvSpPr txBox="1"/>
            <p:nvPr/>
          </p:nvSpPr>
          <p:spPr>
            <a:xfrm>
              <a:off x="790827" y="686677"/>
              <a:ext cx="323165" cy="217571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 BY MUYUESHOP</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sp>
          <p:nvSpPr>
            <p:cNvPr id="12" name="文本框 11">
              <a:extLst>
                <a:ext uri="{FF2B5EF4-FFF2-40B4-BE49-F238E27FC236}">
                  <a16:creationId xmlns:a16="http://schemas.microsoft.com/office/drawing/2014/main" id="{D3B4C2AE-E07F-4CAD-9F58-9A0EAA41CBB6}"/>
                </a:ext>
              </a:extLst>
            </p:cNvPr>
            <p:cNvSpPr txBox="1"/>
            <p:nvPr/>
          </p:nvSpPr>
          <p:spPr>
            <a:xfrm>
              <a:off x="743582" y="5724144"/>
              <a:ext cx="323165" cy="749808"/>
            </a:xfrm>
            <a:prstGeom prst="rect">
              <a:avLst/>
            </a:prstGeom>
            <a:noFill/>
          </p:spPr>
          <p:txBody>
            <a:bodyPr vert="eaVert" wrap="square" rtlCol="0">
              <a:spAutoFit/>
            </a:bodyPr>
            <a:lstStyle/>
            <a:p>
              <a:pPr algn="dist"/>
              <a:r>
                <a:rPr lang="en-US" altLang="zh-CN"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rPr>
                <a:t>DESIGND</a:t>
              </a:r>
              <a:endParaRPr lang="zh-CN" altLang="en-US" sz="900">
                <a:solidFill>
                  <a:srgbClr val="CCBFBC"/>
                </a:solidFill>
                <a:latin typeface=".黑体-韩语" panose="02000000000000000000" pitchFamily="2" charset="-128"/>
                <a:ea typeface=".黑体-韩语" panose="02000000000000000000" pitchFamily="2" charset="-128"/>
                <a:cs typeface=".黑体-韩语" panose="02000000000000000000" pitchFamily="2" charset="-128"/>
              </a:endParaRPr>
            </a:p>
          </p:txBody>
        </p:sp>
      </p:grpSp>
      <p:grpSp>
        <p:nvGrpSpPr>
          <p:cNvPr id="6" name="组合 5">
            <a:extLst>
              <a:ext uri="{FF2B5EF4-FFF2-40B4-BE49-F238E27FC236}">
                <a16:creationId xmlns:a16="http://schemas.microsoft.com/office/drawing/2014/main" id="{DDF4A600-E27F-493E-BC27-6CA4C94462C6}"/>
              </a:ext>
            </a:extLst>
          </p:cNvPr>
          <p:cNvGrpSpPr/>
          <p:nvPr/>
        </p:nvGrpSpPr>
        <p:grpSpPr>
          <a:xfrm>
            <a:off x="2371241" y="830548"/>
            <a:ext cx="9820753" cy="1151164"/>
            <a:chOff x="2371241" y="1000816"/>
            <a:chExt cx="9820753" cy="1151164"/>
          </a:xfrm>
        </p:grpSpPr>
        <p:sp>
          <p:nvSpPr>
            <p:cNvPr id="7" name="矩形 6">
              <a:extLst>
                <a:ext uri="{FF2B5EF4-FFF2-40B4-BE49-F238E27FC236}">
                  <a16:creationId xmlns:a16="http://schemas.microsoft.com/office/drawing/2014/main" id="{939F8CFD-DBE0-4EFE-B190-8EF832DE9393}"/>
                </a:ext>
              </a:extLst>
            </p:cNvPr>
            <p:cNvSpPr/>
            <p:nvPr/>
          </p:nvSpPr>
          <p:spPr>
            <a:xfrm>
              <a:off x="9353551" y="1000816"/>
              <a:ext cx="2838443" cy="1151164"/>
            </a:xfrm>
            <a:prstGeom prst="rect">
              <a:avLst/>
            </a:prstGeom>
            <a:solidFill>
              <a:srgbClr val="CCBF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18">
              <a:extLst>
                <a:ext uri="{FF2B5EF4-FFF2-40B4-BE49-F238E27FC236}">
                  <a16:creationId xmlns:a16="http://schemas.microsoft.com/office/drawing/2014/main" id="{1FFB4AD5-1E7C-4C9E-895F-7C7B1A1D5A6B}"/>
                </a:ext>
              </a:extLst>
            </p:cNvPr>
            <p:cNvSpPr txBox="1"/>
            <p:nvPr/>
          </p:nvSpPr>
          <p:spPr>
            <a:xfrm>
              <a:off x="2371241" y="1278631"/>
              <a:ext cx="5949840" cy="794833"/>
            </a:xfrm>
            <a:prstGeom prst="rect">
              <a:avLst/>
            </a:prstGeom>
            <a:noFill/>
          </p:spPr>
          <p:txBody>
            <a:bodyPr wrap="square" rtlCol="0">
              <a:spAutoFit/>
            </a:bodyPr>
            <a:lstStyle/>
            <a:p>
              <a:pPr algn="r">
                <a:lnSpc>
                  <a:spcPct val="150000"/>
                </a:lnSpc>
              </a:pPr>
              <a:r>
                <a:rPr lang="zh-CN" altLang="en-US" sz="1050" dirty="0">
                  <a:solidFill>
                    <a:srgbClr val="CCBFBC"/>
                  </a:solidFill>
                  <a:ea typeface="思源黑体 CN Light" panose="020B0300000000000000" charset="-122"/>
                  <a:cs typeface="+mj-lt"/>
                </a:rPr>
                <a:t>I walked through many mountains, walked through many waters, and knew many people. The only thing that really makes me tempted is that you see me at </a:t>
              </a:r>
              <a:r>
                <a:rPr lang="zh-CN" altLang="en-US" sz="1050">
                  <a:solidFill>
                    <a:srgbClr val="CCBFBC"/>
                  </a:solidFill>
                  <a:ea typeface="思源黑体 CN Light" panose="020B0300000000000000" charset="-122"/>
                  <a:cs typeface="+mj-lt"/>
                </a:rPr>
                <a:t>the momentI walked through many mountains, walked through many waters, and knew many people. The only thing that</a:t>
              </a:r>
              <a:endParaRPr lang="zh-CN" altLang="en-US" sz="1050" dirty="0">
                <a:solidFill>
                  <a:srgbClr val="CCBFBC"/>
                </a:solidFill>
                <a:ea typeface="思源黑体 CN Light" panose="020B0300000000000000" charset="-122"/>
                <a:cs typeface="+mj-lt"/>
              </a:endParaRPr>
            </a:p>
          </p:txBody>
        </p:sp>
      </p:grpSp>
      <p:sp>
        <p:nvSpPr>
          <p:cNvPr id="3" name="矩形 2">
            <a:extLst>
              <a:ext uri="{FF2B5EF4-FFF2-40B4-BE49-F238E27FC236}">
                <a16:creationId xmlns:a16="http://schemas.microsoft.com/office/drawing/2014/main" id="{15BA68B2-067E-44FA-BC99-F3339CFA6514}"/>
              </a:ext>
            </a:extLst>
          </p:cNvPr>
          <p:cNvSpPr/>
          <p:nvPr/>
        </p:nvSpPr>
        <p:spPr>
          <a:xfrm>
            <a:off x="2262753" y="2862395"/>
            <a:ext cx="3006665" cy="3995605"/>
          </a:xfrm>
          <a:prstGeom prst="rect">
            <a:avLst/>
          </a:prstGeom>
          <a:blipFill>
            <a:blip r:embed="rId2" cstate="email">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a:extLst>
              <a:ext uri="{FF2B5EF4-FFF2-40B4-BE49-F238E27FC236}">
                <a16:creationId xmlns:a16="http://schemas.microsoft.com/office/drawing/2014/main" id="{44DA79DE-BEA7-48E3-AD33-52FCC5C288E8}"/>
              </a:ext>
            </a:extLst>
          </p:cNvPr>
          <p:cNvGrpSpPr/>
          <p:nvPr/>
        </p:nvGrpSpPr>
        <p:grpSpPr>
          <a:xfrm>
            <a:off x="6069130" y="3119001"/>
            <a:ext cx="5558356" cy="1141095"/>
            <a:chOff x="6069130" y="3119001"/>
            <a:chExt cx="5558356" cy="1141095"/>
          </a:xfrm>
        </p:grpSpPr>
        <p:grpSp>
          <p:nvGrpSpPr>
            <p:cNvPr id="10" name="组合 9">
              <a:extLst>
                <a:ext uri="{FF2B5EF4-FFF2-40B4-BE49-F238E27FC236}">
                  <a16:creationId xmlns:a16="http://schemas.microsoft.com/office/drawing/2014/main" id="{30AD142B-6D61-4870-ABF4-95CE0B168586}"/>
                </a:ext>
              </a:extLst>
            </p:cNvPr>
            <p:cNvGrpSpPr/>
            <p:nvPr/>
          </p:nvGrpSpPr>
          <p:grpSpPr>
            <a:xfrm>
              <a:off x="6069130" y="3119001"/>
              <a:ext cx="2273935" cy="1141095"/>
              <a:chOff x="11445" y="554"/>
              <a:chExt cx="3581" cy="1797"/>
            </a:xfrm>
          </p:grpSpPr>
          <p:sp>
            <p:nvSpPr>
              <p:cNvPr id="13" name="文本框 12">
                <a:extLst>
                  <a:ext uri="{FF2B5EF4-FFF2-40B4-BE49-F238E27FC236}">
                    <a16:creationId xmlns:a16="http://schemas.microsoft.com/office/drawing/2014/main" id="{0286BDC8-0128-4623-AD66-77D8ED6774A7}"/>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rgbClr val="AA9CA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4" name="文本框 13">
                <a:extLst>
                  <a:ext uri="{FF2B5EF4-FFF2-40B4-BE49-F238E27FC236}">
                    <a16:creationId xmlns:a16="http://schemas.microsoft.com/office/drawing/2014/main" id="{7B5D2313-83C8-4A29-AE18-1D0FAC2B89D1}"/>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AA9CA1"/>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AA9CA1"/>
                  </a:solidFill>
                  <a:latin typeface="思源黑体 CN Light" panose="020B0300000000000000" charset="-122"/>
                  <a:ea typeface="思源黑体 CN Light" panose="020B0300000000000000" charset="-122"/>
                </a:endParaRPr>
              </a:p>
            </p:txBody>
          </p:sp>
        </p:grpSp>
        <p:grpSp>
          <p:nvGrpSpPr>
            <p:cNvPr id="15" name="组合 14">
              <a:extLst>
                <a:ext uri="{FF2B5EF4-FFF2-40B4-BE49-F238E27FC236}">
                  <a16:creationId xmlns:a16="http://schemas.microsoft.com/office/drawing/2014/main" id="{A499AB00-3569-45AD-96B8-8416B63FDC41}"/>
                </a:ext>
              </a:extLst>
            </p:cNvPr>
            <p:cNvGrpSpPr/>
            <p:nvPr/>
          </p:nvGrpSpPr>
          <p:grpSpPr>
            <a:xfrm>
              <a:off x="9353551" y="3119001"/>
              <a:ext cx="2273935" cy="1141095"/>
              <a:chOff x="11445" y="554"/>
              <a:chExt cx="3581" cy="1797"/>
            </a:xfrm>
          </p:grpSpPr>
          <p:sp>
            <p:nvSpPr>
              <p:cNvPr id="16" name="文本框 15">
                <a:extLst>
                  <a:ext uri="{FF2B5EF4-FFF2-40B4-BE49-F238E27FC236}">
                    <a16:creationId xmlns:a16="http://schemas.microsoft.com/office/drawing/2014/main" id="{5B6D9579-09FF-4222-A6F4-F39398479D84}"/>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rgbClr val="AA9CA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7" name="文本框 16">
                <a:extLst>
                  <a:ext uri="{FF2B5EF4-FFF2-40B4-BE49-F238E27FC236}">
                    <a16:creationId xmlns:a16="http://schemas.microsoft.com/office/drawing/2014/main" id="{BDBD04DC-6172-458B-B90F-47EED49AEE84}"/>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AA9CA1"/>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AA9CA1"/>
                  </a:solidFill>
                  <a:latin typeface="思源黑体 CN Light" panose="020B0300000000000000" charset="-122"/>
                  <a:ea typeface="思源黑体 CN Light" panose="020B0300000000000000" charset="-122"/>
                </a:endParaRPr>
              </a:p>
            </p:txBody>
          </p:sp>
        </p:grpSp>
      </p:grpSp>
      <p:grpSp>
        <p:nvGrpSpPr>
          <p:cNvPr id="18" name="组合 17">
            <a:extLst>
              <a:ext uri="{FF2B5EF4-FFF2-40B4-BE49-F238E27FC236}">
                <a16:creationId xmlns:a16="http://schemas.microsoft.com/office/drawing/2014/main" id="{9E707F68-FB1A-4BCF-AE56-ECA02FCDCCDB}"/>
              </a:ext>
            </a:extLst>
          </p:cNvPr>
          <p:cNvGrpSpPr/>
          <p:nvPr/>
        </p:nvGrpSpPr>
        <p:grpSpPr>
          <a:xfrm>
            <a:off x="6069130" y="5114707"/>
            <a:ext cx="5558356" cy="1141095"/>
            <a:chOff x="6069130" y="3119001"/>
            <a:chExt cx="5558356" cy="1141095"/>
          </a:xfrm>
        </p:grpSpPr>
        <p:grpSp>
          <p:nvGrpSpPr>
            <p:cNvPr id="19" name="组合 18">
              <a:extLst>
                <a:ext uri="{FF2B5EF4-FFF2-40B4-BE49-F238E27FC236}">
                  <a16:creationId xmlns:a16="http://schemas.microsoft.com/office/drawing/2014/main" id="{2C0BF838-6DFB-42D9-8E83-0BA08C8DBEAB}"/>
                </a:ext>
              </a:extLst>
            </p:cNvPr>
            <p:cNvGrpSpPr/>
            <p:nvPr/>
          </p:nvGrpSpPr>
          <p:grpSpPr>
            <a:xfrm>
              <a:off x="6069130" y="3119001"/>
              <a:ext cx="2273935" cy="1141095"/>
              <a:chOff x="11445" y="554"/>
              <a:chExt cx="3581" cy="1797"/>
            </a:xfrm>
          </p:grpSpPr>
          <p:sp>
            <p:nvSpPr>
              <p:cNvPr id="23" name="文本框 22">
                <a:extLst>
                  <a:ext uri="{FF2B5EF4-FFF2-40B4-BE49-F238E27FC236}">
                    <a16:creationId xmlns:a16="http://schemas.microsoft.com/office/drawing/2014/main" id="{D3075E12-051E-4166-BA6F-5FF0AD06DB5E}"/>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rgbClr val="AA9CA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4" name="文本框 23">
                <a:extLst>
                  <a:ext uri="{FF2B5EF4-FFF2-40B4-BE49-F238E27FC236}">
                    <a16:creationId xmlns:a16="http://schemas.microsoft.com/office/drawing/2014/main" id="{1E890FE1-1963-4FA2-8058-8209313A2037}"/>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AA9CA1"/>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AA9CA1"/>
                  </a:solidFill>
                  <a:latin typeface="思源黑体 CN Light" panose="020B0300000000000000" charset="-122"/>
                  <a:ea typeface="思源黑体 CN Light" panose="020B0300000000000000" charset="-122"/>
                </a:endParaRPr>
              </a:p>
            </p:txBody>
          </p:sp>
        </p:grpSp>
        <p:grpSp>
          <p:nvGrpSpPr>
            <p:cNvPr id="20" name="组合 19">
              <a:extLst>
                <a:ext uri="{FF2B5EF4-FFF2-40B4-BE49-F238E27FC236}">
                  <a16:creationId xmlns:a16="http://schemas.microsoft.com/office/drawing/2014/main" id="{229EAEC8-1AB3-4B46-8FE2-A40E67E36235}"/>
                </a:ext>
              </a:extLst>
            </p:cNvPr>
            <p:cNvGrpSpPr/>
            <p:nvPr/>
          </p:nvGrpSpPr>
          <p:grpSpPr>
            <a:xfrm>
              <a:off x="9353551" y="3119001"/>
              <a:ext cx="2273935" cy="1141095"/>
              <a:chOff x="11445" y="554"/>
              <a:chExt cx="3581" cy="1797"/>
            </a:xfrm>
          </p:grpSpPr>
          <p:sp>
            <p:nvSpPr>
              <p:cNvPr id="21" name="文本框 20">
                <a:extLst>
                  <a:ext uri="{FF2B5EF4-FFF2-40B4-BE49-F238E27FC236}">
                    <a16:creationId xmlns:a16="http://schemas.microsoft.com/office/drawing/2014/main" id="{2CB880C8-315B-4CF7-94CC-24506F06794A}"/>
                  </a:ext>
                </a:extLst>
              </p:cNvPr>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dirty="0">
                    <a:solidFill>
                      <a:srgbClr val="AA9CA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2" name="文本框 21">
                <a:extLst>
                  <a:ext uri="{FF2B5EF4-FFF2-40B4-BE49-F238E27FC236}">
                    <a16:creationId xmlns:a16="http://schemas.microsoft.com/office/drawing/2014/main" id="{6DDF09B0-5B0A-460E-8CC0-C73D1A382C7D}"/>
                  </a:ext>
                </a:extLst>
              </p:cNvPr>
              <p:cNvSpPr txBox="1"/>
              <p:nvPr/>
            </p:nvSpPr>
            <p:spPr>
              <a:xfrm>
                <a:off x="11445" y="554"/>
                <a:ext cx="3348" cy="483"/>
              </a:xfrm>
              <a:prstGeom prst="rect">
                <a:avLst/>
              </a:prstGeom>
              <a:noFill/>
            </p:spPr>
            <p:txBody>
              <a:bodyPr wrap="square" rtlCol="0">
                <a:spAutoFit/>
              </a:bodyPr>
              <a:lstStyle/>
              <a:p>
                <a:r>
                  <a:rPr lang="zh-CN" altLang="en-US" sz="1400" dirty="0">
                    <a:solidFill>
                      <a:srgbClr val="AA9CA1"/>
                    </a:solidFill>
                    <a:latin typeface="思源黑体 CN Light" panose="020B0300000000000000" charset="-122"/>
                    <a:ea typeface="思源黑体 CN Light" panose="020B0300000000000000" charset="-122"/>
                    <a:sym typeface="+mn-ea"/>
                  </a:rPr>
                  <a:t>添加此处原有标题</a:t>
                </a:r>
                <a:endParaRPr lang="zh-CN" altLang="en-US" sz="1400" dirty="0">
                  <a:solidFill>
                    <a:srgbClr val="AA9CA1"/>
                  </a:solidFill>
                  <a:latin typeface="思源黑体 CN Light" panose="020B0300000000000000" charset="-122"/>
                  <a:ea typeface="思源黑体 CN Light" panose="020B0300000000000000" charset="-122"/>
                </a:endParaRPr>
              </a:p>
            </p:txBody>
          </p:sp>
        </p:grpSp>
      </p:grpSp>
      <p:sp>
        <p:nvSpPr>
          <p:cNvPr id="25" name="Freeform 22">
            <a:extLst>
              <a:ext uri="{FF2B5EF4-FFF2-40B4-BE49-F238E27FC236}">
                <a16:creationId xmlns:a16="http://schemas.microsoft.com/office/drawing/2014/main" id="{E5DDE0AC-715D-42E0-81D3-270E0F4D12F3}"/>
              </a:ext>
            </a:extLst>
          </p:cNvPr>
          <p:cNvSpPr>
            <a:spLocks noEditPoints="1"/>
          </p:cNvSpPr>
          <p:nvPr/>
        </p:nvSpPr>
        <p:spPr bwMode="auto">
          <a:xfrm>
            <a:off x="8856245" y="3160276"/>
            <a:ext cx="386080" cy="370205"/>
          </a:xfrm>
          <a:custGeom>
            <a:avLst/>
            <a:gdLst>
              <a:gd name="T0" fmla="*/ 134 w 184"/>
              <a:gd name="T1" fmla="*/ 84 h 176"/>
              <a:gd name="T2" fmla="*/ 148 w 184"/>
              <a:gd name="T3" fmla="*/ 48 h 176"/>
              <a:gd name="T4" fmla="*/ 142 w 184"/>
              <a:gd name="T5" fmla="*/ 44 h 176"/>
              <a:gd name="T6" fmla="*/ 128 w 184"/>
              <a:gd name="T7" fmla="*/ 80 h 176"/>
              <a:gd name="T8" fmla="*/ 156 w 184"/>
              <a:gd name="T9" fmla="*/ 144 h 176"/>
              <a:gd name="T10" fmla="*/ 156 w 184"/>
              <a:gd name="T11" fmla="*/ 176 h 176"/>
              <a:gd name="T12" fmla="*/ 156 w 184"/>
              <a:gd name="T13" fmla="*/ 144 h 176"/>
              <a:gd name="T14" fmla="*/ 148 w 184"/>
              <a:gd name="T15" fmla="*/ 160 h 176"/>
              <a:gd name="T16" fmla="*/ 164 w 184"/>
              <a:gd name="T17" fmla="*/ 160 h 176"/>
              <a:gd name="T18" fmla="*/ 76 w 184"/>
              <a:gd name="T19" fmla="*/ 144 h 176"/>
              <a:gd name="T20" fmla="*/ 76 w 184"/>
              <a:gd name="T21" fmla="*/ 176 h 176"/>
              <a:gd name="T22" fmla="*/ 76 w 184"/>
              <a:gd name="T23" fmla="*/ 144 h 176"/>
              <a:gd name="T24" fmla="*/ 68 w 184"/>
              <a:gd name="T25" fmla="*/ 160 h 176"/>
              <a:gd name="T26" fmla="*/ 84 w 184"/>
              <a:gd name="T27" fmla="*/ 160 h 176"/>
              <a:gd name="T28" fmla="*/ 182 w 184"/>
              <a:gd name="T29" fmla="*/ 24 h 176"/>
              <a:gd name="T30" fmla="*/ 40 w 184"/>
              <a:gd name="T31" fmla="*/ 25 h 176"/>
              <a:gd name="T32" fmla="*/ 32 w 184"/>
              <a:gd name="T33" fmla="*/ 3 h 176"/>
              <a:gd name="T34" fmla="*/ 30 w 184"/>
              <a:gd name="T35" fmla="*/ 0 h 176"/>
              <a:gd name="T36" fmla="*/ 0 w 184"/>
              <a:gd name="T37" fmla="*/ 2 h 176"/>
              <a:gd name="T38" fmla="*/ 2 w 184"/>
              <a:gd name="T39" fmla="*/ 8 h 176"/>
              <a:gd name="T40" fmla="*/ 55 w 184"/>
              <a:gd name="T41" fmla="*/ 98 h 176"/>
              <a:gd name="T42" fmla="*/ 56 w 184"/>
              <a:gd name="T43" fmla="*/ 99 h 176"/>
              <a:gd name="T44" fmla="*/ 44 w 184"/>
              <a:gd name="T45" fmla="*/ 129 h 176"/>
              <a:gd name="T46" fmla="*/ 44 w 184"/>
              <a:gd name="T47" fmla="*/ 131 h 176"/>
              <a:gd name="T48" fmla="*/ 46 w 184"/>
              <a:gd name="T49" fmla="*/ 136 h 176"/>
              <a:gd name="T50" fmla="*/ 172 w 184"/>
              <a:gd name="T51" fmla="*/ 134 h 176"/>
              <a:gd name="T52" fmla="*/ 170 w 184"/>
              <a:gd name="T53" fmla="*/ 128 h 176"/>
              <a:gd name="T54" fmla="*/ 62 w 184"/>
              <a:gd name="T55" fmla="*/ 104 h 176"/>
              <a:gd name="T56" fmla="*/ 164 w 184"/>
              <a:gd name="T57" fmla="*/ 102 h 176"/>
              <a:gd name="T58" fmla="*/ 183 w 184"/>
              <a:gd name="T59" fmla="*/ 32 h 176"/>
              <a:gd name="T60" fmla="*/ 184 w 184"/>
              <a:gd name="T61" fmla="*/ 26 h 176"/>
              <a:gd name="T62" fmla="*/ 156 w 184"/>
              <a:gd name="T63" fmla="*/ 96 h 176"/>
              <a:gd name="T64" fmla="*/ 63 w 184"/>
              <a:gd name="T65" fmla="*/ 96 h 176"/>
              <a:gd name="T66" fmla="*/ 174 w 184"/>
              <a:gd name="T67" fmla="*/ 32 h 176"/>
              <a:gd name="T68" fmla="*/ 80 w 184"/>
              <a:gd name="T69" fmla="*/ 82 h 176"/>
              <a:gd name="T70" fmla="*/ 87 w 184"/>
              <a:gd name="T71" fmla="*/ 83 h 176"/>
              <a:gd name="T72" fmla="*/ 78 w 184"/>
              <a:gd name="T73" fmla="*/ 46 h 176"/>
              <a:gd name="T74" fmla="*/ 71 w 184"/>
              <a:gd name="T75" fmla="*/ 45 h 176"/>
              <a:gd name="T76" fmla="*/ 80 w 184"/>
              <a:gd name="T77" fmla="*/ 82 h 176"/>
              <a:gd name="T78" fmla="*/ 110 w 184"/>
              <a:gd name="T79" fmla="*/ 84 h 176"/>
              <a:gd name="T80" fmla="*/ 112 w 184"/>
              <a:gd name="T81" fmla="*/ 46 h 176"/>
              <a:gd name="T82" fmla="*/ 106 w 184"/>
              <a:gd name="T83" fmla="*/ 44 h 176"/>
              <a:gd name="T84" fmla="*/ 104 w 184"/>
              <a:gd name="T85"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84" h="176">
                <a:moveTo>
                  <a:pt x="130" y="83"/>
                </a:moveTo>
                <a:cubicBezTo>
                  <a:pt x="134" y="84"/>
                  <a:pt x="134" y="84"/>
                  <a:pt x="134" y="84"/>
                </a:cubicBezTo>
                <a:cubicBezTo>
                  <a:pt x="135" y="84"/>
                  <a:pt x="136" y="83"/>
                  <a:pt x="137" y="82"/>
                </a:cubicBezTo>
                <a:cubicBezTo>
                  <a:pt x="148" y="48"/>
                  <a:pt x="148" y="48"/>
                  <a:pt x="148" y="48"/>
                </a:cubicBezTo>
                <a:cubicBezTo>
                  <a:pt x="148" y="47"/>
                  <a:pt x="147" y="46"/>
                  <a:pt x="146" y="45"/>
                </a:cubicBezTo>
                <a:cubicBezTo>
                  <a:pt x="142" y="44"/>
                  <a:pt x="142" y="44"/>
                  <a:pt x="142" y="44"/>
                </a:cubicBezTo>
                <a:cubicBezTo>
                  <a:pt x="141" y="44"/>
                  <a:pt x="140" y="45"/>
                  <a:pt x="139" y="46"/>
                </a:cubicBezTo>
                <a:cubicBezTo>
                  <a:pt x="128" y="80"/>
                  <a:pt x="128" y="80"/>
                  <a:pt x="128" y="80"/>
                </a:cubicBezTo>
                <a:cubicBezTo>
                  <a:pt x="128" y="81"/>
                  <a:pt x="129" y="82"/>
                  <a:pt x="130" y="83"/>
                </a:cubicBezTo>
                <a:close/>
                <a:moveTo>
                  <a:pt x="156" y="144"/>
                </a:moveTo>
                <a:cubicBezTo>
                  <a:pt x="147" y="144"/>
                  <a:pt x="140" y="151"/>
                  <a:pt x="140" y="160"/>
                </a:cubicBezTo>
                <a:cubicBezTo>
                  <a:pt x="140" y="169"/>
                  <a:pt x="147" y="176"/>
                  <a:pt x="156" y="176"/>
                </a:cubicBezTo>
                <a:cubicBezTo>
                  <a:pt x="165" y="176"/>
                  <a:pt x="172" y="169"/>
                  <a:pt x="172" y="160"/>
                </a:cubicBezTo>
                <a:cubicBezTo>
                  <a:pt x="172" y="151"/>
                  <a:pt x="165" y="144"/>
                  <a:pt x="156" y="144"/>
                </a:cubicBezTo>
                <a:close/>
                <a:moveTo>
                  <a:pt x="156" y="168"/>
                </a:moveTo>
                <a:cubicBezTo>
                  <a:pt x="152" y="168"/>
                  <a:pt x="148" y="164"/>
                  <a:pt x="148" y="160"/>
                </a:cubicBezTo>
                <a:cubicBezTo>
                  <a:pt x="148" y="156"/>
                  <a:pt x="152" y="152"/>
                  <a:pt x="156" y="152"/>
                </a:cubicBezTo>
                <a:cubicBezTo>
                  <a:pt x="160" y="152"/>
                  <a:pt x="164" y="156"/>
                  <a:pt x="164" y="160"/>
                </a:cubicBezTo>
                <a:cubicBezTo>
                  <a:pt x="164" y="164"/>
                  <a:pt x="160" y="168"/>
                  <a:pt x="156" y="168"/>
                </a:cubicBezTo>
                <a:close/>
                <a:moveTo>
                  <a:pt x="76" y="144"/>
                </a:moveTo>
                <a:cubicBezTo>
                  <a:pt x="67" y="144"/>
                  <a:pt x="60" y="151"/>
                  <a:pt x="60" y="160"/>
                </a:cubicBezTo>
                <a:cubicBezTo>
                  <a:pt x="60" y="169"/>
                  <a:pt x="67" y="176"/>
                  <a:pt x="76" y="176"/>
                </a:cubicBezTo>
                <a:cubicBezTo>
                  <a:pt x="85" y="176"/>
                  <a:pt x="92" y="169"/>
                  <a:pt x="92" y="160"/>
                </a:cubicBezTo>
                <a:cubicBezTo>
                  <a:pt x="92" y="151"/>
                  <a:pt x="85" y="144"/>
                  <a:pt x="76" y="144"/>
                </a:cubicBezTo>
                <a:close/>
                <a:moveTo>
                  <a:pt x="76" y="168"/>
                </a:moveTo>
                <a:cubicBezTo>
                  <a:pt x="72" y="168"/>
                  <a:pt x="68" y="164"/>
                  <a:pt x="68" y="160"/>
                </a:cubicBezTo>
                <a:cubicBezTo>
                  <a:pt x="68" y="156"/>
                  <a:pt x="72" y="152"/>
                  <a:pt x="76" y="152"/>
                </a:cubicBezTo>
                <a:cubicBezTo>
                  <a:pt x="80" y="152"/>
                  <a:pt x="84" y="156"/>
                  <a:pt x="84" y="160"/>
                </a:cubicBezTo>
                <a:cubicBezTo>
                  <a:pt x="84" y="164"/>
                  <a:pt x="80" y="168"/>
                  <a:pt x="76" y="168"/>
                </a:cubicBezTo>
                <a:close/>
                <a:moveTo>
                  <a:pt x="182" y="24"/>
                </a:moveTo>
                <a:cubicBezTo>
                  <a:pt x="42" y="24"/>
                  <a:pt x="42" y="24"/>
                  <a:pt x="42" y="24"/>
                </a:cubicBezTo>
                <a:cubicBezTo>
                  <a:pt x="41" y="24"/>
                  <a:pt x="41" y="24"/>
                  <a:pt x="40" y="25"/>
                </a:cubicBezTo>
                <a:cubicBezTo>
                  <a:pt x="34" y="4"/>
                  <a:pt x="34" y="4"/>
                  <a:pt x="34" y="4"/>
                </a:cubicBezTo>
                <a:cubicBezTo>
                  <a:pt x="33" y="4"/>
                  <a:pt x="33" y="3"/>
                  <a:pt x="32" y="3"/>
                </a:cubicBezTo>
                <a:cubicBezTo>
                  <a:pt x="32" y="2"/>
                  <a:pt x="32" y="2"/>
                  <a:pt x="32" y="2"/>
                </a:cubicBezTo>
                <a:cubicBezTo>
                  <a:pt x="32" y="1"/>
                  <a:pt x="31" y="0"/>
                  <a:pt x="30" y="0"/>
                </a:cubicBezTo>
                <a:cubicBezTo>
                  <a:pt x="2" y="0"/>
                  <a:pt x="2" y="0"/>
                  <a:pt x="2" y="0"/>
                </a:cubicBezTo>
                <a:cubicBezTo>
                  <a:pt x="1" y="0"/>
                  <a:pt x="0" y="1"/>
                  <a:pt x="0" y="2"/>
                </a:cubicBezTo>
                <a:cubicBezTo>
                  <a:pt x="0" y="6"/>
                  <a:pt x="0" y="6"/>
                  <a:pt x="0" y="6"/>
                </a:cubicBezTo>
                <a:cubicBezTo>
                  <a:pt x="0" y="7"/>
                  <a:pt x="1" y="8"/>
                  <a:pt x="2" y="8"/>
                </a:cubicBezTo>
                <a:cubicBezTo>
                  <a:pt x="26" y="8"/>
                  <a:pt x="26" y="8"/>
                  <a:pt x="26" y="8"/>
                </a:cubicBezTo>
                <a:cubicBezTo>
                  <a:pt x="55" y="98"/>
                  <a:pt x="55" y="98"/>
                  <a:pt x="55" y="98"/>
                </a:cubicBezTo>
                <a:cubicBezTo>
                  <a:pt x="55" y="99"/>
                  <a:pt x="56" y="99"/>
                  <a:pt x="56" y="99"/>
                </a:cubicBezTo>
                <a:cubicBezTo>
                  <a:pt x="56" y="99"/>
                  <a:pt x="56" y="99"/>
                  <a:pt x="56" y="99"/>
                </a:cubicBezTo>
                <a:cubicBezTo>
                  <a:pt x="44" y="129"/>
                  <a:pt x="44" y="129"/>
                  <a:pt x="44" y="129"/>
                </a:cubicBezTo>
                <a:cubicBezTo>
                  <a:pt x="44" y="129"/>
                  <a:pt x="44" y="129"/>
                  <a:pt x="44" y="129"/>
                </a:cubicBezTo>
                <a:cubicBezTo>
                  <a:pt x="44" y="130"/>
                  <a:pt x="44" y="130"/>
                  <a:pt x="44" y="130"/>
                </a:cubicBezTo>
                <a:cubicBezTo>
                  <a:pt x="44" y="130"/>
                  <a:pt x="44" y="130"/>
                  <a:pt x="44" y="131"/>
                </a:cubicBezTo>
                <a:cubicBezTo>
                  <a:pt x="44" y="134"/>
                  <a:pt x="44" y="134"/>
                  <a:pt x="44" y="134"/>
                </a:cubicBezTo>
                <a:cubicBezTo>
                  <a:pt x="44" y="135"/>
                  <a:pt x="45" y="136"/>
                  <a:pt x="46" y="136"/>
                </a:cubicBezTo>
                <a:cubicBezTo>
                  <a:pt x="170" y="136"/>
                  <a:pt x="170" y="136"/>
                  <a:pt x="170" y="136"/>
                </a:cubicBezTo>
                <a:cubicBezTo>
                  <a:pt x="171" y="136"/>
                  <a:pt x="172" y="135"/>
                  <a:pt x="172" y="134"/>
                </a:cubicBezTo>
                <a:cubicBezTo>
                  <a:pt x="172" y="130"/>
                  <a:pt x="172" y="130"/>
                  <a:pt x="172" y="130"/>
                </a:cubicBezTo>
                <a:cubicBezTo>
                  <a:pt x="172" y="129"/>
                  <a:pt x="171" y="128"/>
                  <a:pt x="170" y="128"/>
                </a:cubicBezTo>
                <a:cubicBezTo>
                  <a:pt x="53" y="128"/>
                  <a:pt x="53" y="128"/>
                  <a:pt x="53" y="128"/>
                </a:cubicBezTo>
                <a:cubicBezTo>
                  <a:pt x="62" y="104"/>
                  <a:pt x="62" y="104"/>
                  <a:pt x="62" y="104"/>
                </a:cubicBezTo>
                <a:cubicBezTo>
                  <a:pt x="162" y="104"/>
                  <a:pt x="162" y="104"/>
                  <a:pt x="162" y="104"/>
                </a:cubicBezTo>
                <a:cubicBezTo>
                  <a:pt x="163" y="104"/>
                  <a:pt x="164" y="103"/>
                  <a:pt x="164" y="102"/>
                </a:cubicBezTo>
                <a:cubicBezTo>
                  <a:pt x="164" y="99"/>
                  <a:pt x="164" y="99"/>
                  <a:pt x="164" y="99"/>
                </a:cubicBezTo>
                <a:cubicBezTo>
                  <a:pt x="183" y="32"/>
                  <a:pt x="183" y="32"/>
                  <a:pt x="183" y="32"/>
                </a:cubicBezTo>
                <a:cubicBezTo>
                  <a:pt x="183" y="32"/>
                  <a:pt x="184" y="31"/>
                  <a:pt x="184" y="30"/>
                </a:cubicBezTo>
                <a:cubicBezTo>
                  <a:pt x="184" y="26"/>
                  <a:pt x="184" y="26"/>
                  <a:pt x="184" y="26"/>
                </a:cubicBezTo>
                <a:cubicBezTo>
                  <a:pt x="184" y="25"/>
                  <a:pt x="183" y="24"/>
                  <a:pt x="182" y="24"/>
                </a:cubicBezTo>
                <a:close/>
                <a:moveTo>
                  <a:pt x="156" y="96"/>
                </a:moveTo>
                <a:cubicBezTo>
                  <a:pt x="63" y="96"/>
                  <a:pt x="63" y="96"/>
                  <a:pt x="63" y="96"/>
                </a:cubicBezTo>
                <a:cubicBezTo>
                  <a:pt x="63" y="96"/>
                  <a:pt x="63" y="96"/>
                  <a:pt x="63" y="96"/>
                </a:cubicBezTo>
                <a:cubicBezTo>
                  <a:pt x="42" y="32"/>
                  <a:pt x="42" y="32"/>
                  <a:pt x="42" y="32"/>
                </a:cubicBezTo>
                <a:cubicBezTo>
                  <a:pt x="174" y="32"/>
                  <a:pt x="174" y="32"/>
                  <a:pt x="174" y="32"/>
                </a:cubicBezTo>
                <a:lnTo>
                  <a:pt x="156" y="96"/>
                </a:lnTo>
                <a:close/>
                <a:moveTo>
                  <a:pt x="80" y="82"/>
                </a:moveTo>
                <a:cubicBezTo>
                  <a:pt x="81" y="83"/>
                  <a:pt x="82" y="84"/>
                  <a:pt x="83" y="84"/>
                </a:cubicBezTo>
                <a:cubicBezTo>
                  <a:pt x="87" y="83"/>
                  <a:pt x="87" y="83"/>
                  <a:pt x="87" y="83"/>
                </a:cubicBezTo>
                <a:cubicBezTo>
                  <a:pt x="88" y="83"/>
                  <a:pt x="88" y="81"/>
                  <a:pt x="88" y="80"/>
                </a:cubicBezTo>
                <a:cubicBezTo>
                  <a:pt x="78" y="46"/>
                  <a:pt x="78" y="46"/>
                  <a:pt x="78" y="46"/>
                </a:cubicBezTo>
                <a:cubicBezTo>
                  <a:pt x="77" y="45"/>
                  <a:pt x="76" y="44"/>
                  <a:pt x="75" y="44"/>
                </a:cubicBezTo>
                <a:cubicBezTo>
                  <a:pt x="71" y="45"/>
                  <a:pt x="71" y="45"/>
                  <a:pt x="71" y="45"/>
                </a:cubicBezTo>
                <a:cubicBezTo>
                  <a:pt x="70" y="46"/>
                  <a:pt x="70" y="47"/>
                  <a:pt x="70" y="48"/>
                </a:cubicBezTo>
                <a:lnTo>
                  <a:pt x="80" y="82"/>
                </a:lnTo>
                <a:close/>
                <a:moveTo>
                  <a:pt x="106" y="84"/>
                </a:moveTo>
                <a:cubicBezTo>
                  <a:pt x="110" y="84"/>
                  <a:pt x="110" y="84"/>
                  <a:pt x="110" y="84"/>
                </a:cubicBezTo>
                <a:cubicBezTo>
                  <a:pt x="111" y="84"/>
                  <a:pt x="112" y="83"/>
                  <a:pt x="112" y="82"/>
                </a:cubicBezTo>
                <a:cubicBezTo>
                  <a:pt x="112" y="46"/>
                  <a:pt x="112" y="46"/>
                  <a:pt x="112" y="46"/>
                </a:cubicBezTo>
                <a:cubicBezTo>
                  <a:pt x="112" y="45"/>
                  <a:pt x="111" y="44"/>
                  <a:pt x="110" y="44"/>
                </a:cubicBezTo>
                <a:cubicBezTo>
                  <a:pt x="106" y="44"/>
                  <a:pt x="106" y="44"/>
                  <a:pt x="106" y="44"/>
                </a:cubicBezTo>
                <a:cubicBezTo>
                  <a:pt x="105" y="44"/>
                  <a:pt x="104" y="45"/>
                  <a:pt x="104" y="46"/>
                </a:cubicBezTo>
                <a:cubicBezTo>
                  <a:pt x="104" y="82"/>
                  <a:pt x="104" y="82"/>
                  <a:pt x="104" y="82"/>
                </a:cubicBezTo>
                <a:cubicBezTo>
                  <a:pt x="104" y="83"/>
                  <a:pt x="105" y="84"/>
                  <a:pt x="106" y="84"/>
                </a:cubicBezTo>
                <a:close/>
              </a:path>
            </a:pathLst>
          </a:custGeom>
          <a:solidFill>
            <a:srgbClr val="AA9CA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6" name="Freeform 23">
            <a:extLst>
              <a:ext uri="{FF2B5EF4-FFF2-40B4-BE49-F238E27FC236}">
                <a16:creationId xmlns:a16="http://schemas.microsoft.com/office/drawing/2014/main" id="{FB8E46F9-3983-48F7-BCC7-56E07A8D5C5E}"/>
              </a:ext>
            </a:extLst>
          </p:cNvPr>
          <p:cNvSpPr>
            <a:spLocks noEditPoints="1"/>
          </p:cNvSpPr>
          <p:nvPr/>
        </p:nvSpPr>
        <p:spPr bwMode="auto">
          <a:xfrm>
            <a:off x="5567414" y="3165733"/>
            <a:ext cx="384810" cy="389255"/>
          </a:xfrm>
          <a:custGeom>
            <a:avLst/>
            <a:gdLst>
              <a:gd name="T0" fmla="*/ 58 w 183"/>
              <a:gd name="T1" fmla="*/ 97 h 185"/>
              <a:gd name="T2" fmla="*/ 57 w 183"/>
              <a:gd name="T3" fmla="*/ 98 h 185"/>
              <a:gd name="T4" fmla="*/ 86 w 183"/>
              <a:gd name="T5" fmla="*/ 125 h 185"/>
              <a:gd name="T6" fmla="*/ 86 w 183"/>
              <a:gd name="T7" fmla="*/ 125 h 185"/>
              <a:gd name="T8" fmla="*/ 89 w 183"/>
              <a:gd name="T9" fmla="*/ 122 h 185"/>
              <a:gd name="T10" fmla="*/ 154 w 183"/>
              <a:gd name="T11" fmla="*/ 57 h 185"/>
              <a:gd name="T12" fmla="*/ 157 w 183"/>
              <a:gd name="T13" fmla="*/ 54 h 185"/>
              <a:gd name="T14" fmla="*/ 153 w 183"/>
              <a:gd name="T15" fmla="*/ 47 h 185"/>
              <a:gd name="T16" fmla="*/ 136 w 183"/>
              <a:gd name="T17" fmla="*/ 30 h 185"/>
              <a:gd name="T18" fmla="*/ 130 w 183"/>
              <a:gd name="T19" fmla="*/ 24 h 185"/>
              <a:gd name="T20" fmla="*/ 130 w 183"/>
              <a:gd name="T21" fmla="*/ 36 h 185"/>
              <a:gd name="T22" fmla="*/ 85 w 183"/>
              <a:gd name="T23" fmla="*/ 115 h 185"/>
              <a:gd name="T24" fmla="*/ 130 w 183"/>
              <a:gd name="T25" fmla="*/ 36 h 185"/>
              <a:gd name="T26" fmla="*/ 52 w 183"/>
              <a:gd name="T27" fmla="*/ 133 h 185"/>
              <a:gd name="T28" fmla="*/ 79 w 183"/>
              <a:gd name="T29" fmla="*/ 120 h 185"/>
              <a:gd name="T30" fmla="*/ 164 w 183"/>
              <a:gd name="T31" fmla="*/ 169 h 185"/>
              <a:gd name="T32" fmla="*/ 16 w 183"/>
              <a:gd name="T33" fmla="*/ 177 h 185"/>
              <a:gd name="T34" fmla="*/ 8 w 183"/>
              <a:gd name="T35" fmla="*/ 29 h 185"/>
              <a:gd name="T36" fmla="*/ 116 w 183"/>
              <a:gd name="T37" fmla="*/ 21 h 185"/>
              <a:gd name="T38" fmla="*/ 16 w 183"/>
              <a:gd name="T39" fmla="*/ 13 h 185"/>
              <a:gd name="T40" fmla="*/ 0 w 183"/>
              <a:gd name="T41" fmla="*/ 169 h 185"/>
              <a:gd name="T42" fmla="*/ 156 w 183"/>
              <a:gd name="T43" fmla="*/ 185 h 185"/>
              <a:gd name="T44" fmla="*/ 172 w 183"/>
              <a:gd name="T45" fmla="*/ 66 h 185"/>
              <a:gd name="T46" fmla="*/ 164 w 183"/>
              <a:gd name="T47" fmla="*/ 65 h 185"/>
              <a:gd name="T48" fmla="*/ 171 w 183"/>
              <a:gd name="T49" fmla="*/ 7 h 185"/>
              <a:gd name="T50" fmla="*/ 142 w 183"/>
              <a:gd name="T51" fmla="*/ 13 h 185"/>
              <a:gd name="T52" fmla="*/ 141 w 183"/>
              <a:gd name="T53" fmla="*/ 14 h 185"/>
              <a:gd name="T54" fmla="*/ 138 w 183"/>
              <a:gd name="T55" fmla="*/ 20 h 185"/>
              <a:gd name="T56" fmla="*/ 166 w 183"/>
              <a:gd name="T57" fmla="*/ 45 h 185"/>
              <a:gd name="T58" fmla="*/ 170 w 183"/>
              <a:gd name="T59" fmla="*/ 41 h 185"/>
              <a:gd name="T60" fmla="*/ 176 w 183"/>
              <a:gd name="T61" fmla="*/ 35 h 185"/>
              <a:gd name="T62" fmla="*/ 171 w 183"/>
              <a:gd name="T63" fmla="*/ 29 h 185"/>
              <a:gd name="T64" fmla="*/ 148 w 183"/>
              <a:gd name="T65" fmla="*/ 18 h 185"/>
              <a:gd name="T66" fmla="*/ 165 w 183"/>
              <a:gd name="T67" fmla="*/ 12 h 185"/>
              <a:gd name="T68" fmla="*/ 171 w 183"/>
              <a:gd name="T69" fmla="*/ 29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3" h="185">
                <a:moveTo>
                  <a:pt x="60" y="95"/>
                </a:moveTo>
                <a:cubicBezTo>
                  <a:pt x="58" y="97"/>
                  <a:pt x="58" y="97"/>
                  <a:pt x="58" y="97"/>
                </a:cubicBezTo>
                <a:cubicBezTo>
                  <a:pt x="58" y="97"/>
                  <a:pt x="57" y="98"/>
                  <a:pt x="58" y="99"/>
                </a:cubicBezTo>
                <a:cubicBezTo>
                  <a:pt x="57" y="98"/>
                  <a:pt x="57" y="98"/>
                  <a:pt x="57" y="98"/>
                </a:cubicBezTo>
                <a:cubicBezTo>
                  <a:pt x="44" y="141"/>
                  <a:pt x="44" y="141"/>
                  <a:pt x="44" y="141"/>
                </a:cubicBezTo>
                <a:cubicBezTo>
                  <a:pt x="86" y="125"/>
                  <a:pt x="86" y="125"/>
                  <a:pt x="86" y="125"/>
                </a:cubicBezTo>
                <a:cubicBezTo>
                  <a:pt x="86" y="125"/>
                  <a:pt x="86" y="125"/>
                  <a:pt x="86" y="125"/>
                </a:cubicBezTo>
                <a:cubicBezTo>
                  <a:pt x="86" y="125"/>
                  <a:pt x="86" y="125"/>
                  <a:pt x="86" y="125"/>
                </a:cubicBezTo>
                <a:cubicBezTo>
                  <a:pt x="89" y="122"/>
                  <a:pt x="89" y="122"/>
                  <a:pt x="89" y="122"/>
                </a:cubicBezTo>
                <a:cubicBezTo>
                  <a:pt x="89" y="122"/>
                  <a:pt x="89" y="122"/>
                  <a:pt x="89" y="122"/>
                </a:cubicBezTo>
                <a:cubicBezTo>
                  <a:pt x="154" y="57"/>
                  <a:pt x="154" y="57"/>
                  <a:pt x="154" y="57"/>
                </a:cubicBezTo>
                <a:cubicBezTo>
                  <a:pt x="154" y="57"/>
                  <a:pt x="154" y="57"/>
                  <a:pt x="154" y="57"/>
                </a:cubicBezTo>
                <a:cubicBezTo>
                  <a:pt x="157" y="54"/>
                  <a:pt x="157" y="54"/>
                  <a:pt x="157" y="54"/>
                </a:cubicBezTo>
                <a:cubicBezTo>
                  <a:pt x="157" y="54"/>
                  <a:pt x="157" y="54"/>
                  <a:pt x="157" y="54"/>
                </a:cubicBezTo>
                <a:cubicBezTo>
                  <a:pt x="159" y="53"/>
                  <a:pt x="159" y="53"/>
                  <a:pt x="159" y="53"/>
                </a:cubicBezTo>
                <a:cubicBezTo>
                  <a:pt x="153" y="47"/>
                  <a:pt x="153" y="47"/>
                  <a:pt x="153" y="47"/>
                </a:cubicBezTo>
                <a:cubicBezTo>
                  <a:pt x="153" y="47"/>
                  <a:pt x="153" y="47"/>
                  <a:pt x="153" y="47"/>
                </a:cubicBezTo>
                <a:cubicBezTo>
                  <a:pt x="136" y="30"/>
                  <a:pt x="136" y="30"/>
                  <a:pt x="136" y="30"/>
                </a:cubicBezTo>
                <a:cubicBezTo>
                  <a:pt x="136" y="30"/>
                  <a:pt x="136" y="30"/>
                  <a:pt x="136" y="30"/>
                </a:cubicBezTo>
                <a:cubicBezTo>
                  <a:pt x="130" y="24"/>
                  <a:pt x="130" y="24"/>
                  <a:pt x="130" y="24"/>
                </a:cubicBezTo>
                <a:cubicBezTo>
                  <a:pt x="60" y="95"/>
                  <a:pt x="60" y="95"/>
                  <a:pt x="60" y="95"/>
                </a:cubicBezTo>
                <a:close/>
                <a:moveTo>
                  <a:pt x="130" y="36"/>
                </a:moveTo>
                <a:cubicBezTo>
                  <a:pt x="147" y="53"/>
                  <a:pt x="147" y="53"/>
                  <a:pt x="147" y="53"/>
                </a:cubicBezTo>
                <a:cubicBezTo>
                  <a:pt x="85" y="115"/>
                  <a:pt x="85" y="115"/>
                  <a:pt x="85" y="115"/>
                </a:cubicBezTo>
                <a:cubicBezTo>
                  <a:pt x="68" y="98"/>
                  <a:pt x="68" y="98"/>
                  <a:pt x="68" y="98"/>
                </a:cubicBezTo>
                <a:lnTo>
                  <a:pt x="130" y="36"/>
                </a:lnTo>
                <a:close/>
                <a:moveTo>
                  <a:pt x="79" y="120"/>
                </a:moveTo>
                <a:cubicBezTo>
                  <a:pt x="52" y="133"/>
                  <a:pt x="52" y="133"/>
                  <a:pt x="52" y="133"/>
                </a:cubicBezTo>
                <a:cubicBezTo>
                  <a:pt x="63" y="105"/>
                  <a:pt x="63" y="105"/>
                  <a:pt x="63" y="105"/>
                </a:cubicBezTo>
                <a:lnTo>
                  <a:pt x="79" y="120"/>
                </a:lnTo>
                <a:close/>
                <a:moveTo>
                  <a:pt x="164" y="65"/>
                </a:moveTo>
                <a:cubicBezTo>
                  <a:pt x="164" y="169"/>
                  <a:pt x="164" y="169"/>
                  <a:pt x="164" y="169"/>
                </a:cubicBezTo>
                <a:cubicBezTo>
                  <a:pt x="164" y="173"/>
                  <a:pt x="160" y="177"/>
                  <a:pt x="156" y="177"/>
                </a:cubicBezTo>
                <a:cubicBezTo>
                  <a:pt x="16" y="177"/>
                  <a:pt x="16" y="177"/>
                  <a:pt x="16" y="177"/>
                </a:cubicBezTo>
                <a:cubicBezTo>
                  <a:pt x="12" y="177"/>
                  <a:pt x="8" y="173"/>
                  <a:pt x="8" y="169"/>
                </a:cubicBezTo>
                <a:cubicBezTo>
                  <a:pt x="8" y="29"/>
                  <a:pt x="8" y="29"/>
                  <a:pt x="8" y="29"/>
                </a:cubicBezTo>
                <a:cubicBezTo>
                  <a:pt x="8" y="25"/>
                  <a:pt x="12" y="21"/>
                  <a:pt x="16" y="21"/>
                </a:cubicBezTo>
                <a:cubicBezTo>
                  <a:pt x="116" y="21"/>
                  <a:pt x="116" y="21"/>
                  <a:pt x="116" y="21"/>
                </a:cubicBezTo>
                <a:cubicBezTo>
                  <a:pt x="116" y="13"/>
                  <a:pt x="116" y="13"/>
                  <a:pt x="116" y="13"/>
                </a:cubicBezTo>
                <a:cubicBezTo>
                  <a:pt x="16" y="13"/>
                  <a:pt x="16" y="13"/>
                  <a:pt x="16" y="13"/>
                </a:cubicBezTo>
                <a:cubicBezTo>
                  <a:pt x="7" y="13"/>
                  <a:pt x="0" y="20"/>
                  <a:pt x="0" y="29"/>
                </a:cubicBezTo>
                <a:cubicBezTo>
                  <a:pt x="0" y="169"/>
                  <a:pt x="0" y="169"/>
                  <a:pt x="0" y="169"/>
                </a:cubicBezTo>
                <a:cubicBezTo>
                  <a:pt x="0" y="178"/>
                  <a:pt x="7" y="185"/>
                  <a:pt x="16" y="185"/>
                </a:cubicBezTo>
                <a:cubicBezTo>
                  <a:pt x="156" y="185"/>
                  <a:pt x="156" y="185"/>
                  <a:pt x="156" y="185"/>
                </a:cubicBezTo>
                <a:cubicBezTo>
                  <a:pt x="165" y="185"/>
                  <a:pt x="172" y="178"/>
                  <a:pt x="172" y="169"/>
                </a:cubicBezTo>
                <a:cubicBezTo>
                  <a:pt x="172" y="66"/>
                  <a:pt x="172" y="66"/>
                  <a:pt x="172" y="66"/>
                </a:cubicBezTo>
                <a:cubicBezTo>
                  <a:pt x="171" y="65"/>
                  <a:pt x="171" y="65"/>
                  <a:pt x="171" y="65"/>
                </a:cubicBezTo>
                <a:lnTo>
                  <a:pt x="164" y="65"/>
                </a:lnTo>
                <a:close/>
                <a:moveTo>
                  <a:pt x="176" y="12"/>
                </a:moveTo>
                <a:cubicBezTo>
                  <a:pt x="171" y="7"/>
                  <a:pt x="171" y="7"/>
                  <a:pt x="171" y="7"/>
                </a:cubicBezTo>
                <a:cubicBezTo>
                  <a:pt x="165" y="0"/>
                  <a:pt x="154" y="0"/>
                  <a:pt x="148" y="7"/>
                </a:cubicBezTo>
                <a:cubicBezTo>
                  <a:pt x="142" y="13"/>
                  <a:pt x="142" y="13"/>
                  <a:pt x="142" y="13"/>
                </a:cubicBezTo>
                <a:cubicBezTo>
                  <a:pt x="142" y="14"/>
                  <a:pt x="142" y="14"/>
                  <a:pt x="142" y="14"/>
                </a:cubicBezTo>
                <a:cubicBezTo>
                  <a:pt x="142" y="14"/>
                  <a:pt x="141" y="14"/>
                  <a:pt x="141" y="14"/>
                </a:cubicBezTo>
                <a:cubicBezTo>
                  <a:pt x="138" y="17"/>
                  <a:pt x="138" y="17"/>
                  <a:pt x="138" y="17"/>
                </a:cubicBezTo>
                <a:cubicBezTo>
                  <a:pt x="137" y="18"/>
                  <a:pt x="137" y="19"/>
                  <a:pt x="138" y="20"/>
                </a:cubicBezTo>
                <a:cubicBezTo>
                  <a:pt x="163" y="45"/>
                  <a:pt x="163" y="45"/>
                  <a:pt x="163" y="45"/>
                </a:cubicBezTo>
                <a:cubicBezTo>
                  <a:pt x="164" y="46"/>
                  <a:pt x="166" y="46"/>
                  <a:pt x="166" y="45"/>
                </a:cubicBezTo>
                <a:cubicBezTo>
                  <a:pt x="169" y="42"/>
                  <a:pt x="169" y="42"/>
                  <a:pt x="169" y="42"/>
                </a:cubicBezTo>
                <a:cubicBezTo>
                  <a:pt x="169" y="42"/>
                  <a:pt x="170" y="41"/>
                  <a:pt x="170" y="41"/>
                </a:cubicBezTo>
                <a:cubicBezTo>
                  <a:pt x="170" y="41"/>
                  <a:pt x="170" y="41"/>
                  <a:pt x="170" y="41"/>
                </a:cubicBezTo>
                <a:cubicBezTo>
                  <a:pt x="176" y="35"/>
                  <a:pt x="176" y="35"/>
                  <a:pt x="176" y="35"/>
                </a:cubicBezTo>
                <a:cubicBezTo>
                  <a:pt x="183" y="29"/>
                  <a:pt x="183" y="18"/>
                  <a:pt x="176" y="12"/>
                </a:cubicBezTo>
                <a:close/>
                <a:moveTo>
                  <a:pt x="171" y="29"/>
                </a:moveTo>
                <a:cubicBezTo>
                  <a:pt x="165" y="35"/>
                  <a:pt x="165" y="35"/>
                  <a:pt x="165" y="35"/>
                </a:cubicBezTo>
                <a:cubicBezTo>
                  <a:pt x="148" y="18"/>
                  <a:pt x="148" y="18"/>
                  <a:pt x="148" y="18"/>
                </a:cubicBezTo>
                <a:cubicBezTo>
                  <a:pt x="154" y="12"/>
                  <a:pt x="154" y="12"/>
                  <a:pt x="154" y="12"/>
                </a:cubicBezTo>
                <a:cubicBezTo>
                  <a:pt x="157" y="9"/>
                  <a:pt x="162" y="9"/>
                  <a:pt x="165" y="12"/>
                </a:cubicBezTo>
                <a:cubicBezTo>
                  <a:pt x="171" y="18"/>
                  <a:pt x="171" y="18"/>
                  <a:pt x="171" y="18"/>
                </a:cubicBezTo>
                <a:cubicBezTo>
                  <a:pt x="174" y="21"/>
                  <a:pt x="174" y="26"/>
                  <a:pt x="171" y="29"/>
                </a:cubicBezTo>
                <a:close/>
              </a:path>
            </a:pathLst>
          </a:custGeom>
          <a:solidFill>
            <a:srgbClr val="AA9CA1"/>
          </a:solidFill>
          <a:ln>
            <a:noFill/>
          </a:ln>
        </p:spPr>
        <p:txBody>
          <a:bodyPr vert="horz" wrap="square" lIns="91440" tIns="45720" rIns="91440" bIns="45720" numCol="1" anchor="t" anchorCtr="0" compatLnSpc="1"/>
          <a:lstStyle/>
          <a:p>
            <a:endParaRPr lang="zh-CN" altLang="en-US">
              <a:solidFill>
                <a:prstClr val="black"/>
              </a:solidFill>
            </a:endParaRPr>
          </a:p>
        </p:txBody>
      </p:sp>
      <p:sp>
        <p:nvSpPr>
          <p:cNvPr id="27" name="Freeform 27">
            <a:extLst>
              <a:ext uri="{FF2B5EF4-FFF2-40B4-BE49-F238E27FC236}">
                <a16:creationId xmlns:a16="http://schemas.microsoft.com/office/drawing/2014/main" id="{F7CA7D89-5A6F-4794-9AE5-D2391EDBCE12}"/>
              </a:ext>
            </a:extLst>
          </p:cNvPr>
          <p:cNvSpPr>
            <a:spLocks noEditPoints="1"/>
          </p:cNvSpPr>
          <p:nvPr/>
        </p:nvSpPr>
        <p:spPr bwMode="auto">
          <a:xfrm>
            <a:off x="5567414" y="5154259"/>
            <a:ext cx="386080" cy="368935"/>
          </a:xfrm>
          <a:custGeom>
            <a:avLst/>
            <a:gdLst>
              <a:gd name="T0" fmla="*/ 168 w 184"/>
              <a:gd name="T1" fmla="*/ 24 h 176"/>
              <a:gd name="T2" fmla="*/ 95 w 184"/>
              <a:gd name="T3" fmla="*/ 24 h 176"/>
              <a:gd name="T4" fmla="*/ 95 w 184"/>
              <a:gd name="T5" fmla="*/ 24 h 176"/>
              <a:gd name="T6" fmla="*/ 94 w 184"/>
              <a:gd name="T7" fmla="*/ 24 h 176"/>
              <a:gd name="T8" fmla="*/ 92 w 184"/>
              <a:gd name="T9" fmla="*/ 16 h 176"/>
              <a:gd name="T10" fmla="*/ 72 w 184"/>
              <a:gd name="T11" fmla="*/ 0 h 176"/>
              <a:gd name="T12" fmla="*/ 56 w 184"/>
              <a:gd name="T13" fmla="*/ 0 h 176"/>
              <a:gd name="T14" fmla="*/ 56 w 184"/>
              <a:gd name="T15" fmla="*/ 0 h 176"/>
              <a:gd name="T16" fmla="*/ 16 w 184"/>
              <a:gd name="T17" fmla="*/ 0 h 176"/>
              <a:gd name="T18" fmla="*/ 0 w 184"/>
              <a:gd name="T19" fmla="*/ 16 h 176"/>
              <a:gd name="T20" fmla="*/ 0 w 184"/>
              <a:gd name="T21" fmla="*/ 64 h 176"/>
              <a:gd name="T22" fmla="*/ 0 w 184"/>
              <a:gd name="T23" fmla="*/ 102 h 176"/>
              <a:gd name="T24" fmla="*/ 0 w 184"/>
              <a:gd name="T25" fmla="*/ 160 h 176"/>
              <a:gd name="T26" fmla="*/ 16 w 184"/>
              <a:gd name="T27" fmla="*/ 176 h 176"/>
              <a:gd name="T28" fmla="*/ 168 w 184"/>
              <a:gd name="T29" fmla="*/ 176 h 176"/>
              <a:gd name="T30" fmla="*/ 184 w 184"/>
              <a:gd name="T31" fmla="*/ 160 h 176"/>
              <a:gd name="T32" fmla="*/ 184 w 184"/>
              <a:gd name="T33" fmla="*/ 102 h 176"/>
              <a:gd name="T34" fmla="*/ 184 w 184"/>
              <a:gd name="T35" fmla="*/ 78 h 176"/>
              <a:gd name="T36" fmla="*/ 184 w 184"/>
              <a:gd name="T37" fmla="*/ 64 h 176"/>
              <a:gd name="T38" fmla="*/ 184 w 184"/>
              <a:gd name="T39" fmla="*/ 56 h 176"/>
              <a:gd name="T40" fmla="*/ 184 w 184"/>
              <a:gd name="T41" fmla="*/ 40 h 176"/>
              <a:gd name="T42" fmla="*/ 168 w 184"/>
              <a:gd name="T43" fmla="*/ 24 h 176"/>
              <a:gd name="T44" fmla="*/ 176 w 184"/>
              <a:gd name="T45" fmla="*/ 78 h 176"/>
              <a:gd name="T46" fmla="*/ 176 w 184"/>
              <a:gd name="T47" fmla="*/ 102 h 176"/>
              <a:gd name="T48" fmla="*/ 176 w 184"/>
              <a:gd name="T49" fmla="*/ 160 h 176"/>
              <a:gd name="T50" fmla="*/ 168 w 184"/>
              <a:gd name="T51" fmla="*/ 168 h 176"/>
              <a:gd name="T52" fmla="*/ 16 w 184"/>
              <a:gd name="T53" fmla="*/ 168 h 176"/>
              <a:gd name="T54" fmla="*/ 8 w 184"/>
              <a:gd name="T55" fmla="*/ 160 h 176"/>
              <a:gd name="T56" fmla="*/ 8 w 184"/>
              <a:gd name="T57" fmla="*/ 102 h 176"/>
              <a:gd name="T58" fmla="*/ 8 w 184"/>
              <a:gd name="T59" fmla="*/ 64 h 176"/>
              <a:gd name="T60" fmla="*/ 16 w 184"/>
              <a:gd name="T61" fmla="*/ 56 h 176"/>
              <a:gd name="T62" fmla="*/ 168 w 184"/>
              <a:gd name="T63" fmla="*/ 56 h 176"/>
              <a:gd name="T64" fmla="*/ 176 w 184"/>
              <a:gd name="T65" fmla="*/ 64 h 176"/>
              <a:gd name="T66" fmla="*/ 176 w 184"/>
              <a:gd name="T67" fmla="*/ 78 h 176"/>
              <a:gd name="T68" fmla="*/ 176 w 184"/>
              <a:gd name="T69" fmla="*/ 50 h 176"/>
              <a:gd name="T70" fmla="*/ 168 w 184"/>
              <a:gd name="T71" fmla="*/ 48 h 176"/>
              <a:gd name="T72" fmla="*/ 16 w 184"/>
              <a:gd name="T73" fmla="*/ 48 h 176"/>
              <a:gd name="T74" fmla="*/ 8 w 184"/>
              <a:gd name="T75" fmla="*/ 50 h 176"/>
              <a:gd name="T76" fmla="*/ 8 w 184"/>
              <a:gd name="T77" fmla="*/ 32 h 176"/>
              <a:gd name="T78" fmla="*/ 8 w 184"/>
              <a:gd name="T79" fmla="*/ 32 h 176"/>
              <a:gd name="T80" fmla="*/ 8 w 184"/>
              <a:gd name="T81" fmla="*/ 24 h 176"/>
              <a:gd name="T82" fmla="*/ 8 w 184"/>
              <a:gd name="T83" fmla="*/ 24 h 176"/>
              <a:gd name="T84" fmla="*/ 8 w 184"/>
              <a:gd name="T85" fmla="*/ 16 h 176"/>
              <a:gd name="T86" fmla="*/ 16 w 184"/>
              <a:gd name="T87" fmla="*/ 8 h 176"/>
              <a:gd name="T88" fmla="*/ 56 w 184"/>
              <a:gd name="T89" fmla="*/ 8 h 176"/>
              <a:gd name="T90" fmla="*/ 56 w 184"/>
              <a:gd name="T91" fmla="*/ 8 h 176"/>
              <a:gd name="T92" fmla="*/ 72 w 184"/>
              <a:gd name="T93" fmla="*/ 8 h 176"/>
              <a:gd name="T94" fmla="*/ 84 w 184"/>
              <a:gd name="T95" fmla="*/ 16 h 176"/>
              <a:gd name="T96" fmla="*/ 86 w 184"/>
              <a:gd name="T97" fmla="*/ 24 h 176"/>
              <a:gd name="T98" fmla="*/ 84 w 184"/>
              <a:gd name="T99" fmla="*/ 24 h 176"/>
              <a:gd name="T100" fmla="*/ 84 w 184"/>
              <a:gd name="T101" fmla="*/ 24 h 176"/>
              <a:gd name="T102" fmla="*/ 84 w 184"/>
              <a:gd name="T103" fmla="*/ 24 h 176"/>
              <a:gd name="T104" fmla="*/ 87 w 184"/>
              <a:gd name="T105" fmla="*/ 32 h 176"/>
              <a:gd name="T106" fmla="*/ 88 w 184"/>
              <a:gd name="T107" fmla="*/ 32 h 176"/>
              <a:gd name="T108" fmla="*/ 88 w 184"/>
              <a:gd name="T109" fmla="*/ 32 h 176"/>
              <a:gd name="T110" fmla="*/ 96 w 184"/>
              <a:gd name="T111" fmla="*/ 32 h 176"/>
              <a:gd name="T112" fmla="*/ 96 w 184"/>
              <a:gd name="T113" fmla="*/ 32 h 176"/>
              <a:gd name="T114" fmla="*/ 168 w 184"/>
              <a:gd name="T115" fmla="*/ 32 h 176"/>
              <a:gd name="T116" fmla="*/ 176 w 184"/>
              <a:gd name="T117" fmla="*/ 40 h 176"/>
              <a:gd name="T118" fmla="*/ 176 w 184"/>
              <a:gd name="T119" fmla="*/ 5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4" h="176">
                <a:moveTo>
                  <a:pt x="168" y="24"/>
                </a:moveTo>
                <a:cubicBezTo>
                  <a:pt x="95" y="24"/>
                  <a:pt x="95" y="24"/>
                  <a:pt x="95" y="24"/>
                </a:cubicBezTo>
                <a:cubicBezTo>
                  <a:pt x="95" y="24"/>
                  <a:pt x="95" y="24"/>
                  <a:pt x="95" y="24"/>
                </a:cubicBezTo>
                <a:cubicBezTo>
                  <a:pt x="94" y="24"/>
                  <a:pt x="94" y="24"/>
                  <a:pt x="94" y="24"/>
                </a:cubicBezTo>
                <a:cubicBezTo>
                  <a:pt x="92" y="16"/>
                  <a:pt x="92" y="16"/>
                  <a:pt x="92" y="16"/>
                </a:cubicBezTo>
                <a:cubicBezTo>
                  <a:pt x="89" y="6"/>
                  <a:pt x="83" y="0"/>
                  <a:pt x="72" y="0"/>
                </a:cubicBezTo>
                <a:cubicBezTo>
                  <a:pt x="56" y="0"/>
                  <a:pt x="56" y="0"/>
                  <a:pt x="56" y="0"/>
                </a:cubicBezTo>
                <a:cubicBezTo>
                  <a:pt x="56" y="0"/>
                  <a:pt x="56" y="0"/>
                  <a:pt x="56" y="0"/>
                </a:cubicBezTo>
                <a:cubicBezTo>
                  <a:pt x="16" y="0"/>
                  <a:pt x="16" y="0"/>
                  <a:pt x="16" y="0"/>
                </a:cubicBezTo>
                <a:cubicBezTo>
                  <a:pt x="7" y="0"/>
                  <a:pt x="0" y="7"/>
                  <a:pt x="0" y="16"/>
                </a:cubicBezTo>
                <a:cubicBezTo>
                  <a:pt x="0" y="64"/>
                  <a:pt x="0" y="64"/>
                  <a:pt x="0" y="64"/>
                </a:cubicBezTo>
                <a:cubicBezTo>
                  <a:pt x="0" y="102"/>
                  <a:pt x="0" y="102"/>
                  <a:pt x="0" y="102"/>
                </a:cubicBezTo>
                <a:cubicBezTo>
                  <a:pt x="0" y="160"/>
                  <a:pt x="0" y="160"/>
                  <a:pt x="0" y="160"/>
                </a:cubicBezTo>
                <a:cubicBezTo>
                  <a:pt x="0" y="169"/>
                  <a:pt x="7" y="176"/>
                  <a:pt x="16" y="176"/>
                </a:cubicBezTo>
                <a:cubicBezTo>
                  <a:pt x="168" y="176"/>
                  <a:pt x="168" y="176"/>
                  <a:pt x="168" y="176"/>
                </a:cubicBezTo>
                <a:cubicBezTo>
                  <a:pt x="177" y="176"/>
                  <a:pt x="184" y="169"/>
                  <a:pt x="184" y="160"/>
                </a:cubicBezTo>
                <a:cubicBezTo>
                  <a:pt x="184" y="102"/>
                  <a:pt x="184" y="102"/>
                  <a:pt x="184" y="102"/>
                </a:cubicBezTo>
                <a:cubicBezTo>
                  <a:pt x="184" y="78"/>
                  <a:pt x="184" y="78"/>
                  <a:pt x="184" y="78"/>
                </a:cubicBezTo>
                <a:cubicBezTo>
                  <a:pt x="184" y="64"/>
                  <a:pt x="184" y="64"/>
                  <a:pt x="184" y="64"/>
                </a:cubicBezTo>
                <a:cubicBezTo>
                  <a:pt x="184" y="56"/>
                  <a:pt x="184" y="56"/>
                  <a:pt x="184" y="56"/>
                </a:cubicBezTo>
                <a:cubicBezTo>
                  <a:pt x="184" y="40"/>
                  <a:pt x="184" y="40"/>
                  <a:pt x="184" y="40"/>
                </a:cubicBezTo>
                <a:cubicBezTo>
                  <a:pt x="184" y="31"/>
                  <a:pt x="177" y="24"/>
                  <a:pt x="168" y="24"/>
                </a:cubicBezTo>
                <a:close/>
                <a:moveTo>
                  <a:pt x="176" y="78"/>
                </a:moveTo>
                <a:cubicBezTo>
                  <a:pt x="176" y="102"/>
                  <a:pt x="176" y="102"/>
                  <a:pt x="176" y="102"/>
                </a:cubicBezTo>
                <a:cubicBezTo>
                  <a:pt x="176" y="160"/>
                  <a:pt x="176" y="160"/>
                  <a:pt x="176" y="160"/>
                </a:cubicBezTo>
                <a:cubicBezTo>
                  <a:pt x="176" y="164"/>
                  <a:pt x="172" y="168"/>
                  <a:pt x="168" y="168"/>
                </a:cubicBezTo>
                <a:cubicBezTo>
                  <a:pt x="16" y="168"/>
                  <a:pt x="16" y="168"/>
                  <a:pt x="16" y="168"/>
                </a:cubicBezTo>
                <a:cubicBezTo>
                  <a:pt x="12" y="168"/>
                  <a:pt x="8" y="164"/>
                  <a:pt x="8" y="160"/>
                </a:cubicBezTo>
                <a:cubicBezTo>
                  <a:pt x="8" y="102"/>
                  <a:pt x="8" y="102"/>
                  <a:pt x="8" y="102"/>
                </a:cubicBezTo>
                <a:cubicBezTo>
                  <a:pt x="8" y="64"/>
                  <a:pt x="8" y="64"/>
                  <a:pt x="8" y="64"/>
                </a:cubicBezTo>
                <a:cubicBezTo>
                  <a:pt x="8" y="60"/>
                  <a:pt x="12" y="56"/>
                  <a:pt x="16" y="56"/>
                </a:cubicBezTo>
                <a:cubicBezTo>
                  <a:pt x="168" y="56"/>
                  <a:pt x="168" y="56"/>
                  <a:pt x="168" y="56"/>
                </a:cubicBezTo>
                <a:cubicBezTo>
                  <a:pt x="172" y="56"/>
                  <a:pt x="176" y="60"/>
                  <a:pt x="176" y="64"/>
                </a:cubicBezTo>
                <a:lnTo>
                  <a:pt x="176" y="78"/>
                </a:lnTo>
                <a:close/>
                <a:moveTo>
                  <a:pt x="176" y="50"/>
                </a:moveTo>
                <a:cubicBezTo>
                  <a:pt x="174" y="49"/>
                  <a:pt x="171" y="48"/>
                  <a:pt x="168" y="48"/>
                </a:cubicBezTo>
                <a:cubicBezTo>
                  <a:pt x="16" y="48"/>
                  <a:pt x="16" y="48"/>
                  <a:pt x="16" y="48"/>
                </a:cubicBezTo>
                <a:cubicBezTo>
                  <a:pt x="13" y="48"/>
                  <a:pt x="10" y="49"/>
                  <a:pt x="8" y="50"/>
                </a:cubicBezTo>
                <a:cubicBezTo>
                  <a:pt x="8" y="32"/>
                  <a:pt x="8" y="32"/>
                  <a:pt x="8" y="32"/>
                </a:cubicBezTo>
                <a:cubicBezTo>
                  <a:pt x="8" y="32"/>
                  <a:pt x="8" y="32"/>
                  <a:pt x="8" y="32"/>
                </a:cubicBezTo>
                <a:cubicBezTo>
                  <a:pt x="8" y="24"/>
                  <a:pt x="8" y="24"/>
                  <a:pt x="8" y="24"/>
                </a:cubicBezTo>
                <a:cubicBezTo>
                  <a:pt x="8" y="24"/>
                  <a:pt x="8" y="24"/>
                  <a:pt x="8" y="24"/>
                </a:cubicBezTo>
                <a:cubicBezTo>
                  <a:pt x="8" y="16"/>
                  <a:pt x="8" y="16"/>
                  <a:pt x="8" y="16"/>
                </a:cubicBezTo>
                <a:cubicBezTo>
                  <a:pt x="8" y="12"/>
                  <a:pt x="12" y="8"/>
                  <a:pt x="16" y="8"/>
                </a:cubicBezTo>
                <a:cubicBezTo>
                  <a:pt x="56" y="8"/>
                  <a:pt x="56" y="8"/>
                  <a:pt x="56" y="8"/>
                </a:cubicBezTo>
                <a:cubicBezTo>
                  <a:pt x="56" y="8"/>
                  <a:pt x="56" y="8"/>
                  <a:pt x="56" y="8"/>
                </a:cubicBezTo>
                <a:cubicBezTo>
                  <a:pt x="72" y="8"/>
                  <a:pt x="72" y="8"/>
                  <a:pt x="72" y="8"/>
                </a:cubicBezTo>
                <a:cubicBezTo>
                  <a:pt x="80" y="8"/>
                  <a:pt x="82" y="11"/>
                  <a:pt x="84" y="16"/>
                </a:cubicBezTo>
                <a:cubicBezTo>
                  <a:pt x="86" y="24"/>
                  <a:pt x="86" y="24"/>
                  <a:pt x="86" y="24"/>
                </a:cubicBezTo>
                <a:cubicBezTo>
                  <a:pt x="84" y="24"/>
                  <a:pt x="84" y="24"/>
                  <a:pt x="84" y="24"/>
                </a:cubicBezTo>
                <a:cubicBezTo>
                  <a:pt x="84" y="24"/>
                  <a:pt x="84" y="24"/>
                  <a:pt x="84" y="24"/>
                </a:cubicBezTo>
                <a:cubicBezTo>
                  <a:pt x="84" y="24"/>
                  <a:pt x="84" y="24"/>
                  <a:pt x="84" y="24"/>
                </a:cubicBezTo>
                <a:cubicBezTo>
                  <a:pt x="84" y="25"/>
                  <a:pt x="87" y="32"/>
                  <a:pt x="87" y="32"/>
                </a:cubicBezTo>
                <a:cubicBezTo>
                  <a:pt x="87" y="32"/>
                  <a:pt x="87" y="32"/>
                  <a:pt x="88" y="32"/>
                </a:cubicBezTo>
                <a:cubicBezTo>
                  <a:pt x="88" y="32"/>
                  <a:pt x="88" y="32"/>
                  <a:pt x="88" y="32"/>
                </a:cubicBezTo>
                <a:cubicBezTo>
                  <a:pt x="96" y="32"/>
                  <a:pt x="96" y="32"/>
                  <a:pt x="96" y="32"/>
                </a:cubicBezTo>
                <a:cubicBezTo>
                  <a:pt x="96" y="32"/>
                  <a:pt x="96" y="32"/>
                  <a:pt x="96" y="32"/>
                </a:cubicBezTo>
                <a:cubicBezTo>
                  <a:pt x="117" y="32"/>
                  <a:pt x="168" y="32"/>
                  <a:pt x="168" y="32"/>
                </a:cubicBezTo>
                <a:cubicBezTo>
                  <a:pt x="172" y="32"/>
                  <a:pt x="176" y="36"/>
                  <a:pt x="176" y="40"/>
                </a:cubicBezTo>
                <a:lnTo>
                  <a:pt x="176" y="50"/>
                </a:lnTo>
                <a:close/>
              </a:path>
            </a:pathLst>
          </a:custGeom>
          <a:solidFill>
            <a:srgbClr val="AA9CA1"/>
          </a:solidFill>
          <a:ln>
            <a:noFill/>
          </a:ln>
        </p:spPr>
        <p:txBody>
          <a:bodyPr vert="horz" wrap="square" lIns="91440" tIns="45720" rIns="91440" bIns="45720" numCol="1" anchor="t" anchorCtr="0" compatLnSpc="1"/>
          <a:lstStyle/>
          <a:p>
            <a:endParaRPr lang="zh-CN" altLang="en-US">
              <a:solidFill>
                <a:prstClr val="black"/>
              </a:solidFill>
            </a:endParaRPr>
          </a:p>
        </p:txBody>
      </p:sp>
      <p:grpSp>
        <p:nvGrpSpPr>
          <p:cNvPr id="28" name="组合 27">
            <a:extLst>
              <a:ext uri="{FF2B5EF4-FFF2-40B4-BE49-F238E27FC236}">
                <a16:creationId xmlns:a16="http://schemas.microsoft.com/office/drawing/2014/main" id="{5B59855C-9AF6-4C6A-9A65-2EA16317B849}"/>
              </a:ext>
            </a:extLst>
          </p:cNvPr>
          <p:cNvGrpSpPr/>
          <p:nvPr/>
        </p:nvGrpSpPr>
        <p:grpSpPr>
          <a:xfrm>
            <a:off x="8872120" y="5127211"/>
            <a:ext cx="370205" cy="371475"/>
            <a:chOff x="5992" y="4989"/>
            <a:chExt cx="1132" cy="1135"/>
          </a:xfrm>
          <a:solidFill>
            <a:srgbClr val="AA9CA1"/>
          </a:solidFill>
        </p:grpSpPr>
        <p:sp>
          <p:nvSpPr>
            <p:cNvPr id="29" name="Freeform 295">
              <a:extLst>
                <a:ext uri="{FF2B5EF4-FFF2-40B4-BE49-F238E27FC236}">
                  <a16:creationId xmlns:a16="http://schemas.microsoft.com/office/drawing/2014/main" id="{503245EB-C12F-4D70-8CBA-B425B6C386DA}"/>
                </a:ext>
              </a:extLst>
            </p:cNvPr>
            <p:cNvSpPr>
              <a:spLocks noEditPoints="1"/>
            </p:cNvSpPr>
            <p:nvPr/>
          </p:nvSpPr>
          <p:spPr bwMode="auto">
            <a:xfrm>
              <a:off x="6132" y="5769"/>
              <a:ext cx="143" cy="285"/>
            </a:xfrm>
            <a:custGeom>
              <a:avLst/>
              <a:gdLst>
                <a:gd name="T0" fmla="*/ 20 w 24"/>
                <a:gd name="T1" fmla="*/ 48 h 48"/>
                <a:gd name="T2" fmla="*/ 4 w 24"/>
                <a:gd name="T3" fmla="*/ 48 h 48"/>
                <a:gd name="T4" fmla="*/ 0 w 24"/>
                <a:gd name="T5" fmla="*/ 44 h 48"/>
                <a:gd name="T6" fmla="*/ 0 w 24"/>
                <a:gd name="T7" fmla="*/ 4 h 48"/>
                <a:gd name="T8" fmla="*/ 4 w 24"/>
                <a:gd name="T9" fmla="*/ 0 h 48"/>
                <a:gd name="T10" fmla="*/ 20 w 24"/>
                <a:gd name="T11" fmla="*/ 0 h 48"/>
                <a:gd name="T12" fmla="*/ 24 w 24"/>
                <a:gd name="T13" fmla="*/ 4 h 48"/>
                <a:gd name="T14" fmla="*/ 24 w 24"/>
                <a:gd name="T15" fmla="*/ 44 h 48"/>
                <a:gd name="T16" fmla="*/ 20 w 24"/>
                <a:gd name="T17" fmla="*/ 48 h 48"/>
                <a:gd name="T18" fmla="*/ 8 w 24"/>
                <a:gd name="T19" fmla="*/ 40 h 48"/>
                <a:gd name="T20" fmla="*/ 16 w 24"/>
                <a:gd name="T21" fmla="*/ 40 h 48"/>
                <a:gd name="T22" fmla="*/ 16 w 24"/>
                <a:gd name="T23" fmla="*/ 8 h 48"/>
                <a:gd name="T24" fmla="*/ 8 w 24"/>
                <a:gd name="T25" fmla="*/ 8 h 48"/>
                <a:gd name="T26" fmla="*/ 8 w 24"/>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8">
                  <a:moveTo>
                    <a:pt x="20" y="48"/>
                  </a:moveTo>
                  <a:cubicBezTo>
                    <a:pt x="4" y="48"/>
                    <a:pt x="4" y="48"/>
                    <a:pt x="4" y="48"/>
                  </a:cubicBezTo>
                  <a:cubicBezTo>
                    <a:pt x="2" y="48"/>
                    <a:pt x="0" y="46"/>
                    <a:pt x="0" y="44"/>
                  </a:cubicBezTo>
                  <a:cubicBezTo>
                    <a:pt x="0" y="4"/>
                    <a:pt x="0" y="4"/>
                    <a:pt x="0" y="4"/>
                  </a:cubicBezTo>
                  <a:cubicBezTo>
                    <a:pt x="0" y="2"/>
                    <a:pt x="2" y="0"/>
                    <a:pt x="4" y="0"/>
                  </a:cubicBezTo>
                  <a:cubicBezTo>
                    <a:pt x="20" y="0"/>
                    <a:pt x="20" y="0"/>
                    <a:pt x="20" y="0"/>
                  </a:cubicBezTo>
                  <a:cubicBezTo>
                    <a:pt x="22" y="0"/>
                    <a:pt x="24" y="2"/>
                    <a:pt x="24" y="4"/>
                  </a:cubicBezTo>
                  <a:cubicBezTo>
                    <a:pt x="24" y="44"/>
                    <a:pt x="24" y="44"/>
                    <a:pt x="24" y="44"/>
                  </a:cubicBezTo>
                  <a:cubicBezTo>
                    <a:pt x="24" y="46"/>
                    <a:pt x="22" y="48"/>
                    <a:pt x="20" y="48"/>
                  </a:cubicBezTo>
                  <a:close/>
                  <a:moveTo>
                    <a:pt x="8" y="40"/>
                  </a:moveTo>
                  <a:cubicBezTo>
                    <a:pt x="16" y="40"/>
                    <a:pt x="16" y="40"/>
                    <a:pt x="16" y="40"/>
                  </a:cubicBezTo>
                  <a:cubicBezTo>
                    <a:pt x="16" y="8"/>
                    <a:pt x="16" y="8"/>
                    <a:pt x="16" y="8"/>
                  </a:cubicBezTo>
                  <a:cubicBezTo>
                    <a:pt x="8" y="8"/>
                    <a:pt x="8" y="8"/>
                    <a:pt x="8" y="8"/>
                  </a:cubicBezTo>
                  <a:lnTo>
                    <a:pt x="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0" name="Freeform 296">
              <a:extLst>
                <a:ext uri="{FF2B5EF4-FFF2-40B4-BE49-F238E27FC236}">
                  <a16:creationId xmlns:a16="http://schemas.microsoft.com/office/drawing/2014/main" id="{118829E4-FE38-4561-B197-447851231381}"/>
                </a:ext>
              </a:extLst>
            </p:cNvPr>
            <p:cNvSpPr>
              <a:spLocks noEditPoints="1"/>
            </p:cNvSpPr>
            <p:nvPr/>
          </p:nvSpPr>
          <p:spPr bwMode="auto">
            <a:xfrm>
              <a:off x="6227" y="5674"/>
              <a:ext cx="238" cy="450"/>
            </a:xfrm>
            <a:custGeom>
              <a:avLst/>
              <a:gdLst>
                <a:gd name="T0" fmla="*/ 28 w 40"/>
                <a:gd name="T1" fmla="*/ 76 h 76"/>
                <a:gd name="T2" fmla="*/ 20 w 40"/>
                <a:gd name="T3" fmla="*/ 76 h 76"/>
                <a:gd name="T4" fmla="*/ 0 w 40"/>
                <a:gd name="T5" fmla="*/ 56 h 76"/>
                <a:gd name="T6" fmla="*/ 0 w 40"/>
                <a:gd name="T7" fmla="*/ 16 h 76"/>
                <a:gd name="T8" fmla="*/ 20 w 40"/>
                <a:gd name="T9" fmla="*/ 0 h 76"/>
                <a:gd name="T10" fmla="*/ 30 w 40"/>
                <a:gd name="T11" fmla="*/ 0 h 76"/>
                <a:gd name="T12" fmla="*/ 40 w 40"/>
                <a:gd name="T13" fmla="*/ 8 h 76"/>
                <a:gd name="T14" fmla="*/ 40 w 40"/>
                <a:gd name="T15" fmla="*/ 64 h 76"/>
                <a:gd name="T16" fmla="*/ 28 w 40"/>
                <a:gd name="T17" fmla="*/ 76 h 76"/>
                <a:gd name="T18" fmla="*/ 20 w 40"/>
                <a:gd name="T19" fmla="*/ 8 h 76"/>
                <a:gd name="T20" fmla="*/ 8 w 40"/>
                <a:gd name="T21" fmla="*/ 16 h 76"/>
                <a:gd name="T22" fmla="*/ 8 w 40"/>
                <a:gd name="T23" fmla="*/ 56 h 76"/>
                <a:gd name="T24" fmla="*/ 20 w 40"/>
                <a:gd name="T25" fmla="*/ 68 h 76"/>
                <a:gd name="T26" fmla="*/ 28 w 40"/>
                <a:gd name="T27" fmla="*/ 68 h 76"/>
                <a:gd name="T28" fmla="*/ 32 w 40"/>
                <a:gd name="T29" fmla="*/ 64 h 76"/>
                <a:gd name="T30" fmla="*/ 32 w 40"/>
                <a:gd name="T31" fmla="*/ 8 h 76"/>
                <a:gd name="T32" fmla="*/ 30 w 40"/>
                <a:gd name="T33" fmla="*/ 8 h 76"/>
                <a:gd name="T34" fmla="*/ 20 w 40"/>
                <a:gd name="T35"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76">
                  <a:moveTo>
                    <a:pt x="28" y="76"/>
                  </a:moveTo>
                  <a:cubicBezTo>
                    <a:pt x="20" y="76"/>
                    <a:pt x="20" y="76"/>
                    <a:pt x="20" y="76"/>
                  </a:cubicBezTo>
                  <a:cubicBezTo>
                    <a:pt x="9" y="76"/>
                    <a:pt x="0" y="67"/>
                    <a:pt x="0" y="56"/>
                  </a:cubicBezTo>
                  <a:cubicBezTo>
                    <a:pt x="0" y="16"/>
                    <a:pt x="0" y="16"/>
                    <a:pt x="0" y="16"/>
                  </a:cubicBezTo>
                  <a:cubicBezTo>
                    <a:pt x="0" y="6"/>
                    <a:pt x="7" y="0"/>
                    <a:pt x="20" y="0"/>
                  </a:cubicBezTo>
                  <a:cubicBezTo>
                    <a:pt x="30" y="0"/>
                    <a:pt x="30" y="0"/>
                    <a:pt x="30" y="0"/>
                  </a:cubicBezTo>
                  <a:cubicBezTo>
                    <a:pt x="32" y="0"/>
                    <a:pt x="40" y="0"/>
                    <a:pt x="40" y="8"/>
                  </a:cubicBezTo>
                  <a:cubicBezTo>
                    <a:pt x="40" y="64"/>
                    <a:pt x="40" y="64"/>
                    <a:pt x="40" y="64"/>
                  </a:cubicBezTo>
                  <a:cubicBezTo>
                    <a:pt x="40" y="71"/>
                    <a:pt x="35" y="76"/>
                    <a:pt x="28" y="76"/>
                  </a:cubicBezTo>
                  <a:close/>
                  <a:moveTo>
                    <a:pt x="20" y="8"/>
                  </a:moveTo>
                  <a:cubicBezTo>
                    <a:pt x="8" y="8"/>
                    <a:pt x="8" y="14"/>
                    <a:pt x="8" y="16"/>
                  </a:cubicBezTo>
                  <a:cubicBezTo>
                    <a:pt x="8" y="56"/>
                    <a:pt x="8" y="56"/>
                    <a:pt x="8" y="56"/>
                  </a:cubicBezTo>
                  <a:cubicBezTo>
                    <a:pt x="8" y="63"/>
                    <a:pt x="13" y="68"/>
                    <a:pt x="20" y="68"/>
                  </a:cubicBezTo>
                  <a:cubicBezTo>
                    <a:pt x="28" y="68"/>
                    <a:pt x="28" y="68"/>
                    <a:pt x="28" y="68"/>
                  </a:cubicBezTo>
                  <a:cubicBezTo>
                    <a:pt x="30" y="68"/>
                    <a:pt x="32" y="66"/>
                    <a:pt x="32" y="64"/>
                  </a:cubicBezTo>
                  <a:cubicBezTo>
                    <a:pt x="32" y="8"/>
                    <a:pt x="32" y="8"/>
                    <a:pt x="32" y="8"/>
                  </a:cubicBezTo>
                  <a:cubicBezTo>
                    <a:pt x="32" y="8"/>
                    <a:pt x="31" y="8"/>
                    <a:pt x="30" y="8"/>
                  </a:cubicBezTo>
                  <a:lnTo>
                    <a:pt x="20"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297">
              <a:extLst>
                <a:ext uri="{FF2B5EF4-FFF2-40B4-BE49-F238E27FC236}">
                  <a16:creationId xmlns:a16="http://schemas.microsoft.com/office/drawing/2014/main" id="{34A5B140-A29D-44C9-8730-70C001E3B5AC}"/>
                </a:ext>
              </a:extLst>
            </p:cNvPr>
            <p:cNvSpPr>
              <a:spLocks noEditPoints="1"/>
            </p:cNvSpPr>
            <p:nvPr/>
          </p:nvSpPr>
          <p:spPr bwMode="auto">
            <a:xfrm>
              <a:off x="6652" y="5674"/>
              <a:ext cx="238" cy="450"/>
            </a:xfrm>
            <a:custGeom>
              <a:avLst/>
              <a:gdLst>
                <a:gd name="T0" fmla="*/ 20 w 40"/>
                <a:gd name="T1" fmla="*/ 76 h 76"/>
                <a:gd name="T2" fmla="*/ 12 w 40"/>
                <a:gd name="T3" fmla="*/ 76 h 76"/>
                <a:gd name="T4" fmla="*/ 0 w 40"/>
                <a:gd name="T5" fmla="*/ 64 h 76"/>
                <a:gd name="T6" fmla="*/ 0 w 40"/>
                <a:gd name="T7" fmla="*/ 8 h 76"/>
                <a:gd name="T8" fmla="*/ 10 w 40"/>
                <a:gd name="T9" fmla="*/ 0 h 76"/>
                <a:gd name="T10" fmla="*/ 20 w 40"/>
                <a:gd name="T11" fmla="*/ 0 h 76"/>
                <a:gd name="T12" fmla="*/ 40 w 40"/>
                <a:gd name="T13" fmla="*/ 16 h 76"/>
                <a:gd name="T14" fmla="*/ 40 w 40"/>
                <a:gd name="T15" fmla="*/ 56 h 76"/>
                <a:gd name="T16" fmla="*/ 20 w 40"/>
                <a:gd name="T17" fmla="*/ 76 h 76"/>
                <a:gd name="T18" fmla="*/ 8 w 40"/>
                <a:gd name="T19" fmla="*/ 8 h 76"/>
                <a:gd name="T20" fmla="*/ 8 w 40"/>
                <a:gd name="T21" fmla="*/ 64 h 76"/>
                <a:gd name="T22" fmla="*/ 12 w 40"/>
                <a:gd name="T23" fmla="*/ 68 h 76"/>
                <a:gd name="T24" fmla="*/ 20 w 40"/>
                <a:gd name="T25" fmla="*/ 68 h 76"/>
                <a:gd name="T26" fmla="*/ 32 w 40"/>
                <a:gd name="T27" fmla="*/ 56 h 76"/>
                <a:gd name="T28" fmla="*/ 32 w 40"/>
                <a:gd name="T29" fmla="*/ 16 h 76"/>
                <a:gd name="T30" fmla="*/ 20 w 40"/>
                <a:gd name="T31" fmla="*/ 8 h 76"/>
                <a:gd name="T32" fmla="*/ 10 w 40"/>
                <a:gd name="T33" fmla="*/ 8 h 76"/>
                <a:gd name="T34" fmla="*/ 8 w 40"/>
                <a:gd name="T35" fmla="*/ 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 h="76">
                  <a:moveTo>
                    <a:pt x="20" y="76"/>
                  </a:moveTo>
                  <a:cubicBezTo>
                    <a:pt x="12" y="76"/>
                    <a:pt x="12" y="76"/>
                    <a:pt x="12" y="76"/>
                  </a:cubicBezTo>
                  <a:cubicBezTo>
                    <a:pt x="5" y="76"/>
                    <a:pt x="0" y="71"/>
                    <a:pt x="0" y="64"/>
                  </a:cubicBezTo>
                  <a:cubicBezTo>
                    <a:pt x="0" y="8"/>
                    <a:pt x="0" y="8"/>
                    <a:pt x="0" y="8"/>
                  </a:cubicBezTo>
                  <a:cubicBezTo>
                    <a:pt x="0" y="0"/>
                    <a:pt x="8" y="0"/>
                    <a:pt x="10" y="0"/>
                  </a:cubicBezTo>
                  <a:cubicBezTo>
                    <a:pt x="20" y="0"/>
                    <a:pt x="20" y="0"/>
                    <a:pt x="20" y="0"/>
                  </a:cubicBezTo>
                  <a:cubicBezTo>
                    <a:pt x="33" y="0"/>
                    <a:pt x="40" y="6"/>
                    <a:pt x="40" y="16"/>
                  </a:cubicBezTo>
                  <a:cubicBezTo>
                    <a:pt x="40" y="56"/>
                    <a:pt x="40" y="56"/>
                    <a:pt x="40" y="56"/>
                  </a:cubicBezTo>
                  <a:cubicBezTo>
                    <a:pt x="40" y="67"/>
                    <a:pt x="31" y="76"/>
                    <a:pt x="20" y="76"/>
                  </a:cubicBezTo>
                  <a:close/>
                  <a:moveTo>
                    <a:pt x="8" y="8"/>
                  </a:moveTo>
                  <a:cubicBezTo>
                    <a:pt x="8" y="64"/>
                    <a:pt x="8" y="64"/>
                    <a:pt x="8" y="64"/>
                  </a:cubicBezTo>
                  <a:cubicBezTo>
                    <a:pt x="8" y="66"/>
                    <a:pt x="10" y="68"/>
                    <a:pt x="12" y="68"/>
                  </a:cubicBezTo>
                  <a:cubicBezTo>
                    <a:pt x="20" y="68"/>
                    <a:pt x="20" y="68"/>
                    <a:pt x="20" y="68"/>
                  </a:cubicBezTo>
                  <a:cubicBezTo>
                    <a:pt x="27" y="68"/>
                    <a:pt x="32" y="63"/>
                    <a:pt x="32" y="56"/>
                  </a:cubicBezTo>
                  <a:cubicBezTo>
                    <a:pt x="32" y="16"/>
                    <a:pt x="32" y="16"/>
                    <a:pt x="32" y="16"/>
                  </a:cubicBezTo>
                  <a:cubicBezTo>
                    <a:pt x="32" y="14"/>
                    <a:pt x="32" y="8"/>
                    <a:pt x="20" y="8"/>
                  </a:cubicBezTo>
                  <a:cubicBezTo>
                    <a:pt x="10" y="8"/>
                    <a:pt x="10" y="8"/>
                    <a:pt x="10" y="8"/>
                  </a:cubicBezTo>
                  <a:cubicBezTo>
                    <a:pt x="9" y="8"/>
                    <a:pt x="8" y="8"/>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2" name="Freeform 298">
              <a:extLst>
                <a:ext uri="{FF2B5EF4-FFF2-40B4-BE49-F238E27FC236}">
                  <a16:creationId xmlns:a16="http://schemas.microsoft.com/office/drawing/2014/main" id="{97C80233-3EA5-4068-92EF-CB60406CFF36}"/>
                </a:ext>
              </a:extLst>
            </p:cNvPr>
            <p:cNvSpPr>
              <a:spLocks noEditPoints="1"/>
            </p:cNvSpPr>
            <p:nvPr/>
          </p:nvSpPr>
          <p:spPr bwMode="auto">
            <a:xfrm>
              <a:off x="6842" y="5769"/>
              <a:ext cx="143" cy="285"/>
            </a:xfrm>
            <a:custGeom>
              <a:avLst/>
              <a:gdLst>
                <a:gd name="T0" fmla="*/ 20 w 24"/>
                <a:gd name="T1" fmla="*/ 48 h 48"/>
                <a:gd name="T2" fmla="*/ 4 w 24"/>
                <a:gd name="T3" fmla="*/ 48 h 48"/>
                <a:gd name="T4" fmla="*/ 0 w 24"/>
                <a:gd name="T5" fmla="*/ 44 h 48"/>
                <a:gd name="T6" fmla="*/ 0 w 24"/>
                <a:gd name="T7" fmla="*/ 4 h 48"/>
                <a:gd name="T8" fmla="*/ 4 w 24"/>
                <a:gd name="T9" fmla="*/ 0 h 48"/>
                <a:gd name="T10" fmla="*/ 20 w 24"/>
                <a:gd name="T11" fmla="*/ 0 h 48"/>
                <a:gd name="T12" fmla="*/ 24 w 24"/>
                <a:gd name="T13" fmla="*/ 4 h 48"/>
                <a:gd name="T14" fmla="*/ 24 w 24"/>
                <a:gd name="T15" fmla="*/ 44 h 48"/>
                <a:gd name="T16" fmla="*/ 20 w 24"/>
                <a:gd name="T17" fmla="*/ 48 h 48"/>
                <a:gd name="T18" fmla="*/ 8 w 24"/>
                <a:gd name="T19" fmla="*/ 40 h 48"/>
                <a:gd name="T20" fmla="*/ 16 w 24"/>
                <a:gd name="T21" fmla="*/ 40 h 48"/>
                <a:gd name="T22" fmla="*/ 16 w 24"/>
                <a:gd name="T23" fmla="*/ 8 h 48"/>
                <a:gd name="T24" fmla="*/ 8 w 24"/>
                <a:gd name="T25" fmla="*/ 8 h 48"/>
                <a:gd name="T26" fmla="*/ 8 w 24"/>
                <a:gd name="T27" fmla="*/ 4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48">
                  <a:moveTo>
                    <a:pt x="20" y="48"/>
                  </a:moveTo>
                  <a:cubicBezTo>
                    <a:pt x="4" y="48"/>
                    <a:pt x="4" y="48"/>
                    <a:pt x="4" y="48"/>
                  </a:cubicBezTo>
                  <a:cubicBezTo>
                    <a:pt x="2" y="48"/>
                    <a:pt x="0" y="46"/>
                    <a:pt x="0" y="44"/>
                  </a:cubicBezTo>
                  <a:cubicBezTo>
                    <a:pt x="0" y="4"/>
                    <a:pt x="0" y="4"/>
                    <a:pt x="0" y="4"/>
                  </a:cubicBezTo>
                  <a:cubicBezTo>
                    <a:pt x="0" y="2"/>
                    <a:pt x="2" y="0"/>
                    <a:pt x="4" y="0"/>
                  </a:cubicBezTo>
                  <a:cubicBezTo>
                    <a:pt x="20" y="0"/>
                    <a:pt x="20" y="0"/>
                    <a:pt x="20" y="0"/>
                  </a:cubicBezTo>
                  <a:cubicBezTo>
                    <a:pt x="22" y="0"/>
                    <a:pt x="24" y="2"/>
                    <a:pt x="24" y="4"/>
                  </a:cubicBezTo>
                  <a:cubicBezTo>
                    <a:pt x="24" y="44"/>
                    <a:pt x="24" y="44"/>
                    <a:pt x="24" y="44"/>
                  </a:cubicBezTo>
                  <a:cubicBezTo>
                    <a:pt x="24" y="46"/>
                    <a:pt x="22" y="48"/>
                    <a:pt x="20" y="48"/>
                  </a:cubicBezTo>
                  <a:close/>
                  <a:moveTo>
                    <a:pt x="8" y="40"/>
                  </a:moveTo>
                  <a:cubicBezTo>
                    <a:pt x="16" y="40"/>
                    <a:pt x="16" y="40"/>
                    <a:pt x="16" y="40"/>
                  </a:cubicBezTo>
                  <a:cubicBezTo>
                    <a:pt x="16" y="8"/>
                    <a:pt x="16" y="8"/>
                    <a:pt x="16" y="8"/>
                  </a:cubicBezTo>
                  <a:cubicBezTo>
                    <a:pt x="8" y="8"/>
                    <a:pt x="8" y="8"/>
                    <a:pt x="8" y="8"/>
                  </a:cubicBezTo>
                  <a:lnTo>
                    <a:pt x="8"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3" name="Freeform 299">
              <a:extLst>
                <a:ext uri="{FF2B5EF4-FFF2-40B4-BE49-F238E27FC236}">
                  <a16:creationId xmlns:a16="http://schemas.microsoft.com/office/drawing/2014/main" id="{33EB4CBA-97FA-40C5-9719-4EDBA8812C96}"/>
                </a:ext>
              </a:extLst>
            </p:cNvPr>
            <p:cNvSpPr/>
            <p:nvPr/>
          </p:nvSpPr>
          <p:spPr bwMode="auto">
            <a:xfrm>
              <a:off x="6084" y="5084"/>
              <a:ext cx="948" cy="715"/>
            </a:xfrm>
            <a:custGeom>
              <a:avLst/>
              <a:gdLst>
                <a:gd name="T0" fmla="*/ 13 w 160"/>
                <a:gd name="T1" fmla="*/ 120 h 121"/>
                <a:gd name="T2" fmla="*/ 10 w 160"/>
                <a:gd name="T3" fmla="*/ 118 h 121"/>
                <a:gd name="T4" fmla="*/ 0 w 160"/>
                <a:gd name="T5" fmla="*/ 80 h 121"/>
                <a:gd name="T6" fmla="*/ 80 w 160"/>
                <a:gd name="T7" fmla="*/ 0 h 121"/>
                <a:gd name="T8" fmla="*/ 160 w 160"/>
                <a:gd name="T9" fmla="*/ 80 h 121"/>
                <a:gd name="T10" fmla="*/ 150 w 160"/>
                <a:gd name="T11" fmla="*/ 118 h 121"/>
                <a:gd name="T12" fmla="*/ 145 w 160"/>
                <a:gd name="T13" fmla="*/ 120 h 121"/>
                <a:gd name="T14" fmla="*/ 143 w 160"/>
                <a:gd name="T15" fmla="*/ 114 h 121"/>
                <a:gd name="T16" fmla="*/ 152 w 160"/>
                <a:gd name="T17" fmla="*/ 80 h 121"/>
                <a:gd name="T18" fmla="*/ 80 w 160"/>
                <a:gd name="T19" fmla="*/ 8 h 121"/>
                <a:gd name="T20" fmla="*/ 8 w 160"/>
                <a:gd name="T21" fmla="*/ 80 h 121"/>
                <a:gd name="T22" fmla="*/ 17 w 160"/>
                <a:gd name="T23" fmla="*/ 114 h 121"/>
                <a:gd name="T24" fmla="*/ 15 w 160"/>
                <a:gd name="T25" fmla="*/ 120 h 121"/>
                <a:gd name="T26" fmla="*/ 13 w 160"/>
                <a:gd name="T27" fmla="*/ 12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0" h="121">
                  <a:moveTo>
                    <a:pt x="13" y="120"/>
                  </a:moveTo>
                  <a:cubicBezTo>
                    <a:pt x="12" y="120"/>
                    <a:pt x="10" y="119"/>
                    <a:pt x="10" y="118"/>
                  </a:cubicBezTo>
                  <a:cubicBezTo>
                    <a:pt x="3" y="107"/>
                    <a:pt x="0" y="93"/>
                    <a:pt x="0" y="80"/>
                  </a:cubicBezTo>
                  <a:cubicBezTo>
                    <a:pt x="0" y="36"/>
                    <a:pt x="36" y="0"/>
                    <a:pt x="80" y="0"/>
                  </a:cubicBezTo>
                  <a:cubicBezTo>
                    <a:pt x="124" y="0"/>
                    <a:pt x="160" y="36"/>
                    <a:pt x="160" y="80"/>
                  </a:cubicBezTo>
                  <a:cubicBezTo>
                    <a:pt x="160" y="93"/>
                    <a:pt x="157" y="106"/>
                    <a:pt x="150" y="118"/>
                  </a:cubicBezTo>
                  <a:cubicBezTo>
                    <a:pt x="149" y="120"/>
                    <a:pt x="147" y="121"/>
                    <a:pt x="145" y="120"/>
                  </a:cubicBezTo>
                  <a:cubicBezTo>
                    <a:pt x="143" y="118"/>
                    <a:pt x="142" y="116"/>
                    <a:pt x="143" y="114"/>
                  </a:cubicBezTo>
                  <a:cubicBezTo>
                    <a:pt x="149" y="104"/>
                    <a:pt x="152" y="92"/>
                    <a:pt x="152" y="80"/>
                  </a:cubicBezTo>
                  <a:cubicBezTo>
                    <a:pt x="152" y="40"/>
                    <a:pt x="120" y="8"/>
                    <a:pt x="80" y="8"/>
                  </a:cubicBezTo>
                  <a:cubicBezTo>
                    <a:pt x="40" y="8"/>
                    <a:pt x="8" y="40"/>
                    <a:pt x="8" y="80"/>
                  </a:cubicBezTo>
                  <a:cubicBezTo>
                    <a:pt x="8" y="92"/>
                    <a:pt x="11" y="104"/>
                    <a:pt x="17" y="114"/>
                  </a:cubicBezTo>
                  <a:cubicBezTo>
                    <a:pt x="18" y="116"/>
                    <a:pt x="17" y="119"/>
                    <a:pt x="15" y="120"/>
                  </a:cubicBezTo>
                  <a:cubicBezTo>
                    <a:pt x="14" y="120"/>
                    <a:pt x="14" y="120"/>
                    <a:pt x="13"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4" name="Freeform 300">
              <a:extLst>
                <a:ext uri="{FF2B5EF4-FFF2-40B4-BE49-F238E27FC236}">
                  <a16:creationId xmlns:a16="http://schemas.microsoft.com/office/drawing/2014/main" id="{3A331912-20C1-47B6-B95A-324F894D8114}"/>
                </a:ext>
              </a:extLst>
            </p:cNvPr>
            <p:cNvSpPr/>
            <p:nvPr/>
          </p:nvSpPr>
          <p:spPr bwMode="auto">
            <a:xfrm>
              <a:off x="5992" y="4989"/>
              <a:ext cx="1133" cy="958"/>
            </a:xfrm>
            <a:custGeom>
              <a:avLst/>
              <a:gdLst>
                <a:gd name="T0" fmla="*/ 164 w 192"/>
                <a:gd name="T1" fmla="*/ 162 h 162"/>
                <a:gd name="T2" fmla="*/ 161 w 192"/>
                <a:gd name="T3" fmla="*/ 161 h 162"/>
                <a:gd name="T4" fmla="*/ 161 w 192"/>
                <a:gd name="T5" fmla="*/ 155 h 162"/>
                <a:gd name="T6" fmla="*/ 184 w 192"/>
                <a:gd name="T7" fmla="*/ 96 h 162"/>
                <a:gd name="T8" fmla="*/ 96 w 192"/>
                <a:gd name="T9" fmla="*/ 8 h 162"/>
                <a:gd name="T10" fmla="*/ 8 w 192"/>
                <a:gd name="T11" fmla="*/ 96 h 162"/>
                <a:gd name="T12" fmla="*/ 29 w 192"/>
                <a:gd name="T13" fmla="*/ 153 h 162"/>
                <a:gd name="T14" fmla="*/ 29 w 192"/>
                <a:gd name="T15" fmla="*/ 159 h 162"/>
                <a:gd name="T16" fmla="*/ 23 w 192"/>
                <a:gd name="T17" fmla="*/ 159 h 162"/>
                <a:gd name="T18" fmla="*/ 0 w 192"/>
                <a:gd name="T19" fmla="*/ 96 h 162"/>
                <a:gd name="T20" fmla="*/ 96 w 192"/>
                <a:gd name="T21" fmla="*/ 0 h 162"/>
                <a:gd name="T22" fmla="*/ 192 w 192"/>
                <a:gd name="T23" fmla="*/ 96 h 162"/>
                <a:gd name="T24" fmla="*/ 167 w 192"/>
                <a:gd name="T25" fmla="*/ 161 h 162"/>
                <a:gd name="T26" fmla="*/ 164 w 192"/>
                <a:gd name="T27" fmla="*/ 16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62">
                  <a:moveTo>
                    <a:pt x="164" y="162"/>
                  </a:moveTo>
                  <a:cubicBezTo>
                    <a:pt x="163" y="162"/>
                    <a:pt x="162" y="162"/>
                    <a:pt x="161" y="161"/>
                  </a:cubicBezTo>
                  <a:cubicBezTo>
                    <a:pt x="160" y="159"/>
                    <a:pt x="160" y="157"/>
                    <a:pt x="161" y="155"/>
                  </a:cubicBezTo>
                  <a:cubicBezTo>
                    <a:pt x="176" y="139"/>
                    <a:pt x="184" y="118"/>
                    <a:pt x="184" y="96"/>
                  </a:cubicBezTo>
                  <a:cubicBezTo>
                    <a:pt x="184" y="47"/>
                    <a:pt x="145" y="8"/>
                    <a:pt x="96" y="8"/>
                  </a:cubicBezTo>
                  <a:cubicBezTo>
                    <a:pt x="47" y="8"/>
                    <a:pt x="8" y="47"/>
                    <a:pt x="8" y="96"/>
                  </a:cubicBezTo>
                  <a:cubicBezTo>
                    <a:pt x="8" y="119"/>
                    <a:pt x="15" y="138"/>
                    <a:pt x="29" y="153"/>
                  </a:cubicBezTo>
                  <a:cubicBezTo>
                    <a:pt x="31" y="155"/>
                    <a:pt x="31" y="158"/>
                    <a:pt x="29" y="159"/>
                  </a:cubicBezTo>
                  <a:cubicBezTo>
                    <a:pt x="27" y="161"/>
                    <a:pt x="25" y="160"/>
                    <a:pt x="23" y="159"/>
                  </a:cubicBezTo>
                  <a:cubicBezTo>
                    <a:pt x="8" y="142"/>
                    <a:pt x="0" y="121"/>
                    <a:pt x="0" y="96"/>
                  </a:cubicBezTo>
                  <a:cubicBezTo>
                    <a:pt x="0" y="43"/>
                    <a:pt x="43" y="0"/>
                    <a:pt x="96" y="0"/>
                  </a:cubicBezTo>
                  <a:cubicBezTo>
                    <a:pt x="149" y="0"/>
                    <a:pt x="192" y="43"/>
                    <a:pt x="192" y="96"/>
                  </a:cubicBezTo>
                  <a:cubicBezTo>
                    <a:pt x="192" y="120"/>
                    <a:pt x="183" y="143"/>
                    <a:pt x="167" y="161"/>
                  </a:cubicBezTo>
                  <a:cubicBezTo>
                    <a:pt x="166" y="162"/>
                    <a:pt x="165" y="162"/>
                    <a:pt x="164"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Tree>
    <p:extLst>
      <p:ext uri="{BB962C8B-B14F-4D97-AF65-F5344CB8AC3E}">
        <p14:creationId xmlns:p14="http://schemas.microsoft.com/office/powerpoint/2010/main" val="3892107310"/>
      </p:ext>
    </p:extLst>
  </p:cSld>
  <p:clrMapOvr>
    <a:masterClrMapping/>
  </p:clrMapOvr>
</p:sld>
</file>

<file path=ppt/theme/theme1.xml><?xml version="1.0" encoding="utf-8"?>
<a:theme xmlns:a="http://schemas.openxmlformats.org/drawingml/2006/main" name="木月的小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2397</Words>
  <Application>Microsoft Office PowerPoint</Application>
  <PresentationFormat>宽屏</PresentationFormat>
  <Paragraphs>152</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.黑体-韩语</vt:lpstr>
      <vt:lpstr>Brela</vt:lpstr>
      <vt:lpstr>黑体-简</vt:lpstr>
      <vt:lpstr>思源黑体 CN Light</vt:lpstr>
      <vt:lpstr>Arial</vt:lpstr>
      <vt:lpstr>Bell MT</vt:lpstr>
      <vt:lpstr>Calibri</vt:lpstr>
      <vt:lpstr>等线</vt:lpstr>
      <vt:lpstr>等线 Light</vt:lpstr>
      <vt:lpstr>木月的小店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凤凤 赵</dc:creator>
  <cp:lastModifiedBy>Administrator</cp:lastModifiedBy>
  <cp:revision>11</cp:revision>
  <dcterms:created xsi:type="dcterms:W3CDTF">2020-01-10T07:06:37Z</dcterms:created>
  <dcterms:modified xsi:type="dcterms:W3CDTF">2021-04-01T03:26:05Z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y fmtid="{D5CDD505-2E9C-101B-9397-08002B2CF9AE}" pid="3" name="KSOTemplateUUID">
    <vt:lpwstr>v1.0_mb_OGCYscHIFOP/CItAklfKGw==</vt:lpwstr>
  </property>
</Properties>
</file>