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4" r:id="rId19"/>
    <p:sldId id="275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reinildo.pacheco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reinildo.pacheco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2">
            <a:extLst>
              <a:ext uri="{FF2B5EF4-FFF2-40B4-BE49-F238E27FC236}">
                <a16:creationId xmlns:a16="http://schemas.microsoft.com/office/drawing/2014/main" id="{F5AC87AD-DBCB-4785-85EB-52357CC98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Oval 14">
            <a:extLst>
              <a:ext uri="{FF2B5EF4-FFF2-40B4-BE49-F238E27FC236}">
                <a16:creationId xmlns:a16="http://schemas.microsoft.com/office/drawing/2014/main" id="{F0B1E167-7C46-49B2-81B1-85553209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16">
            <a:extLst>
              <a:ext uri="{FF2B5EF4-FFF2-40B4-BE49-F238E27FC236}">
                <a16:creationId xmlns:a16="http://schemas.microsoft.com/office/drawing/2014/main" id="{E7D26D0E-8E73-4C52-A25A-FA4F892FD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BD18F43C-1686-41A2-B5B7-ACCA3D0D7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600719C4-94EF-484D-B445-651DB46C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D4F6EF1C-3A3C-4A43-8589-36603CB36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9E2C15-A7BB-4EF5-BA1E-9F8F25B08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975" y="4517136"/>
            <a:ext cx="10893095" cy="1174947"/>
          </a:xfrm>
        </p:spPr>
        <p:txBody>
          <a:bodyPr>
            <a:normAutofit/>
          </a:bodyPr>
          <a:lstStyle/>
          <a:p>
            <a:r>
              <a:rPr lang="pt-BR" sz="6000"/>
              <a:t>Avaliação 2º estagio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008512-1E00-4E1D-AB73-6E6B23285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976" y="5692877"/>
            <a:ext cx="10893095" cy="535304"/>
          </a:xfrm>
        </p:spPr>
        <p:txBody>
          <a:bodyPr>
            <a:normAutofit/>
          </a:bodyPr>
          <a:lstStyle/>
          <a:p>
            <a:r>
              <a:rPr lang="pt-BR"/>
              <a:t>Projeto Tópicos avançados P5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8A62473-8307-41DA-9B5F-34BA29553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10" y="1166838"/>
            <a:ext cx="5448111" cy="2054205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BBEC8A4-FD56-4B50-80C9-0E922C0CF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946" y="682799"/>
            <a:ext cx="5370123" cy="3020694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33" name="Rectangle 24">
            <a:extLst>
              <a:ext uri="{FF2B5EF4-FFF2-40B4-BE49-F238E27FC236}">
                <a16:creationId xmlns:a16="http://schemas.microsoft.com/office/drawing/2014/main" id="{C93481BC-7012-48F5-8642-E151171C8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495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80F4C73-8A40-435B-AFB5-F5C3BDC0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D4069D-6BA0-4C9D-8EA6-8C476FC7D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0D1FC8-A019-4110-A93E-8C709AD78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47CEA9B-73E1-441D-8800-FA49BA991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72D5EB-F874-4157-885B-E3C42CDA8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352347-BE60-4DA4-A026-651AE5F7F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6F82C6E-5FB8-4065-8BCB-D9158DD5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F36403A-34F0-4F3D-A4BA-D1B1FA2F3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7CCD3DE1-6CA0-4EB1-A8E8-EFD50A1F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602FD7A-5EDD-477F-8846-339918C4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Autofit/>
          </a:bodyPr>
          <a:lstStyle/>
          <a:p>
            <a:pPr algn="ctr"/>
            <a:r>
              <a:rPr lang="pt-BR" sz="5000" dirty="0"/>
              <a:t>Analise de dados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16D188-C5B8-46F7-BFC6-CA7FC4152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965981"/>
            <a:ext cx="3133726" cy="3898900"/>
          </a:xfrm>
        </p:spPr>
        <p:txBody>
          <a:bodyPr>
            <a:norm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Cidade</a:t>
            </a:r>
            <a:r>
              <a:rPr lang="en-US" sz="3000" dirty="0">
                <a:solidFill>
                  <a:schemeClr val="bg1"/>
                </a:solidFill>
              </a:rPr>
              <a:t> que </a:t>
            </a:r>
            <a:r>
              <a:rPr lang="en-US" sz="3000" dirty="0" err="1">
                <a:solidFill>
                  <a:schemeClr val="bg1"/>
                </a:solidFill>
              </a:rPr>
              <a:t>mais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vende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observando</a:t>
            </a:r>
            <a:r>
              <a:rPr lang="en-US" sz="3000" dirty="0">
                <a:solidFill>
                  <a:schemeClr val="bg1"/>
                </a:solidFill>
              </a:rPr>
              <a:t> o </a:t>
            </a:r>
            <a:r>
              <a:rPr lang="en-US" sz="3000" dirty="0" err="1">
                <a:solidFill>
                  <a:schemeClr val="bg1"/>
                </a:solidFill>
              </a:rPr>
              <a:t>mapa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0C84EA4D-EB7C-488D-84FE-1754FA82D1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62" r="13873" b="-1"/>
          <a:stretch/>
        </p:blipFill>
        <p:spPr>
          <a:xfrm>
            <a:off x="5334476" y="803751"/>
            <a:ext cx="6251664" cy="52504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52D6D00-2548-4ECD-9FA4-D422A252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247EE9D2-DF25-4F79-8C01-1B065C2E2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4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8B80B7-B763-4713-A5B2-39768C12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Autofit/>
          </a:bodyPr>
          <a:lstStyle/>
          <a:p>
            <a:pPr algn="ctr"/>
            <a:r>
              <a:rPr lang="pt-BR" sz="5000" dirty="0"/>
              <a:t>Analise de dados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41CCF43-230C-431B-8E43-4C5AEAD0E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96208"/>
            <a:ext cx="3225973" cy="3223591"/>
          </a:xfrm>
        </p:spPr>
        <p:txBody>
          <a:bodyPr>
            <a:norm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Qual o vendedor que mais vende?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63DE59A-B301-4172-A7C3-B420672D3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476" y="1506613"/>
            <a:ext cx="6251664" cy="384477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B3CB548-0AB7-4E41-83DA-851DD306C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8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80F4C73-8A40-435B-AFB5-F5C3BDC0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D4069D-6BA0-4C9D-8EA6-8C476FC7D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0D1FC8-A019-4110-A93E-8C709AD78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47CEA9B-73E1-441D-8800-FA49BA991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72D5EB-F874-4157-885B-E3C42CDA8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352347-BE60-4DA4-A026-651AE5F7F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6F82C6E-5FB8-4065-8BCB-D9158DD5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F36403A-34F0-4F3D-A4BA-D1B1FA2F3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7CCD3DE1-6CA0-4EB1-A8E8-EFD50A1F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21FA23A-994A-4C27-B2E5-5909AE8F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Autofit/>
          </a:bodyPr>
          <a:lstStyle/>
          <a:p>
            <a:pPr algn="ctr"/>
            <a:r>
              <a:rPr lang="pt-BR" sz="5000" dirty="0"/>
              <a:t>Analise de dados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82A914-67E5-4091-8AFC-24F530808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726" y="2813050"/>
            <a:ext cx="3133726" cy="389890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Qual o </a:t>
            </a:r>
            <a:r>
              <a:rPr lang="en-US" sz="3000" dirty="0" err="1">
                <a:solidFill>
                  <a:schemeClr val="bg1"/>
                </a:solidFill>
              </a:rPr>
              <a:t>foi</a:t>
            </a:r>
            <a:r>
              <a:rPr lang="en-US" sz="3000" dirty="0">
                <a:solidFill>
                  <a:schemeClr val="bg1"/>
                </a:solidFill>
              </a:rPr>
              <a:t> o </a:t>
            </a:r>
            <a:r>
              <a:rPr lang="en-US" sz="3000" dirty="0" err="1">
                <a:solidFill>
                  <a:schemeClr val="bg1"/>
                </a:solidFill>
              </a:rPr>
              <a:t>produto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mais</a:t>
            </a:r>
            <a:r>
              <a:rPr lang="en-US" sz="3000" dirty="0">
                <a:solidFill>
                  <a:schemeClr val="bg1"/>
                </a:solidFill>
              </a:rPr>
              <a:t> vendido por </a:t>
            </a:r>
            <a:r>
              <a:rPr lang="en-US" sz="3000" dirty="0" err="1">
                <a:solidFill>
                  <a:schemeClr val="bg1"/>
                </a:solidFill>
              </a:rPr>
              <a:t>ano</a:t>
            </a:r>
            <a:r>
              <a:rPr lang="en-US" sz="30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9A6AA3C6-036B-409B-815C-BC54F4426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84" r="12783" b="-2"/>
          <a:stretch/>
        </p:blipFill>
        <p:spPr>
          <a:xfrm>
            <a:off x="5334476" y="803751"/>
            <a:ext cx="6251664" cy="52504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52D6D00-2548-4ECD-9FA4-D422A252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418CC6-455D-4176-A1BB-01F22BA09B23}"/>
              </a:ext>
            </a:extLst>
          </p:cNvPr>
          <p:cNvSpPr/>
          <p:nvPr/>
        </p:nvSpPr>
        <p:spPr>
          <a:xfrm>
            <a:off x="4993775" y="3244334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Analise de dados 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03371D2-E8AF-44E6-A2F4-AFE23AABD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22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80F4C73-8A40-435B-AFB5-F5C3BDC0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D4069D-6BA0-4C9D-8EA6-8C476FC7D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0D1FC8-A019-4110-A93E-8C709AD78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47CEA9B-73E1-441D-8800-FA49BA991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72D5EB-F874-4157-885B-E3C42CDA8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352347-BE60-4DA4-A026-651AE5F7F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6F82C6E-5FB8-4065-8BCB-D9158DD5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F36403A-34F0-4F3D-A4BA-D1B1FA2F3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7CCD3DE1-6CA0-4EB1-A8E8-EFD50A1F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8FA57C-4F55-4A3F-9617-34E46F37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000" dirty="0"/>
              <a:t>Conta na nuvem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A309EF-CFC7-43B3-97E6-07136FED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166" y="2965981"/>
            <a:ext cx="3133726" cy="3898900"/>
          </a:xfrm>
        </p:spPr>
        <p:txBody>
          <a:bodyPr>
            <a:norm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Publicado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nuvem</a:t>
            </a:r>
            <a:endParaRPr lang="en-US" sz="3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</a:rPr>
              <a:t>https://app.powerbi.com/groups/me/reports/9417a9cd-30c6-4219-8a20-b5224d5c0cf7/ReportSectionf1f3663b994abd3e208a</a:t>
            </a:r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0FFBB2AE-2D59-4602-BAC0-632D03E0C3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18" r="30456" b="2"/>
          <a:stretch/>
        </p:blipFill>
        <p:spPr>
          <a:xfrm>
            <a:off x="5334476" y="803751"/>
            <a:ext cx="6251664" cy="52504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52D6D00-2548-4ECD-9FA4-D422A252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D4A3E236-ABF2-43AD-9407-0E0795D7A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59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AF37830-BE9F-4712-86B6-81BC99B0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60" y="973668"/>
            <a:ext cx="3727355" cy="1020232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000" dirty="0"/>
              <a:t>Conta no </a:t>
            </a:r>
            <a:r>
              <a:rPr lang="pt-BR" sz="5000" dirty="0" err="1"/>
              <a:t>Github</a:t>
            </a:r>
            <a:endParaRPr lang="pt-BR" sz="5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736E44-2D19-4620-B557-348DC654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52" y="2476500"/>
            <a:ext cx="3962487" cy="3898900"/>
          </a:xfrm>
        </p:spPr>
        <p:txBody>
          <a:bodyPr>
            <a:normAutofit/>
          </a:bodyPr>
          <a:lstStyle/>
          <a:p>
            <a:r>
              <a:rPr lang="pt-BR" sz="3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reinildo.pacheco@gmail.com</a:t>
            </a:r>
            <a:endParaRPr lang="pt-BR" sz="3000" dirty="0">
              <a:solidFill>
                <a:schemeClr val="bg1"/>
              </a:solidFill>
            </a:endParaRPr>
          </a:p>
          <a:p>
            <a:r>
              <a:rPr lang="pt-BR" sz="3000" dirty="0">
                <a:solidFill>
                  <a:schemeClr val="bg1"/>
                </a:solidFill>
              </a:rPr>
              <a:t>Seu </a:t>
            </a:r>
            <a:r>
              <a:rPr lang="pt-BR" sz="3000" dirty="0" err="1">
                <a:solidFill>
                  <a:schemeClr val="bg1"/>
                </a:solidFill>
              </a:rPr>
              <a:t>email</a:t>
            </a:r>
            <a:r>
              <a:rPr lang="pt-BR" sz="3000" dirty="0">
                <a:solidFill>
                  <a:schemeClr val="bg1"/>
                </a:solidFill>
              </a:rPr>
              <a:t> </a:t>
            </a:r>
            <a:r>
              <a:rPr lang="pt-BR" sz="1500" dirty="0">
                <a:solidFill>
                  <a:schemeClr val="bg1"/>
                </a:solidFill>
              </a:rPr>
              <a:t>“Jonathan”</a:t>
            </a:r>
          </a:p>
          <a:p>
            <a:r>
              <a:rPr lang="pt-BR" sz="3000" dirty="0">
                <a:solidFill>
                  <a:schemeClr val="bg1"/>
                </a:solidFill>
              </a:rPr>
              <a:t>Seu </a:t>
            </a:r>
            <a:r>
              <a:rPr lang="pt-BR" sz="3000" dirty="0" err="1">
                <a:solidFill>
                  <a:schemeClr val="bg1"/>
                </a:solidFill>
              </a:rPr>
              <a:t>email</a:t>
            </a:r>
            <a:r>
              <a:rPr lang="pt-BR" sz="3000" dirty="0">
                <a:solidFill>
                  <a:schemeClr val="bg1"/>
                </a:solidFill>
              </a:rPr>
              <a:t> </a:t>
            </a:r>
            <a:r>
              <a:rPr lang="pt-BR" sz="1500" dirty="0">
                <a:solidFill>
                  <a:schemeClr val="bg1"/>
                </a:solidFill>
              </a:rPr>
              <a:t>“</a:t>
            </a:r>
            <a:r>
              <a:rPr lang="pt-BR" sz="1500" dirty="0" err="1">
                <a:solidFill>
                  <a:schemeClr val="bg1"/>
                </a:solidFill>
              </a:rPr>
              <a:t>Ruan</a:t>
            </a:r>
            <a:r>
              <a:rPr lang="pt-BR" sz="1500" dirty="0">
                <a:solidFill>
                  <a:schemeClr val="bg1"/>
                </a:solidFill>
              </a:rPr>
              <a:t>”</a:t>
            </a:r>
          </a:p>
          <a:p>
            <a:endParaRPr lang="pt-BR" sz="3000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F2881C2-16A2-48C9-A6FD-972CE471D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476" y="1991117"/>
            <a:ext cx="6251664" cy="287576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396C1B3-65E9-495F-985E-0BDDC3283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3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E88E22-AAC9-4B48-B3DA-48D239ED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228" y="2875519"/>
            <a:ext cx="4933355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/>
              <a:t>Finalizado</a:t>
            </a:r>
            <a:r>
              <a:rPr lang="en-US" sz="6000" dirty="0"/>
              <a:t>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F081029-00A7-4F72-9196-DC9FC0FF2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8575" y="756795"/>
            <a:ext cx="7937220" cy="4266255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2E621DD3-FE08-4AD3-BCCD-024B08655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89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AF37830-BE9F-4712-86B6-81BC99B0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60" y="973668"/>
            <a:ext cx="3727355" cy="1020232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000" dirty="0"/>
              <a:t>Conta no </a:t>
            </a:r>
            <a:r>
              <a:rPr lang="pt-BR" sz="5000" dirty="0" err="1"/>
              <a:t>Github</a:t>
            </a:r>
            <a:endParaRPr lang="pt-BR" sz="5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736E44-2D19-4620-B557-348DC654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52" y="2476500"/>
            <a:ext cx="3962487" cy="3898900"/>
          </a:xfrm>
        </p:spPr>
        <p:txBody>
          <a:bodyPr>
            <a:normAutofit/>
          </a:bodyPr>
          <a:lstStyle/>
          <a:p>
            <a:r>
              <a:rPr lang="pt-BR" sz="3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reinildo.pacheco@gmail.com</a:t>
            </a:r>
            <a:endParaRPr lang="pt-BR" sz="3000" dirty="0">
              <a:solidFill>
                <a:schemeClr val="bg1"/>
              </a:solidFill>
            </a:endParaRPr>
          </a:p>
          <a:p>
            <a:r>
              <a:rPr lang="pt-BR" sz="3000" dirty="0">
                <a:solidFill>
                  <a:schemeClr val="bg1"/>
                </a:solidFill>
              </a:rPr>
              <a:t>Seu </a:t>
            </a:r>
            <a:r>
              <a:rPr lang="pt-BR" sz="3000" dirty="0" err="1">
                <a:solidFill>
                  <a:schemeClr val="bg1"/>
                </a:solidFill>
              </a:rPr>
              <a:t>email</a:t>
            </a:r>
            <a:r>
              <a:rPr lang="pt-BR" sz="3000" dirty="0">
                <a:solidFill>
                  <a:schemeClr val="bg1"/>
                </a:solidFill>
              </a:rPr>
              <a:t> </a:t>
            </a:r>
            <a:r>
              <a:rPr lang="pt-BR" sz="1500" dirty="0">
                <a:solidFill>
                  <a:schemeClr val="bg1"/>
                </a:solidFill>
              </a:rPr>
              <a:t>“Jonathan”</a:t>
            </a:r>
          </a:p>
          <a:p>
            <a:r>
              <a:rPr lang="pt-BR" sz="3000" dirty="0">
                <a:solidFill>
                  <a:schemeClr val="bg1"/>
                </a:solidFill>
              </a:rPr>
              <a:t>Seu </a:t>
            </a:r>
            <a:r>
              <a:rPr lang="pt-BR" sz="3000" dirty="0" err="1">
                <a:solidFill>
                  <a:schemeClr val="bg1"/>
                </a:solidFill>
              </a:rPr>
              <a:t>email</a:t>
            </a:r>
            <a:r>
              <a:rPr lang="pt-BR" sz="3000" dirty="0">
                <a:solidFill>
                  <a:schemeClr val="bg1"/>
                </a:solidFill>
              </a:rPr>
              <a:t> </a:t>
            </a:r>
            <a:r>
              <a:rPr lang="pt-BR" sz="1500" dirty="0">
                <a:solidFill>
                  <a:schemeClr val="bg1"/>
                </a:solidFill>
              </a:rPr>
              <a:t>“</a:t>
            </a:r>
            <a:r>
              <a:rPr lang="pt-BR" sz="1500" dirty="0" err="1">
                <a:solidFill>
                  <a:schemeClr val="bg1"/>
                </a:solidFill>
              </a:rPr>
              <a:t>Ruan</a:t>
            </a:r>
            <a:r>
              <a:rPr lang="pt-BR" sz="1500" dirty="0">
                <a:solidFill>
                  <a:schemeClr val="bg1"/>
                </a:solidFill>
              </a:rPr>
              <a:t>”</a:t>
            </a:r>
          </a:p>
          <a:p>
            <a:endParaRPr lang="pt-BR" sz="3000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F2881C2-16A2-48C9-A6FD-972CE471D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476" y="1991117"/>
            <a:ext cx="6251664" cy="287576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396C1B3-65E9-495F-985E-0BDDC3283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06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2">
            <a:extLst>
              <a:ext uri="{FF2B5EF4-FFF2-40B4-BE49-F238E27FC236}">
                <a16:creationId xmlns:a16="http://schemas.microsoft.com/office/drawing/2014/main" id="{F5AC87AD-DBCB-4785-85EB-52357CC98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Oval 14">
            <a:extLst>
              <a:ext uri="{FF2B5EF4-FFF2-40B4-BE49-F238E27FC236}">
                <a16:creationId xmlns:a16="http://schemas.microsoft.com/office/drawing/2014/main" id="{F0B1E167-7C46-49B2-81B1-85553209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16">
            <a:extLst>
              <a:ext uri="{FF2B5EF4-FFF2-40B4-BE49-F238E27FC236}">
                <a16:creationId xmlns:a16="http://schemas.microsoft.com/office/drawing/2014/main" id="{E7D26D0E-8E73-4C52-A25A-FA4F892FD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BD18F43C-1686-41A2-B5B7-ACCA3D0D7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600719C4-94EF-484D-B445-651DB46C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D4F6EF1C-3A3C-4A43-8589-36603CB36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9E2C15-A7BB-4EF5-BA1E-9F8F25B08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975" y="4517136"/>
            <a:ext cx="10893095" cy="1174947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SERVIÇOS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008512-1E00-4E1D-AB73-6E6B23285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976" y="5692877"/>
            <a:ext cx="10893095" cy="535304"/>
          </a:xfrm>
        </p:spPr>
        <p:txBody>
          <a:bodyPr>
            <a:normAutofit/>
          </a:bodyPr>
          <a:lstStyle/>
          <a:p>
            <a:r>
              <a:rPr lang="pt-BR" dirty="0"/>
              <a:t>GOOGLE CLOUD: RJRTECNOLOGIC@GMAIL.COM</a:t>
            </a: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C93481BC-7012-48F5-8642-E151171C8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BBEC8A4-FD56-4B50-80C9-0E922C0CF7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35" b="32886"/>
          <a:stretch/>
        </p:blipFill>
        <p:spPr>
          <a:xfrm>
            <a:off x="1682149" y="1545489"/>
            <a:ext cx="8029452" cy="1489498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AF961A5-1DA2-4B3A-A1D0-7944BD7DB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60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93311-09FF-4645-8495-C9A1A45C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SERVIÇOS ARMAZENADOS EM NUVEM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5F555AE-A9A4-4459-B8E0-9C31438EC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937" y="2152357"/>
            <a:ext cx="11213001" cy="448759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9B0F277-7A8B-4796-A03B-E17F09CC2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36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54B5C-DF42-4345-9CC3-C64092E6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SERVIDOR DE ARQUIVOS: FTP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E8A737-66E0-4CBB-819C-F06445EB2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DC7A854-E781-468C-B95C-D5CEB98D5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26745" y="2574388"/>
            <a:ext cx="6950657" cy="40827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F0297E1-5F39-4042-9A76-F4AD9E323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98" y="2361327"/>
            <a:ext cx="4029267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CC2BE-946C-47F0-B726-E17081364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pt-BR" dirty="0"/>
              <a:t>Grupo: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FE153C-C47D-4334-BC17-C8F8A0D0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1600" dirty="0"/>
              <a:t> </a:t>
            </a:r>
            <a:r>
              <a:rPr lang="pt-BR" sz="2400" dirty="0">
                <a:latin typeface="+mj-lt"/>
                <a:cs typeface="Arial" panose="020B0604020202020204" pitchFamily="34" charset="0"/>
              </a:rPr>
              <a:t>Jonathan Barbosa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>
                <a:latin typeface="+mj-lt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+mj-lt"/>
                <a:cs typeface="Arial" panose="020B0604020202020204" pitchFamily="34" charset="0"/>
              </a:rPr>
              <a:t>Reinildo</a:t>
            </a:r>
            <a:r>
              <a:rPr lang="pt-BR" sz="2400" dirty="0">
                <a:latin typeface="+mj-lt"/>
                <a:cs typeface="Arial" panose="020B0604020202020204" pitchFamily="34" charset="0"/>
              </a:rPr>
              <a:t> Pacheco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>
                <a:latin typeface="+mj-lt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+mj-lt"/>
                <a:cs typeface="Arial" panose="020B0604020202020204" pitchFamily="34" charset="0"/>
              </a:rPr>
              <a:t>Ruan</a:t>
            </a:r>
            <a:r>
              <a:rPr lang="pt-BR" sz="2400" dirty="0">
                <a:latin typeface="+mj-lt"/>
                <a:cs typeface="Arial" panose="020B0604020202020204" pitchFamily="34" charset="0"/>
              </a:rPr>
              <a:t> Rogers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88208C7-62B3-4FD0-91D6-B7B26EE59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6" y="3148447"/>
            <a:ext cx="6158802" cy="2322171"/>
          </a:xfrm>
          <a:prstGeom prst="roundRect">
            <a:avLst>
              <a:gd name="adj" fmla="val 1858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</p:spTree>
    <p:extLst>
      <p:ext uri="{BB962C8B-B14F-4D97-AF65-F5344CB8AC3E}">
        <p14:creationId xmlns:p14="http://schemas.microsoft.com/office/powerpoint/2010/main" val="4110288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FED44-AAE5-4CAC-8F49-2E7E3AF8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4000" dirty="0"/>
              <a:t>Obrigado pela atenção de todos</a:t>
            </a:r>
            <a:r>
              <a:rPr lang="pt-BR" sz="6000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7F1C1-5F87-42CC-A795-8177C34FC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3429000"/>
            <a:ext cx="8825659" cy="3416300"/>
          </a:xfrm>
        </p:spPr>
        <p:txBody>
          <a:bodyPr>
            <a:normAutofit/>
          </a:bodyPr>
          <a:lstStyle/>
          <a:p>
            <a:r>
              <a:rPr lang="pt-BR" sz="3000" dirty="0"/>
              <a:t>Não pense nos momentos difíceis como o fim do mundo, e sim como mais um obstáculo a ser superado. Pois é dos momentos difíceis que se cresce.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782333-3439-463F-A64B-30C940313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6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90115D-83F5-47BC-A299-38962C47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Autofit/>
          </a:bodyPr>
          <a:lstStyle/>
          <a:p>
            <a:r>
              <a:rPr lang="pt-BR" sz="5000" dirty="0"/>
              <a:t>Empresa</a:t>
            </a:r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7F3F4FA1-7663-4BCA-9A9A-CA8FACB66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316" y="2365755"/>
            <a:ext cx="6251664" cy="27976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E44F4C3-2A00-425A-A34E-5C4183DE9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340" y="2100509"/>
            <a:ext cx="4124325" cy="274877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876397F-5E91-464E-938A-272CFAD4C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490314">
            <a:off x="6814997" y="2567960"/>
            <a:ext cx="4230646" cy="634597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2D974994-0D83-463C-919A-03296247DC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475646">
            <a:off x="7494240" y="3383148"/>
            <a:ext cx="3245096" cy="35114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6EE8E053-76C4-4C3C-AF19-8AA0D83EE1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9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1D014-B320-49C3-B4E6-1AF007BF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pPr algn="ctr"/>
            <a:r>
              <a:rPr lang="pt-BR" sz="6600"/>
              <a:t>ETAPAS </a:t>
            </a:r>
            <a:endParaRPr lang="pt-BR" sz="6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F4861E-4841-4DFB-ABC6-9D975AD9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pt-BR" sz="3000" dirty="0"/>
              <a:t>Site </a:t>
            </a:r>
            <a:r>
              <a:rPr lang="pt-BR" sz="2000" dirty="0"/>
              <a:t>“interface”</a:t>
            </a:r>
          </a:p>
          <a:p>
            <a:r>
              <a:rPr lang="pt-BR" sz="3000" dirty="0"/>
              <a:t>Power BI </a:t>
            </a:r>
            <a:r>
              <a:rPr lang="pt-BR" sz="2000" dirty="0"/>
              <a:t>“construções dos gráficos”</a:t>
            </a:r>
          </a:p>
          <a:p>
            <a:r>
              <a:rPr lang="pt-BR" sz="3000" dirty="0"/>
              <a:t>Analise de dados </a:t>
            </a:r>
            <a:r>
              <a:rPr lang="pt-BR" sz="2000" dirty="0"/>
              <a:t>“elaboração de perguntas”</a:t>
            </a:r>
          </a:p>
          <a:p>
            <a:r>
              <a:rPr lang="pt-BR" sz="3000" dirty="0"/>
              <a:t>Conta na Nuvem </a:t>
            </a:r>
            <a:r>
              <a:rPr lang="pt-BR" sz="2000" dirty="0"/>
              <a:t>“publicação”</a:t>
            </a:r>
          </a:p>
          <a:p>
            <a:r>
              <a:rPr lang="pt-BR" sz="3000" dirty="0"/>
              <a:t>Conta criada no GitHub </a:t>
            </a:r>
            <a:r>
              <a:rPr lang="pt-BR" sz="2000" dirty="0"/>
              <a:t>“informado”</a:t>
            </a:r>
          </a:p>
          <a:p>
            <a:r>
              <a:rPr lang="pt-BR" sz="3000" dirty="0"/>
              <a:t>Serviços em nuvem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57802B-00E8-4FA8-9156-F88887FA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5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65">
            <a:extLst>
              <a:ext uri="{FF2B5EF4-FFF2-40B4-BE49-F238E27FC236}">
                <a16:creationId xmlns:a16="http://schemas.microsoft.com/office/drawing/2014/main" id="{EF0B0C38-1259-4AEC-B522-265C67B7E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F920FA7-F746-4E88-8DF5-E0F327F87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Oval 67">
              <a:extLst>
                <a:ext uri="{FF2B5EF4-FFF2-40B4-BE49-F238E27FC236}">
                  <a16:creationId xmlns:a16="http://schemas.microsoft.com/office/drawing/2014/main" id="{9928A430-0B4B-469C-A5BF-259B1B882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14068A5-EB61-44D9-8AEE-2053AB6DC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A83CADC-6A30-4966-97A2-7890A1BAE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E8B22A6D-1F5E-4819-9D42-B2DB82B6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19A1B461-788F-4C1B-B9FD-002300488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AC87AD-DBCB-4785-85EB-52357CC98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0B1E167-7C46-49B2-81B1-85553209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7D26D0E-8E73-4C52-A25A-FA4F892FD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5">
            <a:extLst>
              <a:ext uri="{FF2B5EF4-FFF2-40B4-BE49-F238E27FC236}">
                <a16:creationId xmlns:a16="http://schemas.microsoft.com/office/drawing/2014/main" id="{BD18F43C-1686-41A2-B5B7-ACCA3D0D7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id="{600719C4-94EF-484D-B445-651DB46C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85" name="Freeform 5">
            <a:extLst>
              <a:ext uri="{FF2B5EF4-FFF2-40B4-BE49-F238E27FC236}">
                <a16:creationId xmlns:a16="http://schemas.microsoft.com/office/drawing/2014/main" id="{D4F6EF1C-3A3C-4A43-8589-36603CB36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6D7C18-3324-4275-913D-4C78DD1D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FAF61F-9F92-4D65-9F8A-85991FD7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76" y="5692877"/>
            <a:ext cx="10893095" cy="5353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https://rjrtecnologic.wixsite.com/site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22202796-41BD-48B1-BE2A-506E1179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386" y="1321078"/>
            <a:ext cx="3790876" cy="1429346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EB1DE6B-DFBF-4F0D-89A3-6018F938C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8" y="288203"/>
            <a:ext cx="6779200" cy="3768046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C93481BC-7012-48F5-8642-E151171C8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74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80F4C73-8A40-435B-AFB5-F5C3BDC0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D4069D-6BA0-4C9D-8EA6-8C476FC7D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0D1FC8-A019-4110-A93E-8C709AD78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47CEA9B-73E1-441D-8800-FA49BA991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72D5EB-F874-4157-885B-E3C42CDA8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352347-BE60-4DA4-A026-651AE5F7F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6F82C6E-5FB8-4065-8BCB-D9158DD5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F36403A-34F0-4F3D-A4BA-D1B1FA2F3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7CCD3DE1-6CA0-4EB1-A8E8-EFD50A1F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9983ACA-821D-49CF-9D1A-E8F00866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rmAutofit/>
          </a:bodyPr>
          <a:lstStyle/>
          <a:p>
            <a:r>
              <a:rPr lang="pt-BR" sz="5000" dirty="0"/>
              <a:t>Power BI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2D6D00-2548-4ECD-9FA4-D422A252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4050995-E74B-431E-A81E-F1FEBCF26042}"/>
              </a:ext>
            </a:extLst>
          </p:cNvPr>
          <p:cNvSpPr/>
          <p:nvPr/>
        </p:nvSpPr>
        <p:spPr>
          <a:xfrm>
            <a:off x="605860" y="2659557"/>
            <a:ext cx="4154003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dirty="0">
                <a:solidFill>
                  <a:schemeClr val="bg1"/>
                </a:solidFill>
              </a:rPr>
              <a:t>Tabela de uma empresa com informações </a:t>
            </a:r>
          </a:p>
          <a:p>
            <a:endParaRPr lang="pt-BR" dirty="0"/>
          </a:p>
          <a:p>
            <a:pPr algn="ctr"/>
            <a:r>
              <a:rPr lang="pt-BR" sz="2500" dirty="0">
                <a:solidFill>
                  <a:schemeClr val="bg1"/>
                </a:solidFill>
              </a:rPr>
              <a:t>“produtos, clientes, tempo, vendedores e vendas</a:t>
            </a:r>
            <a:r>
              <a:rPr lang="pt-BR" dirty="0"/>
              <a:t>”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431EA4B-517F-4EA8-8E0B-B6AE7531C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384" y="1419250"/>
            <a:ext cx="6687815" cy="503302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2B0AB4A-5987-435D-97F8-87F5D3A8E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4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89CCD82-87F9-4F4C-8B2E-C775F450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000" dirty="0"/>
              <a:t>Analise de dados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3A4D16-AFEA-4D22-B3CD-8C5BE3AA9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63" y="2914651"/>
            <a:ext cx="3533307" cy="389890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Qual a </a:t>
            </a:r>
            <a:r>
              <a:rPr lang="en-US" sz="3000" dirty="0" err="1">
                <a:solidFill>
                  <a:schemeClr val="bg1"/>
                </a:solidFill>
              </a:rPr>
              <a:t>cidade</a:t>
            </a:r>
            <a:r>
              <a:rPr lang="en-US" sz="3000" dirty="0">
                <a:solidFill>
                  <a:schemeClr val="bg1"/>
                </a:solidFill>
              </a:rPr>
              <a:t> e </a:t>
            </a:r>
            <a:r>
              <a:rPr lang="en-US" sz="3000" dirty="0" err="1">
                <a:solidFill>
                  <a:schemeClr val="bg1"/>
                </a:solidFill>
              </a:rPr>
              <a:t>estado</a:t>
            </a:r>
            <a:r>
              <a:rPr lang="en-US" sz="3000" dirty="0">
                <a:solidFill>
                  <a:schemeClr val="bg1"/>
                </a:solidFill>
              </a:rPr>
              <a:t> que </a:t>
            </a:r>
            <a:r>
              <a:rPr lang="en-US" sz="3000" dirty="0" err="1">
                <a:solidFill>
                  <a:schemeClr val="bg1"/>
                </a:solidFill>
              </a:rPr>
              <a:t>vende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mais</a:t>
            </a:r>
            <a:r>
              <a:rPr lang="en-US" sz="3000" dirty="0">
                <a:solidFill>
                  <a:schemeClr val="bg1"/>
                </a:solidFill>
              </a:rPr>
              <a:t> ?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foi usado coluna “cidade, uf e valor da venda”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A5F0E069-B696-4E32-98B7-F4945A1AA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882" y="1374112"/>
            <a:ext cx="6667929" cy="509056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DA7A6D0C-B8FB-40BC-85F8-361A33AAB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7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1C38A20-43E7-4684-8BBA-A1E4AF25A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000"/>
              <a:t>Analise de dados </a:t>
            </a:r>
            <a:endParaRPr lang="pt-BR" sz="5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062F42-09D4-4441-9678-86A962EC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2476500"/>
            <a:ext cx="3921240" cy="3898900"/>
          </a:xfrm>
        </p:spPr>
        <p:txBody>
          <a:bodyPr>
            <a:normAutofit/>
          </a:bodyPr>
          <a:lstStyle/>
          <a:p>
            <a:r>
              <a:rPr lang="pt-BR" sz="3000">
                <a:solidFill>
                  <a:schemeClr val="bg1"/>
                </a:solidFill>
              </a:rPr>
              <a:t>Qual o fabricante que vende mais ?</a:t>
            </a:r>
          </a:p>
          <a:p>
            <a:endParaRPr lang="pt-BR" sz="2200">
              <a:solidFill>
                <a:schemeClr val="bg1"/>
              </a:solidFill>
            </a:endParaRPr>
          </a:p>
          <a:p>
            <a:endParaRPr lang="pt-BR" sz="2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2000">
                <a:solidFill>
                  <a:schemeClr val="bg1"/>
                </a:solidFill>
              </a:rPr>
              <a:t>foi usado coluna "fabricante, tipo_produto, fabricante e valor_venda</a:t>
            </a:r>
            <a:r>
              <a:rPr lang="pt-BR" sz="2200">
                <a:solidFill>
                  <a:schemeClr val="bg1"/>
                </a:solidFill>
              </a:rPr>
              <a:t>"</a:t>
            </a:r>
            <a:endParaRPr lang="pt-BR" sz="2200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1B13C0-DC93-42D2-9ECF-30F1DA0B3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367" y="1342311"/>
            <a:ext cx="6251664" cy="424256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3033C0D9-0206-4F15-BB80-061A20B86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601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6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80F4C73-8A40-435B-AFB5-F5C3BDC0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D4069D-6BA0-4C9D-8EA6-8C476FC7D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0D1FC8-A019-4110-A93E-8C709AD78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47CEA9B-73E1-441D-8800-FA49BA991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72D5EB-F874-4157-885B-E3C42CDA8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352347-BE60-4DA4-A026-651AE5F7F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6F82C6E-5FB8-4065-8BCB-D9158DD5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F36403A-34F0-4F3D-A4BA-D1B1FA2F3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7CCD3DE1-6CA0-4EB1-A8E8-EFD50A1F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6E3334D-6C78-4006-8AD9-E26649BA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000" dirty="0"/>
              <a:t>Analise de dados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1CED59-E8D3-46FC-946B-58BABC150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59439"/>
            <a:ext cx="3133726" cy="3898900"/>
          </a:xfrm>
        </p:spPr>
        <p:txBody>
          <a:bodyPr>
            <a:noAutofit/>
          </a:bodyPr>
          <a:lstStyle/>
          <a:p>
            <a:r>
              <a:rPr lang="pt-BR" sz="2500" dirty="0">
                <a:solidFill>
                  <a:schemeClr val="bg1"/>
                </a:solidFill>
              </a:rPr>
              <a:t>Qual a cidade que vende mais independente do estado? </a:t>
            </a:r>
          </a:p>
          <a:p>
            <a:r>
              <a:rPr lang="pt-BR" sz="2500" dirty="0">
                <a:solidFill>
                  <a:schemeClr val="bg1"/>
                </a:solidFill>
              </a:rPr>
              <a:t>Nessas cidades qual o cliente que tem mais potencial de </a:t>
            </a:r>
            <a:r>
              <a:rPr lang="pt-BR" sz="3000" dirty="0">
                <a:solidFill>
                  <a:schemeClr val="bg1"/>
                </a:solidFill>
              </a:rPr>
              <a:t>compra ?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D9179475-4765-4662-9706-68C7BF08B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1" r="14574" b="1"/>
          <a:stretch/>
        </p:blipFill>
        <p:spPr>
          <a:xfrm>
            <a:off x="5034820" y="1007841"/>
            <a:ext cx="6251664" cy="52504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52D6D00-2548-4ECD-9FA4-D422A252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EE40CFA4-A75D-4C22-8C8D-42D51048D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3564" y="200898"/>
            <a:ext cx="1965801" cy="7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68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313</Words>
  <Application>Microsoft Office PowerPoint</Application>
  <PresentationFormat>Widescreen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Wingdings</vt:lpstr>
      <vt:lpstr>Wingdings 3</vt:lpstr>
      <vt:lpstr>Íon - Sala da Diretoria</vt:lpstr>
      <vt:lpstr>Avaliação 2º estagio</vt:lpstr>
      <vt:lpstr>Grupo:</vt:lpstr>
      <vt:lpstr>Empresa</vt:lpstr>
      <vt:lpstr>ETAPAS </vt:lpstr>
      <vt:lpstr>Site</vt:lpstr>
      <vt:lpstr>Power BI</vt:lpstr>
      <vt:lpstr>Analise de dados </vt:lpstr>
      <vt:lpstr>Analise de dados </vt:lpstr>
      <vt:lpstr>Analise de dados </vt:lpstr>
      <vt:lpstr>Analise de dados </vt:lpstr>
      <vt:lpstr>Analise de dados </vt:lpstr>
      <vt:lpstr>Analise de dados </vt:lpstr>
      <vt:lpstr>Conta na nuvem</vt:lpstr>
      <vt:lpstr>Conta no Github</vt:lpstr>
      <vt:lpstr>Finalizado </vt:lpstr>
      <vt:lpstr>Conta no Github</vt:lpstr>
      <vt:lpstr>SERVIÇOS </vt:lpstr>
      <vt:lpstr>SERVIÇOS ARMAZENADOS EM NUVEM</vt:lpstr>
      <vt:lpstr>SERVIDOR DE ARQUIVOS: FTP</vt:lpstr>
      <vt:lpstr>Obrigado pela atenção de todos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2º estagio</dc:title>
  <dc:creator>Ruan Rogers</dc:creator>
  <cp:lastModifiedBy>Ruan Rogers</cp:lastModifiedBy>
  <cp:revision>3</cp:revision>
  <dcterms:created xsi:type="dcterms:W3CDTF">2019-06-05T04:42:54Z</dcterms:created>
  <dcterms:modified xsi:type="dcterms:W3CDTF">2019-06-05T05:01:46Z</dcterms:modified>
</cp:coreProperties>
</file>