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6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1D6-8744-FE17-5C00-E77F48260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64453-022B-F1B8-9ECB-CA615602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94EF-57AE-942C-78D1-2DDC48B6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5362-91FE-2C05-6F8A-2F6A1872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2110-6604-3FF5-B394-27C19CB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8F0C-6EF0-6F77-A359-48A916B6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2F30E-E3CD-F31E-95A6-7EB16AF23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FD29-7E79-383F-AF05-0A96E8E4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489A-0403-6C70-5A4D-7D276AE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32CF-28B4-B1AD-2F7A-5E6E390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85B2C-396D-32D5-32C1-7E2CBB60A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3F85-581D-522A-80A0-2036231A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3D99-8E16-DE3C-6DE7-7FBA2C57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83BF-388E-1018-2B33-580E5749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5415A-7CF9-082A-FCAD-55D54DB1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4CB2-2D88-B213-00FE-E0AFF9D6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3B64-223B-1DD9-BCF2-C3D6B063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61D0-1A8A-0903-9EB2-3E962E69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6943-3A9A-B483-C77D-A34E04A4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CDB2-F107-C69A-E6FA-C3BECFD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A919-B92E-3BA6-3CCE-2FDA85F6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CAA5-46B8-B4EC-71CB-E8235DAD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EEC3-3824-F378-ECF6-C39093E3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484-35E8-2597-26FB-7C96B980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9905-D682-8BC6-D623-3151831E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CD8-7DE7-03B4-B8E0-C7B3D296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3795-FFAF-BD93-32D9-A614A3F8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DFD5-4797-6565-0476-A7309B9E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74EA1-02F1-5D7F-E282-1A264289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3FC3-8668-B404-6350-90B03F17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6D32-CD11-A359-EF56-2333C1FA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4580-03FF-78EA-CC2F-493A7290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6828-3734-B3D5-2DE2-CC19240F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4BA13-7225-526E-B5B7-4F692986F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321CD-F556-9B02-0EDC-7C21BEF56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EB66B-66F4-F179-B9D9-19BD2AC2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3055C-9100-9654-518B-188C1900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C60B0-B3E0-2390-F379-DF7F5C5A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0CA30-B248-B5C3-2079-0DA510A9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5BE0-28EB-B0A4-8592-6D49BECC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7B45F-7CB7-FC66-903B-2BEA8184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71A7-AD32-F22D-E8F7-370A35F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32D9E-D2A4-29C6-BAB9-712D2C4B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C014B-5058-A4FF-7FDE-2A2DB3E5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569E9-444E-00CC-9321-6A6D8A37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1ED77-AD29-3E26-D674-69801F3B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2CB2-3F9E-9DF7-58BF-C02D7F7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7A76-A85A-CBED-04FA-E31EBA75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2DCE1-9266-88E3-E712-21B64A272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C68B-A2C5-9585-4E45-064D32F3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90288-A61D-4090-48E6-E8B5E045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049F-0137-D88B-8E87-A305752E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8A51-D553-E620-F6EE-3BC74C9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D8BF8-FC51-AB79-6F2C-F7FAB6270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DEB06-6FD3-DC21-2B37-33AD1691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F99A-F5C3-B320-8243-56A29E8A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F446-0E3E-8AF7-D7BD-BEA370A7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10385-ADF5-2E5E-115E-0A4908F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A2A81-D835-CE5F-6695-6768EB21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9BE59-94BF-0730-50C0-2B605640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BC04-5A5B-3B0D-95D3-C581860BB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414FE-5C86-487B-8AEE-801ECEC001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F9F0-1812-A647-F448-289261F66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7623-7E96-8C44-91F1-AD5DB39BE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5A420-1201-43E6-A75A-1291AEBC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2D80-692F-0917-5B8F-E0BC4735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199"/>
            <a:ext cx="8401050" cy="946517"/>
          </a:xfrm>
        </p:spPr>
        <p:txBody>
          <a:bodyPr>
            <a:normAutofit/>
          </a:bodyPr>
          <a:lstStyle/>
          <a:p>
            <a:pPr algn="r"/>
            <a:r>
              <a:rPr lang="zh-TW" altLang="en-US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Nova" panose="020F0502020204030204" pitchFamily="34" charset="0"/>
              </a:rPr>
              <a:t>華人健康網 </a:t>
            </a:r>
            <a:r>
              <a:rPr lang="en-US" altLang="zh-TW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Nova" panose="020F0502020204030204" pitchFamily="34" charset="0"/>
              </a:rPr>
              <a:t>/ </a:t>
            </a:r>
            <a:r>
              <a:rPr lang="zh-TW" altLang="en-US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Nova" panose="020F0502020204030204" pitchFamily="34" charset="0"/>
              </a:rPr>
              <a:t>特別報導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8A65-2041-1D5A-C8C3-A63CD99E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13" y="1196542"/>
            <a:ext cx="10314111" cy="1655762"/>
          </a:xfrm>
        </p:spPr>
        <p:txBody>
          <a:bodyPr>
            <a:normAutofit/>
          </a:bodyPr>
          <a:lstStyle/>
          <a:p>
            <a:r>
              <a:rPr lang="zh-TW" altLang="en-US" sz="72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挑選滴雞精的秘訣</a:t>
            </a:r>
            <a:endParaRPr lang="en-US" altLang="zh-TW" sz="7200" b="1" i="0" dirty="0">
              <a:solidFill>
                <a:srgbClr val="CCCC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近年來食安問題連環爆，如何挑選安心無負擔的優質滴雞精？</a:t>
            </a:r>
            <a:endParaRPr lang="en-US" altLang="zh-TW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F3930-2209-02CA-F186-52FC5644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41" y="3046046"/>
            <a:ext cx="1838095" cy="18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B7441-2A5F-3FB6-AE54-E9E4D37D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95" y="3046046"/>
            <a:ext cx="1838095" cy="1847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EBE1D-B57B-421E-3F9E-C2DD0C6D7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113" y="3055570"/>
            <a:ext cx="1838095" cy="18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082FA6-8A6E-0A55-4083-B15AF9697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0843" y="3055570"/>
            <a:ext cx="1857143" cy="1885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C530AD-64AB-6547-B8BF-C4F78392ED21}"/>
              </a:ext>
            </a:extLst>
          </p:cNvPr>
          <p:cNvSpPr txBox="1"/>
          <p:nvPr/>
        </p:nvSpPr>
        <p:spPr>
          <a:xfrm>
            <a:off x="1725001" y="5144550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成分天然 </a:t>
            </a:r>
            <a:endParaRPr lang="en-US" altLang="ja-JP" sz="2400" b="1" i="0" dirty="0">
              <a:solidFill>
                <a:srgbClr val="CCCC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24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零添加</a:t>
            </a:r>
            <a:endParaRPr lang="en-US" sz="2400" b="1" dirty="0">
              <a:solidFill>
                <a:srgbClr val="CC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252B8-9456-EFAF-1607-316084543096}"/>
              </a:ext>
            </a:extLst>
          </p:cNvPr>
          <p:cNvSpPr txBox="1"/>
          <p:nvPr/>
        </p:nvSpPr>
        <p:spPr>
          <a:xfrm>
            <a:off x="4271876" y="5144550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雞隻首選 </a:t>
            </a:r>
            <a:endParaRPr lang="en-US" altLang="zh-TW" sz="2400" b="1" i="0" dirty="0">
              <a:solidFill>
                <a:srgbClr val="CCCC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24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是公雞</a:t>
            </a:r>
            <a:endParaRPr lang="en-US" sz="2400" b="1" dirty="0">
              <a:solidFill>
                <a:srgbClr val="CC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EDE85-4487-F6E1-B059-7BF2254DF50A}"/>
              </a:ext>
            </a:extLst>
          </p:cNvPr>
          <p:cNvSpPr txBox="1"/>
          <p:nvPr/>
        </p:nvSpPr>
        <p:spPr>
          <a:xfrm>
            <a:off x="6915794" y="5144549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產銷履歷 </a:t>
            </a:r>
            <a:endParaRPr lang="en-US" altLang="zh-TW" sz="2400" b="1" i="0" dirty="0">
              <a:solidFill>
                <a:srgbClr val="CCCC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2400" b="1" i="0" dirty="0">
                <a:solidFill>
                  <a:srgbClr val="CCCC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查得到</a:t>
            </a:r>
            <a:endParaRPr lang="en-US" sz="2400" b="1" dirty="0">
              <a:solidFill>
                <a:srgbClr val="CC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CFB12-8CAD-6C69-DA89-683B339B65E7}"/>
              </a:ext>
            </a:extLst>
          </p:cNvPr>
          <p:cNvSpPr txBox="1"/>
          <p:nvPr/>
        </p:nvSpPr>
        <p:spPr>
          <a:xfrm>
            <a:off x="9423577" y="5144550"/>
            <a:ext cx="149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i="0" dirty="0">
                <a:solidFill>
                  <a:srgbClr val="CCCC00"/>
                </a:solidFill>
                <a:effectLst/>
                <a:latin typeface="Segoe UI Historic" panose="020B0502040204020203" pitchFamily="34" charset="0"/>
              </a:rPr>
              <a:t>製成嚴謹 </a:t>
            </a:r>
            <a:endParaRPr lang="en-US" altLang="zh-TW" sz="2400" b="1" i="0" dirty="0">
              <a:solidFill>
                <a:srgbClr val="CCCC00"/>
              </a:solidFill>
              <a:effectLst/>
              <a:latin typeface="Segoe UI Historic" panose="020B0502040204020203" pitchFamily="34" charset="0"/>
            </a:endParaRPr>
          </a:p>
          <a:p>
            <a:pPr algn="ctr"/>
            <a:r>
              <a:rPr lang="zh-TW" altLang="en-US" sz="2400" b="1" i="0" dirty="0">
                <a:solidFill>
                  <a:srgbClr val="CCCC00"/>
                </a:solidFill>
                <a:effectLst/>
                <a:latin typeface="Segoe UI Historic" panose="020B0502040204020203" pitchFamily="34" charset="0"/>
              </a:rPr>
              <a:t>零生菌</a:t>
            </a:r>
            <a:endParaRPr lang="en-US" sz="2400" b="1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6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Nova</vt:lpstr>
      <vt:lpstr>Segoe UI Historic</vt:lpstr>
      <vt:lpstr>Office Theme</vt:lpstr>
      <vt:lpstr>華人健康網 / 特別報導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華人健康網 / 特別報導</dc:title>
  <dc:creator>Elma Semrad</dc:creator>
  <cp:lastModifiedBy>C2</cp:lastModifiedBy>
  <cp:revision>1</cp:revision>
  <dcterms:created xsi:type="dcterms:W3CDTF">2024-03-25T12:53:31Z</dcterms:created>
  <dcterms:modified xsi:type="dcterms:W3CDTF">2024-04-23T06:25:40Z</dcterms:modified>
</cp:coreProperties>
</file>