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AA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6C8854-5846-4E86-B40B-3922CD1C14C6}" v="2" dt="2024-05-27T22:34:40.9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>
        <p:scale>
          <a:sx n="75" d="100"/>
          <a:sy n="75" d="100"/>
        </p:scale>
        <p:origin x="540" y="-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an Virginio" userId="bbbcd6cf5880efa7" providerId="LiveId" clId="{286C8854-5846-4E86-B40B-3922CD1C14C6}"/>
    <pc:docChg chg="undo custSel modSld">
      <pc:chgData name="Ruan Virginio" userId="bbbcd6cf5880efa7" providerId="LiveId" clId="{286C8854-5846-4E86-B40B-3922CD1C14C6}" dt="2024-05-27T22:36:00.626" v="69" actId="1038"/>
      <pc:docMkLst>
        <pc:docMk/>
      </pc:docMkLst>
      <pc:sldChg chg="addSp modSp mod">
        <pc:chgData name="Ruan Virginio" userId="bbbcd6cf5880efa7" providerId="LiveId" clId="{286C8854-5846-4E86-B40B-3922CD1C14C6}" dt="2024-05-27T22:36:00.626" v="69" actId="1038"/>
        <pc:sldMkLst>
          <pc:docMk/>
          <pc:sldMk cId="2383431779" sldId="257"/>
        </pc:sldMkLst>
        <pc:spChg chg="mod">
          <ac:chgData name="Ruan Virginio" userId="bbbcd6cf5880efa7" providerId="LiveId" clId="{286C8854-5846-4E86-B40B-3922CD1C14C6}" dt="2024-05-27T22:33:15.391" v="5"/>
          <ac:spMkLst>
            <pc:docMk/>
            <pc:sldMk cId="2383431779" sldId="257"/>
            <ac:spMk id="7" creationId="{F9AA78E2-C643-41D9-1464-1407A5E3945C}"/>
          </ac:spMkLst>
        </pc:spChg>
        <pc:spChg chg="add mod">
          <ac:chgData name="Ruan Virginio" userId="bbbcd6cf5880efa7" providerId="LiveId" clId="{286C8854-5846-4E86-B40B-3922CD1C14C6}" dt="2024-05-27T22:34:58.038" v="29" actId="20577"/>
          <ac:spMkLst>
            <pc:docMk/>
            <pc:sldMk cId="2383431779" sldId="257"/>
            <ac:spMk id="37" creationId="{6FC19CAC-4EA0-AE3D-8F14-81FA4C3CC682}"/>
          </ac:spMkLst>
        </pc:spChg>
        <pc:spChg chg="mod">
          <ac:chgData name="Ruan Virginio" userId="bbbcd6cf5880efa7" providerId="LiveId" clId="{286C8854-5846-4E86-B40B-3922CD1C14C6}" dt="2024-05-27T22:07:26.205" v="1" actId="207"/>
          <ac:spMkLst>
            <pc:docMk/>
            <pc:sldMk cId="2383431779" sldId="257"/>
            <ac:spMk id="152" creationId="{613321F9-3828-231C-71DE-DB2A28657900}"/>
          </ac:spMkLst>
        </pc:spChg>
        <pc:spChg chg="mod">
          <ac:chgData name="Ruan Virginio" userId="bbbcd6cf5880efa7" providerId="LiveId" clId="{286C8854-5846-4E86-B40B-3922CD1C14C6}" dt="2024-05-27T22:36:00.626" v="69" actId="1038"/>
          <ac:spMkLst>
            <pc:docMk/>
            <pc:sldMk cId="2383431779" sldId="257"/>
            <ac:spMk id="183" creationId="{381C5144-BB43-4980-B30D-27B40330173F}"/>
          </ac:spMkLst>
        </pc:spChg>
        <pc:grpChg chg="add mod">
          <ac:chgData name="Ruan Virginio" userId="bbbcd6cf5880efa7" providerId="LiveId" clId="{286C8854-5846-4E86-B40B-3922CD1C14C6}" dt="2024-05-27T22:33:19.560" v="6" actId="1076"/>
          <ac:grpSpMkLst>
            <pc:docMk/>
            <pc:sldMk cId="2383431779" sldId="257"/>
            <ac:grpSpMk id="6" creationId="{FE74F942-7A83-2565-FB04-9BC9A4B31E20}"/>
          </ac:grpSpMkLst>
        </pc:grpChg>
        <pc:grpChg chg="mod">
          <ac:chgData name="Ruan Virginio" userId="bbbcd6cf5880efa7" providerId="LiveId" clId="{286C8854-5846-4E86-B40B-3922CD1C14C6}" dt="2024-05-27T22:36:00.626" v="69" actId="1038"/>
          <ac:grpSpMkLst>
            <pc:docMk/>
            <pc:sldMk cId="2383431779" sldId="257"/>
            <ac:grpSpMk id="17" creationId="{592AD8D1-04AA-4124-B5C2-3D5970881BE5}"/>
          </ac:grpSpMkLst>
        </pc:grpChg>
        <pc:cxnChg chg="add mod">
          <ac:chgData name="Ruan Virginio" userId="bbbcd6cf5880efa7" providerId="LiveId" clId="{286C8854-5846-4E86-B40B-3922CD1C14C6}" dt="2024-05-27T22:33:01.412" v="4" actId="14100"/>
          <ac:cxnSpMkLst>
            <pc:docMk/>
            <pc:sldMk cId="2383431779" sldId="257"/>
            <ac:cxnSpMk id="4" creationId="{179D8C50-8CA5-771B-BF94-1AD9E71F79E7}"/>
          </ac:cxnSpMkLst>
        </pc:cxnChg>
        <pc:cxnChg chg="mod">
          <ac:chgData name="Ruan Virginio" userId="bbbcd6cf5880efa7" providerId="LiveId" clId="{286C8854-5846-4E86-B40B-3922CD1C14C6}" dt="2024-05-27T22:33:15.391" v="5"/>
          <ac:cxnSpMkLst>
            <pc:docMk/>
            <pc:sldMk cId="2383431779" sldId="257"/>
            <ac:cxnSpMk id="8" creationId="{713801FB-C83B-2E9F-883E-B5D04656F27A}"/>
          </ac:cxnSpMkLst>
        </pc:cxnChg>
        <pc:cxnChg chg="mod">
          <ac:chgData name="Ruan Virginio" userId="bbbcd6cf5880efa7" providerId="LiveId" clId="{286C8854-5846-4E86-B40B-3922CD1C14C6}" dt="2024-05-27T22:33:15.391" v="5"/>
          <ac:cxnSpMkLst>
            <pc:docMk/>
            <pc:sldMk cId="2383431779" sldId="257"/>
            <ac:cxnSpMk id="9" creationId="{05FEFDE0-2329-8805-1BC1-6C847DE0A9BF}"/>
          </ac:cxnSpMkLst>
        </pc:cxnChg>
        <pc:cxnChg chg="mod">
          <ac:chgData name="Ruan Virginio" userId="bbbcd6cf5880efa7" providerId="LiveId" clId="{286C8854-5846-4E86-B40B-3922CD1C14C6}" dt="2024-05-27T22:33:15.391" v="5"/>
          <ac:cxnSpMkLst>
            <pc:docMk/>
            <pc:sldMk cId="2383431779" sldId="257"/>
            <ac:cxnSpMk id="10" creationId="{93ACE67D-E63E-0121-B8FF-8FFC2C6F1AE2}"/>
          </ac:cxnSpMkLst>
        </pc:cxnChg>
        <pc:cxnChg chg="mod">
          <ac:chgData name="Ruan Virginio" userId="bbbcd6cf5880efa7" providerId="LiveId" clId="{286C8854-5846-4E86-B40B-3922CD1C14C6}" dt="2024-05-27T22:33:15.391" v="5"/>
          <ac:cxnSpMkLst>
            <pc:docMk/>
            <pc:sldMk cId="2383431779" sldId="257"/>
            <ac:cxnSpMk id="11" creationId="{A2D115DA-5089-E6B3-DC97-E36AB9436D71}"/>
          </ac:cxnSpMkLst>
        </pc:cxnChg>
        <pc:cxnChg chg="mod">
          <ac:chgData name="Ruan Virginio" userId="bbbcd6cf5880efa7" providerId="LiveId" clId="{286C8854-5846-4E86-B40B-3922CD1C14C6}" dt="2024-05-27T22:33:15.391" v="5"/>
          <ac:cxnSpMkLst>
            <pc:docMk/>
            <pc:sldMk cId="2383431779" sldId="257"/>
            <ac:cxnSpMk id="22" creationId="{43581C41-A04E-ECAC-71C3-E9287113429C}"/>
          </ac:cxnSpMkLst>
        </pc:cxnChg>
        <pc:cxnChg chg="mod">
          <ac:chgData name="Ruan Virginio" userId="bbbcd6cf5880efa7" providerId="LiveId" clId="{286C8854-5846-4E86-B40B-3922CD1C14C6}" dt="2024-05-27T22:33:15.391" v="5"/>
          <ac:cxnSpMkLst>
            <pc:docMk/>
            <pc:sldMk cId="2383431779" sldId="257"/>
            <ac:cxnSpMk id="23" creationId="{115D467E-C071-303C-FBDC-773AF6866188}"/>
          </ac:cxnSpMkLst>
        </pc:cxnChg>
        <pc:cxnChg chg="mod">
          <ac:chgData name="Ruan Virginio" userId="bbbcd6cf5880efa7" providerId="LiveId" clId="{286C8854-5846-4E86-B40B-3922CD1C14C6}" dt="2024-05-27T22:33:15.391" v="5"/>
          <ac:cxnSpMkLst>
            <pc:docMk/>
            <pc:sldMk cId="2383431779" sldId="257"/>
            <ac:cxnSpMk id="24" creationId="{03CA9A46-C023-EF76-EEA2-B41C7E8DCA5B}"/>
          </ac:cxnSpMkLst>
        </pc:cxnChg>
        <pc:cxnChg chg="mod">
          <ac:chgData name="Ruan Virginio" userId="bbbcd6cf5880efa7" providerId="LiveId" clId="{286C8854-5846-4E86-B40B-3922CD1C14C6}" dt="2024-05-27T22:33:15.391" v="5"/>
          <ac:cxnSpMkLst>
            <pc:docMk/>
            <pc:sldMk cId="2383431779" sldId="257"/>
            <ac:cxnSpMk id="25" creationId="{0588552C-9528-6CDC-D003-5CD4C0650EBC}"/>
          </ac:cxnSpMkLst>
        </pc:cxnChg>
        <pc:cxnChg chg="mod">
          <ac:chgData name="Ruan Virginio" userId="bbbcd6cf5880efa7" providerId="LiveId" clId="{286C8854-5846-4E86-B40B-3922CD1C14C6}" dt="2024-05-27T22:33:15.391" v="5"/>
          <ac:cxnSpMkLst>
            <pc:docMk/>
            <pc:sldMk cId="2383431779" sldId="257"/>
            <ac:cxnSpMk id="26" creationId="{E5C39083-087A-9548-C4D1-69FF07BD1011}"/>
          </ac:cxnSpMkLst>
        </pc:cxnChg>
        <pc:cxnChg chg="mod">
          <ac:chgData name="Ruan Virginio" userId="bbbcd6cf5880efa7" providerId="LiveId" clId="{286C8854-5846-4E86-B40B-3922CD1C14C6}" dt="2024-05-27T22:33:15.391" v="5"/>
          <ac:cxnSpMkLst>
            <pc:docMk/>
            <pc:sldMk cId="2383431779" sldId="257"/>
            <ac:cxnSpMk id="33" creationId="{F9210589-349D-11CE-B22C-8A9D6BE46AE1}"/>
          </ac:cxnSpMkLst>
        </pc:cxnChg>
        <pc:cxnChg chg="mod">
          <ac:chgData name="Ruan Virginio" userId="bbbcd6cf5880efa7" providerId="LiveId" clId="{286C8854-5846-4E86-B40B-3922CD1C14C6}" dt="2024-05-27T22:35:45.129" v="67" actId="14100"/>
          <ac:cxnSpMkLst>
            <pc:docMk/>
            <pc:sldMk cId="2383431779" sldId="257"/>
            <ac:cxnSpMk id="35" creationId="{3E961854-E63E-0F02-DF1A-9434C43C0EAE}"/>
          </ac:cxnSpMkLst>
        </pc:cxnChg>
        <pc:cxnChg chg="add mod">
          <ac:chgData name="Ruan Virginio" userId="bbbcd6cf5880efa7" providerId="LiveId" clId="{286C8854-5846-4E86-B40B-3922CD1C14C6}" dt="2024-05-27T22:35:06.021" v="30" actId="14100"/>
          <ac:cxnSpMkLst>
            <pc:docMk/>
            <pc:sldMk cId="2383431779" sldId="257"/>
            <ac:cxnSpMk id="39" creationId="{CF2FF24D-9C63-6FF6-058E-58D43601C0C8}"/>
          </ac:cxnSpMkLst>
        </pc:cxnChg>
        <pc:cxnChg chg="mod">
          <ac:chgData name="Ruan Virginio" userId="bbbcd6cf5880efa7" providerId="LiveId" clId="{286C8854-5846-4E86-B40B-3922CD1C14C6}" dt="2024-05-27T22:36:00.626" v="69" actId="1038"/>
          <ac:cxnSpMkLst>
            <pc:docMk/>
            <pc:sldMk cId="2383431779" sldId="257"/>
            <ac:cxnSpMk id="175" creationId="{BCF834B4-8DD9-1B9B-BEE9-CE0F65F9F15E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A8145-A90E-4F1F-88B5-510147EFDA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189D56-B5EF-43E6-B413-7C3FBCCF04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AFFB0-161F-4BEE-A57A-6572E05EF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20CE3-2267-45C8-8E19-C223B2863780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396D0-7DE3-4E1F-AD94-7F948AAB3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F23D8-3235-4B98-B599-9661E2692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0563B-D1EF-40DB-BA81-16301180A0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474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C9B85-CD2F-412C-B006-18405F087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E97E10-4F23-427D-B54D-67A7C43F91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E24DB-3420-4A26-9864-59C5DC648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20CE3-2267-45C8-8E19-C223B2863780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D69734-C32B-4601-A5CA-ECB5ADEBB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81DE9-DE6E-4814-B61F-A7E3AC114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0563B-D1EF-40DB-BA81-16301180A0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02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BA6454-B52B-4D25-8F6E-62FD639427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771E80-64D3-4150-98B6-A594497F88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0AB6F-3688-4E5D-B8A9-FD18DD032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20CE3-2267-45C8-8E19-C223B2863780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588F1E-2533-4AFD-8965-A5CE727F0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7C2965-6EE2-4EA8-8AD7-45D442B16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0563B-D1EF-40DB-BA81-16301180A0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902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A9BE4-C90F-4416-BBDA-CE0410FFD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E451C-C640-4406-8188-6CB699905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AF9C7-43BA-47F1-A683-594144158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20CE3-2267-45C8-8E19-C223B2863780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C522F1-C38D-4A3A-9F8E-B71A6E5B3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85CF7F-7F31-4A86-8455-C70A4AA57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0563B-D1EF-40DB-BA81-16301180A0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126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007B3-7AEC-42E3-B211-4B3375B22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FA0BCB-8C0E-48CE-8D17-F4DBFDE7AD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9C5342-74AD-4136-BEE3-A23C473AC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20CE3-2267-45C8-8E19-C223B2863780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3E7C0-C220-483A-9593-39D78DFFA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B1CB9-5F02-465D-ABE6-1DC06199A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0563B-D1EF-40DB-BA81-16301180A0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320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7A287-605B-4940-AB2C-6F6E88CF5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2F58B-6E38-4A52-B3B0-21AB9C29AE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3E082-DD9C-43EE-9D5E-6898C2C750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F964E-4750-43E8-ABB1-1A63588FF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20CE3-2267-45C8-8E19-C223B2863780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A75CAA-CAE3-4B4F-B95C-4A6917D78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B29659-8A2C-4AC5-A2F1-63DC5625A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0563B-D1EF-40DB-BA81-16301180A0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617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BB318-CD49-4147-A29C-DDFD23D85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74244F-94B6-4036-90DC-C61FE586AF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44CE75-5D77-4CA2-AD09-E53FE9B092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B6A07C-D86B-4A73-994B-E1441F0624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3CDF13-0FCD-4EB8-AE48-DC1D25A7E1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D606D8-E766-4630-BD7A-F16E72D81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20CE3-2267-45C8-8E19-C223B2863780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DC1A23-BEE4-4AB1-A7E0-CA4BDA066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ED3062-FAB7-445F-9BC4-1575C7CAA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0563B-D1EF-40DB-BA81-16301180A0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861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73CD2-E063-442D-94FE-C6DFA0D3E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2E3AAD-53EF-444F-B685-CAD70B792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20CE3-2267-45C8-8E19-C223B2863780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8340EF-F447-4EFF-9490-BD0723CFB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44533C-C909-4712-8620-9A75E22E3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0563B-D1EF-40DB-BA81-16301180A0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129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437C55-0497-48CF-A08C-8599586DF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20CE3-2267-45C8-8E19-C223B2863780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FC05C0-AD16-4206-8BD7-2464033BD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9A95CB-9095-400D-95C1-76C622681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0563B-D1EF-40DB-BA81-16301180A0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554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690D4-3E69-4F25-90C6-F4E7C8EDC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8F73C-9942-41D4-B57B-E96E0B69C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1834A4-0E0C-4936-80DA-A53F2A37CD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AAE467-A0B4-4D50-A435-174E4A9AE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20CE3-2267-45C8-8E19-C223B2863780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03A952-E89E-4997-AB62-14EAF3F62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56535F-3E46-44FC-BD5F-F8A79867B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0563B-D1EF-40DB-BA81-16301180A0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885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6EEC2-C609-487B-8A17-A3C6E9020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7CC84E-D8B1-4FF0-932D-D0CD2C9725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E16296-F2B8-4425-B0C0-A9DD7BCEE9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F57208-8C96-42F7-91C4-9B0D586EE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20CE3-2267-45C8-8E19-C223B2863780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92E015-3DFE-4A77-A79D-FC632289C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5D0BA1-8652-4369-B9DD-A52483201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0563B-D1EF-40DB-BA81-16301180A0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497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5EF3CE-31F9-4F9C-A1E7-9E4931DD8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966047-B9FC-4743-8407-D2BA71228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8FC626-20D7-4EA3-AD20-DB19950EE7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20CE3-2267-45C8-8E19-C223B2863780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1128A-F8B8-43E0-9CC2-4BB0442564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78501-EB19-47FC-9DD2-61F0BD0DA8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0563B-D1EF-40DB-BA81-16301180A0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317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53A40CF7-19C1-42AA-8A8F-E4B7A147E844}"/>
              </a:ext>
            </a:extLst>
          </p:cNvPr>
          <p:cNvCxnSpPr>
            <a:cxnSpLocks/>
            <a:stCxn id="161" idx="3"/>
          </p:cNvCxnSpPr>
          <p:nvPr/>
        </p:nvCxnSpPr>
        <p:spPr>
          <a:xfrm>
            <a:off x="8935408" y="3518521"/>
            <a:ext cx="672295" cy="719979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96B282A8-58FF-46A5-9C31-4380E7508487}"/>
              </a:ext>
            </a:extLst>
          </p:cNvPr>
          <p:cNvCxnSpPr>
            <a:cxnSpLocks/>
            <a:stCxn id="161" idx="3"/>
          </p:cNvCxnSpPr>
          <p:nvPr/>
        </p:nvCxnSpPr>
        <p:spPr>
          <a:xfrm flipV="1">
            <a:off x="8935408" y="2781062"/>
            <a:ext cx="511092" cy="737459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82650483-8ABE-42AF-ABF4-FC68A71E4D85}"/>
              </a:ext>
            </a:extLst>
          </p:cNvPr>
          <p:cNvCxnSpPr>
            <a:cxnSpLocks/>
            <a:stCxn id="161" idx="3"/>
          </p:cNvCxnSpPr>
          <p:nvPr/>
        </p:nvCxnSpPr>
        <p:spPr>
          <a:xfrm flipV="1">
            <a:off x="8935408" y="3502377"/>
            <a:ext cx="534734" cy="16144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2931CC7D-BF4A-4FB7-8008-BFB1B5F31D97}"/>
              </a:ext>
            </a:extLst>
          </p:cNvPr>
          <p:cNvCxnSpPr>
            <a:cxnSpLocks/>
          </p:cNvCxnSpPr>
          <p:nvPr/>
        </p:nvCxnSpPr>
        <p:spPr>
          <a:xfrm>
            <a:off x="4157456" y="3502377"/>
            <a:ext cx="433031" cy="1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C0368352-FD61-4E33-9253-911F4DDF9903}"/>
              </a:ext>
            </a:extLst>
          </p:cNvPr>
          <p:cNvGrpSpPr/>
          <p:nvPr/>
        </p:nvGrpSpPr>
        <p:grpSpPr>
          <a:xfrm>
            <a:off x="9781621" y="4228052"/>
            <a:ext cx="496426" cy="894806"/>
            <a:chOff x="9563100" y="1789892"/>
            <a:chExt cx="1681954" cy="2482249"/>
          </a:xfrm>
        </p:grpSpPr>
        <p:sp>
          <p:nvSpPr>
            <p:cNvPr id="116" name="Rectangle: Rounded Corners 115">
              <a:extLst>
                <a:ext uri="{FF2B5EF4-FFF2-40B4-BE49-F238E27FC236}">
                  <a16:creationId xmlns:a16="http://schemas.microsoft.com/office/drawing/2014/main" id="{7807E759-5217-4D3D-9B62-954B39578134}"/>
                </a:ext>
              </a:extLst>
            </p:cNvPr>
            <p:cNvSpPr/>
            <p:nvPr/>
          </p:nvSpPr>
          <p:spPr>
            <a:xfrm>
              <a:off x="9563100" y="1789892"/>
              <a:ext cx="1681954" cy="2482249"/>
            </a:xfrm>
            <a:prstGeom prst="roundRect">
              <a:avLst>
                <a:gd name="adj" fmla="val 11004"/>
              </a:avLst>
            </a:prstGeom>
            <a:solidFill>
              <a:schemeClr val="accent2">
                <a:lumMod val="7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8D96C8D4-8F32-49E7-83B0-7702DF1C0D70}"/>
                </a:ext>
              </a:extLst>
            </p:cNvPr>
            <p:cNvSpPr/>
            <p:nvPr/>
          </p:nvSpPr>
          <p:spPr>
            <a:xfrm>
              <a:off x="9654613" y="1902159"/>
              <a:ext cx="1498927" cy="2142791"/>
            </a:xfrm>
            <a:prstGeom prst="roundRect">
              <a:avLst>
                <a:gd name="adj" fmla="val 11004"/>
              </a:avLst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: Rounded Corners 117">
              <a:extLst>
                <a:ext uri="{FF2B5EF4-FFF2-40B4-BE49-F238E27FC236}">
                  <a16:creationId xmlns:a16="http://schemas.microsoft.com/office/drawing/2014/main" id="{C79E6F70-9465-4936-949C-A7EEA0B6778F}"/>
                </a:ext>
              </a:extLst>
            </p:cNvPr>
            <p:cNvSpPr/>
            <p:nvPr/>
          </p:nvSpPr>
          <p:spPr>
            <a:xfrm>
              <a:off x="10276681" y="4100188"/>
              <a:ext cx="248444" cy="114057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E2BA73FA-70EA-475E-B2EE-B69A3EFF0249}"/>
                </a:ext>
              </a:extLst>
            </p:cNvPr>
            <p:cNvSpPr/>
            <p:nvPr/>
          </p:nvSpPr>
          <p:spPr>
            <a:xfrm>
              <a:off x="10360027" y="1806957"/>
              <a:ext cx="74611" cy="74611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9" name="Graphic 122" descr="Monitor">
            <a:extLst>
              <a:ext uri="{FF2B5EF4-FFF2-40B4-BE49-F238E27FC236}">
                <a16:creationId xmlns:a16="http://schemas.microsoft.com/office/drawing/2014/main" id="{846F3458-EB6F-46D5-9408-26B1009F8BAA}"/>
              </a:ext>
            </a:extLst>
          </p:cNvPr>
          <p:cNvSpPr/>
          <p:nvPr/>
        </p:nvSpPr>
        <p:spPr>
          <a:xfrm>
            <a:off x="9626311" y="3152193"/>
            <a:ext cx="795364" cy="700368"/>
          </a:xfrm>
          <a:custGeom>
            <a:avLst/>
            <a:gdLst>
              <a:gd name="connsiteX0" fmla="*/ 1292892 w 1397720"/>
              <a:gd name="connsiteY0" fmla="*/ 873576 h 1188062"/>
              <a:gd name="connsiteX1" fmla="*/ 104829 w 1397720"/>
              <a:gd name="connsiteY1" fmla="*/ 873576 h 1188062"/>
              <a:gd name="connsiteX2" fmla="*/ 104829 w 1397720"/>
              <a:gd name="connsiteY2" fmla="*/ 104829 h 1188062"/>
              <a:gd name="connsiteX3" fmla="*/ 1292892 w 1397720"/>
              <a:gd name="connsiteY3" fmla="*/ 104829 h 1188062"/>
              <a:gd name="connsiteX4" fmla="*/ 1292892 w 1397720"/>
              <a:gd name="connsiteY4" fmla="*/ 873576 h 1188062"/>
              <a:gd name="connsiteX5" fmla="*/ 1327835 w 1397720"/>
              <a:gd name="connsiteY5" fmla="*/ 0 h 1188062"/>
              <a:gd name="connsiteX6" fmla="*/ 69886 w 1397720"/>
              <a:gd name="connsiteY6" fmla="*/ 0 h 1188062"/>
              <a:gd name="connsiteX7" fmla="*/ 0 w 1397720"/>
              <a:gd name="connsiteY7" fmla="*/ 69886 h 1188062"/>
              <a:gd name="connsiteX8" fmla="*/ 0 w 1397720"/>
              <a:gd name="connsiteY8" fmla="*/ 908519 h 1188062"/>
              <a:gd name="connsiteX9" fmla="*/ 69886 w 1397720"/>
              <a:gd name="connsiteY9" fmla="*/ 978405 h 1188062"/>
              <a:gd name="connsiteX10" fmla="*/ 559088 w 1397720"/>
              <a:gd name="connsiteY10" fmla="*/ 978405 h 1188062"/>
              <a:gd name="connsiteX11" fmla="*/ 559088 w 1397720"/>
              <a:gd name="connsiteY11" fmla="*/ 1083234 h 1188062"/>
              <a:gd name="connsiteX12" fmla="*/ 384373 w 1397720"/>
              <a:gd name="connsiteY12" fmla="*/ 1083234 h 1188062"/>
              <a:gd name="connsiteX13" fmla="*/ 384373 w 1397720"/>
              <a:gd name="connsiteY13" fmla="*/ 1188063 h 1188062"/>
              <a:gd name="connsiteX14" fmla="*/ 1013348 w 1397720"/>
              <a:gd name="connsiteY14" fmla="*/ 1188063 h 1188062"/>
              <a:gd name="connsiteX15" fmla="*/ 1013348 w 1397720"/>
              <a:gd name="connsiteY15" fmla="*/ 1083234 h 1188062"/>
              <a:gd name="connsiteX16" fmla="*/ 838633 w 1397720"/>
              <a:gd name="connsiteY16" fmla="*/ 1083234 h 1188062"/>
              <a:gd name="connsiteX17" fmla="*/ 838633 w 1397720"/>
              <a:gd name="connsiteY17" fmla="*/ 978405 h 1188062"/>
              <a:gd name="connsiteX18" fmla="*/ 1327835 w 1397720"/>
              <a:gd name="connsiteY18" fmla="*/ 978405 h 1188062"/>
              <a:gd name="connsiteX19" fmla="*/ 1397721 w 1397720"/>
              <a:gd name="connsiteY19" fmla="*/ 908519 h 1188062"/>
              <a:gd name="connsiteX20" fmla="*/ 1397721 w 1397720"/>
              <a:gd name="connsiteY20" fmla="*/ 69886 h 1188062"/>
              <a:gd name="connsiteX21" fmla="*/ 1327835 w 1397720"/>
              <a:gd name="connsiteY21" fmla="*/ 0 h 1188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397720" h="1188062">
                <a:moveTo>
                  <a:pt x="1292892" y="873576"/>
                </a:moveTo>
                <a:lnTo>
                  <a:pt x="104829" y="873576"/>
                </a:lnTo>
                <a:lnTo>
                  <a:pt x="104829" y="104829"/>
                </a:lnTo>
                <a:lnTo>
                  <a:pt x="1292892" y="104829"/>
                </a:lnTo>
                <a:lnTo>
                  <a:pt x="1292892" y="873576"/>
                </a:lnTo>
                <a:close/>
                <a:moveTo>
                  <a:pt x="1327835" y="0"/>
                </a:moveTo>
                <a:lnTo>
                  <a:pt x="69886" y="0"/>
                </a:lnTo>
                <a:cubicBezTo>
                  <a:pt x="31449" y="0"/>
                  <a:pt x="0" y="31449"/>
                  <a:pt x="0" y="69886"/>
                </a:cubicBezTo>
                <a:lnTo>
                  <a:pt x="0" y="908519"/>
                </a:lnTo>
                <a:cubicBezTo>
                  <a:pt x="0" y="946956"/>
                  <a:pt x="31449" y="978405"/>
                  <a:pt x="69886" y="978405"/>
                </a:cubicBezTo>
                <a:lnTo>
                  <a:pt x="559088" y="978405"/>
                </a:lnTo>
                <a:lnTo>
                  <a:pt x="559088" y="1083234"/>
                </a:lnTo>
                <a:lnTo>
                  <a:pt x="384373" y="1083234"/>
                </a:lnTo>
                <a:lnTo>
                  <a:pt x="384373" y="1188063"/>
                </a:lnTo>
                <a:lnTo>
                  <a:pt x="1013348" y="1188063"/>
                </a:lnTo>
                <a:lnTo>
                  <a:pt x="1013348" y="1083234"/>
                </a:lnTo>
                <a:lnTo>
                  <a:pt x="838633" y="1083234"/>
                </a:lnTo>
                <a:lnTo>
                  <a:pt x="838633" y="978405"/>
                </a:lnTo>
                <a:lnTo>
                  <a:pt x="1327835" y="978405"/>
                </a:lnTo>
                <a:cubicBezTo>
                  <a:pt x="1366272" y="978405"/>
                  <a:pt x="1397721" y="946956"/>
                  <a:pt x="1397721" y="908519"/>
                </a:cubicBezTo>
                <a:lnTo>
                  <a:pt x="1397721" y="69886"/>
                </a:lnTo>
                <a:cubicBezTo>
                  <a:pt x="1397721" y="31449"/>
                  <a:pt x="1366272" y="0"/>
                  <a:pt x="1327835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174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18296AD1-4133-4CB3-90F3-2F8B7BAA29F5}"/>
              </a:ext>
            </a:extLst>
          </p:cNvPr>
          <p:cNvGrpSpPr/>
          <p:nvPr/>
        </p:nvGrpSpPr>
        <p:grpSpPr>
          <a:xfrm>
            <a:off x="9560625" y="2185183"/>
            <a:ext cx="912416" cy="487752"/>
            <a:chOff x="6938330" y="2061079"/>
            <a:chExt cx="690086" cy="368901"/>
          </a:xfrm>
          <a:solidFill>
            <a:schemeClr val="accent2">
              <a:lumMod val="75000"/>
            </a:schemeClr>
          </a:solidFill>
        </p:grpSpPr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88C091C5-105F-4216-9723-8D12A672494A}"/>
                </a:ext>
              </a:extLst>
            </p:cNvPr>
            <p:cNvSpPr/>
            <p:nvPr/>
          </p:nvSpPr>
          <p:spPr>
            <a:xfrm>
              <a:off x="7407722" y="2061079"/>
              <a:ext cx="142875" cy="142875"/>
            </a:xfrm>
            <a:custGeom>
              <a:avLst/>
              <a:gdLst>
                <a:gd name="connsiteX0" fmla="*/ 148209 w 142875"/>
                <a:gd name="connsiteY0" fmla="*/ 74104 h 142875"/>
                <a:gd name="connsiteX1" fmla="*/ 74105 w 142875"/>
                <a:gd name="connsiteY1" fmla="*/ 148209 h 142875"/>
                <a:gd name="connsiteX2" fmla="*/ 0 w 142875"/>
                <a:gd name="connsiteY2" fmla="*/ 74104 h 142875"/>
                <a:gd name="connsiteX3" fmla="*/ 74105 w 142875"/>
                <a:gd name="connsiteY3" fmla="*/ 0 h 142875"/>
                <a:gd name="connsiteX4" fmla="*/ 148209 w 142875"/>
                <a:gd name="connsiteY4" fmla="*/ 74104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75" h="142875">
                  <a:moveTo>
                    <a:pt x="148209" y="74104"/>
                  </a:moveTo>
                  <a:cubicBezTo>
                    <a:pt x="148209" y="115031"/>
                    <a:pt x="115031" y="148209"/>
                    <a:pt x="74105" y="148209"/>
                  </a:cubicBezTo>
                  <a:cubicBezTo>
                    <a:pt x="33178" y="148209"/>
                    <a:pt x="0" y="115031"/>
                    <a:pt x="0" y="74104"/>
                  </a:cubicBezTo>
                  <a:cubicBezTo>
                    <a:pt x="0" y="33178"/>
                    <a:pt x="33178" y="0"/>
                    <a:pt x="74105" y="0"/>
                  </a:cubicBezTo>
                  <a:cubicBezTo>
                    <a:pt x="115031" y="0"/>
                    <a:pt x="148209" y="33178"/>
                    <a:pt x="148209" y="741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BAB92C66-4108-4B81-ADE2-F2A29182D3B3}"/>
                </a:ext>
              </a:extLst>
            </p:cNvPr>
            <p:cNvSpPr/>
            <p:nvPr/>
          </p:nvSpPr>
          <p:spPr>
            <a:xfrm>
              <a:off x="7012530" y="2061079"/>
              <a:ext cx="142875" cy="142875"/>
            </a:xfrm>
            <a:custGeom>
              <a:avLst/>
              <a:gdLst>
                <a:gd name="connsiteX0" fmla="*/ 148209 w 142875"/>
                <a:gd name="connsiteY0" fmla="*/ 74104 h 142875"/>
                <a:gd name="connsiteX1" fmla="*/ 74105 w 142875"/>
                <a:gd name="connsiteY1" fmla="*/ 148209 h 142875"/>
                <a:gd name="connsiteX2" fmla="*/ 0 w 142875"/>
                <a:gd name="connsiteY2" fmla="*/ 74104 h 142875"/>
                <a:gd name="connsiteX3" fmla="*/ 74105 w 142875"/>
                <a:gd name="connsiteY3" fmla="*/ 0 h 142875"/>
                <a:gd name="connsiteX4" fmla="*/ 148209 w 142875"/>
                <a:gd name="connsiteY4" fmla="*/ 74104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75" h="142875">
                  <a:moveTo>
                    <a:pt x="148209" y="74104"/>
                  </a:moveTo>
                  <a:cubicBezTo>
                    <a:pt x="148209" y="115031"/>
                    <a:pt x="115031" y="148209"/>
                    <a:pt x="74105" y="148209"/>
                  </a:cubicBezTo>
                  <a:cubicBezTo>
                    <a:pt x="33178" y="148209"/>
                    <a:pt x="0" y="115031"/>
                    <a:pt x="0" y="74104"/>
                  </a:cubicBezTo>
                  <a:cubicBezTo>
                    <a:pt x="0" y="33178"/>
                    <a:pt x="33178" y="0"/>
                    <a:pt x="74105" y="0"/>
                  </a:cubicBezTo>
                  <a:cubicBezTo>
                    <a:pt x="115031" y="0"/>
                    <a:pt x="148209" y="33178"/>
                    <a:pt x="148209" y="741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01089C35-F386-49E3-BDBB-F15F8029F8CF}"/>
                </a:ext>
              </a:extLst>
            </p:cNvPr>
            <p:cNvSpPr/>
            <p:nvPr/>
          </p:nvSpPr>
          <p:spPr>
            <a:xfrm>
              <a:off x="7361716" y="2229385"/>
              <a:ext cx="266700" cy="142875"/>
            </a:xfrm>
            <a:custGeom>
              <a:avLst/>
              <a:gdLst>
                <a:gd name="connsiteX0" fmla="*/ 253556 w 266700"/>
                <a:gd name="connsiteY0" fmla="*/ 44101 h 142875"/>
                <a:gd name="connsiteX1" fmla="*/ 181070 w 266700"/>
                <a:gd name="connsiteY1" fmla="*/ 9526 h 142875"/>
                <a:gd name="connsiteX2" fmla="*/ 120110 w 266700"/>
                <a:gd name="connsiteY2" fmla="*/ 1 h 142875"/>
                <a:gd name="connsiteX3" fmla="*/ 59246 w 266700"/>
                <a:gd name="connsiteY3" fmla="*/ 9526 h 142875"/>
                <a:gd name="connsiteX4" fmla="*/ 3429 w 266700"/>
                <a:gd name="connsiteY4" fmla="*/ 33529 h 142875"/>
                <a:gd name="connsiteX5" fmla="*/ 0 w 266700"/>
                <a:gd name="connsiteY5" fmla="*/ 37434 h 142875"/>
                <a:gd name="connsiteX6" fmla="*/ 76200 w 266700"/>
                <a:gd name="connsiteY6" fmla="*/ 75534 h 142875"/>
                <a:gd name="connsiteX7" fmla="*/ 104013 w 266700"/>
                <a:gd name="connsiteY7" fmla="*/ 131446 h 142875"/>
                <a:gd name="connsiteX8" fmla="*/ 104013 w 266700"/>
                <a:gd name="connsiteY8" fmla="*/ 148400 h 142875"/>
                <a:gd name="connsiteX9" fmla="*/ 268319 w 266700"/>
                <a:gd name="connsiteY9" fmla="*/ 148400 h 142875"/>
                <a:gd name="connsiteX10" fmla="*/ 268319 w 266700"/>
                <a:gd name="connsiteY10" fmla="*/ 73819 h 142875"/>
                <a:gd name="connsiteX11" fmla="*/ 253556 w 266700"/>
                <a:gd name="connsiteY11" fmla="*/ 44101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66700" h="142875">
                  <a:moveTo>
                    <a:pt x="253556" y="44101"/>
                  </a:moveTo>
                  <a:cubicBezTo>
                    <a:pt x="232176" y="27474"/>
                    <a:pt x="207446" y="15679"/>
                    <a:pt x="181070" y="9526"/>
                  </a:cubicBezTo>
                  <a:cubicBezTo>
                    <a:pt x="161246" y="3734"/>
                    <a:pt x="140756" y="532"/>
                    <a:pt x="120110" y="1"/>
                  </a:cubicBezTo>
                  <a:cubicBezTo>
                    <a:pt x="99448" y="-46"/>
                    <a:pt x="78906" y="3169"/>
                    <a:pt x="59246" y="9526"/>
                  </a:cubicBezTo>
                  <a:cubicBezTo>
                    <a:pt x="39570" y="14764"/>
                    <a:pt x="20765" y="22851"/>
                    <a:pt x="3429" y="33529"/>
                  </a:cubicBezTo>
                  <a:lnTo>
                    <a:pt x="0" y="37434"/>
                  </a:lnTo>
                  <a:cubicBezTo>
                    <a:pt x="27693" y="44909"/>
                    <a:pt x="53604" y="57865"/>
                    <a:pt x="76200" y="75534"/>
                  </a:cubicBezTo>
                  <a:cubicBezTo>
                    <a:pt x="93960" y="88582"/>
                    <a:pt x="104321" y="109409"/>
                    <a:pt x="104013" y="131446"/>
                  </a:cubicBezTo>
                  <a:lnTo>
                    <a:pt x="104013" y="148400"/>
                  </a:lnTo>
                  <a:lnTo>
                    <a:pt x="268319" y="148400"/>
                  </a:lnTo>
                  <a:lnTo>
                    <a:pt x="268319" y="73819"/>
                  </a:lnTo>
                  <a:cubicBezTo>
                    <a:pt x="268644" y="62075"/>
                    <a:pt x="263111" y="50937"/>
                    <a:pt x="253556" y="441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2F0E009C-BEB7-40D9-8F8F-C7BB2F770C87}"/>
                </a:ext>
              </a:extLst>
            </p:cNvPr>
            <p:cNvSpPr/>
            <p:nvPr/>
          </p:nvSpPr>
          <p:spPr>
            <a:xfrm>
              <a:off x="6938330" y="2229385"/>
              <a:ext cx="266700" cy="142875"/>
            </a:xfrm>
            <a:custGeom>
              <a:avLst/>
              <a:gdLst>
                <a:gd name="connsiteX0" fmla="*/ 164687 w 266700"/>
                <a:gd name="connsiteY0" fmla="*/ 131446 h 142875"/>
                <a:gd name="connsiteX1" fmla="*/ 191453 w 266700"/>
                <a:gd name="connsiteY1" fmla="*/ 76486 h 142875"/>
                <a:gd name="connsiteX2" fmla="*/ 192500 w 266700"/>
                <a:gd name="connsiteY2" fmla="*/ 75534 h 142875"/>
                <a:gd name="connsiteX3" fmla="*/ 193739 w 266700"/>
                <a:gd name="connsiteY3" fmla="*/ 74677 h 142875"/>
                <a:gd name="connsiteX4" fmla="*/ 268700 w 266700"/>
                <a:gd name="connsiteY4" fmla="*/ 37529 h 142875"/>
                <a:gd name="connsiteX5" fmla="*/ 263271 w 266700"/>
                <a:gd name="connsiteY5" fmla="*/ 31338 h 142875"/>
                <a:gd name="connsiteX6" fmla="*/ 209169 w 266700"/>
                <a:gd name="connsiteY6" fmla="*/ 9526 h 142875"/>
                <a:gd name="connsiteX7" fmla="*/ 148304 w 266700"/>
                <a:gd name="connsiteY7" fmla="*/ 1 h 142875"/>
                <a:gd name="connsiteX8" fmla="*/ 87344 w 266700"/>
                <a:gd name="connsiteY8" fmla="*/ 9526 h 142875"/>
                <a:gd name="connsiteX9" fmla="*/ 14859 w 266700"/>
                <a:gd name="connsiteY9" fmla="*/ 44101 h 142875"/>
                <a:gd name="connsiteX10" fmla="*/ 0 w 266700"/>
                <a:gd name="connsiteY10" fmla="*/ 73819 h 142875"/>
                <a:gd name="connsiteX11" fmla="*/ 0 w 266700"/>
                <a:gd name="connsiteY11" fmla="*/ 148400 h 142875"/>
                <a:gd name="connsiteX12" fmla="*/ 164687 w 266700"/>
                <a:gd name="connsiteY12" fmla="*/ 14840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6700" h="142875">
                  <a:moveTo>
                    <a:pt x="164687" y="131446"/>
                  </a:moveTo>
                  <a:cubicBezTo>
                    <a:pt x="164702" y="109990"/>
                    <a:pt x="174570" y="89728"/>
                    <a:pt x="191453" y="76486"/>
                  </a:cubicBezTo>
                  <a:lnTo>
                    <a:pt x="192500" y="75534"/>
                  </a:lnTo>
                  <a:lnTo>
                    <a:pt x="193739" y="74677"/>
                  </a:lnTo>
                  <a:cubicBezTo>
                    <a:pt x="216602" y="58406"/>
                    <a:pt x="241905" y="45867"/>
                    <a:pt x="268700" y="37529"/>
                  </a:cubicBezTo>
                  <a:cubicBezTo>
                    <a:pt x="266795" y="35529"/>
                    <a:pt x="264986" y="33433"/>
                    <a:pt x="263271" y="31338"/>
                  </a:cubicBezTo>
                  <a:cubicBezTo>
                    <a:pt x="246372" y="21520"/>
                    <a:pt x="228152" y="14175"/>
                    <a:pt x="209169" y="9526"/>
                  </a:cubicBezTo>
                  <a:cubicBezTo>
                    <a:pt x="189376" y="3742"/>
                    <a:pt x="168918" y="541"/>
                    <a:pt x="148304" y="1"/>
                  </a:cubicBezTo>
                  <a:cubicBezTo>
                    <a:pt x="127609" y="-53"/>
                    <a:pt x="107036" y="3162"/>
                    <a:pt x="87344" y="9526"/>
                  </a:cubicBezTo>
                  <a:cubicBezTo>
                    <a:pt x="61338" y="16700"/>
                    <a:pt x="36801" y="28404"/>
                    <a:pt x="14859" y="44101"/>
                  </a:cubicBezTo>
                  <a:cubicBezTo>
                    <a:pt x="5620" y="51212"/>
                    <a:pt x="146" y="62162"/>
                    <a:pt x="0" y="73819"/>
                  </a:cubicBezTo>
                  <a:lnTo>
                    <a:pt x="0" y="148400"/>
                  </a:lnTo>
                  <a:lnTo>
                    <a:pt x="164687" y="148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29C1D5C1-1CE6-4D00-923D-B41337DD60F1}"/>
                </a:ext>
              </a:extLst>
            </p:cNvPr>
            <p:cNvSpPr/>
            <p:nvPr/>
          </p:nvSpPr>
          <p:spPr>
            <a:xfrm>
              <a:off x="7135973" y="2287105"/>
              <a:ext cx="295275" cy="142875"/>
            </a:xfrm>
            <a:custGeom>
              <a:avLst/>
              <a:gdLst>
                <a:gd name="connsiteX0" fmla="*/ 0 w 295275"/>
                <a:gd name="connsiteY0" fmla="*/ 147830 h 142875"/>
                <a:gd name="connsiteX1" fmla="*/ 0 w 295275"/>
                <a:gd name="connsiteY1" fmla="*/ 73725 h 142875"/>
                <a:gd name="connsiteX2" fmla="*/ 14859 w 295275"/>
                <a:gd name="connsiteY2" fmla="*/ 44103 h 142875"/>
                <a:gd name="connsiteX3" fmla="*/ 87344 w 295275"/>
                <a:gd name="connsiteY3" fmla="*/ 9527 h 142875"/>
                <a:gd name="connsiteX4" fmla="*/ 148209 w 295275"/>
                <a:gd name="connsiteY4" fmla="*/ 2 h 142875"/>
                <a:gd name="connsiteX5" fmla="*/ 209169 w 295275"/>
                <a:gd name="connsiteY5" fmla="*/ 9527 h 142875"/>
                <a:gd name="connsiteX6" fmla="*/ 281654 w 295275"/>
                <a:gd name="connsiteY6" fmla="*/ 44103 h 142875"/>
                <a:gd name="connsiteX7" fmla="*/ 296513 w 295275"/>
                <a:gd name="connsiteY7" fmla="*/ 73725 h 142875"/>
                <a:gd name="connsiteX8" fmla="*/ 296513 w 295275"/>
                <a:gd name="connsiteY8" fmla="*/ 14783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5275" h="142875">
                  <a:moveTo>
                    <a:pt x="0" y="147830"/>
                  </a:moveTo>
                  <a:lnTo>
                    <a:pt x="0" y="73725"/>
                  </a:lnTo>
                  <a:cubicBezTo>
                    <a:pt x="45" y="62070"/>
                    <a:pt x="5544" y="51107"/>
                    <a:pt x="14859" y="44103"/>
                  </a:cubicBezTo>
                  <a:cubicBezTo>
                    <a:pt x="36757" y="28332"/>
                    <a:pt x="61308" y="16621"/>
                    <a:pt x="87344" y="9527"/>
                  </a:cubicBezTo>
                  <a:cubicBezTo>
                    <a:pt x="106995" y="3128"/>
                    <a:pt x="127543" y="-88"/>
                    <a:pt x="148209" y="2"/>
                  </a:cubicBezTo>
                  <a:cubicBezTo>
                    <a:pt x="168859" y="487"/>
                    <a:pt x="189355" y="3690"/>
                    <a:pt x="209169" y="9527"/>
                  </a:cubicBezTo>
                  <a:cubicBezTo>
                    <a:pt x="235573" y="15599"/>
                    <a:pt x="260319" y="27402"/>
                    <a:pt x="281654" y="44103"/>
                  </a:cubicBezTo>
                  <a:cubicBezTo>
                    <a:pt x="291244" y="50876"/>
                    <a:pt x="296819" y="61990"/>
                    <a:pt x="296513" y="73725"/>
                  </a:cubicBezTo>
                  <a:lnTo>
                    <a:pt x="296513" y="1478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16FA3A57-6FD3-4179-AA0C-4849FEA3200B}"/>
                </a:ext>
              </a:extLst>
            </p:cNvPr>
            <p:cNvSpPr/>
            <p:nvPr/>
          </p:nvSpPr>
          <p:spPr>
            <a:xfrm>
              <a:off x="7210078" y="2118705"/>
              <a:ext cx="142875" cy="142875"/>
            </a:xfrm>
            <a:custGeom>
              <a:avLst/>
              <a:gdLst>
                <a:gd name="connsiteX0" fmla="*/ 148209 w 142875"/>
                <a:gd name="connsiteY0" fmla="*/ 74105 h 142875"/>
                <a:gd name="connsiteX1" fmla="*/ 74105 w 142875"/>
                <a:gd name="connsiteY1" fmla="*/ 148209 h 142875"/>
                <a:gd name="connsiteX2" fmla="*/ 0 w 142875"/>
                <a:gd name="connsiteY2" fmla="*/ 74105 h 142875"/>
                <a:gd name="connsiteX3" fmla="*/ 74105 w 142875"/>
                <a:gd name="connsiteY3" fmla="*/ 0 h 142875"/>
                <a:gd name="connsiteX4" fmla="*/ 148209 w 142875"/>
                <a:gd name="connsiteY4" fmla="*/ 74105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75" h="142875">
                  <a:moveTo>
                    <a:pt x="148209" y="74105"/>
                  </a:moveTo>
                  <a:cubicBezTo>
                    <a:pt x="148209" y="115031"/>
                    <a:pt x="115031" y="148209"/>
                    <a:pt x="74105" y="148209"/>
                  </a:cubicBezTo>
                  <a:cubicBezTo>
                    <a:pt x="33178" y="148209"/>
                    <a:pt x="0" y="115031"/>
                    <a:pt x="0" y="74105"/>
                  </a:cubicBezTo>
                  <a:cubicBezTo>
                    <a:pt x="0" y="33178"/>
                    <a:pt x="33178" y="0"/>
                    <a:pt x="74105" y="0"/>
                  </a:cubicBezTo>
                  <a:cubicBezTo>
                    <a:pt x="115031" y="0"/>
                    <a:pt x="148209" y="33178"/>
                    <a:pt x="148209" y="741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390BB04A-F5DD-4893-A7B6-5D030DD7FB3F}"/>
              </a:ext>
            </a:extLst>
          </p:cNvPr>
          <p:cNvCxnSpPr>
            <a:cxnSpLocks/>
          </p:cNvCxnSpPr>
          <p:nvPr/>
        </p:nvCxnSpPr>
        <p:spPr>
          <a:xfrm>
            <a:off x="1359895" y="2541969"/>
            <a:ext cx="551121" cy="568183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92AD8D1-04AA-4124-B5C2-3D5970881BE5}"/>
              </a:ext>
            </a:extLst>
          </p:cNvPr>
          <p:cNvGrpSpPr/>
          <p:nvPr/>
        </p:nvGrpSpPr>
        <p:grpSpPr>
          <a:xfrm>
            <a:off x="4839531" y="4982851"/>
            <a:ext cx="699515" cy="593895"/>
            <a:chOff x="3886200" y="4981573"/>
            <a:chExt cx="1924050" cy="1633539"/>
          </a:xfrm>
          <a:solidFill>
            <a:schemeClr val="accent6"/>
          </a:solidFill>
        </p:grpSpPr>
        <p:sp>
          <p:nvSpPr>
            <p:cNvPr id="18" name="Flowchart: Magnetic Disk 17">
              <a:extLst>
                <a:ext uri="{FF2B5EF4-FFF2-40B4-BE49-F238E27FC236}">
                  <a16:creationId xmlns:a16="http://schemas.microsoft.com/office/drawing/2014/main" id="{3C60C89F-ECF6-4E9F-9E15-EF3CED205D0A}"/>
                </a:ext>
              </a:extLst>
            </p:cNvPr>
            <p:cNvSpPr/>
            <p:nvPr/>
          </p:nvSpPr>
          <p:spPr>
            <a:xfrm>
              <a:off x="3886200" y="6081712"/>
              <a:ext cx="1924050" cy="533400"/>
            </a:xfrm>
            <a:prstGeom prst="flowChartMagneticDisk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lowchart: Magnetic Disk 18">
              <a:extLst>
                <a:ext uri="{FF2B5EF4-FFF2-40B4-BE49-F238E27FC236}">
                  <a16:creationId xmlns:a16="http://schemas.microsoft.com/office/drawing/2014/main" id="{62120D4C-4D8F-4534-8E14-22210BEF78F3}"/>
                </a:ext>
              </a:extLst>
            </p:cNvPr>
            <p:cNvSpPr/>
            <p:nvPr/>
          </p:nvSpPr>
          <p:spPr>
            <a:xfrm>
              <a:off x="3886200" y="5714999"/>
              <a:ext cx="1924050" cy="533400"/>
            </a:xfrm>
            <a:prstGeom prst="flowChartMagneticDisk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lowchart: Magnetic Disk 19">
              <a:extLst>
                <a:ext uri="{FF2B5EF4-FFF2-40B4-BE49-F238E27FC236}">
                  <a16:creationId xmlns:a16="http://schemas.microsoft.com/office/drawing/2014/main" id="{4D42CEB5-1688-4DA8-A9F4-11BA5958259F}"/>
                </a:ext>
              </a:extLst>
            </p:cNvPr>
            <p:cNvSpPr/>
            <p:nvPr/>
          </p:nvSpPr>
          <p:spPr>
            <a:xfrm>
              <a:off x="3886200" y="5348286"/>
              <a:ext cx="1924050" cy="533400"/>
            </a:xfrm>
            <a:prstGeom prst="flowChartMagneticDisk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lowchart: Magnetic Disk 20">
              <a:extLst>
                <a:ext uri="{FF2B5EF4-FFF2-40B4-BE49-F238E27FC236}">
                  <a16:creationId xmlns:a16="http://schemas.microsoft.com/office/drawing/2014/main" id="{5286AD27-450F-42C0-AB78-292A8174878C}"/>
                </a:ext>
              </a:extLst>
            </p:cNvPr>
            <p:cNvSpPr/>
            <p:nvPr/>
          </p:nvSpPr>
          <p:spPr>
            <a:xfrm>
              <a:off x="3886200" y="4981573"/>
              <a:ext cx="1924050" cy="533400"/>
            </a:xfrm>
            <a:prstGeom prst="flowChartMagneticDisk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FDEF68D-6F75-4A4D-8455-141F7373C0A4}"/>
              </a:ext>
            </a:extLst>
          </p:cNvPr>
          <p:cNvGrpSpPr/>
          <p:nvPr/>
        </p:nvGrpSpPr>
        <p:grpSpPr>
          <a:xfrm>
            <a:off x="499070" y="4103987"/>
            <a:ext cx="426055" cy="514309"/>
            <a:chOff x="1258862" y="2333539"/>
            <a:chExt cx="2002055" cy="2002055"/>
          </a:xfrm>
        </p:grpSpPr>
        <p:sp>
          <p:nvSpPr>
            <p:cNvPr id="27" name="Rectangle: Folded Corner 26">
              <a:extLst>
                <a:ext uri="{FF2B5EF4-FFF2-40B4-BE49-F238E27FC236}">
                  <a16:creationId xmlns:a16="http://schemas.microsoft.com/office/drawing/2014/main" id="{B6D751BF-5116-4F46-8099-5DB914FFFD12}"/>
                </a:ext>
              </a:extLst>
            </p:cNvPr>
            <p:cNvSpPr/>
            <p:nvPr/>
          </p:nvSpPr>
          <p:spPr>
            <a:xfrm flipV="1">
              <a:off x="1258862" y="2333539"/>
              <a:ext cx="2002055" cy="2002055"/>
            </a:xfrm>
            <a:prstGeom prst="foldedCorner">
              <a:avLst>
                <a:gd name="adj" fmla="val 34682"/>
              </a:avLst>
            </a:prstGeom>
            <a:solidFill>
              <a:schemeClr val="accent1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958EF27-404A-4878-B461-D6F2A6B2E82E}"/>
                </a:ext>
              </a:extLst>
            </p:cNvPr>
            <p:cNvCxnSpPr/>
            <p:nvPr/>
          </p:nvCxnSpPr>
          <p:spPr>
            <a:xfrm>
              <a:off x="1415415" y="2757145"/>
              <a:ext cx="662940" cy="0"/>
            </a:xfrm>
            <a:prstGeom prst="line">
              <a:avLst/>
            </a:prstGeom>
            <a:ln w="635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A1DD1D4-2EC8-4390-BA61-6272CADD6CE5}"/>
                </a:ext>
              </a:extLst>
            </p:cNvPr>
            <p:cNvCxnSpPr>
              <a:cxnSpLocks/>
            </p:cNvCxnSpPr>
            <p:nvPr/>
          </p:nvCxnSpPr>
          <p:spPr>
            <a:xfrm>
              <a:off x="1415415" y="2857158"/>
              <a:ext cx="789229" cy="0"/>
            </a:xfrm>
            <a:prstGeom prst="line">
              <a:avLst/>
            </a:prstGeom>
            <a:ln w="635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E8E894E-D7A1-4764-93E1-3223F06FAFC0}"/>
                </a:ext>
              </a:extLst>
            </p:cNvPr>
            <p:cNvCxnSpPr>
              <a:cxnSpLocks/>
            </p:cNvCxnSpPr>
            <p:nvPr/>
          </p:nvCxnSpPr>
          <p:spPr>
            <a:xfrm>
              <a:off x="1415415" y="2949450"/>
              <a:ext cx="591503" cy="0"/>
            </a:xfrm>
            <a:prstGeom prst="line">
              <a:avLst/>
            </a:prstGeom>
            <a:ln w="635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41797C7-02BC-453A-9598-BB23DEADAE5A}"/>
                </a:ext>
              </a:extLst>
            </p:cNvPr>
            <p:cNvCxnSpPr>
              <a:cxnSpLocks/>
            </p:cNvCxnSpPr>
            <p:nvPr/>
          </p:nvCxnSpPr>
          <p:spPr>
            <a:xfrm>
              <a:off x="1415415" y="3307453"/>
              <a:ext cx="1027748" cy="0"/>
            </a:xfrm>
            <a:prstGeom prst="line">
              <a:avLst/>
            </a:prstGeom>
            <a:ln w="635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5A3CDD8-4DC2-43DD-98A7-57AD9A4873AE}"/>
                </a:ext>
              </a:extLst>
            </p:cNvPr>
            <p:cNvCxnSpPr>
              <a:cxnSpLocks/>
            </p:cNvCxnSpPr>
            <p:nvPr/>
          </p:nvCxnSpPr>
          <p:spPr>
            <a:xfrm>
              <a:off x="1415415" y="3426515"/>
              <a:ext cx="1489710" cy="0"/>
            </a:xfrm>
            <a:prstGeom prst="line">
              <a:avLst/>
            </a:prstGeom>
            <a:ln w="635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88FCB15-8966-4BFA-A013-15007E366637}"/>
                </a:ext>
              </a:extLst>
            </p:cNvPr>
            <p:cNvCxnSpPr>
              <a:cxnSpLocks/>
            </p:cNvCxnSpPr>
            <p:nvPr/>
          </p:nvCxnSpPr>
          <p:spPr>
            <a:xfrm>
              <a:off x="1415415" y="3559865"/>
              <a:ext cx="1337310" cy="0"/>
            </a:xfrm>
            <a:prstGeom prst="line">
              <a:avLst/>
            </a:prstGeom>
            <a:ln w="635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B28D177-9B5B-4010-ACAA-4E4B6029A554}"/>
                </a:ext>
              </a:extLst>
            </p:cNvPr>
            <p:cNvCxnSpPr>
              <a:cxnSpLocks/>
            </p:cNvCxnSpPr>
            <p:nvPr/>
          </p:nvCxnSpPr>
          <p:spPr>
            <a:xfrm>
              <a:off x="1415415" y="3688452"/>
              <a:ext cx="1632585" cy="0"/>
            </a:xfrm>
            <a:prstGeom prst="line">
              <a:avLst/>
            </a:prstGeom>
            <a:ln w="635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CE98359-5818-40DF-91E5-B2E6F0D63968}"/>
                </a:ext>
              </a:extLst>
            </p:cNvPr>
            <p:cNvCxnSpPr>
              <a:cxnSpLocks/>
            </p:cNvCxnSpPr>
            <p:nvPr/>
          </p:nvCxnSpPr>
          <p:spPr>
            <a:xfrm>
              <a:off x="1415415" y="3826565"/>
              <a:ext cx="1527810" cy="0"/>
            </a:xfrm>
            <a:prstGeom prst="line">
              <a:avLst/>
            </a:prstGeom>
            <a:ln w="635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AAE643A-50C1-4499-86FE-61773392761E}"/>
                </a:ext>
              </a:extLst>
            </p:cNvPr>
            <p:cNvCxnSpPr>
              <a:cxnSpLocks/>
            </p:cNvCxnSpPr>
            <p:nvPr/>
          </p:nvCxnSpPr>
          <p:spPr>
            <a:xfrm>
              <a:off x="1415415" y="3955153"/>
              <a:ext cx="1165860" cy="0"/>
            </a:xfrm>
            <a:prstGeom prst="line">
              <a:avLst/>
            </a:prstGeom>
            <a:ln w="635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7F280DB8-F8C0-4927-BAA9-691EE9B6B704}"/>
                </a:ext>
              </a:extLst>
            </p:cNvPr>
            <p:cNvCxnSpPr>
              <a:cxnSpLocks/>
            </p:cNvCxnSpPr>
            <p:nvPr/>
          </p:nvCxnSpPr>
          <p:spPr>
            <a:xfrm>
              <a:off x="1415415" y="4102791"/>
              <a:ext cx="1670685" cy="0"/>
            </a:xfrm>
            <a:prstGeom prst="line">
              <a:avLst/>
            </a:prstGeom>
            <a:ln w="635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C58C0791-F051-4D34-B859-5B68F50AFB62}"/>
              </a:ext>
            </a:extLst>
          </p:cNvPr>
          <p:cNvGrpSpPr/>
          <p:nvPr/>
        </p:nvGrpSpPr>
        <p:grpSpPr>
          <a:xfrm>
            <a:off x="185702" y="2030857"/>
            <a:ext cx="1079854" cy="595370"/>
            <a:chOff x="122722" y="1343178"/>
            <a:chExt cx="3569831" cy="1968202"/>
          </a:xfrm>
          <a:solidFill>
            <a:schemeClr val="accent5">
              <a:lumMod val="50000"/>
            </a:schemeClr>
          </a:solidFill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35712FFF-039D-48BB-AEFF-706B4B9DB49D}"/>
                </a:ext>
              </a:extLst>
            </p:cNvPr>
            <p:cNvGrpSpPr/>
            <p:nvPr/>
          </p:nvGrpSpPr>
          <p:grpSpPr>
            <a:xfrm>
              <a:off x="122722" y="1343178"/>
              <a:ext cx="3022751" cy="1645971"/>
              <a:chOff x="7228811" y="2521771"/>
              <a:chExt cx="4566086" cy="2486359"/>
            </a:xfrm>
            <a:grpFill/>
          </p:grpSpPr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EDDD93B4-5D9A-4AEE-80E5-AA1523337757}"/>
                  </a:ext>
                </a:extLst>
              </p:cNvPr>
              <p:cNvSpPr/>
              <p:nvPr/>
            </p:nvSpPr>
            <p:spPr>
              <a:xfrm>
                <a:off x="7228811" y="2521771"/>
                <a:ext cx="4566086" cy="2486359"/>
              </a:xfrm>
              <a:custGeom>
                <a:avLst/>
                <a:gdLst>
                  <a:gd name="connsiteX0" fmla="*/ 3180838 w 4566086"/>
                  <a:gd name="connsiteY0" fmla="*/ 1186489 h 2486359"/>
                  <a:gd name="connsiteX1" fmla="*/ 3172972 w 4566086"/>
                  <a:gd name="connsiteY1" fmla="*/ 1192979 h 2486359"/>
                  <a:gd name="connsiteX2" fmla="*/ 3188704 w 4566086"/>
                  <a:gd name="connsiteY2" fmla="*/ 1192979 h 2486359"/>
                  <a:gd name="connsiteX3" fmla="*/ 2262992 w 4566086"/>
                  <a:gd name="connsiteY3" fmla="*/ 1183163 h 2486359"/>
                  <a:gd name="connsiteX4" fmla="*/ 2251095 w 4566086"/>
                  <a:gd name="connsiteY4" fmla="*/ 1192979 h 2486359"/>
                  <a:gd name="connsiteX5" fmla="*/ 2274890 w 4566086"/>
                  <a:gd name="connsiteY5" fmla="*/ 1192979 h 2486359"/>
                  <a:gd name="connsiteX6" fmla="*/ 1537229 w 4566086"/>
                  <a:gd name="connsiteY6" fmla="*/ 1177998 h 2486359"/>
                  <a:gd name="connsiteX7" fmla="*/ 1524868 w 4566086"/>
                  <a:gd name="connsiteY7" fmla="*/ 1192979 h 2486359"/>
                  <a:gd name="connsiteX8" fmla="*/ 1555387 w 4566086"/>
                  <a:gd name="connsiteY8" fmla="*/ 1192979 h 2486359"/>
                  <a:gd name="connsiteX9" fmla="*/ 2723931 w 4566086"/>
                  <a:gd name="connsiteY9" fmla="*/ 0 h 2486359"/>
                  <a:gd name="connsiteX10" fmla="*/ 3289939 w 4566086"/>
                  <a:gd name="connsiteY10" fmla="*/ 300944 h 2486359"/>
                  <a:gd name="connsiteX11" fmla="*/ 3320951 w 4566086"/>
                  <a:gd name="connsiteY11" fmla="*/ 358080 h 2486359"/>
                  <a:gd name="connsiteX12" fmla="*/ 3366722 w 4566086"/>
                  <a:gd name="connsiteY12" fmla="*/ 343872 h 2486359"/>
                  <a:gd name="connsiteX13" fmla="*/ 3462127 w 4566086"/>
                  <a:gd name="connsiteY13" fmla="*/ 334254 h 2486359"/>
                  <a:gd name="connsiteX14" fmla="*/ 3935521 w 4566086"/>
                  <a:gd name="connsiteY14" fmla="*/ 807648 h 2486359"/>
                  <a:gd name="connsiteX15" fmla="*/ 3898319 w 4566086"/>
                  <a:gd name="connsiteY15" fmla="*/ 991914 h 2486359"/>
                  <a:gd name="connsiteX16" fmla="*/ 3892306 w 4566086"/>
                  <a:gd name="connsiteY16" fmla="*/ 1002993 h 2486359"/>
                  <a:gd name="connsiteX17" fmla="*/ 3898657 w 4566086"/>
                  <a:gd name="connsiteY17" fmla="*/ 1003313 h 2486359"/>
                  <a:gd name="connsiteX18" fmla="*/ 4566086 w 4566086"/>
                  <a:gd name="connsiteY18" fmla="*/ 1742917 h 2486359"/>
                  <a:gd name="connsiteX19" fmla="*/ 3822644 w 4566086"/>
                  <a:gd name="connsiteY19" fmla="*/ 2486359 h 2486359"/>
                  <a:gd name="connsiteX20" fmla="*/ 3746631 w 4566086"/>
                  <a:gd name="connsiteY20" fmla="*/ 2482521 h 2486359"/>
                  <a:gd name="connsiteX21" fmla="*/ 3733371 w 4566086"/>
                  <a:gd name="connsiteY21" fmla="*/ 2480497 h 2486359"/>
                  <a:gd name="connsiteX22" fmla="*/ 3733371 w 4566086"/>
                  <a:gd name="connsiteY22" fmla="*/ 2485567 h 2486359"/>
                  <a:gd name="connsiteX23" fmla="*/ 772189 w 4566086"/>
                  <a:gd name="connsiteY23" fmla="*/ 2485567 h 2486359"/>
                  <a:gd name="connsiteX24" fmla="*/ 772189 w 4566086"/>
                  <a:gd name="connsiteY24" fmla="*/ 2484908 h 2486359"/>
                  <a:gd name="connsiteX25" fmla="*/ 743442 w 4566086"/>
                  <a:gd name="connsiteY25" fmla="*/ 2486359 h 2486359"/>
                  <a:gd name="connsiteX26" fmla="*/ 0 w 4566086"/>
                  <a:gd name="connsiteY26" fmla="*/ 1742917 h 2486359"/>
                  <a:gd name="connsiteX27" fmla="*/ 667429 w 4566086"/>
                  <a:gd name="connsiteY27" fmla="*/ 1003313 h 2486359"/>
                  <a:gd name="connsiteX28" fmla="*/ 669903 w 4566086"/>
                  <a:gd name="connsiteY28" fmla="*/ 1003189 h 2486359"/>
                  <a:gd name="connsiteX29" fmla="*/ 666395 w 4566086"/>
                  <a:gd name="connsiteY29" fmla="*/ 991886 h 2486359"/>
                  <a:gd name="connsiteX30" fmla="*/ 656503 w 4566086"/>
                  <a:gd name="connsiteY30" fmla="*/ 893759 h 2486359"/>
                  <a:gd name="connsiteX31" fmla="*/ 1143398 w 4566086"/>
                  <a:gd name="connsiteY31" fmla="*/ 406864 h 2486359"/>
                  <a:gd name="connsiteX32" fmla="*/ 1332920 w 4566086"/>
                  <a:gd name="connsiteY32" fmla="*/ 445127 h 2486359"/>
                  <a:gd name="connsiteX33" fmla="*/ 1353773 w 4566086"/>
                  <a:gd name="connsiteY33" fmla="*/ 456445 h 2486359"/>
                  <a:gd name="connsiteX34" fmla="*/ 1403391 w 4566086"/>
                  <a:gd name="connsiteY34" fmla="*/ 365030 h 2486359"/>
                  <a:gd name="connsiteX35" fmla="*/ 1903241 w 4566086"/>
                  <a:gd name="connsiteY35" fmla="*/ 99262 h 2486359"/>
                  <a:gd name="connsiteX36" fmla="*/ 2137877 w 4566086"/>
                  <a:gd name="connsiteY36" fmla="*/ 146633 h 2486359"/>
                  <a:gd name="connsiteX37" fmla="*/ 2239659 w 4566086"/>
                  <a:gd name="connsiteY37" fmla="*/ 201878 h 2486359"/>
                  <a:gd name="connsiteX38" fmla="*/ 2241272 w 4566086"/>
                  <a:gd name="connsiteY38" fmla="*/ 199924 h 2486359"/>
                  <a:gd name="connsiteX39" fmla="*/ 2723931 w 4566086"/>
                  <a:gd name="connsiteY39" fmla="*/ 0 h 2486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4566086" h="2486359">
                    <a:moveTo>
                      <a:pt x="3180838" y="1186489"/>
                    </a:moveTo>
                    <a:lnTo>
                      <a:pt x="3172972" y="1192979"/>
                    </a:lnTo>
                    <a:lnTo>
                      <a:pt x="3188704" y="1192979"/>
                    </a:lnTo>
                    <a:close/>
                    <a:moveTo>
                      <a:pt x="2262992" y="1183163"/>
                    </a:moveTo>
                    <a:lnTo>
                      <a:pt x="2251095" y="1192979"/>
                    </a:lnTo>
                    <a:lnTo>
                      <a:pt x="2274890" y="1192979"/>
                    </a:lnTo>
                    <a:close/>
                    <a:moveTo>
                      <a:pt x="1537229" y="1177998"/>
                    </a:moveTo>
                    <a:lnTo>
                      <a:pt x="1524868" y="1192979"/>
                    </a:lnTo>
                    <a:lnTo>
                      <a:pt x="1555387" y="1192979"/>
                    </a:lnTo>
                    <a:close/>
                    <a:moveTo>
                      <a:pt x="2723931" y="0"/>
                    </a:moveTo>
                    <a:cubicBezTo>
                      <a:pt x="2959543" y="0"/>
                      <a:pt x="3167274" y="119376"/>
                      <a:pt x="3289939" y="300944"/>
                    </a:cubicBezTo>
                    <a:lnTo>
                      <a:pt x="3320951" y="358080"/>
                    </a:lnTo>
                    <a:lnTo>
                      <a:pt x="3366722" y="343872"/>
                    </a:lnTo>
                    <a:cubicBezTo>
                      <a:pt x="3397538" y="337566"/>
                      <a:pt x="3429446" y="334254"/>
                      <a:pt x="3462127" y="334254"/>
                    </a:cubicBezTo>
                    <a:cubicBezTo>
                      <a:pt x="3723575" y="334254"/>
                      <a:pt x="3935521" y="546200"/>
                      <a:pt x="3935521" y="807648"/>
                    </a:cubicBezTo>
                    <a:cubicBezTo>
                      <a:pt x="3935521" y="873010"/>
                      <a:pt x="3922274" y="935278"/>
                      <a:pt x="3898319" y="991914"/>
                    </a:cubicBezTo>
                    <a:lnTo>
                      <a:pt x="3892306" y="1002993"/>
                    </a:lnTo>
                    <a:lnTo>
                      <a:pt x="3898657" y="1003313"/>
                    </a:lnTo>
                    <a:cubicBezTo>
                      <a:pt x="4273542" y="1041385"/>
                      <a:pt x="4566086" y="1357987"/>
                      <a:pt x="4566086" y="1742917"/>
                    </a:cubicBezTo>
                    <a:cubicBezTo>
                      <a:pt x="4566086" y="2153509"/>
                      <a:pt x="4233236" y="2486359"/>
                      <a:pt x="3822644" y="2486359"/>
                    </a:cubicBezTo>
                    <a:cubicBezTo>
                      <a:pt x="3796982" y="2486359"/>
                      <a:pt x="3771624" y="2485059"/>
                      <a:pt x="3746631" y="2482521"/>
                    </a:cubicBezTo>
                    <a:lnTo>
                      <a:pt x="3733371" y="2480497"/>
                    </a:lnTo>
                    <a:lnTo>
                      <a:pt x="3733371" y="2485567"/>
                    </a:lnTo>
                    <a:lnTo>
                      <a:pt x="772189" y="2485567"/>
                    </a:lnTo>
                    <a:lnTo>
                      <a:pt x="772189" y="2484908"/>
                    </a:lnTo>
                    <a:lnTo>
                      <a:pt x="743442" y="2486359"/>
                    </a:lnTo>
                    <a:cubicBezTo>
                      <a:pt x="332850" y="2486359"/>
                      <a:pt x="0" y="2153509"/>
                      <a:pt x="0" y="1742917"/>
                    </a:cubicBezTo>
                    <a:cubicBezTo>
                      <a:pt x="0" y="1357987"/>
                      <a:pt x="292544" y="1041385"/>
                      <a:pt x="667429" y="1003313"/>
                    </a:cubicBezTo>
                    <a:lnTo>
                      <a:pt x="669903" y="1003189"/>
                    </a:lnTo>
                    <a:lnTo>
                      <a:pt x="666395" y="991886"/>
                    </a:lnTo>
                    <a:cubicBezTo>
                      <a:pt x="659909" y="960190"/>
                      <a:pt x="656503" y="927372"/>
                      <a:pt x="656503" y="893759"/>
                    </a:cubicBezTo>
                    <a:cubicBezTo>
                      <a:pt x="656503" y="624854"/>
                      <a:pt x="874493" y="406864"/>
                      <a:pt x="1143398" y="406864"/>
                    </a:cubicBezTo>
                    <a:cubicBezTo>
                      <a:pt x="1210624" y="406864"/>
                      <a:pt x="1274668" y="420489"/>
                      <a:pt x="1332920" y="445127"/>
                    </a:cubicBezTo>
                    <a:lnTo>
                      <a:pt x="1353773" y="456445"/>
                    </a:lnTo>
                    <a:lnTo>
                      <a:pt x="1403391" y="365030"/>
                    </a:lnTo>
                    <a:cubicBezTo>
                      <a:pt x="1511719" y="204685"/>
                      <a:pt x="1695169" y="99262"/>
                      <a:pt x="1903241" y="99262"/>
                    </a:cubicBezTo>
                    <a:cubicBezTo>
                      <a:pt x="1986470" y="99262"/>
                      <a:pt x="2065759" y="116130"/>
                      <a:pt x="2137877" y="146633"/>
                    </a:cubicBezTo>
                    <a:lnTo>
                      <a:pt x="2239659" y="201878"/>
                    </a:lnTo>
                    <a:lnTo>
                      <a:pt x="2241272" y="199924"/>
                    </a:lnTo>
                    <a:cubicBezTo>
                      <a:pt x="2364795" y="76401"/>
                      <a:pt x="2535441" y="0"/>
                      <a:pt x="2723931" y="0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A3AC8FF3-ADE1-4336-98A9-2EBACF58A13C}"/>
                  </a:ext>
                </a:extLst>
              </p:cNvPr>
              <p:cNvSpPr/>
              <p:nvPr/>
            </p:nvSpPr>
            <p:spPr>
              <a:xfrm>
                <a:off x="8658892" y="3429000"/>
                <a:ext cx="1945608" cy="6096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91382272-C7E3-4EF8-8DB8-0FC7F03EADC1}"/>
                </a:ext>
              </a:extLst>
            </p:cNvPr>
            <p:cNvGrpSpPr/>
            <p:nvPr/>
          </p:nvGrpSpPr>
          <p:grpSpPr>
            <a:xfrm>
              <a:off x="669802" y="1665409"/>
              <a:ext cx="3022751" cy="1645971"/>
              <a:chOff x="7228811" y="2521771"/>
              <a:chExt cx="4566086" cy="2486359"/>
            </a:xfrm>
            <a:grpFill/>
          </p:grpSpPr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FB5787DE-A26D-43A5-A53D-408894E4C543}"/>
                  </a:ext>
                </a:extLst>
              </p:cNvPr>
              <p:cNvSpPr/>
              <p:nvPr/>
            </p:nvSpPr>
            <p:spPr>
              <a:xfrm>
                <a:off x="7228811" y="2521771"/>
                <a:ext cx="4566086" cy="2486359"/>
              </a:xfrm>
              <a:custGeom>
                <a:avLst/>
                <a:gdLst>
                  <a:gd name="connsiteX0" fmla="*/ 3180838 w 4566086"/>
                  <a:gd name="connsiteY0" fmla="*/ 1186489 h 2486359"/>
                  <a:gd name="connsiteX1" fmla="*/ 3172972 w 4566086"/>
                  <a:gd name="connsiteY1" fmla="*/ 1192979 h 2486359"/>
                  <a:gd name="connsiteX2" fmla="*/ 3188704 w 4566086"/>
                  <a:gd name="connsiteY2" fmla="*/ 1192979 h 2486359"/>
                  <a:gd name="connsiteX3" fmla="*/ 2262992 w 4566086"/>
                  <a:gd name="connsiteY3" fmla="*/ 1183163 h 2486359"/>
                  <a:gd name="connsiteX4" fmla="*/ 2251095 w 4566086"/>
                  <a:gd name="connsiteY4" fmla="*/ 1192979 h 2486359"/>
                  <a:gd name="connsiteX5" fmla="*/ 2274890 w 4566086"/>
                  <a:gd name="connsiteY5" fmla="*/ 1192979 h 2486359"/>
                  <a:gd name="connsiteX6" fmla="*/ 1537229 w 4566086"/>
                  <a:gd name="connsiteY6" fmla="*/ 1177998 h 2486359"/>
                  <a:gd name="connsiteX7" fmla="*/ 1524868 w 4566086"/>
                  <a:gd name="connsiteY7" fmla="*/ 1192979 h 2486359"/>
                  <a:gd name="connsiteX8" fmla="*/ 1555387 w 4566086"/>
                  <a:gd name="connsiteY8" fmla="*/ 1192979 h 2486359"/>
                  <a:gd name="connsiteX9" fmla="*/ 2723931 w 4566086"/>
                  <a:gd name="connsiteY9" fmla="*/ 0 h 2486359"/>
                  <a:gd name="connsiteX10" fmla="*/ 3289939 w 4566086"/>
                  <a:gd name="connsiteY10" fmla="*/ 300944 h 2486359"/>
                  <a:gd name="connsiteX11" fmla="*/ 3320951 w 4566086"/>
                  <a:gd name="connsiteY11" fmla="*/ 358080 h 2486359"/>
                  <a:gd name="connsiteX12" fmla="*/ 3366722 w 4566086"/>
                  <a:gd name="connsiteY12" fmla="*/ 343872 h 2486359"/>
                  <a:gd name="connsiteX13" fmla="*/ 3462127 w 4566086"/>
                  <a:gd name="connsiteY13" fmla="*/ 334254 h 2486359"/>
                  <a:gd name="connsiteX14" fmla="*/ 3935521 w 4566086"/>
                  <a:gd name="connsiteY14" fmla="*/ 807648 h 2486359"/>
                  <a:gd name="connsiteX15" fmla="*/ 3898319 w 4566086"/>
                  <a:gd name="connsiteY15" fmla="*/ 991914 h 2486359"/>
                  <a:gd name="connsiteX16" fmla="*/ 3892306 w 4566086"/>
                  <a:gd name="connsiteY16" fmla="*/ 1002993 h 2486359"/>
                  <a:gd name="connsiteX17" fmla="*/ 3898657 w 4566086"/>
                  <a:gd name="connsiteY17" fmla="*/ 1003313 h 2486359"/>
                  <a:gd name="connsiteX18" fmla="*/ 4566086 w 4566086"/>
                  <a:gd name="connsiteY18" fmla="*/ 1742917 h 2486359"/>
                  <a:gd name="connsiteX19" fmla="*/ 3822644 w 4566086"/>
                  <a:gd name="connsiteY19" fmla="*/ 2486359 h 2486359"/>
                  <a:gd name="connsiteX20" fmla="*/ 3746631 w 4566086"/>
                  <a:gd name="connsiteY20" fmla="*/ 2482521 h 2486359"/>
                  <a:gd name="connsiteX21" fmla="*/ 3733371 w 4566086"/>
                  <a:gd name="connsiteY21" fmla="*/ 2480497 h 2486359"/>
                  <a:gd name="connsiteX22" fmla="*/ 3733371 w 4566086"/>
                  <a:gd name="connsiteY22" fmla="*/ 2485567 h 2486359"/>
                  <a:gd name="connsiteX23" fmla="*/ 772189 w 4566086"/>
                  <a:gd name="connsiteY23" fmla="*/ 2485567 h 2486359"/>
                  <a:gd name="connsiteX24" fmla="*/ 772189 w 4566086"/>
                  <a:gd name="connsiteY24" fmla="*/ 2484908 h 2486359"/>
                  <a:gd name="connsiteX25" fmla="*/ 743442 w 4566086"/>
                  <a:gd name="connsiteY25" fmla="*/ 2486359 h 2486359"/>
                  <a:gd name="connsiteX26" fmla="*/ 0 w 4566086"/>
                  <a:gd name="connsiteY26" fmla="*/ 1742917 h 2486359"/>
                  <a:gd name="connsiteX27" fmla="*/ 667429 w 4566086"/>
                  <a:gd name="connsiteY27" fmla="*/ 1003313 h 2486359"/>
                  <a:gd name="connsiteX28" fmla="*/ 669903 w 4566086"/>
                  <a:gd name="connsiteY28" fmla="*/ 1003189 h 2486359"/>
                  <a:gd name="connsiteX29" fmla="*/ 666395 w 4566086"/>
                  <a:gd name="connsiteY29" fmla="*/ 991886 h 2486359"/>
                  <a:gd name="connsiteX30" fmla="*/ 656503 w 4566086"/>
                  <a:gd name="connsiteY30" fmla="*/ 893759 h 2486359"/>
                  <a:gd name="connsiteX31" fmla="*/ 1143398 w 4566086"/>
                  <a:gd name="connsiteY31" fmla="*/ 406864 h 2486359"/>
                  <a:gd name="connsiteX32" fmla="*/ 1332920 w 4566086"/>
                  <a:gd name="connsiteY32" fmla="*/ 445127 h 2486359"/>
                  <a:gd name="connsiteX33" fmla="*/ 1353773 w 4566086"/>
                  <a:gd name="connsiteY33" fmla="*/ 456445 h 2486359"/>
                  <a:gd name="connsiteX34" fmla="*/ 1403391 w 4566086"/>
                  <a:gd name="connsiteY34" fmla="*/ 365030 h 2486359"/>
                  <a:gd name="connsiteX35" fmla="*/ 1903241 w 4566086"/>
                  <a:gd name="connsiteY35" fmla="*/ 99262 h 2486359"/>
                  <a:gd name="connsiteX36" fmla="*/ 2137877 w 4566086"/>
                  <a:gd name="connsiteY36" fmla="*/ 146633 h 2486359"/>
                  <a:gd name="connsiteX37" fmla="*/ 2239659 w 4566086"/>
                  <a:gd name="connsiteY37" fmla="*/ 201878 h 2486359"/>
                  <a:gd name="connsiteX38" fmla="*/ 2241272 w 4566086"/>
                  <a:gd name="connsiteY38" fmla="*/ 199924 h 2486359"/>
                  <a:gd name="connsiteX39" fmla="*/ 2723931 w 4566086"/>
                  <a:gd name="connsiteY39" fmla="*/ 0 h 2486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4566086" h="2486359">
                    <a:moveTo>
                      <a:pt x="3180838" y="1186489"/>
                    </a:moveTo>
                    <a:lnTo>
                      <a:pt x="3172972" y="1192979"/>
                    </a:lnTo>
                    <a:lnTo>
                      <a:pt x="3188704" y="1192979"/>
                    </a:lnTo>
                    <a:close/>
                    <a:moveTo>
                      <a:pt x="2262992" y="1183163"/>
                    </a:moveTo>
                    <a:lnTo>
                      <a:pt x="2251095" y="1192979"/>
                    </a:lnTo>
                    <a:lnTo>
                      <a:pt x="2274890" y="1192979"/>
                    </a:lnTo>
                    <a:close/>
                    <a:moveTo>
                      <a:pt x="1537229" y="1177998"/>
                    </a:moveTo>
                    <a:lnTo>
                      <a:pt x="1524868" y="1192979"/>
                    </a:lnTo>
                    <a:lnTo>
                      <a:pt x="1555387" y="1192979"/>
                    </a:lnTo>
                    <a:close/>
                    <a:moveTo>
                      <a:pt x="2723931" y="0"/>
                    </a:moveTo>
                    <a:cubicBezTo>
                      <a:pt x="2959543" y="0"/>
                      <a:pt x="3167274" y="119376"/>
                      <a:pt x="3289939" y="300944"/>
                    </a:cubicBezTo>
                    <a:lnTo>
                      <a:pt x="3320951" y="358080"/>
                    </a:lnTo>
                    <a:lnTo>
                      <a:pt x="3366722" y="343872"/>
                    </a:lnTo>
                    <a:cubicBezTo>
                      <a:pt x="3397538" y="337566"/>
                      <a:pt x="3429446" y="334254"/>
                      <a:pt x="3462127" y="334254"/>
                    </a:cubicBezTo>
                    <a:cubicBezTo>
                      <a:pt x="3723575" y="334254"/>
                      <a:pt x="3935521" y="546200"/>
                      <a:pt x="3935521" y="807648"/>
                    </a:cubicBezTo>
                    <a:cubicBezTo>
                      <a:pt x="3935521" y="873010"/>
                      <a:pt x="3922274" y="935278"/>
                      <a:pt x="3898319" y="991914"/>
                    </a:cubicBezTo>
                    <a:lnTo>
                      <a:pt x="3892306" y="1002993"/>
                    </a:lnTo>
                    <a:lnTo>
                      <a:pt x="3898657" y="1003313"/>
                    </a:lnTo>
                    <a:cubicBezTo>
                      <a:pt x="4273542" y="1041385"/>
                      <a:pt x="4566086" y="1357987"/>
                      <a:pt x="4566086" y="1742917"/>
                    </a:cubicBezTo>
                    <a:cubicBezTo>
                      <a:pt x="4566086" y="2153509"/>
                      <a:pt x="4233236" y="2486359"/>
                      <a:pt x="3822644" y="2486359"/>
                    </a:cubicBezTo>
                    <a:cubicBezTo>
                      <a:pt x="3796982" y="2486359"/>
                      <a:pt x="3771624" y="2485059"/>
                      <a:pt x="3746631" y="2482521"/>
                    </a:cubicBezTo>
                    <a:lnTo>
                      <a:pt x="3733371" y="2480497"/>
                    </a:lnTo>
                    <a:lnTo>
                      <a:pt x="3733371" y="2485567"/>
                    </a:lnTo>
                    <a:lnTo>
                      <a:pt x="772189" y="2485567"/>
                    </a:lnTo>
                    <a:lnTo>
                      <a:pt x="772189" y="2484908"/>
                    </a:lnTo>
                    <a:lnTo>
                      <a:pt x="743442" y="2486359"/>
                    </a:lnTo>
                    <a:cubicBezTo>
                      <a:pt x="332850" y="2486359"/>
                      <a:pt x="0" y="2153509"/>
                      <a:pt x="0" y="1742917"/>
                    </a:cubicBezTo>
                    <a:cubicBezTo>
                      <a:pt x="0" y="1357987"/>
                      <a:pt x="292544" y="1041385"/>
                      <a:pt x="667429" y="1003313"/>
                    </a:cubicBezTo>
                    <a:lnTo>
                      <a:pt x="669903" y="1003189"/>
                    </a:lnTo>
                    <a:lnTo>
                      <a:pt x="666395" y="991886"/>
                    </a:lnTo>
                    <a:cubicBezTo>
                      <a:pt x="659909" y="960190"/>
                      <a:pt x="656503" y="927372"/>
                      <a:pt x="656503" y="893759"/>
                    </a:cubicBezTo>
                    <a:cubicBezTo>
                      <a:pt x="656503" y="624854"/>
                      <a:pt x="874493" y="406864"/>
                      <a:pt x="1143398" y="406864"/>
                    </a:cubicBezTo>
                    <a:cubicBezTo>
                      <a:pt x="1210624" y="406864"/>
                      <a:pt x="1274668" y="420489"/>
                      <a:pt x="1332920" y="445127"/>
                    </a:cubicBezTo>
                    <a:lnTo>
                      <a:pt x="1353773" y="456445"/>
                    </a:lnTo>
                    <a:lnTo>
                      <a:pt x="1403391" y="365030"/>
                    </a:lnTo>
                    <a:cubicBezTo>
                      <a:pt x="1511719" y="204685"/>
                      <a:pt x="1695169" y="99262"/>
                      <a:pt x="1903241" y="99262"/>
                    </a:cubicBezTo>
                    <a:cubicBezTo>
                      <a:pt x="1986470" y="99262"/>
                      <a:pt x="2065759" y="116130"/>
                      <a:pt x="2137877" y="146633"/>
                    </a:cubicBezTo>
                    <a:lnTo>
                      <a:pt x="2239659" y="201878"/>
                    </a:lnTo>
                    <a:lnTo>
                      <a:pt x="2241272" y="199924"/>
                    </a:lnTo>
                    <a:cubicBezTo>
                      <a:pt x="2364795" y="76401"/>
                      <a:pt x="2535441" y="0"/>
                      <a:pt x="2723931" y="0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F9207FD8-4D1A-4983-94E2-41C7728D69F2}"/>
                  </a:ext>
                </a:extLst>
              </p:cNvPr>
              <p:cNvSpPr/>
              <p:nvPr/>
            </p:nvSpPr>
            <p:spPr>
              <a:xfrm>
                <a:off x="8658892" y="3429000"/>
                <a:ext cx="1945608" cy="6096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7F4B64E1-1350-41C7-8C93-6F8D2BBB5311}"/>
              </a:ext>
            </a:extLst>
          </p:cNvPr>
          <p:cNvCxnSpPr>
            <a:cxnSpLocks/>
          </p:cNvCxnSpPr>
          <p:nvPr/>
        </p:nvCxnSpPr>
        <p:spPr>
          <a:xfrm>
            <a:off x="1373138" y="3451164"/>
            <a:ext cx="432338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81CA4BE2-1F39-48D3-BFC7-A191F97C0EAC}"/>
              </a:ext>
            </a:extLst>
          </p:cNvPr>
          <p:cNvCxnSpPr>
            <a:cxnSpLocks/>
          </p:cNvCxnSpPr>
          <p:nvPr/>
        </p:nvCxnSpPr>
        <p:spPr>
          <a:xfrm flipV="1">
            <a:off x="1110343" y="3950721"/>
            <a:ext cx="749463" cy="509874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angle 160">
            <a:extLst>
              <a:ext uri="{FF2B5EF4-FFF2-40B4-BE49-F238E27FC236}">
                <a16:creationId xmlns:a16="http://schemas.microsoft.com/office/drawing/2014/main" id="{D473A9AD-C494-429E-8F85-AAB3F2402025}"/>
              </a:ext>
            </a:extLst>
          </p:cNvPr>
          <p:cNvSpPr/>
          <p:nvPr/>
        </p:nvSpPr>
        <p:spPr>
          <a:xfrm>
            <a:off x="7657360" y="3340515"/>
            <a:ext cx="1278048" cy="35601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Aplicação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B74D1422-7664-4279-B307-BB8F33C26B10}"/>
              </a:ext>
            </a:extLst>
          </p:cNvPr>
          <p:cNvSpPr txBox="1"/>
          <p:nvPr/>
        </p:nvSpPr>
        <p:spPr>
          <a:xfrm>
            <a:off x="229445" y="2666272"/>
            <a:ext cx="12259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API CNPJs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A289BD4B-C303-451A-B053-8B4A51719064}"/>
              </a:ext>
            </a:extLst>
          </p:cNvPr>
          <p:cNvSpPr txBox="1"/>
          <p:nvPr/>
        </p:nvSpPr>
        <p:spPr>
          <a:xfrm>
            <a:off x="79678" y="4693005"/>
            <a:ext cx="13428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Farmácias</a:t>
            </a:r>
          </a:p>
          <a:p>
            <a:r>
              <a:rPr lang="en-US" sz="1200" b="1" dirty="0" err="1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Credenciadas</a:t>
            </a:r>
            <a:endParaRPr lang="en-US" sz="1200" b="1" dirty="0">
              <a:latin typeface="Arial" panose="020B0604020202020204" pitchFamily="34" charset="0"/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381C5144-BB43-4980-B30D-27B40330173F}"/>
              </a:ext>
            </a:extLst>
          </p:cNvPr>
          <p:cNvSpPr txBox="1"/>
          <p:nvPr/>
        </p:nvSpPr>
        <p:spPr>
          <a:xfrm>
            <a:off x="4637195" y="5615853"/>
            <a:ext cx="1159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Dados do </a:t>
            </a:r>
            <a:r>
              <a:rPr lang="en-US" sz="1200" b="1" dirty="0" err="1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Usuário</a:t>
            </a:r>
            <a:endParaRPr lang="en-US" sz="1200" b="1" dirty="0">
              <a:latin typeface="Arial" panose="020B0604020202020204" pitchFamily="34" charset="0"/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1DF6E2EB-1BB3-4FDB-9EF0-B74F49485A4D}"/>
              </a:ext>
            </a:extLst>
          </p:cNvPr>
          <p:cNvSpPr txBox="1"/>
          <p:nvPr/>
        </p:nvSpPr>
        <p:spPr>
          <a:xfrm>
            <a:off x="11062521" y="3327195"/>
            <a:ext cx="1110532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Usuário</a:t>
            </a:r>
            <a:endParaRPr lang="en-US" b="1" dirty="0">
              <a:latin typeface="Arial" panose="020B0604020202020204" pitchFamily="34" charset="0"/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91" name="Right Brace 190">
            <a:extLst>
              <a:ext uri="{FF2B5EF4-FFF2-40B4-BE49-F238E27FC236}">
                <a16:creationId xmlns:a16="http://schemas.microsoft.com/office/drawing/2014/main" id="{9AC4D341-46A0-48EA-9A0B-4235B500F3FB}"/>
              </a:ext>
            </a:extLst>
          </p:cNvPr>
          <p:cNvSpPr/>
          <p:nvPr/>
        </p:nvSpPr>
        <p:spPr>
          <a:xfrm>
            <a:off x="10530365" y="2420945"/>
            <a:ext cx="452627" cy="2252672"/>
          </a:xfrm>
          <a:prstGeom prst="rightBrace">
            <a:avLst>
              <a:gd name="adj1" fmla="val 127095"/>
              <a:gd name="adj2" fmla="val 50000"/>
            </a:avLst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9" name="Agrupar 88">
            <a:extLst>
              <a:ext uri="{FF2B5EF4-FFF2-40B4-BE49-F238E27FC236}">
                <a16:creationId xmlns:a16="http://schemas.microsoft.com/office/drawing/2014/main" id="{1723F358-28B2-A897-DF75-355521A6BD39}"/>
              </a:ext>
            </a:extLst>
          </p:cNvPr>
          <p:cNvGrpSpPr/>
          <p:nvPr/>
        </p:nvGrpSpPr>
        <p:grpSpPr>
          <a:xfrm>
            <a:off x="3229333" y="3004575"/>
            <a:ext cx="1051569" cy="1244476"/>
            <a:chOff x="5232632" y="2986724"/>
            <a:chExt cx="1362873" cy="1612888"/>
          </a:xfrm>
        </p:grpSpPr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CAF9EE0C-2598-42DA-89F9-4AB58BBE291D}"/>
                </a:ext>
              </a:extLst>
            </p:cNvPr>
            <p:cNvSpPr txBox="1"/>
            <p:nvPr/>
          </p:nvSpPr>
          <p:spPr>
            <a:xfrm>
              <a:off x="5232632" y="4322613"/>
              <a:ext cx="13628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Data warehouse</a:t>
              </a:r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015151FC-DE8F-390E-B828-228AFFAA97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04069" y="2986724"/>
              <a:ext cx="1031964" cy="13879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Group 87">
            <a:extLst>
              <a:ext uri="{FF2B5EF4-FFF2-40B4-BE49-F238E27FC236}">
                <a16:creationId xmlns:a16="http://schemas.microsoft.com/office/drawing/2014/main" id="{AADC568D-9E2E-C884-E088-F63D935DE74A}"/>
              </a:ext>
            </a:extLst>
          </p:cNvPr>
          <p:cNvGrpSpPr/>
          <p:nvPr/>
        </p:nvGrpSpPr>
        <p:grpSpPr>
          <a:xfrm>
            <a:off x="161095" y="3101157"/>
            <a:ext cx="1079854" cy="595370"/>
            <a:chOff x="122722" y="1343178"/>
            <a:chExt cx="3569831" cy="1968202"/>
          </a:xfrm>
          <a:solidFill>
            <a:schemeClr val="accent5">
              <a:lumMod val="50000"/>
            </a:schemeClr>
          </a:solidFill>
        </p:grpSpPr>
        <p:grpSp>
          <p:nvGrpSpPr>
            <p:cNvPr id="12" name="Group 84">
              <a:extLst>
                <a:ext uri="{FF2B5EF4-FFF2-40B4-BE49-F238E27FC236}">
                  <a16:creationId xmlns:a16="http://schemas.microsoft.com/office/drawing/2014/main" id="{3CBC467E-3015-3E29-72E5-8A714DA929E4}"/>
                </a:ext>
              </a:extLst>
            </p:cNvPr>
            <p:cNvGrpSpPr/>
            <p:nvPr/>
          </p:nvGrpSpPr>
          <p:grpSpPr>
            <a:xfrm>
              <a:off x="122722" y="1343178"/>
              <a:ext cx="3022751" cy="1645971"/>
              <a:chOff x="7228811" y="2521771"/>
              <a:chExt cx="4566086" cy="2486359"/>
            </a:xfrm>
            <a:grpFill/>
          </p:grpSpPr>
          <p:sp>
            <p:nvSpPr>
              <p:cNvPr id="16" name="Freeform: Shape 85">
                <a:extLst>
                  <a:ext uri="{FF2B5EF4-FFF2-40B4-BE49-F238E27FC236}">
                    <a16:creationId xmlns:a16="http://schemas.microsoft.com/office/drawing/2014/main" id="{DD53DB55-532B-E8C4-4F19-14B6BD91F3E8}"/>
                  </a:ext>
                </a:extLst>
              </p:cNvPr>
              <p:cNvSpPr/>
              <p:nvPr/>
            </p:nvSpPr>
            <p:spPr>
              <a:xfrm>
                <a:off x="7228811" y="2521771"/>
                <a:ext cx="4566086" cy="2486359"/>
              </a:xfrm>
              <a:custGeom>
                <a:avLst/>
                <a:gdLst>
                  <a:gd name="connsiteX0" fmla="*/ 3180838 w 4566086"/>
                  <a:gd name="connsiteY0" fmla="*/ 1186489 h 2486359"/>
                  <a:gd name="connsiteX1" fmla="*/ 3172972 w 4566086"/>
                  <a:gd name="connsiteY1" fmla="*/ 1192979 h 2486359"/>
                  <a:gd name="connsiteX2" fmla="*/ 3188704 w 4566086"/>
                  <a:gd name="connsiteY2" fmla="*/ 1192979 h 2486359"/>
                  <a:gd name="connsiteX3" fmla="*/ 2262992 w 4566086"/>
                  <a:gd name="connsiteY3" fmla="*/ 1183163 h 2486359"/>
                  <a:gd name="connsiteX4" fmla="*/ 2251095 w 4566086"/>
                  <a:gd name="connsiteY4" fmla="*/ 1192979 h 2486359"/>
                  <a:gd name="connsiteX5" fmla="*/ 2274890 w 4566086"/>
                  <a:gd name="connsiteY5" fmla="*/ 1192979 h 2486359"/>
                  <a:gd name="connsiteX6" fmla="*/ 1537229 w 4566086"/>
                  <a:gd name="connsiteY6" fmla="*/ 1177998 h 2486359"/>
                  <a:gd name="connsiteX7" fmla="*/ 1524868 w 4566086"/>
                  <a:gd name="connsiteY7" fmla="*/ 1192979 h 2486359"/>
                  <a:gd name="connsiteX8" fmla="*/ 1555387 w 4566086"/>
                  <a:gd name="connsiteY8" fmla="*/ 1192979 h 2486359"/>
                  <a:gd name="connsiteX9" fmla="*/ 2723931 w 4566086"/>
                  <a:gd name="connsiteY9" fmla="*/ 0 h 2486359"/>
                  <a:gd name="connsiteX10" fmla="*/ 3289939 w 4566086"/>
                  <a:gd name="connsiteY10" fmla="*/ 300944 h 2486359"/>
                  <a:gd name="connsiteX11" fmla="*/ 3320951 w 4566086"/>
                  <a:gd name="connsiteY11" fmla="*/ 358080 h 2486359"/>
                  <a:gd name="connsiteX12" fmla="*/ 3366722 w 4566086"/>
                  <a:gd name="connsiteY12" fmla="*/ 343872 h 2486359"/>
                  <a:gd name="connsiteX13" fmla="*/ 3462127 w 4566086"/>
                  <a:gd name="connsiteY13" fmla="*/ 334254 h 2486359"/>
                  <a:gd name="connsiteX14" fmla="*/ 3935521 w 4566086"/>
                  <a:gd name="connsiteY14" fmla="*/ 807648 h 2486359"/>
                  <a:gd name="connsiteX15" fmla="*/ 3898319 w 4566086"/>
                  <a:gd name="connsiteY15" fmla="*/ 991914 h 2486359"/>
                  <a:gd name="connsiteX16" fmla="*/ 3892306 w 4566086"/>
                  <a:gd name="connsiteY16" fmla="*/ 1002993 h 2486359"/>
                  <a:gd name="connsiteX17" fmla="*/ 3898657 w 4566086"/>
                  <a:gd name="connsiteY17" fmla="*/ 1003313 h 2486359"/>
                  <a:gd name="connsiteX18" fmla="*/ 4566086 w 4566086"/>
                  <a:gd name="connsiteY18" fmla="*/ 1742917 h 2486359"/>
                  <a:gd name="connsiteX19" fmla="*/ 3822644 w 4566086"/>
                  <a:gd name="connsiteY19" fmla="*/ 2486359 h 2486359"/>
                  <a:gd name="connsiteX20" fmla="*/ 3746631 w 4566086"/>
                  <a:gd name="connsiteY20" fmla="*/ 2482521 h 2486359"/>
                  <a:gd name="connsiteX21" fmla="*/ 3733371 w 4566086"/>
                  <a:gd name="connsiteY21" fmla="*/ 2480497 h 2486359"/>
                  <a:gd name="connsiteX22" fmla="*/ 3733371 w 4566086"/>
                  <a:gd name="connsiteY22" fmla="*/ 2485567 h 2486359"/>
                  <a:gd name="connsiteX23" fmla="*/ 772189 w 4566086"/>
                  <a:gd name="connsiteY23" fmla="*/ 2485567 h 2486359"/>
                  <a:gd name="connsiteX24" fmla="*/ 772189 w 4566086"/>
                  <a:gd name="connsiteY24" fmla="*/ 2484908 h 2486359"/>
                  <a:gd name="connsiteX25" fmla="*/ 743442 w 4566086"/>
                  <a:gd name="connsiteY25" fmla="*/ 2486359 h 2486359"/>
                  <a:gd name="connsiteX26" fmla="*/ 0 w 4566086"/>
                  <a:gd name="connsiteY26" fmla="*/ 1742917 h 2486359"/>
                  <a:gd name="connsiteX27" fmla="*/ 667429 w 4566086"/>
                  <a:gd name="connsiteY27" fmla="*/ 1003313 h 2486359"/>
                  <a:gd name="connsiteX28" fmla="*/ 669903 w 4566086"/>
                  <a:gd name="connsiteY28" fmla="*/ 1003189 h 2486359"/>
                  <a:gd name="connsiteX29" fmla="*/ 666395 w 4566086"/>
                  <a:gd name="connsiteY29" fmla="*/ 991886 h 2486359"/>
                  <a:gd name="connsiteX30" fmla="*/ 656503 w 4566086"/>
                  <a:gd name="connsiteY30" fmla="*/ 893759 h 2486359"/>
                  <a:gd name="connsiteX31" fmla="*/ 1143398 w 4566086"/>
                  <a:gd name="connsiteY31" fmla="*/ 406864 h 2486359"/>
                  <a:gd name="connsiteX32" fmla="*/ 1332920 w 4566086"/>
                  <a:gd name="connsiteY32" fmla="*/ 445127 h 2486359"/>
                  <a:gd name="connsiteX33" fmla="*/ 1353773 w 4566086"/>
                  <a:gd name="connsiteY33" fmla="*/ 456445 h 2486359"/>
                  <a:gd name="connsiteX34" fmla="*/ 1403391 w 4566086"/>
                  <a:gd name="connsiteY34" fmla="*/ 365030 h 2486359"/>
                  <a:gd name="connsiteX35" fmla="*/ 1903241 w 4566086"/>
                  <a:gd name="connsiteY35" fmla="*/ 99262 h 2486359"/>
                  <a:gd name="connsiteX36" fmla="*/ 2137877 w 4566086"/>
                  <a:gd name="connsiteY36" fmla="*/ 146633 h 2486359"/>
                  <a:gd name="connsiteX37" fmla="*/ 2239659 w 4566086"/>
                  <a:gd name="connsiteY37" fmla="*/ 201878 h 2486359"/>
                  <a:gd name="connsiteX38" fmla="*/ 2241272 w 4566086"/>
                  <a:gd name="connsiteY38" fmla="*/ 199924 h 2486359"/>
                  <a:gd name="connsiteX39" fmla="*/ 2723931 w 4566086"/>
                  <a:gd name="connsiteY39" fmla="*/ 0 h 2486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4566086" h="2486359">
                    <a:moveTo>
                      <a:pt x="3180838" y="1186489"/>
                    </a:moveTo>
                    <a:lnTo>
                      <a:pt x="3172972" y="1192979"/>
                    </a:lnTo>
                    <a:lnTo>
                      <a:pt x="3188704" y="1192979"/>
                    </a:lnTo>
                    <a:close/>
                    <a:moveTo>
                      <a:pt x="2262992" y="1183163"/>
                    </a:moveTo>
                    <a:lnTo>
                      <a:pt x="2251095" y="1192979"/>
                    </a:lnTo>
                    <a:lnTo>
                      <a:pt x="2274890" y="1192979"/>
                    </a:lnTo>
                    <a:close/>
                    <a:moveTo>
                      <a:pt x="1537229" y="1177998"/>
                    </a:moveTo>
                    <a:lnTo>
                      <a:pt x="1524868" y="1192979"/>
                    </a:lnTo>
                    <a:lnTo>
                      <a:pt x="1555387" y="1192979"/>
                    </a:lnTo>
                    <a:close/>
                    <a:moveTo>
                      <a:pt x="2723931" y="0"/>
                    </a:moveTo>
                    <a:cubicBezTo>
                      <a:pt x="2959543" y="0"/>
                      <a:pt x="3167274" y="119376"/>
                      <a:pt x="3289939" y="300944"/>
                    </a:cubicBezTo>
                    <a:lnTo>
                      <a:pt x="3320951" y="358080"/>
                    </a:lnTo>
                    <a:lnTo>
                      <a:pt x="3366722" y="343872"/>
                    </a:lnTo>
                    <a:cubicBezTo>
                      <a:pt x="3397538" y="337566"/>
                      <a:pt x="3429446" y="334254"/>
                      <a:pt x="3462127" y="334254"/>
                    </a:cubicBezTo>
                    <a:cubicBezTo>
                      <a:pt x="3723575" y="334254"/>
                      <a:pt x="3935521" y="546200"/>
                      <a:pt x="3935521" y="807648"/>
                    </a:cubicBezTo>
                    <a:cubicBezTo>
                      <a:pt x="3935521" y="873010"/>
                      <a:pt x="3922274" y="935278"/>
                      <a:pt x="3898319" y="991914"/>
                    </a:cubicBezTo>
                    <a:lnTo>
                      <a:pt x="3892306" y="1002993"/>
                    </a:lnTo>
                    <a:lnTo>
                      <a:pt x="3898657" y="1003313"/>
                    </a:lnTo>
                    <a:cubicBezTo>
                      <a:pt x="4273542" y="1041385"/>
                      <a:pt x="4566086" y="1357987"/>
                      <a:pt x="4566086" y="1742917"/>
                    </a:cubicBezTo>
                    <a:cubicBezTo>
                      <a:pt x="4566086" y="2153509"/>
                      <a:pt x="4233236" y="2486359"/>
                      <a:pt x="3822644" y="2486359"/>
                    </a:cubicBezTo>
                    <a:cubicBezTo>
                      <a:pt x="3796982" y="2486359"/>
                      <a:pt x="3771624" y="2485059"/>
                      <a:pt x="3746631" y="2482521"/>
                    </a:cubicBezTo>
                    <a:lnTo>
                      <a:pt x="3733371" y="2480497"/>
                    </a:lnTo>
                    <a:lnTo>
                      <a:pt x="3733371" y="2485567"/>
                    </a:lnTo>
                    <a:lnTo>
                      <a:pt x="772189" y="2485567"/>
                    </a:lnTo>
                    <a:lnTo>
                      <a:pt x="772189" y="2484908"/>
                    </a:lnTo>
                    <a:lnTo>
                      <a:pt x="743442" y="2486359"/>
                    </a:lnTo>
                    <a:cubicBezTo>
                      <a:pt x="332850" y="2486359"/>
                      <a:pt x="0" y="2153509"/>
                      <a:pt x="0" y="1742917"/>
                    </a:cubicBezTo>
                    <a:cubicBezTo>
                      <a:pt x="0" y="1357987"/>
                      <a:pt x="292544" y="1041385"/>
                      <a:pt x="667429" y="1003313"/>
                    </a:cubicBezTo>
                    <a:lnTo>
                      <a:pt x="669903" y="1003189"/>
                    </a:lnTo>
                    <a:lnTo>
                      <a:pt x="666395" y="991886"/>
                    </a:lnTo>
                    <a:cubicBezTo>
                      <a:pt x="659909" y="960190"/>
                      <a:pt x="656503" y="927372"/>
                      <a:pt x="656503" y="893759"/>
                    </a:cubicBezTo>
                    <a:cubicBezTo>
                      <a:pt x="656503" y="624854"/>
                      <a:pt x="874493" y="406864"/>
                      <a:pt x="1143398" y="406864"/>
                    </a:cubicBezTo>
                    <a:cubicBezTo>
                      <a:pt x="1210624" y="406864"/>
                      <a:pt x="1274668" y="420489"/>
                      <a:pt x="1332920" y="445127"/>
                    </a:cubicBezTo>
                    <a:lnTo>
                      <a:pt x="1353773" y="456445"/>
                    </a:lnTo>
                    <a:lnTo>
                      <a:pt x="1403391" y="365030"/>
                    </a:lnTo>
                    <a:cubicBezTo>
                      <a:pt x="1511719" y="204685"/>
                      <a:pt x="1695169" y="99262"/>
                      <a:pt x="1903241" y="99262"/>
                    </a:cubicBezTo>
                    <a:cubicBezTo>
                      <a:pt x="1986470" y="99262"/>
                      <a:pt x="2065759" y="116130"/>
                      <a:pt x="2137877" y="146633"/>
                    </a:cubicBezTo>
                    <a:lnTo>
                      <a:pt x="2239659" y="201878"/>
                    </a:lnTo>
                    <a:lnTo>
                      <a:pt x="2241272" y="199924"/>
                    </a:lnTo>
                    <a:cubicBezTo>
                      <a:pt x="2364795" y="76401"/>
                      <a:pt x="2535441" y="0"/>
                      <a:pt x="2723931" y="0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86">
                <a:extLst>
                  <a:ext uri="{FF2B5EF4-FFF2-40B4-BE49-F238E27FC236}">
                    <a16:creationId xmlns:a16="http://schemas.microsoft.com/office/drawing/2014/main" id="{B2ECC407-4A95-90EB-C165-A80C380D4076}"/>
                  </a:ext>
                </a:extLst>
              </p:cNvPr>
              <p:cNvSpPr/>
              <p:nvPr/>
            </p:nvSpPr>
            <p:spPr>
              <a:xfrm>
                <a:off x="8658892" y="3429000"/>
                <a:ext cx="1945608" cy="6096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83">
              <a:extLst>
                <a:ext uri="{FF2B5EF4-FFF2-40B4-BE49-F238E27FC236}">
                  <a16:creationId xmlns:a16="http://schemas.microsoft.com/office/drawing/2014/main" id="{CFCAFFE5-1373-FD41-C8DF-F43DFCFBC8CB}"/>
                </a:ext>
              </a:extLst>
            </p:cNvPr>
            <p:cNvGrpSpPr/>
            <p:nvPr/>
          </p:nvGrpSpPr>
          <p:grpSpPr>
            <a:xfrm>
              <a:off x="669802" y="1665409"/>
              <a:ext cx="3022751" cy="1645971"/>
              <a:chOff x="7228811" y="2521771"/>
              <a:chExt cx="4566086" cy="2486359"/>
            </a:xfrm>
            <a:grpFill/>
          </p:grpSpPr>
          <p:sp>
            <p:nvSpPr>
              <p:cNvPr id="14" name="Freeform: Shape 81">
                <a:extLst>
                  <a:ext uri="{FF2B5EF4-FFF2-40B4-BE49-F238E27FC236}">
                    <a16:creationId xmlns:a16="http://schemas.microsoft.com/office/drawing/2014/main" id="{481FFC6C-BF4D-B477-039F-9CD4FFEC0061}"/>
                  </a:ext>
                </a:extLst>
              </p:cNvPr>
              <p:cNvSpPr/>
              <p:nvPr/>
            </p:nvSpPr>
            <p:spPr>
              <a:xfrm>
                <a:off x="7228811" y="2521771"/>
                <a:ext cx="4566086" cy="2486359"/>
              </a:xfrm>
              <a:custGeom>
                <a:avLst/>
                <a:gdLst>
                  <a:gd name="connsiteX0" fmla="*/ 3180838 w 4566086"/>
                  <a:gd name="connsiteY0" fmla="*/ 1186489 h 2486359"/>
                  <a:gd name="connsiteX1" fmla="*/ 3172972 w 4566086"/>
                  <a:gd name="connsiteY1" fmla="*/ 1192979 h 2486359"/>
                  <a:gd name="connsiteX2" fmla="*/ 3188704 w 4566086"/>
                  <a:gd name="connsiteY2" fmla="*/ 1192979 h 2486359"/>
                  <a:gd name="connsiteX3" fmla="*/ 2262992 w 4566086"/>
                  <a:gd name="connsiteY3" fmla="*/ 1183163 h 2486359"/>
                  <a:gd name="connsiteX4" fmla="*/ 2251095 w 4566086"/>
                  <a:gd name="connsiteY4" fmla="*/ 1192979 h 2486359"/>
                  <a:gd name="connsiteX5" fmla="*/ 2274890 w 4566086"/>
                  <a:gd name="connsiteY5" fmla="*/ 1192979 h 2486359"/>
                  <a:gd name="connsiteX6" fmla="*/ 1537229 w 4566086"/>
                  <a:gd name="connsiteY6" fmla="*/ 1177998 h 2486359"/>
                  <a:gd name="connsiteX7" fmla="*/ 1524868 w 4566086"/>
                  <a:gd name="connsiteY7" fmla="*/ 1192979 h 2486359"/>
                  <a:gd name="connsiteX8" fmla="*/ 1555387 w 4566086"/>
                  <a:gd name="connsiteY8" fmla="*/ 1192979 h 2486359"/>
                  <a:gd name="connsiteX9" fmla="*/ 2723931 w 4566086"/>
                  <a:gd name="connsiteY9" fmla="*/ 0 h 2486359"/>
                  <a:gd name="connsiteX10" fmla="*/ 3289939 w 4566086"/>
                  <a:gd name="connsiteY10" fmla="*/ 300944 h 2486359"/>
                  <a:gd name="connsiteX11" fmla="*/ 3320951 w 4566086"/>
                  <a:gd name="connsiteY11" fmla="*/ 358080 h 2486359"/>
                  <a:gd name="connsiteX12" fmla="*/ 3366722 w 4566086"/>
                  <a:gd name="connsiteY12" fmla="*/ 343872 h 2486359"/>
                  <a:gd name="connsiteX13" fmla="*/ 3462127 w 4566086"/>
                  <a:gd name="connsiteY13" fmla="*/ 334254 h 2486359"/>
                  <a:gd name="connsiteX14" fmla="*/ 3935521 w 4566086"/>
                  <a:gd name="connsiteY14" fmla="*/ 807648 h 2486359"/>
                  <a:gd name="connsiteX15" fmla="*/ 3898319 w 4566086"/>
                  <a:gd name="connsiteY15" fmla="*/ 991914 h 2486359"/>
                  <a:gd name="connsiteX16" fmla="*/ 3892306 w 4566086"/>
                  <a:gd name="connsiteY16" fmla="*/ 1002993 h 2486359"/>
                  <a:gd name="connsiteX17" fmla="*/ 3898657 w 4566086"/>
                  <a:gd name="connsiteY17" fmla="*/ 1003313 h 2486359"/>
                  <a:gd name="connsiteX18" fmla="*/ 4566086 w 4566086"/>
                  <a:gd name="connsiteY18" fmla="*/ 1742917 h 2486359"/>
                  <a:gd name="connsiteX19" fmla="*/ 3822644 w 4566086"/>
                  <a:gd name="connsiteY19" fmla="*/ 2486359 h 2486359"/>
                  <a:gd name="connsiteX20" fmla="*/ 3746631 w 4566086"/>
                  <a:gd name="connsiteY20" fmla="*/ 2482521 h 2486359"/>
                  <a:gd name="connsiteX21" fmla="*/ 3733371 w 4566086"/>
                  <a:gd name="connsiteY21" fmla="*/ 2480497 h 2486359"/>
                  <a:gd name="connsiteX22" fmla="*/ 3733371 w 4566086"/>
                  <a:gd name="connsiteY22" fmla="*/ 2485567 h 2486359"/>
                  <a:gd name="connsiteX23" fmla="*/ 772189 w 4566086"/>
                  <a:gd name="connsiteY23" fmla="*/ 2485567 h 2486359"/>
                  <a:gd name="connsiteX24" fmla="*/ 772189 w 4566086"/>
                  <a:gd name="connsiteY24" fmla="*/ 2484908 h 2486359"/>
                  <a:gd name="connsiteX25" fmla="*/ 743442 w 4566086"/>
                  <a:gd name="connsiteY25" fmla="*/ 2486359 h 2486359"/>
                  <a:gd name="connsiteX26" fmla="*/ 0 w 4566086"/>
                  <a:gd name="connsiteY26" fmla="*/ 1742917 h 2486359"/>
                  <a:gd name="connsiteX27" fmla="*/ 667429 w 4566086"/>
                  <a:gd name="connsiteY27" fmla="*/ 1003313 h 2486359"/>
                  <a:gd name="connsiteX28" fmla="*/ 669903 w 4566086"/>
                  <a:gd name="connsiteY28" fmla="*/ 1003189 h 2486359"/>
                  <a:gd name="connsiteX29" fmla="*/ 666395 w 4566086"/>
                  <a:gd name="connsiteY29" fmla="*/ 991886 h 2486359"/>
                  <a:gd name="connsiteX30" fmla="*/ 656503 w 4566086"/>
                  <a:gd name="connsiteY30" fmla="*/ 893759 h 2486359"/>
                  <a:gd name="connsiteX31" fmla="*/ 1143398 w 4566086"/>
                  <a:gd name="connsiteY31" fmla="*/ 406864 h 2486359"/>
                  <a:gd name="connsiteX32" fmla="*/ 1332920 w 4566086"/>
                  <a:gd name="connsiteY32" fmla="*/ 445127 h 2486359"/>
                  <a:gd name="connsiteX33" fmla="*/ 1353773 w 4566086"/>
                  <a:gd name="connsiteY33" fmla="*/ 456445 h 2486359"/>
                  <a:gd name="connsiteX34" fmla="*/ 1403391 w 4566086"/>
                  <a:gd name="connsiteY34" fmla="*/ 365030 h 2486359"/>
                  <a:gd name="connsiteX35" fmla="*/ 1903241 w 4566086"/>
                  <a:gd name="connsiteY35" fmla="*/ 99262 h 2486359"/>
                  <a:gd name="connsiteX36" fmla="*/ 2137877 w 4566086"/>
                  <a:gd name="connsiteY36" fmla="*/ 146633 h 2486359"/>
                  <a:gd name="connsiteX37" fmla="*/ 2239659 w 4566086"/>
                  <a:gd name="connsiteY37" fmla="*/ 201878 h 2486359"/>
                  <a:gd name="connsiteX38" fmla="*/ 2241272 w 4566086"/>
                  <a:gd name="connsiteY38" fmla="*/ 199924 h 2486359"/>
                  <a:gd name="connsiteX39" fmla="*/ 2723931 w 4566086"/>
                  <a:gd name="connsiteY39" fmla="*/ 0 h 2486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4566086" h="2486359">
                    <a:moveTo>
                      <a:pt x="3180838" y="1186489"/>
                    </a:moveTo>
                    <a:lnTo>
                      <a:pt x="3172972" y="1192979"/>
                    </a:lnTo>
                    <a:lnTo>
                      <a:pt x="3188704" y="1192979"/>
                    </a:lnTo>
                    <a:close/>
                    <a:moveTo>
                      <a:pt x="2262992" y="1183163"/>
                    </a:moveTo>
                    <a:lnTo>
                      <a:pt x="2251095" y="1192979"/>
                    </a:lnTo>
                    <a:lnTo>
                      <a:pt x="2274890" y="1192979"/>
                    </a:lnTo>
                    <a:close/>
                    <a:moveTo>
                      <a:pt x="1537229" y="1177998"/>
                    </a:moveTo>
                    <a:lnTo>
                      <a:pt x="1524868" y="1192979"/>
                    </a:lnTo>
                    <a:lnTo>
                      <a:pt x="1555387" y="1192979"/>
                    </a:lnTo>
                    <a:close/>
                    <a:moveTo>
                      <a:pt x="2723931" y="0"/>
                    </a:moveTo>
                    <a:cubicBezTo>
                      <a:pt x="2959543" y="0"/>
                      <a:pt x="3167274" y="119376"/>
                      <a:pt x="3289939" y="300944"/>
                    </a:cubicBezTo>
                    <a:lnTo>
                      <a:pt x="3320951" y="358080"/>
                    </a:lnTo>
                    <a:lnTo>
                      <a:pt x="3366722" y="343872"/>
                    </a:lnTo>
                    <a:cubicBezTo>
                      <a:pt x="3397538" y="337566"/>
                      <a:pt x="3429446" y="334254"/>
                      <a:pt x="3462127" y="334254"/>
                    </a:cubicBezTo>
                    <a:cubicBezTo>
                      <a:pt x="3723575" y="334254"/>
                      <a:pt x="3935521" y="546200"/>
                      <a:pt x="3935521" y="807648"/>
                    </a:cubicBezTo>
                    <a:cubicBezTo>
                      <a:pt x="3935521" y="873010"/>
                      <a:pt x="3922274" y="935278"/>
                      <a:pt x="3898319" y="991914"/>
                    </a:cubicBezTo>
                    <a:lnTo>
                      <a:pt x="3892306" y="1002993"/>
                    </a:lnTo>
                    <a:lnTo>
                      <a:pt x="3898657" y="1003313"/>
                    </a:lnTo>
                    <a:cubicBezTo>
                      <a:pt x="4273542" y="1041385"/>
                      <a:pt x="4566086" y="1357987"/>
                      <a:pt x="4566086" y="1742917"/>
                    </a:cubicBezTo>
                    <a:cubicBezTo>
                      <a:pt x="4566086" y="2153509"/>
                      <a:pt x="4233236" y="2486359"/>
                      <a:pt x="3822644" y="2486359"/>
                    </a:cubicBezTo>
                    <a:cubicBezTo>
                      <a:pt x="3796982" y="2486359"/>
                      <a:pt x="3771624" y="2485059"/>
                      <a:pt x="3746631" y="2482521"/>
                    </a:cubicBezTo>
                    <a:lnTo>
                      <a:pt x="3733371" y="2480497"/>
                    </a:lnTo>
                    <a:lnTo>
                      <a:pt x="3733371" y="2485567"/>
                    </a:lnTo>
                    <a:lnTo>
                      <a:pt x="772189" y="2485567"/>
                    </a:lnTo>
                    <a:lnTo>
                      <a:pt x="772189" y="2484908"/>
                    </a:lnTo>
                    <a:lnTo>
                      <a:pt x="743442" y="2486359"/>
                    </a:lnTo>
                    <a:cubicBezTo>
                      <a:pt x="332850" y="2486359"/>
                      <a:pt x="0" y="2153509"/>
                      <a:pt x="0" y="1742917"/>
                    </a:cubicBezTo>
                    <a:cubicBezTo>
                      <a:pt x="0" y="1357987"/>
                      <a:pt x="292544" y="1041385"/>
                      <a:pt x="667429" y="1003313"/>
                    </a:cubicBezTo>
                    <a:lnTo>
                      <a:pt x="669903" y="1003189"/>
                    </a:lnTo>
                    <a:lnTo>
                      <a:pt x="666395" y="991886"/>
                    </a:lnTo>
                    <a:cubicBezTo>
                      <a:pt x="659909" y="960190"/>
                      <a:pt x="656503" y="927372"/>
                      <a:pt x="656503" y="893759"/>
                    </a:cubicBezTo>
                    <a:cubicBezTo>
                      <a:pt x="656503" y="624854"/>
                      <a:pt x="874493" y="406864"/>
                      <a:pt x="1143398" y="406864"/>
                    </a:cubicBezTo>
                    <a:cubicBezTo>
                      <a:pt x="1210624" y="406864"/>
                      <a:pt x="1274668" y="420489"/>
                      <a:pt x="1332920" y="445127"/>
                    </a:cubicBezTo>
                    <a:lnTo>
                      <a:pt x="1353773" y="456445"/>
                    </a:lnTo>
                    <a:lnTo>
                      <a:pt x="1403391" y="365030"/>
                    </a:lnTo>
                    <a:cubicBezTo>
                      <a:pt x="1511719" y="204685"/>
                      <a:pt x="1695169" y="99262"/>
                      <a:pt x="1903241" y="99262"/>
                    </a:cubicBezTo>
                    <a:cubicBezTo>
                      <a:pt x="1986470" y="99262"/>
                      <a:pt x="2065759" y="116130"/>
                      <a:pt x="2137877" y="146633"/>
                    </a:cubicBezTo>
                    <a:lnTo>
                      <a:pt x="2239659" y="201878"/>
                    </a:lnTo>
                    <a:lnTo>
                      <a:pt x="2241272" y="199924"/>
                    </a:lnTo>
                    <a:cubicBezTo>
                      <a:pt x="2364795" y="76401"/>
                      <a:pt x="2535441" y="0"/>
                      <a:pt x="2723931" y="0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82">
                <a:extLst>
                  <a:ext uri="{FF2B5EF4-FFF2-40B4-BE49-F238E27FC236}">
                    <a16:creationId xmlns:a16="http://schemas.microsoft.com/office/drawing/2014/main" id="{8194A19D-75BE-0103-2E6D-8B5C637B4AD9}"/>
                  </a:ext>
                </a:extLst>
              </p:cNvPr>
              <p:cNvSpPr/>
              <p:nvPr/>
            </p:nvSpPr>
            <p:spPr>
              <a:xfrm>
                <a:off x="8658892" y="3429000"/>
                <a:ext cx="1945608" cy="6096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1" name="TextBox 176">
            <a:extLst>
              <a:ext uri="{FF2B5EF4-FFF2-40B4-BE49-F238E27FC236}">
                <a16:creationId xmlns:a16="http://schemas.microsoft.com/office/drawing/2014/main" id="{3993BEC1-5E18-DB15-CEF3-0E5F6C6B431E}"/>
              </a:ext>
            </a:extLst>
          </p:cNvPr>
          <p:cNvSpPr txBox="1"/>
          <p:nvPr/>
        </p:nvSpPr>
        <p:spPr>
          <a:xfrm>
            <a:off x="-83006" y="3705359"/>
            <a:ext cx="1811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API </a:t>
            </a:r>
            <a:r>
              <a:rPr lang="en-US" sz="1200" b="1" dirty="0" err="1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Geolocalizador</a:t>
            </a:r>
            <a:endParaRPr lang="en-US" sz="1200" b="1" dirty="0">
              <a:latin typeface="Arial" panose="020B0604020202020204" pitchFamily="34" charset="0"/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  <p:cxnSp>
        <p:nvCxnSpPr>
          <p:cNvPr id="35" name="Conector: Angulado 34">
            <a:extLst>
              <a:ext uri="{FF2B5EF4-FFF2-40B4-BE49-F238E27FC236}">
                <a16:creationId xmlns:a16="http://schemas.microsoft.com/office/drawing/2014/main" id="{3E961854-E63E-0F02-DF1A-9434C43C0EAE}"/>
              </a:ext>
            </a:extLst>
          </p:cNvPr>
          <p:cNvCxnSpPr>
            <a:cxnSpLocks/>
            <a:stCxn id="189" idx="2"/>
          </p:cNvCxnSpPr>
          <p:nvPr/>
        </p:nvCxnSpPr>
        <p:spPr>
          <a:xfrm rot="5400000">
            <a:off x="7868094" y="1545396"/>
            <a:ext cx="1598563" cy="5900825"/>
          </a:xfrm>
          <a:prstGeom prst="bentConnector2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3">
            <a:extLst>
              <a:ext uri="{FF2B5EF4-FFF2-40B4-BE49-F238E27FC236}">
                <a16:creationId xmlns:a16="http://schemas.microsoft.com/office/drawing/2014/main" id="{DE4C32BC-60AA-1797-F8C2-A22CB91C1F73}"/>
              </a:ext>
            </a:extLst>
          </p:cNvPr>
          <p:cNvSpPr/>
          <p:nvPr/>
        </p:nvSpPr>
        <p:spPr>
          <a:xfrm>
            <a:off x="4715831" y="3075046"/>
            <a:ext cx="907313" cy="907312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124" name="TextBox 186">
            <a:extLst>
              <a:ext uri="{FF2B5EF4-FFF2-40B4-BE49-F238E27FC236}">
                <a16:creationId xmlns:a16="http://schemas.microsoft.com/office/drawing/2014/main" id="{E15A259B-6277-7E80-0B78-8B9D74C2993C}"/>
              </a:ext>
            </a:extLst>
          </p:cNvPr>
          <p:cNvSpPr txBox="1"/>
          <p:nvPr/>
        </p:nvSpPr>
        <p:spPr>
          <a:xfrm>
            <a:off x="4762357" y="3998564"/>
            <a:ext cx="8755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Back-end</a:t>
            </a:r>
          </a:p>
        </p:txBody>
      </p:sp>
      <p:sp>
        <p:nvSpPr>
          <p:cNvPr id="130" name="TextBox 186">
            <a:extLst>
              <a:ext uri="{FF2B5EF4-FFF2-40B4-BE49-F238E27FC236}">
                <a16:creationId xmlns:a16="http://schemas.microsoft.com/office/drawing/2014/main" id="{25FF096C-F15C-ECFE-3625-28DA1F0AC7BC}"/>
              </a:ext>
            </a:extLst>
          </p:cNvPr>
          <p:cNvSpPr txBox="1"/>
          <p:nvPr/>
        </p:nvSpPr>
        <p:spPr>
          <a:xfrm>
            <a:off x="6233616" y="3987165"/>
            <a:ext cx="9044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Front-end</a:t>
            </a:r>
          </a:p>
        </p:txBody>
      </p:sp>
      <p:sp>
        <p:nvSpPr>
          <p:cNvPr id="152" name="Oval 3">
            <a:extLst>
              <a:ext uri="{FF2B5EF4-FFF2-40B4-BE49-F238E27FC236}">
                <a16:creationId xmlns:a16="http://schemas.microsoft.com/office/drawing/2014/main" id="{613321F9-3828-231C-71DE-DB2A28657900}"/>
              </a:ext>
            </a:extLst>
          </p:cNvPr>
          <p:cNvSpPr/>
          <p:nvPr/>
        </p:nvSpPr>
        <p:spPr>
          <a:xfrm>
            <a:off x="6238955" y="3050390"/>
            <a:ext cx="907313" cy="907312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154" name="Oval 3">
            <a:extLst>
              <a:ext uri="{FF2B5EF4-FFF2-40B4-BE49-F238E27FC236}">
                <a16:creationId xmlns:a16="http://schemas.microsoft.com/office/drawing/2014/main" id="{9053BF01-F91C-884D-0F94-60505CDDCB13}"/>
              </a:ext>
            </a:extLst>
          </p:cNvPr>
          <p:cNvSpPr/>
          <p:nvPr/>
        </p:nvSpPr>
        <p:spPr>
          <a:xfrm>
            <a:off x="1896948" y="3048721"/>
            <a:ext cx="907313" cy="907312"/>
          </a:xfrm>
          <a:prstGeom prst="ellipse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155" name="TextBox 186">
            <a:extLst>
              <a:ext uri="{FF2B5EF4-FFF2-40B4-BE49-F238E27FC236}">
                <a16:creationId xmlns:a16="http://schemas.microsoft.com/office/drawing/2014/main" id="{0552E7AB-7690-FABD-A300-96D5D17B0F92}"/>
              </a:ext>
            </a:extLst>
          </p:cNvPr>
          <p:cNvSpPr txBox="1"/>
          <p:nvPr/>
        </p:nvSpPr>
        <p:spPr>
          <a:xfrm>
            <a:off x="2119195" y="4011332"/>
            <a:ext cx="476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ETL</a:t>
            </a:r>
          </a:p>
        </p:txBody>
      </p:sp>
      <p:cxnSp>
        <p:nvCxnSpPr>
          <p:cNvPr id="162" name="Straight Arrow Connector 162">
            <a:extLst>
              <a:ext uri="{FF2B5EF4-FFF2-40B4-BE49-F238E27FC236}">
                <a16:creationId xmlns:a16="http://schemas.microsoft.com/office/drawing/2014/main" id="{F41173CF-415C-044E-3CDE-EDE2855D7712}"/>
              </a:ext>
            </a:extLst>
          </p:cNvPr>
          <p:cNvCxnSpPr>
            <a:cxnSpLocks/>
          </p:cNvCxnSpPr>
          <p:nvPr/>
        </p:nvCxnSpPr>
        <p:spPr>
          <a:xfrm>
            <a:off x="2903801" y="3502377"/>
            <a:ext cx="433031" cy="1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2">
            <a:extLst>
              <a:ext uri="{FF2B5EF4-FFF2-40B4-BE49-F238E27FC236}">
                <a16:creationId xmlns:a16="http://schemas.microsoft.com/office/drawing/2014/main" id="{AF11C74D-9392-E553-3D4C-A43EE7FD4B9C}"/>
              </a:ext>
            </a:extLst>
          </p:cNvPr>
          <p:cNvCxnSpPr>
            <a:cxnSpLocks/>
          </p:cNvCxnSpPr>
          <p:nvPr/>
        </p:nvCxnSpPr>
        <p:spPr>
          <a:xfrm>
            <a:off x="5716962" y="3540050"/>
            <a:ext cx="433031" cy="1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2">
            <a:extLst>
              <a:ext uri="{FF2B5EF4-FFF2-40B4-BE49-F238E27FC236}">
                <a16:creationId xmlns:a16="http://schemas.microsoft.com/office/drawing/2014/main" id="{E8E4D423-62C8-983B-A8EB-13950736249E}"/>
              </a:ext>
            </a:extLst>
          </p:cNvPr>
          <p:cNvCxnSpPr>
            <a:cxnSpLocks/>
          </p:cNvCxnSpPr>
          <p:nvPr/>
        </p:nvCxnSpPr>
        <p:spPr>
          <a:xfrm>
            <a:off x="7204055" y="3510008"/>
            <a:ext cx="433031" cy="1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49">
            <a:extLst>
              <a:ext uri="{FF2B5EF4-FFF2-40B4-BE49-F238E27FC236}">
                <a16:creationId xmlns:a16="http://schemas.microsoft.com/office/drawing/2014/main" id="{BCF834B4-8DD9-1B9B-BEE9-CE0F65F9F15E}"/>
              </a:ext>
            </a:extLst>
          </p:cNvPr>
          <p:cNvCxnSpPr>
            <a:cxnSpLocks/>
          </p:cNvCxnSpPr>
          <p:nvPr/>
        </p:nvCxnSpPr>
        <p:spPr>
          <a:xfrm flipV="1">
            <a:off x="5176560" y="4413159"/>
            <a:ext cx="0" cy="430365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: Curvo 3">
            <a:extLst>
              <a:ext uri="{FF2B5EF4-FFF2-40B4-BE49-F238E27FC236}">
                <a16:creationId xmlns:a16="http://schemas.microsoft.com/office/drawing/2014/main" id="{179D8C50-8CA5-771B-BF94-1AD9E71F79E7}"/>
              </a:ext>
            </a:extLst>
          </p:cNvPr>
          <p:cNvCxnSpPr>
            <a:stCxn id="92" idx="0"/>
            <a:endCxn id="1026" idx="0"/>
          </p:cNvCxnSpPr>
          <p:nvPr/>
        </p:nvCxnSpPr>
        <p:spPr>
          <a:xfrm rot="16200000" flipV="1">
            <a:off x="4429376" y="2334934"/>
            <a:ext cx="70471" cy="1409754"/>
          </a:xfrm>
          <a:prstGeom prst="curvedConnector3">
            <a:avLst>
              <a:gd name="adj1" fmla="val 1014186"/>
            </a:avLst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47">
            <a:extLst>
              <a:ext uri="{FF2B5EF4-FFF2-40B4-BE49-F238E27FC236}">
                <a16:creationId xmlns:a16="http://schemas.microsoft.com/office/drawing/2014/main" id="{FE74F942-7A83-2565-FB04-9BC9A4B31E20}"/>
              </a:ext>
            </a:extLst>
          </p:cNvPr>
          <p:cNvGrpSpPr/>
          <p:nvPr/>
        </p:nvGrpSpPr>
        <p:grpSpPr>
          <a:xfrm>
            <a:off x="1422521" y="5186268"/>
            <a:ext cx="426055" cy="514309"/>
            <a:chOff x="1258862" y="2333539"/>
            <a:chExt cx="2002055" cy="2002055"/>
          </a:xfrm>
        </p:grpSpPr>
        <p:sp>
          <p:nvSpPr>
            <p:cNvPr id="7" name="Rectangle: Folded Corner 26">
              <a:extLst>
                <a:ext uri="{FF2B5EF4-FFF2-40B4-BE49-F238E27FC236}">
                  <a16:creationId xmlns:a16="http://schemas.microsoft.com/office/drawing/2014/main" id="{F9AA78E2-C643-41D9-1464-1407A5E3945C}"/>
                </a:ext>
              </a:extLst>
            </p:cNvPr>
            <p:cNvSpPr/>
            <p:nvPr/>
          </p:nvSpPr>
          <p:spPr>
            <a:xfrm flipV="1">
              <a:off x="1258862" y="2333539"/>
              <a:ext cx="2002055" cy="2002055"/>
            </a:xfrm>
            <a:prstGeom prst="foldedCorner">
              <a:avLst>
                <a:gd name="adj" fmla="val 34682"/>
              </a:avLst>
            </a:prstGeom>
            <a:solidFill>
              <a:schemeClr val="accent1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28">
              <a:extLst>
                <a:ext uri="{FF2B5EF4-FFF2-40B4-BE49-F238E27FC236}">
                  <a16:creationId xmlns:a16="http://schemas.microsoft.com/office/drawing/2014/main" id="{713801FB-C83B-2E9F-883E-B5D04656F27A}"/>
                </a:ext>
              </a:extLst>
            </p:cNvPr>
            <p:cNvCxnSpPr/>
            <p:nvPr/>
          </p:nvCxnSpPr>
          <p:spPr>
            <a:xfrm>
              <a:off x="1415415" y="2757145"/>
              <a:ext cx="662940" cy="0"/>
            </a:xfrm>
            <a:prstGeom prst="line">
              <a:avLst/>
            </a:prstGeom>
            <a:ln w="635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29">
              <a:extLst>
                <a:ext uri="{FF2B5EF4-FFF2-40B4-BE49-F238E27FC236}">
                  <a16:creationId xmlns:a16="http://schemas.microsoft.com/office/drawing/2014/main" id="{05FEFDE0-2329-8805-1BC1-6C847DE0A9BF}"/>
                </a:ext>
              </a:extLst>
            </p:cNvPr>
            <p:cNvCxnSpPr>
              <a:cxnSpLocks/>
            </p:cNvCxnSpPr>
            <p:nvPr/>
          </p:nvCxnSpPr>
          <p:spPr>
            <a:xfrm>
              <a:off x="1415415" y="2857158"/>
              <a:ext cx="789229" cy="0"/>
            </a:xfrm>
            <a:prstGeom prst="line">
              <a:avLst/>
            </a:prstGeom>
            <a:ln w="635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31">
              <a:extLst>
                <a:ext uri="{FF2B5EF4-FFF2-40B4-BE49-F238E27FC236}">
                  <a16:creationId xmlns:a16="http://schemas.microsoft.com/office/drawing/2014/main" id="{93ACE67D-E63E-0121-B8FF-8FFC2C6F1AE2}"/>
                </a:ext>
              </a:extLst>
            </p:cNvPr>
            <p:cNvCxnSpPr>
              <a:cxnSpLocks/>
            </p:cNvCxnSpPr>
            <p:nvPr/>
          </p:nvCxnSpPr>
          <p:spPr>
            <a:xfrm>
              <a:off x="1415415" y="2949450"/>
              <a:ext cx="591503" cy="0"/>
            </a:xfrm>
            <a:prstGeom prst="line">
              <a:avLst/>
            </a:prstGeom>
            <a:ln w="635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33">
              <a:extLst>
                <a:ext uri="{FF2B5EF4-FFF2-40B4-BE49-F238E27FC236}">
                  <a16:creationId xmlns:a16="http://schemas.microsoft.com/office/drawing/2014/main" id="{A2D115DA-5089-E6B3-DC97-E36AB9436D71}"/>
                </a:ext>
              </a:extLst>
            </p:cNvPr>
            <p:cNvCxnSpPr>
              <a:cxnSpLocks/>
            </p:cNvCxnSpPr>
            <p:nvPr/>
          </p:nvCxnSpPr>
          <p:spPr>
            <a:xfrm>
              <a:off x="1415415" y="3307453"/>
              <a:ext cx="1027748" cy="0"/>
            </a:xfrm>
            <a:prstGeom prst="line">
              <a:avLst/>
            </a:prstGeom>
            <a:ln w="635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35">
              <a:extLst>
                <a:ext uri="{FF2B5EF4-FFF2-40B4-BE49-F238E27FC236}">
                  <a16:creationId xmlns:a16="http://schemas.microsoft.com/office/drawing/2014/main" id="{43581C41-A04E-ECAC-71C3-E9287113429C}"/>
                </a:ext>
              </a:extLst>
            </p:cNvPr>
            <p:cNvCxnSpPr>
              <a:cxnSpLocks/>
            </p:cNvCxnSpPr>
            <p:nvPr/>
          </p:nvCxnSpPr>
          <p:spPr>
            <a:xfrm>
              <a:off x="1415415" y="3426515"/>
              <a:ext cx="1489710" cy="0"/>
            </a:xfrm>
            <a:prstGeom prst="line">
              <a:avLst/>
            </a:prstGeom>
            <a:ln w="635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37">
              <a:extLst>
                <a:ext uri="{FF2B5EF4-FFF2-40B4-BE49-F238E27FC236}">
                  <a16:creationId xmlns:a16="http://schemas.microsoft.com/office/drawing/2014/main" id="{115D467E-C071-303C-FBDC-773AF6866188}"/>
                </a:ext>
              </a:extLst>
            </p:cNvPr>
            <p:cNvCxnSpPr>
              <a:cxnSpLocks/>
            </p:cNvCxnSpPr>
            <p:nvPr/>
          </p:nvCxnSpPr>
          <p:spPr>
            <a:xfrm>
              <a:off x="1415415" y="3559865"/>
              <a:ext cx="1337310" cy="0"/>
            </a:xfrm>
            <a:prstGeom prst="line">
              <a:avLst/>
            </a:prstGeom>
            <a:ln w="635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39">
              <a:extLst>
                <a:ext uri="{FF2B5EF4-FFF2-40B4-BE49-F238E27FC236}">
                  <a16:creationId xmlns:a16="http://schemas.microsoft.com/office/drawing/2014/main" id="{03CA9A46-C023-EF76-EEA2-B41C7E8DCA5B}"/>
                </a:ext>
              </a:extLst>
            </p:cNvPr>
            <p:cNvCxnSpPr>
              <a:cxnSpLocks/>
            </p:cNvCxnSpPr>
            <p:nvPr/>
          </p:nvCxnSpPr>
          <p:spPr>
            <a:xfrm>
              <a:off x="1415415" y="3688452"/>
              <a:ext cx="1632585" cy="0"/>
            </a:xfrm>
            <a:prstGeom prst="line">
              <a:avLst/>
            </a:prstGeom>
            <a:ln w="635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41">
              <a:extLst>
                <a:ext uri="{FF2B5EF4-FFF2-40B4-BE49-F238E27FC236}">
                  <a16:creationId xmlns:a16="http://schemas.microsoft.com/office/drawing/2014/main" id="{0588552C-9528-6CDC-D003-5CD4C0650EBC}"/>
                </a:ext>
              </a:extLst>
            </p:cNvPr>
            <p:cNvCxnSpPr>
              <a:cxnSpLocks/>
            </p:cNvCxnSpPr>
            <p:nvPr/>
          </p:nvCxnSpPr>
          <p:spPr>
            <a:xfrm>
              <a:off x="1415415" y="3826565"/>
              <a:ext cx="1527810" cy="0"/>
            </a:xfrm>
            <a:prstGeom prst="line">
              <a:avLst/>
            </a:prstGeom>
            <a:ln w="635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43">
              <a:extLst>
                <a:ext uri="{FF2B5EF4-FFF2-40B4-BE49-F238E27FC236}">
                  <a16:creationId xmlns:a16="http://schemas.microsoft.com/office/drawing/2014/main" id="{E5C39083-087A-9548-C4D1-69FF07BD1011}"/>
                </a:ext>
              </a:extLst>
            </p:cNvPr>
            <p:cNvCxnSpPr>
              <a:cxnSpLocks/>
            </p:cNvCxnSpPr>
            <p:nvPr/>
          </p:nvCxnSpPr>
          <p:spPr>
            <a:xfrm>
              <a:off x="1415415" y="3955153"/>
              <a:ext cx="1165860" cy="0"/>
            </a:xfrm>
            <a:prstGeom prst="line">
              <a:avLst/>
            </a:prstGeom>
            <a:ln w="635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45">
              <a:extLst>
                <a:ext uri="{FF2B5EF4-FFF2-40B4-BE49-F238E27FC236}">
                  <a16:creationId xmlns:a16="http://schemas.microsoft.com/office/drawing/2014/main" id="{F9210589-349D-11CE-B22C-8A9D6BE46AE1}"/>
                </a:ext>
              </a:extLst>
            </p:cNvPr>
            <p:cNvCxnSpPr>
              <a:cxnSpLocks/>
            </p:cNvCxnSpPr>
            <p:nvPr/>
          </p:nvCxnSpPr>
          <p:spPr>
            <a:xfrm>
              <a:off x="1415415" y="4102791"/>
              <a:ext cx="1670685" cy="0"/>
            </a:xfrm>
            <a:prstGeom prst="line">
              <a:avLst/>
            </a:prstGeom>
            <a:ln w="635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179">
            <a:extLst>
              <a:ext uri="{FF2B5EF4-FFF2-40B4-BE49-F238E27FC236}">
                <a16:creationId xmlns:a16="http://schemas.microsoft.com/office/drawing/2014/main" id="{6FC19CAC-4EA0-AE3D-8F14-81FA4C3CC682}"/>
              </a:ext>
            </a:extLst>
          </p:cNvPr>
          <p:cNvSpPr txBox="1"/>
          <p:nvPr/>
        </p:nvSpPr>
        <p:spPr>
          <a:xfrm>
            <a:off x="1003129" y="5775286"/>
            <a:ext cx="13428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Medicamentos</a:t>
            </a:r>
          </a:p>
          <a:p>
            <a:r>
              <a:rPr lang="en-US" sz="1200" b="1" dirty="0" err="1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Credenciados</a:t>
            </a:r>
            <a:endParaRPr lang="en-US" sz="1200" b="1" dirty="0">
              <a:latin typeface="Arial" panose="020B0604020202020204" pitchFamily="34" charset="0"/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  <p:cxnSp>
        <p:nvCxnSpPr>
          <p:cNvPr id="39" name="Straight Arrow Connector 152">
            <a:extLst>
              <a:ext uri="{FF2B5EF4-FFF2-40B4-BE49-F238E27FC236}">
                <a16:creationId xmlns:a16="http://schemas.microsoft.com/office/drawing/2014/main" id="{CF2FF24D-9C63-6FF6-058E-58D43601C0C8}"/>
              </a:ext>
            </a:extLst>
          </p:cNvPr>
          <p:cNvCxnSpPr>
            <a:cxnSpLocks/>
          </p:cNvCxnSpPr>
          <p:nvPr/>
        </p:nvCxnSpPr>
        <p:spPr>
          <a:xfrm flipV="1">
            <a:off x="1788543" y="4212807"/>
            <a:ext cx="152420" cy="830763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3431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18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TONY JAI</dc:creator>
  <cp:lastModifiedBy>Ruan Virginio</cp:lastModifiedBy>
  <cp:revision>8</cp:revision>
  <dcterms:created xsi:type="dcterms:W3CDTF">2019-08-21T07:32:02Z</dcterms:created>
  <dcterms:modified xsi:type="dcterms:W3CDTF">2024-05-27T22:36:10Z</dcterms:modified>
</cp:coreProperties>
</file>