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sldIdLst>
    <p:sldId id="316" r:id="rId2"/>
    <p:sldId id="257" r:id="rId3"/>
    <p:sldId id="318" r:id="rId4"/>
    <p:sldId id="301" r:id="rId5"/>
    <p:sldId id="306" r:id="rId6"/>
    <p:sldId id="267" r:id="rId7"/>
    <p:sldId id="325" r:id="rId8"/>
    <p:sldId id="324" r:id="rId9"/>
    <p:sldId id="321" r:id="rId10"/>
    <p:sldId id="297" r:id="rId11"/>
    <p:sldId id="300" r:id="rId12"/>
    <p:sldId id="276" r:id="rId13"/>
    <p:sldId id="272" r:id="rId14"/>
    <p:sldId id="279" r:id="rId15"/>
    <p:sldId id="309" r:id="rId16"/>
    <p:sldId id="278" r:id="rId17"/>
    <p:sldId id="280" r:id="rId18"/>
    <p:sldId id="281" r:id="rId19"/>
    <p:sldId id="282" r:id="rId20"/>
    <p:sldId id="322" r:id="rId21"/>
    <p:sldId id="302" r:id="rId22"/>
    <p:sldId id="283" r:id="rId23"/>
    <p:sldId id="311" r:id="rId24"/>
    <p:sldId id="323" r:id="rId25"/>
    <p:sldId id="308" r:id="rId26"/>
    <p:sldId id="284" r:id="rId27"/>
    <p:sldId id="285" r:id="rId28"/>
    <p:sldId id="286" r:id="rId29"/>
    <p:sldId id="320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D9A"/>
    <a:srgbClr val="7CAFDE"/>
    <a:srgbClr val="3ABFC4"/>
    <a:srgbClr val="3F4F5E"/>
    <a:srgbClr val="425269"/>
    <a:srgbClr val="B6C6B6"/>
    <a:srgbClr val="D3995F"/>
    <a:srgbClr val="BD804A"/>
    <a:srgbClr val="7B91A1"/>
    <a:srgbClr val="8AA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228"/>
      </p:cViewPr>
      <p:guideLst>
        <p:guide orient="horz" pos="2160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7CAFDE"/>
              </a:solidFill>
            </a:ln>
          </c:spPr>
          <c:marker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7CAFDE"/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89F-4F53-ADC4-6D12AF3E7C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778D9A"/>
              </a:solidFill>
            </a:ln>
          </c:spPr>
          <c:marker>
            <c:spPr>
              <a:solidFill>
                <a:srgbClr val="2C3460"/>
              </a:solidFill>
              <a:ln>
                <a:solidFill>
                  <a:srgbClr val="778D9A"/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89F-4F53-ADC4-6D12AF3E7C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3ABFC4"/>
              </a:solidFill>
            </a:ln>
          </c:spPr>
          <c:marker>
            <c:spPr>
              <a:ln>
                <a:solidFill>
                  <a:srgbClr val="3ABFC4"/>
                </a:solidFill>
              </a:ln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689F-4F53-ADC4-6D12AF3E7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766432"/>
        <c:axId val="377078072"/>
      </c:scatterChart>
      <c:valAx>
        <c:axId val="36676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7078072"/>
        <c:crosses val="autoZero"/>
        <c:crossBetween val="midCat"/>
      </c:valAx>
      <c:valAx>
        <c:axId val="377078072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30000"/>
                </a:schemeClr>
              </a:solidFill>
              <a:prstDash val="lgDash"/>
            </a:ln>
          </c:spPr>
        </c:majorGridlines>
        <c:numFmt formatCode="General" sourceLinked="1"/>
        <c:majorTickMark val="out"/>
        <c:minorTickMark val="none"/>
        <c:tickLblPos val="nextTo"/>
        <c:crossAx val="3667664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90420015330896764"/>
          <c:y val="0.12473497966334191"/>
          <c:w val="7.8720198962018387E-2"/>
          <c:h val="0.25612967986802121"/>
        </c:manualLayout>
      </c:layout>
      <c:overlay val="0"/>
      <c:spPr>
        <a:noFill/>
      </c:spPr>
    </c:legend>
    <c:plotVisOnly val="1"/>
    <c:dispBlanksAs val="zero"/>
    <c:showDLblsOverMax val="0"/>
  </c:chart>
  <c:txPr>
    <a:bodyPr/>
    <a:lstStyle/>
    <a:p>
      <a:pPr>
        <a:defRPr sz="800">
          <a:solidFill>
            <a:schemeClr val="bg1">
              <a:lumMod val="65000"/>
            </a:schemeClr>
          </a:solidFill>
          <a:latin typeface="Gen Jyuu Gothic Monospace Regul" panose="020B0309020203020207" pitchFamily="49" charset="-128"/>
          <a:ea typeface="Gen Jyuu Gothic Monospace Regul" panose="020B0309020203020207" pitchFamily="49" charset="-128"/>
          <a:cs typeface="Gen Jyuu Gothic Monospace Regul" panose="020B0309020203020207" pitchFamily="49" charset="-128"/>
          <a:sym typeface="Gen Jyuu Gothic Monospace Regul" panose="020B0309020203020207" pitchFamily="49" charset="-128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6C6B6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09-4301-B84F-1776298A49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CAFDE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409-4301-B84F-1776298A49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3ABFC4"/>
            </a:solidFill>
            <a:scene3d>
              <a:camera prst="orthographicFront"/>
              <a:lightRig rig="threePt" dir="t"/>
            </a:scene3d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409-4301-B84F-1776298A4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054360"/>
        <c:axId val="128678432"/>
      </c:areaChart>
      <c:catAx>
        <c:axId val="375054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8678432"/>
        <c:crosses val="autoZero"/>
        <c:auto val="1"/>
        <c:lblAlgn val="ctr"/>
        <c:lblOffset val="100"/>
        <c:noMultiLvlLbl val="0"/>
      </c:catAx>
      <c:valAx>
        <c:axId val="128678432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30000"/>
                </a:schemeClr>
              </a:solidFill>
              <a:prstDash val="lgDash"/>
            </a:ln>
          </c:spPr>
        </c:majorGridlines>
        <c:numFmt formatCode="General" sourceLinked="1"/>
        <c:majorTickMark val="out"/>
        <c:minorTickMark val="none"/>
        <c:tickLblPos val="nextTo"/>
        <c:crossAx val="3750543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90420015330896764"/>
          <c:y val="0.12473497966334191"/>
          <c:w val="8.9883106769991922E-2"/>
          <c:h val="0.29196943124301433"/>
        </c:manualLayout>
      </c:layout>
      <c:overlay val="0"/>
      <c:spPr>
        <a:noFill/>
      </c:spPr>
    </c:legend>
    <c:plotVisOnly val="1"/>
    <c:dispBlanksAs val="zero"/>
    <c:showDLblsOverMax val="0"/>
  </c:chart>
  <c:txPr>
    <a:bodyPr/>
    <a:lstStyle/>
    <a:p>
      <a:pPr>
        <a:defRPr sz="800">
          <a:solidFill>
            <a:schemeClr val="bg1">
              <a:lumMod val="65000"/>
            </a:schemeClr>
          </a:solidFill>
          <a:latin typeface="Gen Jyuu Gothic Monospace Regul" panose="020B0309020203020207" pitchFamily="49" charset="-128"/>
          <a:ea typeface="Gen Jyuu Gothic Monospace Regul" panose="020B0309020203020207" pitchFamily="49" charset="-128"/>
          <a:cs typeface="Gen Jyuu Gothic Monospace Regul" panose="020B0309020203020207" pitchFamily="49" charset="-128"/>
          <a:sym typeface="Gen Jyuu Gothic Monospace Regul" panose="020B0309020203020207" pitchFamily="49" charset="-128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829807491389"/>
          <c:y val="9.8551388073252172E-2"/>
          <c:w val="0.63259464501169471"/>
          <c:h val="0.7407188625388556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ABFC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AC-47B0-A9FF-9D7FF14378C2}"/>
              </c:ext>
            </c:extLst>
          </c:dPt>
          <c:dPt>
            <c:idx val="1"/>
            <c:bubble3D val="0"/>
            <c:spPr>
              <a:solidFill>
                <a:srgbClr val="CDD6DD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AC-47B0-A9FF-9D7FF14378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Returing Customers</c:v>
                </c:pt>
                <c:pt idx="1">
                  <c:v>New Customers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0.76</c:v>
                </c:pt>
                <c:pt idx="1">
                  <c:v>0.34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EAC-47B0-A9FF-9D7FF1437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Gen Jyuu Gothic Monospace Regul" panose="020B0309020203020207" pitchFamily="49" charset="-128"/>
          <a:ea typeface="Gen Jyuu Gothic Monospace Regul" panose="020B0309020203020207" pitchFamily="49" charset="-128"/>
          <a:cs typeface="Gen Jyuu Gothic Monospace Regul" panose="020B0309020203020207" pitchFamily="49" charset="-128"/>
          <a:sym typeface="Gen Jyuu Gothic Monospace Regul" panose="020B0309020203020207" pitchFamily="49" charset="-128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rgbClr val="3ABFC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BBE-4C4F-B681-407D126DC7D9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1BBE-4C4F-B681-407D126DC7D9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BBE-4C4F-B681-407D126DC7D9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1BBE-4C4F-B681-407D126DC7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Google</c:v>
                </c:pt>
                <c:pt idx="1">
                  <c:v>Direct</c:v>
                </c:pt>
                <c:pt idx="2">
                  <c:v>Search Engine</c:v>
                </c:pt>
                <c:pt idx="3">
                  <c:v>Affiliate 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0.08</c:v>
                </c:pt>
                <c:pt idx="1">
                  <c:v>0.12</c:v>
                </c:pt>
                <c:pt idx="2">
                  <c:v>0.18</c:v>
                </c:pt>
                <c:pt idx="3">
                  <c:v>0.32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BBE-4C4F-B681-407D126DC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2870080"/>
        <c:axId val="382870472"/>
      </c:barChart>
      <c:catAx>
        <c:axId val="38287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defRPr>
            </a:pPr>
            <a:endParaRPr lang="zh-CN"/>
          </a:p>
        </c:txPr>
        <c:crossAx val="382870472"/>
        <c:crosses val="autoZero"/>
        <c:auto val="1"/>
        <c:lblAlgn val="ctr"/>
        <c:lblOffset val="100"/>
        <c:noMultiLvlLbl val="0"/>
      </c:catAx>
      <c:valAx>
        <c:axId val="382870472"/>
        <c:scaling>
          <c:orientation val="minMax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defRPr>
            </a:pPr>
            <a:endParaRPr lang="zh-CN"/>
          </a:p>
        </c:txPr>
        <c:crossAx val="38287008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Gen Jyuu Gothic Monospace Regul" panose="020B0309020203020207" pitchFamily="49" charset="-128"/>
          <a:ea typeface="Gen Jyuu Gothic Monospace Regul" panose="020B0309020203020207" pitchFamily="49" charset="-128"/>
          <a:cs typeface="Gen Jyuu Gothic Monospace Regul" panose="020B0309020203020207" pitchFamily="49" charset="-128"/>
          <a:sym typeface="Gen Jyuu Gothic Monospace Regul" panose="020B0309020203020207" pitchFamily="49" charset="-128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5BB2-08EC-4F81-AE47-4D9F7C91345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54411-6D0A-49A7-81D8-9A845F50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6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4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6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5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B10EF-6EA4-4269-B1DC-FAEDA31FC8F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660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2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45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D7357-4FAE-4949-9E96-59E63CE7B1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75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25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6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3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70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61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23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97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25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80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857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14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08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76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8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1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8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2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6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8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525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5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8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9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757478" y="6412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8532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14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5.xml"/><Relationship Id="rId2" Type="http://schemas.openxmlformats.org/officeDocument/2006/relationships/tags" Target="../tags/tag3.xml"/><Relationship Id="rId16" Type="http://schemas.openxmlformats.org/officeDocument/2006/relationships/image" Target="../media/image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2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V="1">
            <a:off x="-1318234" y="-2279600"/>
            <a:ext cx="3083743" cy="703650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rot="11174285" flipH="1">
            <a:off x="4550364" y="1789455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31115" y="2022979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4700621" y="1750227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4668647" y="1742425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7715704" flipH="1">
            <a:off x="4970171" y="1290764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40104" y="1238656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935490" y="1238655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7715704">
            <a:off x="4929353" y="1278184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440077" y="5500381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10331" y="2717184"/>
            <a:ext cx="910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Spring </a:t>
            </a:r>
            <a:r>
              <a:rPr lang="en-US" altLang="zh-CN" sz="7200" dirty="0" err="1" smtClean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Mvc</a:t>
            </a:r>
            <a:r>
              <a:rPr lang="en-US" altLang="zh-CN" sz="7200" dirty="0" smtClean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zh-CN" altLang="en-US" sz="7200" dirty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入门</a:t>
            </a:r>
            <a:endParaRPr lang="zh-CN" altLang="en-US" sz="7200" dirty="0" smtClean="0">
              <a:solidFill>
                <a:srgbClr val="3ABFC4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V="1">
            <a:off x="10448291" y="2108895"/>
            <a:ext cx="3077858" cy="70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decel="4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0.0388 -0.02686 L 0.14193 0.06828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36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40000" decel="4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345 -0.02547 L 0.0043 -0.00278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40" y="113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" grpId="0" animBg="1"/>
          <p:bldP spid="14" grpId="0" animBg="1"/>
          <p:bldP spid="14" grpId="1" animBg="1"/>
          <p:bldP spid="14" grpId="2" animBg="1"/>
          <p:bldP spid="18" grpId="2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decel="4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0.0388 -0.02686 L 0.14193 0.06828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36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40000" decel="4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345 -0.02547 L 0.0043 -0.00278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40" y="113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" grpId="0" animBg="1"/>
          <p:bldP spid="14" grpId="0" animBg="1"/>
          <p:bldP spid="14" grpId="1" animBg="1"/>
          <p:bldP spid="14" grpId="2" animBg="1"/>
          <p:bldP spid="18" grpId="2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4"/>
          <p:cNvGrpSpPr>
            <a:grpSpLocks noChangeAspect="1"/>
          </p:cNvGrpSpPr>
          <p:nvPr/>
        </p:nvGrpSpPr>
        <p:grpSpPr bwMode="auto">
          <a:xfrm>
            <a:off x="4006734" y="2263464"/>
            <a:ext cx="4178531" cy="3651358"/>
            <a:chOff x="2360" y="1275"/>
            <a:chExt cx="3012" cy="2632"/>
          </a:xfrm>
        </p:grpSpPr>
        <p:sp>
          <p:nvSpPr>
            <p:cNvPr id="163" name="Freeform 5"/>
            <p:cNvSpPr>
              <a:spLocks/>
            </p:cNvSpPr>
            <p:nvPr/>
          </p:nvSpPr>
          <p:spPr bwMode="auto">
            <a:xfrm>
              <a:off x="2360" y="1275"/>
              <a:ext cx="3012" cy="2632"/>
            </a:xfrm>
            <a:custGeom>
              <a:avLst/>
              <a:gdLst>
                <a:gd name="T0" fmla="*/ 1199 w 1272"/>
                <a:gd name="T1" fmla="*/ 585 h 1111"/>
                <a:gd name="T2" fmla="*/ 1228 w 1272"/>
                <a:gd name="T3" fmla="*/ 365 h 1111"/>
                <a:gd name="T4" fmla="*/ 1070 w 1272"/>
                <a:gd name="T5" fmla="*/ 234 h 1111"/>
                <a:gd name="T6" fmla="*/ 845 w 1272"/>
                <a:gd name="T7" fmla="*/ 20 h 1111"/>
                <a:gd name="T8" fmla="*/ 603 w 1272"/>
                <a:gd name="T9" fmla="*/ 59 h 1111"/>
                <a:gd name="T10" fmla="*/ 469 w 1272"/>
                <a:gd name="T11" fmla="*/ 46 h 1111"/>
                <a:gd name="T12" fmla="*/ 381 w 1272"/>
                <a:gd name="T13" fmla="*/ 111 h 1111"/>
                <a:gd name="T14" fmla="*/ 198 w 1272"/>
                <a:gd name="T15" fmla="*/ 161 h 1111"/>
                <a:gd name="T16" fmla="*/ 108 w 1272"/>
                <a:gd name="T17" fmla="*/ 317 h 1111"/>
                <a:gd name="T18" fmla="*/ 5 w 1272"/>
                <a:gd name="T19" fmla="*/ 433 h 1111"/>
                <a:gd name="T20" fmla="*/ 33 w 1272"/>
                <a:gd name="T21" fmla="*/ 534 h 1111"/>
                <a:gd name="T22" fmla="*/ 38 w 1272"/>
                <a:gd name="T23" fmla="*/ 670 h 1111"/>
                <a:gd name="T24" fmla="*/ 319 w 1272"/>
                <a:gd name="T25" fmla="*/ 771 h 1111"/>
                <a:gd name="T26" fmla="*/ 344 w 1272"/>
                <a:gd name="T27" fmla="*/ 759 h 1111"/>
                <a:gd name="T28" fmla="*/ 349 w 1272"/>
                <a:gd name="T29" fmla="*/ 773 h 1111"/>
                <a:gd name="T30" fmla="*/ 630 w 1272"/>
                <a:gd name="T31" fmla="*/ 874 h 1111"/>
                <a:gd name="T32" fmla="*/ 641 w 1272"/>
                <a:gd name="T33" fmla="*/ 869 h 1111"/>
                <a:gd name="T34" fmla="*/ 768 w 1272"/>
                <a:gd name="T35" fmla="*/ 901 h 1111"/>
                <a:gd name="T36" fmla="*/ 790 w 1272"/>
                <a:gd name="T37" fmla="*/ 955 h 1111"/>
                <a:gd name="T38" fmla="*/ 1000 w 1272"/>
                <a:gd name="T39" fmla="*/ 1111 h 1111"/>
                <a:gd name="T40" fmla="*/ 1037 w 1272"/>
                <a:gd name="T41" fmla="*/ 1077 h 1111"/>
                <a:gd name="T42" fmla="*/ 1036 w 1272"/>
                <a:gd name="T43" fmla="*/ 1076 h 1111"/>
                <a:gd name="T44" fmla="*/ 906 w 1272"/>
                <a:gd name="T45" fmla="*/ 901 h 1111"/>
                <a:gd name="T46" fmla="*/ 907 w 1272"/>
                <a:gd name="T47" fmla="*/ 893 h 1111"/>
                <a:gd name="T48" fmla="*/ 1106 w 1272"/>
                <a:gd name="T49" fmla="*/ 904 h 1111"/>
                <a:gd name="T50" fmla="*/ 1228 w 1272"/>
                <a:gd name="T51" fmla="*/ 632 h 1111"/>
                <a:gd name="T52" fmla="*/ 1199 w 1272"/>
                <a:gd name="T53" fmla="*/ 585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2" h="1111">
                  <a:moveTo>
                    <a:pt x="1199" y="585"/>
                  </a:moveTo>
                  <a:cubicBezTo>
                    <a:pt x="1249" y="533"/>
                    <a:pt x="1263" y="446"/>
                    <a:pt x="1228" y="365"/>
                  </a:cubicBezTo>
                  <a:cubicBezTo>
                    <a:pt x="1197" y="291"/>
                    <a:pt x="1135" y="243"/>
                    <a:pt x="1070" y="234"/>
                  </a:cubicBezTo>
                  <a:cubicBezTo>
                    <a:pt x="1083" y="144"/>
                    <a:pt x="985" y="49"/>
                    <a:pt x="845" y="20"/>
                  </a:cubicBezTo>
                  <a:cubicBezTo>
                    <a:pt x="749" y="0"/>
                    <a:pt x="657" y="17"/>
                    <a:pt x="603" y="59"/>
                  </a:cubicBezTo>
                  <a:cubicBezTo>
                    <a:pt x="563" y="37"/>
                    <a:pt x="515" y="31"/>
                    <a:pt x="469" y="46"/>
                  </a:cubicBezTo>
                  <a:cubicBezTo>
                    <a:pt x="432" y="58"/>
                    <a:pt x="401" y="82"/>
                    <a:pt x="381" y="111"/>
                  </a:cubicBezTo>
                  <a:cubicBezTo>
                    <a:pt x="323" y="99"/>
                    <a:pt x="255" y="116"/>
                    <a:pt x="198" y="161"/>
                  </a:cubicBezTo>
                  <a:cubicBezTo>
                    <a:pt x="144" y="203"/>
                    <a:pt x="113" y="261"/>
                    <a:pt x="108" y="317"/>
                  </a:cubicBezTo>
                  <a:cubicBezTo>
                    <a:pt x="54" y="331"/>
                    <a:pt x="12" y="375"/>
                    <a:pt x="5" y="433"/>
                  </a:cubicBezTo>
                  <a:cubicBezTo>
                    <a:pt x="0" y="470"/>
                    <a:pt x="11" y="506"/>
                    <a:pt x="33" y="534"/>
                  </a:cubicBezTo>
                  <a:cubicBezTo>
                    <a:pt x="19" y="578"/>
                    <a:pt x="20" y="625"/>
                    <a:pt x="38" y="670"/>
                  </a:cubicBezTo>
                  <a:cubicBezTo>
                    <a:pt x="82" y="773"/>
                    <a:pt x="208" y="818"/>
                    <a:pt x="319" y="771"/>
                  </a:cubicBezTo>
                  <a:cubicBezTo>
                    <a:pt x="327" y="767"/>
                    <a:pt x="336" y="763"/>
                    <a:pt x="344" y="759"/>
                  </a:cubicBezTo>
                  <a:cubicBezTo>
                    <a:pt x="346" y="763"/>
                    <a:pt x="347" y="768"/>
                    <a:pt x="349" y="773"/>
                  </a:cubicBezTo>
                  <a:cubicBezTo>
                    <a:pt x="393" y="876"/>
                    <a:pt x="519" y="921"/>
                    <a:pt x="630" y="874"/>
                  </a:cubicBezTo>
                  <a:cubicBezTo>
                    <a:pt x="633" y="873"/>
                    <a:pt x="637" y="871"/>
                    <a:pt x="641" y="869"/>
                  </a:cubicBezTo>
                  <a:cubicBezTo>
                    <a:pt x="671" y="902"/>
                    <a:pt x="721" y="916"/>
                    <a:pt x="768" y="901"/>
                  </a:cubicBezTo>
                  <a:cubicBezTo>
                    <a:pt x="774" y="920"/>
                    <a:pt x="781" y="938"/>
                    <a:pt x="790" y="955"/>
                  </a:cubicBezTo>
                  <a:cubicBezTo>
                    <a:pt x="837" y="1044"/>
                    <a:pt x="918" y="1100"/>
                    <a:pt x="1000" y="1111"/>
                  </a:cubicBezTo>
                  <a:cubicBezTo>
                    <a:pt x="1037" y="1077"/>
                    <a:pt x="1037" y="1077"/>
                    <a:pt x="1037" y="1077"/>
                  </a:cubicBezTo>
                  <a:cubicBezTo>
                    <a:pt x="1037" y="1077"/>
                    <a:pt x="1036" y="1076"/>
                    <a:pt x="1036" y="1076"/>
                  </a:cubicBezTo>
                  <a:cubicBezTo>
                    <a:pt x="961" y="1053"/>
                    <a:pt x="906" y="983"/>
                    <a:pt x="906" y="901"/>
                  </a:cubicBezTo>
                  <a:cubicBezTo>
                    <a:pt x="906" y="898"/>
                    <a:pt x="906" y="896"/>
                    <a:pt x="907" y="893"/>
                  </a:cubicBezTo>
                  <a:cubicBezTo>
                    <a:pt x="964" y="927"/>
                    <a:pt x="1038" y="933"/>
                    <a:pt x="1106" y="904"/>
                  </a:cubicBezTo>
                  <a:cubicBezTo>
                    <a:pt x="1217" y="857"/>
                    <a:pt x="1272" y="735"/>
                    <a:pt x="1228" y="632"/>
                  </a:cubicBezTo>
                  <a:cubicBezTo>
                    <a:pt x="1220" y="614"/>
                    <a:pt x="1211" y="599"/>
                    <a:pt x="1199" y="585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Line 6"/>
            <p:cNvSpPr>
              <a:spLocks noChangeShapeType="1"/>
            </p:cNvSpPr>
            <p:nvPr/>
          </p:nvSpPr>
          <p:spPr bwMode="auto">
            <a:xfrm>
              <a:off x="4595" y="298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Line 7"/>
            <p:cNvSpPr>
              <a:spLocks noChangeShapeType="1"/>
            </p:cNvSpPr>
            <p:nvPr/>
          </p:nvSpPr>
          <p:spPr bwMode="auto">
            <a:xfrm>
              <a:off x="4595" y="298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Line 8"/>
            <p:cNvSpPr>
              <a:spLocks noChangeShapeType="1"/>
            </p:cNvSpPr>
            <p:nvPr/>
          </p:nvSpPr>
          <p:spPr bwMode="auto">
            <a:xfrm>
              <a:off x="5270" y="26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5270" y="26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10"/>
            <p:cNvSpPr>
              <a:spLocks/>
            </p:cNvSpPr>
            <p:nvPr/>
          </p:nvSpPr>
          <p:spPr bwMode="auto">
            <a:xfrm>
              <a:off x="2959" y="2180"/>
              <a:ext cx="2413" cy="1727"/>
            </a:xfrm>
            <a:custGeom>
              <a:avLst/>
              <a:gdLst>
                <a:gd name="T0" fmla="*/ 853 w 1019"/>
                <a:gd name="T1" fmla="*/ 522 h 729"/>
                <a:gd name="T2" fmla="*/ 975 w 1019"/>
                <a:gd name="T3" fmla="*/ 250 h 729"/>
                <a:gd name="T4" fmla="*/ 946 w 1019"/>
                <a:gd name="T5" fmla="*/ 203 h 729"/>
                <a:gd name="T6" fmla="*/ 991 w 1019"/>
                <a:gd name="T7" fmla="*/ 110 h 729"/>
                <a:gd name="T8" fmla="*/ 580 w 1019"/>
                <a:gd name="T9" fmla="*/ 105 h 729"/>
                <a:gd name="T10" fmla="*/ 524 w 1019"/>
                <a:gd name="T11" fmla="*/ 258 h 729"/>
                <a:gd name="T12" fmla="*/ 505 w 1019"/>
                <a:gd name="T13" fmla="*/ 253 h 729"/>
                <a:gd name="T14" fmla="*/ 0 w 1019"/>
                <a:gd name="T15" fmla="*/ 406 h 729"/>
                <a:gd name="T16" fmla="*/ 66 w 1019"/>
                <a:gd name="T17" fmla="*/ 389 h 729"/>
                <a:gd name="T18" fmla="*/ 91 w 1019"/>
                <a:gd name="T19" fmla="*/ 377 h 729"/>
                <a:gd name="T20" fmla="*/ 96 w 1019"/>
                <a:gd name="T21" fmla="*/ 391 h 729"/>
                <a:gd name="T22" fmla="*/ 377 w 1019"/>
                <a:gd name="T23" fmla="*/ 492 h 729"/>
                <a:gd name="T24" fmla="*/ 388 w 1019"/>
                <a:gd name="T25" fmla="*/ 487 h 729"/>
                <a:gd name="T26" fmla="*/ 515 w 1019"/>
                <a:gd name="T27" fmla="*/ 519 h 729"/>
                <a:gd name="T28" fmla="*/ 537 w 1019"/>
                <a:gd name="T29" fmla="*/ 573 h 729"/>
                <a:gd name="T30" fmla="*/ 747 w 1019"/>
                <a:gd name="T31" fmla="*/ 729 h 729"/>
                <a:gd name="T32" fmla="*/ 784 w 1019"/>
                <a:gd name="T33" fmla="*/ 695 h 729"/>
                <a:gd name="T34" fmla="*/ 783 w 1019"/>
                <a:gd name="T35" fmla="*/ 694 h 729"/>
                <a:gd name="T36" fmla="*/ 653 w 1019"/>
                <a:gd name="T37" fmla="*/ 519 h 729"/>
                <a:gd name="T38" fmla="*/ 654 w 1019"/>
                <a:gd name="T39" fmla="*/ 511 h 729"/>
                <a:gd name="T40" fmla="*/ 853 w 1019"/>
                <a:gd name="T41" fmla="*/ 522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9" h="729">
                  <a:moveTo>
                    <a:pt x="853" y="522"/>
                  </a:moveTo>
                  <a:cubicBezTo>
                    <a:pt x="964" y="475"/>
                    <a:pt x="1019" y="353"/>
                    <a:pt x="975" y="250"/>
                  </a:cubicBezTo>
                  <a:cubicBezTo>
                    <a:pt x="967" y="232"/>
                    <a:pt x="958" y="217"/>
                    <a:pt x="946" y="203"/>
                  </a:cubicBezTo>
                  <a:cubicBezTo>
                    <a:pt x="969" y="178"/>
                    <a:pt x="985" y="146"/>
                    <a:pt x="991" y="110"/>
                  </a:cubicBezTo>
                  <a:cubicBezTo>
                    <a:pt x="851" y="5"/>
                    <a:pt x="673" y="0"/>
                    <a:pt x="580" y="105"/>
                  </a:cubicBezTo>
                  <a:cubicBezTo>
                    <a:pt x="543" y="147"/>
                    <a:pt x="524" y="200"/>
                    <a:pt x="524" y="258"/>
                  </a:cubicBezTo>
                  <a:cubicBezTo>
                    <a:pt x="518" y="256"/>
                    <a:pt x="511" y="255"/>
                    <a:pt x="505" y="253"/>
                  </a:cubicBezTo>
                  <a:cubicBezTo>
                    <a:pt x="294" y="202"/>
                    <a:pt x="90" y="270"/>
                    <a:pt x="0" y="406"/>
                  </a:cubicBezTo>
                  <a:cubicBezTo>
                    <a:pt x="22" y="404"/>
                    <a:pt x="44" y="398"/>
                    <a:pt x="66" y="389"/>
                  </a:cubicBezTo>
                  <a:cubicBezTo>
                    <a:pt x="74" y="385"/>
                    <a:pt x="83" y="381"/>
                    <a:pt x="91" y="377"/>
                  </a:cubicBezTo>
                  <a:cubicBezTo>
                    <a:pt x="93" y="381"/>
                    <a:pt x="94" y="386"/>
                    <a:pt x="96" y="391"/>
                  </a:cubicBezTo>
                  <a:cubicBezTo>
                    <a:pt x="140" y="494"/>
                    <a:pt x="266" y="539"/>
                    <a:pt x="377" y="492"/>
                  </a:cubicBezTo>
                  <a:cubicBezTo>
                    <a:pt x="380" y="491"/>
                    <a:pt x="384" y="489"/>
                    <a:pt x="388" y="487"/>
                  </a:cubicBezTo>
                  <a:cubicBezTo>
                    <a:pt x="418" y="520"/>
                    <a:pt x="468" y="534"/>
                    <a:pt x="515" y="519"/>
                  </a:cubicBezTo>
                  <a:cubicBezTo>
                    <a:pt x="521" y="538"/>
                    <a:pt x="528" y="556"/>
                    <a:pt x="537" y="573"/>
                  </a:cubicBezTo>
                  <a:cubicBezTo>
                    <a:pt x="584" y="662"/>
                    <a:pt x="665" y="718"/>
                    <a:pt x="747" y="729"/>
                  </a:cubicBezTo>
                  <a:cubicBezTo>
                    <a:pt x="784" y="695"/>
                    <a:pt x="784" y="695"/>
                    <a:pt x="784" y="695"/>
                  </a:cubicBezTo>
                  <a:cubicBezTo>
                    <a:pt x="784" y="695"/>
                    <a:pt x="783" y="694"/>
                    <a:pt x="783" y="694"/>
                  </a:cubicBezTo>
                  <a:cubicBezTo>
                    <a:pt x="708" y="671"/>
                    <a:pt x="653" y="601"/>
                    <a:pt x="653" y="519"/>
                  </a:cubicBezTo>
                  <a:cubicBezTo>
                    <a:pt x="653" y="516"/>
                    <a:pt x="653" y="514"/>
                    <a:pt x="654" y="511"/>
                  </a:cubicBezTo>
                  <a:cubicBezTo>
                    <a:pt x="711" y="545"/>
                    <a:pt x="785" y="551"/>
                    <a:pt x="853" y="52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auto">
            <a:xfrm>
              <a:off x="3568" y="1275"/>
              <a:ext cx="1783" cy="1852"/>
            </a:xfrm>
            <a:custGeom>
              <a:avLst/>
              <a:gdLst>
                <a:gd name="T0" fmla="*/ 718 w 753"/>
                <a:gd name="T1" fmla="*/ 632 h 782"/>
                <a:gd name="T2" fmla="*/ 689 w 753"/>
                <a:gd name="T3" fmla="*/ 585 h 782"/>
                <a:gd name="T4" fmla="*/ 718 w 753"/>
                <a:gd name="T5" fmla="*/ 365 h 782"/>
                <a:gd name="T6" fmla="*/ 560 w 753"/>
                <a:gd name="T7" fmla="*/ 234 h 782"/>
                <a:gd name="T8" fmla="*/ 335 w 753"/>
                <a:gd name="T9" fmla="*/ 20 h 782"/>
                <a:gd name="T10" fmla="*/ 93 w 753"/>
                <a:gd name="T11" fmla="*/ 59 h 782"/>
                <a:gd name="T12" fmla="*/ 36 w 753"/>
                <a:gd name="T13" fmla="*/ 146 h 782"/>
                <a:gd name="T14" fmla="*/ 233 w 753"/>
                <a:gd name="T15" fmla="*/ 450 h 782"/>
                <a:gd name="T16" fmla="*/ 362 w 753"/>
                <a:gd name="T17" fmla="*/ 458 h 782"/>
                <a:gd name="T18" fmla="*/ 406 w 753"/>
                <a:gd name="T19" fmla="*/ 614 h 782"/>
                <a:gd name="T20" fmla="*/ 489 w 753"/>
                <a:gd name="T21" fmla="*/ 667 h 782"/>
                <a:gd name="T22" fmla="*/ 590 w 753"/>
                <a:gd name="T23" fmla="*/ 777 h 782"/>
                <a:gd name="T24" fmla="*/ 732 w 753"/>
                <a:gd name="T25" fmla="*/ 689 h 782"/>
                <a:gd name="T26" fmla="*/ 718 w 753"/>
                <a:gd name="T27" fmla="*/ 6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3" h="782">
                  <a:moveTo>
                    <a:pt x="718" y="632"/>
                  </a:moveTo>
                  <a:cubicBezTo>
                    <a:pt x="710" y="614"/>
                    <a:pt x="701" y="599"/>
                    <a:pt x="689" y="585"/>
                  </a:cubicBezTo>
                  <a:cubicBezTo>
                    <a:pt x="739" y="533"/>
                    <a:pt x="753" y="446"/>
                    <a:pt x="718" y="365"/>
                  </a:cubicBezTo>
                  <a:cubicBezTo>
                    <a:pt x="687" y="291"/>
                    <a:pt x="625" y="243"/>
                    <a:pt x="560" y="234"/>
                  </a:cubicBezTo>
                  <a:cubicBezTo>
                    <a:pt x="573" y="144"/>
                    <a:pt x="475" y="49"/>
                    <a:pt x="335" y="20"/>
                  </a:cubicBezTo>
                  <a:cubicBezTo>
                    <a:pt x="239" y="0"/>
                    <a:pt x="147" y="17"/>
                    <a:pt x="93" y="59"/>
                  </a:cubicBezTo>
                  <a:cubicBezTo>
                    <a:pt x="91" y="58"/>
                    <a:pt x="46" y="111"/>
                    <a:pt x="36" y="146"/>
                  </a:cubicBezTo>
                  <a:cubicBezTo>
                    <a:pt x="0" y="273"/>
                    <a:pt x="89" y="409"/>
                    <a:pt x="233" y="450"/>
                  </a:cubicBezTo>
                  <a:cubicBezTo>
                    <a:pt x="277" y="462"/>
                    <a:pt x="321" y="464"/>
                    <a:pt x="362" y="458"/>
                  </a:cubicBezTo>
                  <a:cubicBezTo>
                    <a:pt x="354" y="515"/>
                    <a:pt x="368" y="571"/>
                    <a:pt x="406" y="614"/>
                  </a:cubicBezTo>
                  <a:cubicBezTo>
                    <a:pt x="428" y="639"/>
                    <a:pt x="457" y="657"/>
                    <a:pt x="489" y="667"/>
                  </a:cubicBezTo>
                  <a:cubicBezTo>
                    <a:pt x="481" y="730"/>
                    <a:pt x="524" y="774"/>
                    <a:pt x="590" y="777"/>
                  </a:cubicBezTo>
                  <a:cubicBezTo>
                    <a:pt x="703" y="782"/>
                    <a:pt x="729" y="689"/>
                    <a:pt x="732" y="689"/>
                  </a:cubicBezTo>
                  <a:cubicBezTo>
                    <a:pt x="730" y="669"/>
                    <a:pt x="726" y="650"/>
                    <a:pt x="718" y="63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auto">
            <a:xfrm>
              <a:off x="2360" y="2016"/>
              <a:ext cx="980" cy="1197"/>
            </a:xfrm>
            <a:custGeom>
              <a:avLst/>
              <a:gdLst>
                <a:gd name="T0" fmla="*/ 377 w 414"/>
                <a:gd name="T1" fmla="*/ 215 h 505"/>
                <a:gd name="T2" fmla="*/ 374 w 414"/>
                <a:gd name="T3" fmla="*/ 70 h 505"/>
                <a:gd name="T4" fmla="*/ 249 w 414"/>
                <a:gd name="T5" fmla="*/ 49 h 505"/>
                <a:gd name="T6" fmla="*/ 132 w 414"/>
                <a:gd name="T7" fmla="*/ 0 h 505"/>
                <a:gd name="T8" fmla="*/ 108 w 414"/>
                <a:gd name="T9" fmla="*/ 4 h 505"/>
                <a:gd name="T10" fmla="*/ 5 w 414"/>
                <a:gd name="T11" fmla="*/ 120 h 505"/>
                <a:gd name="T12" fmla="*/ 33 w 414"/>
                <a:gd name="T13" fmla="*/ 221 h 505"/>
                <a:gd name="T14" fmla="*/ 38 w 414"/>
                <a:gd name="T15" fmla="*/ 357 h 505"/>
                <a:gd name="T16" fmla="*/ 319 w 414"/>
                <a:gd name="T17" fmla="*/ 458 h 505"/>
                <a:gd name="T18" fmla="*/ 344 w 414"/>
                <a:gd name="T19" fmla="*/ 446 h 505"/>
                <a:gd name="T20" fmla="*/ 398 w 414"/>
                <a:gd name="T21" fmla="*/ 307 h 505"/>
                <a:gd name="T22" fmla="*/ 377 w 414"/>
                <a:gd name="T23" fmla="*/ 21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505">
                  <a:moveTo>
                    <a:pt x="377" y="215"/>
                  </a:moveTo>
                  <a:cubicBezTo>
                    <a:pt x="414" y="174"/>
                    <a:pt x="413" y="110"/>
                    <a:pt x="374" y="70"/>
                  </a:cubicBezTo>
                  <a:cubicBezTo>
                    <a:pt x="340" y="35"/>
                    <a:pt x="289" y="28"/>
                    <a:pt x="249" y="49"/>
                  </a:cubicBezTo>
                  <a:cubicBezTo>
                    <a:pt x="219" y="19"/>
                    <a:pt x="178" y="0"/>
                    <a:pt x="132" y="0"/>
                  </a:cubicBezTo>
                  <a:cubicBezTo>
                    <a:pt x="124" y="0"/>
                    <a:pt x="108" y="3"/>
                    <a:pt x="108" y="4"/>
                  </a:cubicBezTo>
                  <a:cubicBezTo>
                    <a:pt x="54" y="18"/>
                    <a:pt x="12" y="62"/>
                    <a:pt x="5" y="120"/>
                  </a:cubicBezTo>
                  <a:cubicBezTo>
                    <a:pt x="0" y="157"/>
                    <a:pt x="11" y="193"/>
                    <a:pt x="33" y="221"/>
                  </a:cubicBezTo>
                  <a:cubicBezTo>
                    <a:pt x="19" y="265"/>
                    <a:pt x="20" y="312"/>
                    <a:pt x="38" y="357"/>
                  </a:cubicBezTo>
                  <a:cubicBezTo>
                    <a:pt x="82" y="460"/>
                    <a:pt x="208" y="505"/>
                    <a:pt x="319" y="458"/>
                  </a:cubicBezTo>
                  <a:cubicBezTo>
                    <a:pt x="327" y="454"/>
                    <a:pt x="336" y="450"/>
                    <a:pt x="344" y="446"/>
                  </a:cubicBezTo>
                  <a:cubicBezTo>
                    <a:pt x="344" y="446"/>
                    <a:pt x="404" y="391"/>
                    <a:pt x="398" y="307"/>
                  </a:cubicBezTo>
                  <a:cubicBezTo>
                    <a:pt x="396" y="274"/>
                    <a:pt x="391" y="242"/>
                    <a:pt x="377" y="21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71" name="TextBox 26"/>
          <p:cNvSpPr txBox="1"/>
          <p:nvPr/>
        </p:nvSpPr>
        <p:spPr>
          <a:xfrm>
            <a:off x="9681840" y="21233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Computer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2" name="TextBox 27"/>
          <p:cNvSpPr txBox="1"/>
          <p:nvPr/>
        </p:nvSpPr>
        <p:spPr>
          <a:xfrm>
            <a:off x="9678635" y="2485972"/>
            <a:ext cx="1834492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3" name="TextBox 28"/>
          <p:cNvSpPr txBox="1"/>
          <p:nvPr/>
        </p:nvSpPr>
        <p:spPr>
          <a:xfrm>
            <a:off x="8747344" y="197317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10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30%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10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4" name="TextBox 29"/>
          <p:cNvSpPr txBox="1"/>
          <p:nvPr/>
        </p:nvSpPr>
        <p:spPr>
          <a:xfrm>
            <a:off x="9681840" y="455367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Telephone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5" name="TextBox 30"/>
          <p:cNvSpPr txBox="1"/>
          <p:nvPr/>
        </p:nvSpPr>
        <p:spPr>
          <a:xfrm>
            <a:off x="9678635" y="4916260"/>
            <a:ext cx="1834492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6" name="TextBox 31"/>
          <p:cNvSpPr txBox="1"/>
          <p:nvPr/>
        </p:nvSpPr>
        <p:spPr>
          <a:xfrm>
            <a:off x="8747344" y="440345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10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25%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7" name="TextBox 32"/>
          <p:cNvSpPr txBox="1"/>
          <p:nvPr/>
        </p:nvSpPr>
        <p:spPr>
          <a:xfrm flipH="1">
            <a:off x="1340724" y="2123382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Television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8" name="TextBox 33"/>
          <p:cNvSpPr txBox="1"/>
          <p:nvPr/>
        </p:nvSpPr>
        <p:spPr>
          <a:xfrm flipH="1">
            <a:off x="800101" y="2485972"/>
            <a:ext cx="1754416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9" name="TextBox 34"/>
          <p:cNvSpPr txBox="1"/>
          <p:nvPr/>
        </p:nvSpPr>
        <p:spPr>
          <a:xfrm flipH="1">
            <a:off x="2607490" y="197317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10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25%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0" name="TextBox 35"/>
          <p:cNvSpPr txBox="1"/>
          <p:nvPr/>
        </p:nvSpPr>
        <p:spPr>
          <a:xfrm flipH="1">
            <a:off x="1751094" y="45536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Camera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1" name="TextBox 36"/>
          <p:cNvSpPr txBox="1"/>
          <p:nvPr/>
        </p:nvSpPr>
        <p:spPr>
          <a:xfrm flipH="1">
            <a:off x="800100" y="4916260"/>
            <a:ext cx="1754418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2" name="TextBox 37"/>
          <p:cNvSpPr txBox="1"/>
          <p:nvPr/>
        </p:nvSpPr>
        <p:spPr>
          <a:xfrm flipH="1">
            <a:off x="2607490" y="440345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10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20%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10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83" name="Group 38"/>
          <p:cNvGrpSpPr/>
          <p:nvPr/>
        </p:nvGrpSpPr>
        <p:grpSpPr>
          <a:xfrm>
            <a:off x="8804599" y="5008439"/>
            <a:ext cx="762652" cy="762652"/>
            <a:chOff x="8804599" y="5046182"/>
            <a:chExt cx="762652" cy="762652"/>
          </a:xfrm>
        </p:grpSpPr>
        <p:sp>
          <p:nvSpPr>
            <p:cNvPr id="184" name="Oval 39"/>
            <p:cNvSpPr/>
            <p:nvPr/>
          </p:nvSpPr>
          <p:spPr>
            <a:xfrm>
              <a:off x="8804599" y="5046182"/>
              <a:ext cx="762652" cy="76265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85" name="Group 40"/>
            <p:cNvGrpSpPr/>
            <p:nvPr/>
          </p:nvGrpSpPr>
          <p:grpSpPr>
            <a:xfrm>
              <a:off x="9050916" y="5230703"/>
              <a:ext cx="270019" cy="393610"/>
              <a:chOff x="5429367" y="4908078"/>
              <a:chExt cx="319088" cy="465138"/>
            </a:xfrm>
            <a:solidFill>
              <a:schemeClr val="bg1"/>
            </a:solidFill>
          </p:grpSpPr>
          <p:sp>
            <p:nvSpPr>
              <p:cNvPr id="186" name="AutoShape 97"/>
              <p:cNvSpPr>
                <a:spLocks/>
              </p:cNvSpPr>
              <p:nvPr/>
            </p:nvSpPr>
            <p:spPr bwMode="auto">
              <a:xfrm>
                <a:off x="5429367" y="490807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87" name="AutoShape 98"/>
              <p:cNvSpPr>
                <a:spLocks/>
              </p:cNvSpPr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88" name="AutoShape 99"/>
              <p:cNvSpPr>
                <a:spLocks/>
              </p:cNvSpPr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89" name="Group 44"/>
          <p:cNvGrpSpPr/>
          <p:nvPr/>
        </p:nvGrpSpPr>
        <p:grpSpPr>
          <a:xfrm>
            <a:off x="8804599" y="2578151"/>
            <a:ext cx="762652" cy="762652"/>
            <a:chOff x="8804599" y="2615894"/>
            <a:chExt cx="762652" cy="762652"/>
          </a:xfrm>
        </p:grpSpPr>
        <p:sp>
          <p:nvSpPr>
            <p:cNvPr id="190" name="Oval 45"/>
            <p:cNvSpPr/>
            <p:nvPr/>
          </p:nvSpPr>
          <p:spPr>
            <a:xfrm>
              <a:off x="8804599" y="2615894"/>
              <a:ext cx="762652" cy="76265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91" name="Group 46"/>
            <p:cNvGrpSpPr/>
            <p:nvPr/>
          </p:nvGrpSpPr>
          <p:grpSpPr>
            <a:xfrm>
              <a:off x="8989120" y="2812842"/>
              <a:ext cx="393610" cy="368757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192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93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94" name="Group 49"/>
          <p:cNvGrpSpPr/>
          <p:nvPr/>
        </p:nvGrpSpPr>
        <p:grpSpPr>
          <a:xfrm>
            <a:off x="2665902" y="5008439"/>
            <a:ext cx="762652" cy="762652"/>
            <a:chOff x="2665902" y="5046182"/>
            <a:chExt cx="762652" cy="762652"/>
          </a:xfrm>
        </p:grpSpPr>
        <p:sp>
          <p:nvSpPr>
            <p:cNvPr id="195" name="Oval 50"/>
            <p:cNvSpPr/>
            <p:nvPr/>
          </p:nvSpPr>
          <p:spPr>
            <a:xfrm flipH="1">
              <a:off x="2665902" y="5046182"/>
              <a:ext cx="762652" cy="76265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96" name="Group 51"/>
            <p:cNvGrpSpPr/>
            <p:nvPr/>
          </p:nvGrpSpPr>
          <p:grpSpPr>
            <a:xfrm>
              <a:off x="2850423" y="5248490"/>
              <a:ext cx="393610" cy="331143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197" name="AutoShape 120"/>
              <p:cNvSpPr>
                <a:spLocks/>
              </p:cNvSpPr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98" name="AutoShape 121"/>
              <p:cNvSpPr>
                <a:spLocks/>
              </p:cNvSpPr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99" name="AutoShape 122"/>
              <p:cNvSpPr>
                <a:spLocks/>
              </p:cNvSpPr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200" name="Group 55"/>
          <p:cNvGrpSpPr/>
          <p:nvPr/>
        </p:nvGrpSpPr>
        <p:grpSpPr>
          <a:xfrm>
            <a:off x="2665902" y="2578151"/>
            <a:ext cx="762652" cy="762652"/>
            <a:chOff x="2665902" y="2615894"/>
            <a:chExt cx="762652" cy="762652"/>
          </a:xfrm>
        </p:grpSpPr>
        <p:sp>
          <p:nvSpPr>
            <p:cNvPr id="201" name="Oval 56"/>
            <p:cNvSpPr/>
            <p:nvPr/>
          </p:nvSpPr>
          <p:spPr>
            <a:xfrm flipH="1">
              <a:off x="2665902" y="2615894"/>
              <a:ext cx="762652" cy="76265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202" name="Group 57"/>
            <p:cNvGrpSpPr/>
            <p:nvPr/>
          </p:nvGrpSpPr>
          <p:grpSpPr>
            <a:xfrm>
              <a:off x="2850759" y="2843739"/>
              <a:ext cx="392938" cy="306962"/>
              <a:chOff x="2581275" y="1710532"/>
              <a:chExt cx="464344" cy="362744"/>
            </a:xfrm>
            <a:solidFill>
              <a:schemeClr val="bg1"/>
            </a:solidFill>
          </p:grpSpPr>
          <p:sp>
            <p:nvSpPr>
              <p:cNvPr id="203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4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5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6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7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8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9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潜力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2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2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52" grpId="0"/>
      <p:bldP spid="53" grpId="0"/>
      <p:bldP spid="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41"/>
          <p:cNvGrpSpPr/>
          <p:nvPr/>
        </p:nvGrpSpPr>
        <p:grpSpPr>
          <a:xfrm>
            <a:off x="8443218" y="3333666"/>
            <a:ext cx="1495699" cy="3514092"/>
            <a:chOff x="8211059" y="3333470"/>
            <a:chExt cx="1495699" cy="3514092"/>
          </a:xfrm>
        </p:grpSpPr>
        <p:sp>
          <p:nvSpPr>
            <p:cNvPr id="197" name="Oval 5"/>
            <p:cNvSpPr>
              <a:spLocks noChangeArrowheads="1"/>
            </p:cNvSpPr>
            <p:nvPr/>
          </p:nvSpPr>
          <p:spPr bwMode="auto">
            <a:xfrm>
              <a:off x="8311636" y="3445476"/>
              <a:ext cx="1247305" cy="124806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9"/>
            <p:cNvSpPr>
              <a:spLocks noEditPoints="1"/>
            </p:cNvSpPr>
            <p:nvPr/>
          </p:nvSpPr>
          <p:spPr bwMode="auto">
            <a:xfrm>
              <a:off x="8211059" y="3333470"/>
              <a:ext cx="1449220" cy="1621420"/>
            </a:xfrm>
            <a:custGeom>
              <a:avLst/>
              <a:gdLst>
                <a:gd name="T0" fmla="*/ 804 w 804"/>
                <a:gd name="T1" fmla="*/ 402 h 900"/>
                <a:gd name="T2" fmla="*/ 402 w 804"/>
                <a:gd name="T3" fmla="*/ 0 h 900"/>
                <a:gd name="T4" fmla="*/ 0 w 804"/>
                <a:gd name="T5" fmla="*/ 402 h 900"/>
                <a:gd name="T6" fmla="*/ 333 w 804"/>
                <a:gd name="T7" fmla="*/ 798 h 900"/>
                <a:gd name="T8" fmla="*/ 333 w 804"/>
                <a:gd name="T9" fmla="*/ 900 h 900"/>
                <a:gd name="T10" fmla="*/ 471 w 804"/>
                <a:gd name="T11" fmla="*/ 900 h 900"/>
                <a:gd name="T12" fmla="*/ 471 w 804"/>
                <a:gd name="T13" fmla="*/ 798 h 900"/>
                <a:gd name="T14" fmla="*/ 804 w 804"/>
                <a:gd name="T15" fmla="*/ 402 h 900"/>
                <a:gd name="T16" fmla="*/ 402 w 804"/>
                <a:gd name="T17" fmla="*/ 704 h 900"/>
                <a:gd name="T18" fmla="*/ 100 w 804"/>
                <a:gd name="T19" fmla="*/ 402 h 900"/>
                <a:gd name="T20" fmla="*/ 402 w 804"/>
                <a:gd name="T21" fmla="*/ 100 h 900"/>
                <a:gd name="T22" fmla="*/ 704 w 804"/>
                <a:gd name="T23" fmla="*/ 402 h 900"/>
                <a:gd name="T24" fmla="*/ 402 w 804"/>
                <a:gd name="T25" fmla="*/ 70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4" h="900">
                  <a:moveTo>
                    <a:pt x="804" y="402"/>
                  </a:moveTo>
                  <a:cubicBezTo>
                    <a:pt x="804" y="180"/>
                    <a:pt x="624" y="0"/>
                    <a:pt x="402" y="0"/>
                  </a:cubicBezTo>
                  <a:cubicBezTo>
                    <a:pt x="180" y="0"/>
                    <a:pt x="0" y="180"/>
                    <a:pt x="0" y="402"/>
                  </a:cubicBezTo>
                  <a:cubicBezTo>
                    <a:pt x="0" y="600"/>
                    <a:pt x="144" y="765"/>
                    <a:pt x="333" y="798"/>
                  </a:cubicBezTo>
                  <a:cubicBezTo>
                    <a:pt x="333" y="900"/>
                    <a:pt x="333" y="900"/>
                    <a:pt x="333" y="900"/>
                  </a:cubicBezTo>
                  <a:cubicBezTo>
                    <a:pt x="471" y="900"/>
                    <a:pt x="471" y="900"/>
                    <a:pt x="471" y="900"/>
                  </a:cubicBezTo>
                  <a:cubicBezTo>
                    <a:pt x="471" y="798"/>
                    <a:pt x="471" y="798"/>
                    <a:pt x="471" y="798"/>
                  </a:cubicBezTo>
                  <a:cubicBezTo>
                    <a:pt x="660" y="765"/>
                    <a:pt x="804" y="600"/>
                    <a:pt x="804" y="402"/>
                  </a:cubicBezTo>
                  <a:close/>
                  <a:moveTo>
                    <a:pt x="402" y="704"/>
                  </a:moveTo>
                  <a:cubicBezTo>
                    <a:pt x="235" y="704"/>
                    <a:pt x="100" y="569"/>
                    <a:pt x="100" y="402"/>
                  </a:cubicBezTo>
                  <a:cubicBezTo>
                    <a:pt x="100" y="235"/>
                    <a:pt x="235" y="100"/>
                    <a:pt x="402" y="100"/>
                  </a:cubicBezTo>
                  <a:cubicBezTo>
                    <a:pt x="569" y="100"/>
                    <a:pt x="704" y="235"/>
                    <a:pt x="704" y="402"/>
                  </a:cubicBezTo>
                  <a:cubicBezTo>
                    <a:pt x="704" y="569"/>
                    <a:pt x="569" y="704"/>
                    <a:pt x="402" y="704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9" name="Rectangle 10"/>
            <p:cNvSpPr>
              <a:spLocks noChangeArrowheads="1"/>
            </p:cNvSpPr>
            <p:nvPr/>
          </p:nvSpPr>
          <p:spPr bwMode="auto">
            <a:xfrm>
              <a:off x="8780233" y="5629212"/>
              <a:ext cx="668988" cy="998148"/>
            </a:xfrm>
            <a:prstGeom prst="rect">
              <a:avLst/>
            </a:pr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0" name="Rectangle 11"/>
            <p:cNvSpPr>
              <a:spLocks noChangeArrowheads="1"/>
            </p:cNvSpPr>
            <p:nvPr/>
          </p:nvSpPr>
          <p:spPr bwMode="auto">
            <a:xfrm>
              <a:off x="8780233" y="5629212"/>
              <a:ext cx="668988" cy="99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1" name="Rectangle 12"/>
            <p:cNvSpPr>
              <a:spLocks noChangeArrowheads="1"/>
            </p:cNvSpPr>
            <p:nvPr/>
          </p:nvSpPr>
          <p:spPr bwMode="auto">
            <a:xfrm>
              <a:off x="8470883" y="6174765"/>
              <a:ext cx="970718" cy="672797"/>
            </a:xfrm>
            <a:prstGeom prst="rect">
              <a:avLst/>
            </a:prstGeom>
            <a:solidFill>
              <a:srgbClr val="FDCF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2" name="Rectangle 13"/>
            <p:cNvSpPr>
              <a:spLocks noChangeArrowheads="1"/>
            </p:cNvSpPr>
            <p:nvPr/>
          </p:nvSpPr>
          <p:spPr bwMode="auto">
            <a:xfrm>
              <a:off x="8470883" y="6174765"/>
              <a:ext cx="970718" cy="672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3" name="Freeform 14"/>
            <p:cNvSpPr>
              <a:spLocks/>
            </p:cNvSpPr>
            <p:nvPr/>
          </p:nvSpPr>
          <p:spPr bwMode="auto">
            <a:xfrm>
              <a:off x="8221727" y="5102707"/>
              <a:ext cx="1227494" cy="1168062"/>
            </a:xfrm>
            <a:custGeom>
              <a:avLst/>
              <a:gdLst>
                <a:gd name="T0" fmla="*/ 0 w 681"/>
                <a:gd name="T1" fmla="*/ 110 h 648"/>
                <a:gd name="T2" fmla="*/ 109 w 681"/>
                <a:gd name="T3" fmla="*/ 0 h 648"/>
                <a:gd name="T4" fmla="*/ 571 w 681"/>
                <a:gd name="T5" fmla="*/ 0 h 648"/>
                <a:gd name="T6" fmla="*/ 681 w 681"/>
                <a:gd name="T7" fmla="*/ 110 h 648"/>
                <a:gd name="T8" fmla="*/ 681 w 681"/>
                <a:gd name="T9" fmla="*/ 538 h 648"/>
                <a:gd name="T10" fmla="*/ 571 w 681"/>
                <a:gd name="T11" fmla="*/ 648 h 648"/>
                <a:gd name="T12" fmla="*/ 109 w 681"/>
                <a:gd name="T13" fmla="*/ 648 h 648"/>
                <a:gd name="T14" fmla="*/ 0 w 681"/>
                <a:gd name="T15" fmla="*/ 538 h 648"/>
                <a:gd name="T16" fmla="*/ 0 w 681"/>
                <a:gd name="T17" fmla="*/ 11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1" h="648">
                  <a:moveTo>
                    <a:pt x="0" y="110"/>
                  </a:moveTo>
                  <a:cubicBezTo>
                    <a:pt x="0" y="49"/>
                    <a:pt x="49" y="0"/>
                    <a:pt x="109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632" y="0"/>
                    <a:pt x="681" y="49"/>
                    <a:pt x="681" y="110"/>
                  </a:cubicBezTo>
                  <a:cubicBezTo>
                    <a:pt x="681" y="538"/>
                    <a:pt x="681" y="538"/>
                    <a:pt x="681" y="538"/>
                  </a:cubicBezTo>
                  <a:cubicBezTo>
                    <a:pt x="681" y="598"/>
                    <a:pt x="632" y="648"/>
                    <a:pt x="571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49" y="648"/>
                    <a:pt x="0" y="598"/>
                    <a:pt x="0" y="538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4" name="Rectangle 15"/>
            <p:cNvSpPr>
              <a:spLocks noChangeArrowheads="1"/>
            </p:cNvSpPr>
            <p:nvPr/>
          </p:nvSpPr>
          <p:spPr bwMode="auto">
            <a:xfrm>
              <a:off x="8762708" y="4954890"/>
              <a:ext cx="371067" cy="1053009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5" name="Rectangle 16"/>
            <p:cNvSpPr>
              <a:spLocks noChangeArrowheads="1"/>
            </p:cNvSpPr>
            <p:nvPr/>
          </p:nvSpPr>
          <p:spPr bwMode="auto">
            <a:xfrm>
              <a:off x="8762708" y="4954890"/>
              <a:ext cx="371067" cy="1053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6" name="Freeform 17"/>
            <p:cNvSpPr>
              <a:spLocks/>
            </p:cNvSpPr>
            <p:nvPr/>
          </p:nvSpPr>
          <p:spPr bwMode="auto">
            <a:xfrm>
              <a:off x="8854142" y="4858123"/>
              <a:ext cx="793185" cy="491454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7" name="Freeform 18"/>
            <p:cNvSpPr>
              <a:spLocks/>
            </p:cNvSpPr>
            <p:nvPr/>
          </p:nvSpPr>
          <p:spPr bwMode="auto">
            <a:xfrm>
              <a:off x="9344834" y="5670357"/>
              <a:ext cx="361924" cy="641558"/>
            </a:xfrm>
            <a:custGeom>
              <a:avLst/>
              <a:gdLst>
                <a:gd name="T0" fmla="*/ 57 w 201"/>
                <a:gd name="T1" fmla="*/ 356 h 356"/>
                <a:gd name="T2" fmla="*/ 163 w 201"/>
                <a:gd name="T3" fmla="*/ 119 h 356"/>
                <a:gd name="T4" fmla="*/ 0 w 201"/>
                <a:gd name="T5" fmla="*/ 164 h 356"/>
                <a:gd name="T6" fmla="*/ 57 w 201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356">
                  <a:moveTo>
                    <a:pt x="57" y="356"/>
                  </a:moveTo>
                  <a:cubicBezTo>
                    <a:pt x="57" y="356"/>
                    <a:pt x="201" y="219"/>
                    <a:pt x="163" y="119"/>
                  </a:cubicBezTo>
                  <a:cubicBezTo>
                    <a:pt x="118" y="0"/>
                    <a:pt x="0" y="164"/>
                    <a:pt x="0" y="164"/>
                  </a:cubicBezTo>
                  <a:cubicBezTo>
                    <a:pt x="57" y="356"/>
                    <a:pt x="57" y="356"/>
                    <a:pt x="57" y="356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8" name="Freeform 19"/>
            <p:cNvSpPr>
              <a:spLocks/>
            </p:cNvSpPr>
            <p:nvPr/>
          </p:nvSpPr>
          <p:spPr bwMode="auto">
            <a:xfrm>
              <a:off x="8839665" y="5102707"/>
              <a:ext cx="52574" cy="0"/>
            </a:xfrm>
            <a:custGeom>
              <a:avLst/>
              <a:gdLst>
                <a:gd name="T0" fmla="*/ 29 w 29"/>
                <a:gd name="T1" fmla="*/ 0 w 29"/>
                <a:gd name="T2" fmla="*/ 0 w 29"/>
                <a:gd name="T3" fmla="*/ 29 w 29"/>
                <a:gd name="T4" fmla="*/ 29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9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13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9" name="Rectangle 20"/>
            <p:cNvSpPr>
              <a:spLocks noChangeArrowheads="1"/>
            </p:cNvSpPr>
            <p:nvPr/>
          </p:nvSpPr>
          <p:spPr bwMode="auto">
            <a:xfrm>
              <a:off x="9441601" y="6627360"/>
              <a:ext cx="7619" cy="220202"/>
            </a:xfrm>
            <a:prstGeom prst="rect">
              <a:avLst/>
            </a:pr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0" name="Rectangle 21"/>
            <p:cNvSpPr>
              <a:spLocks noChangeArrowheads="1"/>
            </p:cNvSpPr>
            <p:nvPr/>
          </p:nvSpPr>
          <p:spPr bwMode="auto">
            <a:xfrm>
              <a:off x="9441601" y="6627360"/>
              <a:ext cx="7619" cy="220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1" name="Freeform 22"/>
            <p:cNvSpPr>
              <a:spLocks/>
            </p:cNvSpPr>
            <p:nvPr/>
          </p:nvSpPr>
          <p:spPr bwMode="auto">
            <a:xfrm>
              <a:off x="9441601" y="6290580"/>
              <a:ext cx="7619" cy="336780"/>
            </a:xfrm>
            <a:custGeom>
              <a:avLst/>
              <a:gdLst>
                <a:gd name="T0" fmla="*/ 0 w 4"/>
                <a:gd name="T1" fmla="*/ 0 h 187"/>
                <a:gd name="T2" fmla="*/ 0 w 4"/>
                <a:gd name="T3" fmla="*/ 187 h 187"/>
                <a:gd name="T4" fmla="*/ 4 w 4"/>
                <a:gd name="T5" fmla="*/ 187 h 187"/>
                <a:gd name="T6" fmla="*/ 4 w 4"/>
                <a:gd name="T7" fmla="*/ 12 h 187"/>
                <a:gd name="T8" fmla="*/ 3 w 4"/>
                <a:gd name="T9" fmla="*/ 12 h 187"/>
                <a:gd name="T10" fmla="*/ 0 w 4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87">
                  <a:moveTo>
                    <a:pt x="0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2" name="Freeform 23"/>
            <p:cNvSpPr>
              <a:spLocks/>
            </p:cNvSpPr>
            <p:nvPr/>
          </p:nvSpPr>
          <p:spPr bwMode="auto">
            <a:xfrm>
              <a:off x="8955480" y="6189242"/>
              <a:ext cx="486121" cy="658320"/>
            </a:xfrm>
            <a:custGeom>
              <a:avLst/>
              <a:gdLst>
                <a:gd name="T0" fmla="*/ 253 w 270"/>
                <a:gd name="T1" fmla="*/ 0 h 365"/>
                <a:gd name="T2" fmla="*/ 164 w 270"/>
                <a:gd name="T3" fmla="*/ 45 h 365"/>
                <a:gd name="T4" fmla="*/ 0 w 270"/>
                <a:gd name="T5" fmla="*/ 45 h 365"/>
                <a:gd name="T6" fmla="*/ 0 w 270"/>
                <a:gd name="T7" fmla="*/ 365 h 365"/>
                <a:gd name="T8" fmla="*/ 270 w 270"/>
                <a:gd name="T9" fmla="*/ 365 h 365"/>
                <a:gd name="T10" fmla="*/ 270 w 270"/>
                <a:gd name="T11" fmla="*/ 243 h 365"/>
                <a:gd name="T12" fmla="*/ 270 w 270"/>
                <a:gd name="T13" fmla="*/ 56 h 365"/>
                <a:gd name="T14" fmla="*/ 253 w 270"/>
                <a:gd name="T1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365">
                  <a:moveTo>
                    <a:pt x="253" y="0"/>
                  </a:moveTo>
                  <a:cubicBezTo>
                    <a:pt x="233" y="27"/>
                    <a:pt x="201" y="45"/>
                    <a:pt x="16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0" y="243"/>
                    <a:pt x="270" y="243"/>
                    <a:pt x="270" y="243"/>
                  </a:cubicBezTo>
                  <a:cubicBezTo>
                    <a:pt x="270" y="56"/>
                    <a:pt x="270" y="56"/>
                    <a:pt x="270" y="56"/>
                  </a:cubicBezTo>
                  <a:cubicBezTo>
                    <a:pt x="253" y="0"/>
                    <a:pt x="253" y="0"/>
                    <a:pt x="253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3" name="Freeform 24"/>
            <p:cNvSpPr>
              <a:spLocks/>
            </p:cNvSpPr>
            <p:nvPr/>
          </p:nvSpPr>
          <p:spPr bwMode="auto">
            <a:xfrm>
              <a:off x="8955480" y="6126762"/>
              <a:ext cx="455644" cy="144008"/>
            </a:xfrm>
            <a:custGeom>
              <a:avLst/>
              <a:gdLst>
                <a:gd name="T0" fmla="*/ 243 w 253"/>
                <a:gd name="T1" fmla="*/ 0 h 80"/>
                <a:gd name="T2" fmla="*/ 75 w 253"/>
                <a:gd name="T3" fmla="*/ 57 h 80"/>
                <a:gd name="T4" fmla="*/ 48 w 253"/>
                <a:gd name="T5" fmla="*/ 61 h 80"/>
                <a:gd name="T6" fmla="*/ 0 w 253"/>
                <a:gd name="T7" fmla="*/ 46 h 80"/>
                <a:gd name="T8" fmla="*/ 0 w 253"/>
                <a:gd name="T9" fmla="*/ 80 h 80"/>
                <a:gd name="T10" fmla="*/ 164 w 253"/>
                <a:gd name="T11" fmla="*/ 80 h 80"/>
                <a:gd name="T12" fmla="*/ 253 w 253"/>
                <a:gd name="T13" fmla="*/ 35 h 80"/>
                <a:gd name="T14" fmla="*/ 243 w 25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80">
                  <a:moveTo>
                    <a:pt x="243" y="0"/>
                  </a:moveTo>
                  <a:cubicBezTo>
                    <a:pt x="75" y="57"/>
                    <a:pt x="75" y="57"/>
                    <a:pt x="75" y="57"/>
                  </a:cubicBezTo>
                  <a:cubicBezTo>
                    <a:pt x="66" y="59"/>
                    <a:pt x="57" y="61"/>
                    <a:pt x="48" y="61"/>
                  </a:cubicBezTo>
                  <a:cubicBezTo>
                    <a:pt x="31" y="61"/>
                    <a:pt x="14" y="55"/>
                    <a:pt x="0" y="4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201" y="80"/>
                    <a:pt x="233" y="62"/>
                    <a:pt x="253" y="35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4" name="Freeform 25"/>
            <p:cNvSpPr>
              <a:spLocks noEditPoints="1"/>
            </p:cNvSpPr>
            <p:nvPr/>
          </p:nvSpPr>
          <p:spPr bwMode="auto">
            <a:xfrm>
              <a:off x="8955480" y="5313766"/>
              <a:ext cx="55622" cy="645368"/>
            </a:xfrm>
            <a:custGeom>
              <a:avLst/>
              <a:gdLst>
                <a:gd name="T0" fmla="*/ 0 w 31"/>
                <a:gd name="T1" fmla="*/ 336 h 358"/>
                <a:gd name="T2" fmla="*/ 0 w 31"/>
                <a:gd name="T3" fmla="*/ 358 h 358"/>
                <a:gd name="T4" fmla="*/ 22 w 31"/>
                <a:gd name="T5" fmla="*/ 348 h 358"/>
                <a:gd name="T6" fmla="*/ 31 w 31"/>
                <a:gd name="T7" fmla="*/ 345 h 358"/>
                <a:gd name="T8" fmla="*/ 0 w 31"/>
                <a:gd name="T9" fmla="*/ 336 h 358"/>
                <a:gd name="T10" fmla="*/ 0 w 31"/>
                <a:gd name="T11" fmla="*/ 169 h 358"/>
                <a:gd name="T12" fmla="*/ 0 w 31"/>
                <a:gd name="T13" fmla="*/ 186 h 358"/>
                <a:gd name="T14" fmla="*/ 12 w 31"/>
                <a:gd name="T15" fmla="*/ 181 h 358"/>
                <a:gd name="T16" fmla="*/ 25 w 31"/>
                <a:gd name="T17" fmla="*/ 177 h 358"/>
                <a:gd name="T18" fmla="*/ 0 w 31"/>
                <a:gd name="T19" fmla="*/ 169 h 358"/>
                <a:gd name="T20" fmla="*/ 0 w 31"/>
                <a:gd name="T21" fmla="*/ 0 h 358"/>
                <a:gd name="T22" fmla="*/ 0 w 31"/>
                <a:gd name="T23" fmla="*/ 18 h 358"/>
                <a:gd name="T24" fmla="*/ 12 w 31"/>
                <a:gd name="T25" fmla="*/ 14 h 358"/>
                <a:gd name="T26" fmla="*/ 27 w 31"/>
                <a:gd name="T27" fmla="*/ 9 h 358"/>
                <a:gd name="T28" fmla="*/ 0 w 31"/>
                <a:gd name="T2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358">
                  <a:moveTo>
                    <a:pt x="0" y="336"/>
                  </a:moveTo>
                  <a:cubicBezTo>
                    <a:pt x="0" y="358"/>
                    <a:pt x="0" y="358"/>
                    <a:pt x="0" y="358"/>
                  </a:cubicBezTo>
                  <a:cubicBezTo>
                    <a:pt x="7" y="354"/>
                    <a:pt x="14" y="350"/>
                    <a:pt x="22" y="348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20" y="344"/>
                    <a:pt x="10" y="341"/>
                    <a:pt x="0" y="336"/>
                  </a:cubicBezTo>
                  <a:moveTo>
                    <a:pt x="0" y="169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4" y="184"/>
                    <a:pt x="8" y="182"/>
                    <a:pt x="12" y="181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5"/>
                    <a:pt x="8" y="173"/>
                    <a:pt x="0" y="169"/>
                  </a:cubicBezTo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4" y="17"/>
                    <a:pt x="8" y="15"/>
                    <a:pt x="12" y="14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18" y="7"/>
                    <a:pt x="9" y="4"/>
                    <a:pt x="0" y="0"/>
                  </a:cubicBezTo>
                </a:path>
              </a:pathLst>
            </a:custGeom>
            <a:solidFill>
              <a:srgbClr val="13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5" name="Freeform 26"/>
            <p:cNvSpPr>
              <a:spLocks noEditPoints="1"/>
            </p:cNvSpPr>
            <p:nvPr/>
          </p:nvSpPr>
          <p:spPr bwMode="auto">
            <a:xfrm>
              <a:off x="9465221" y="5885225"/>
              <a:ext cx="172962" cy="410689"/>
            </a:xfrm>
            <a:custGeom>
              <a:avLst/>
              <a:gdLst>
                <a:gd name="T0" fmla="*/ 63 w 96"/>
                <a:gd name="T1" fmla="*/ 148 h 228"/>
                <a:gd name="T2" fmla="*/ 0 w 96"/>
                <a:gd name="T3" fmla="*/ 228 h 228"/>
                <a:gd name="T4" fmla="*/ 63 w 96"/>
                <a:gd name="T5" fmla="*/ 148 h 228"/>
                <a:gd name="T6" fmla="*/ 63 w 96"/>
                <a:gd name="T7" fmla="*/ 148 h 228"/>
                <a:gd name="T8" fmla="*/ 63 w 96"/>
                <a:gd name="T9" fmla="*/ 148 h 228"/>
                <a:gd name="T10" fmla="*/ 63 w 96"/>
                <a:gd name="T11" fmla="*/ 148 h 228"/>
                <a:gd name="T12" fmla="*/ 63 w 96"/>
                <a:gd name="T13" fmla="*/ 148 h 228"/>
                <a:gd name="T14" fmla="*/ 63 w 96"/>
                <a:gd name="T15" fmla="*/ 148 h 228"/>
                <a:gd name="T16" fmla="*/ 63 w 96"/>
                <a:gd name="T17" fmla="*/ 148 h 228"/>
                <a:gd name="T18" fmla="*/ 96 w 96"/>
                <a:gd name="T19" fmla="*/ 1 h 228"/>
                <a:gd name="T20" fmla="*/ 96 w 96"/>
                <a:gd name="T21" fmla="*/ 1 h 228"/>
                <a:gd name="T22" fmla="*/ 96 w 96"/>
                <a:gd name="T23" fmla="*/ 1 h 228"/>
                <a:gd name="T24" fmla="*/ 96 w 96"/>
                <a:gd name="T25" fmla="*/ 0 h 228"/>
                <a:gd name="T26" fmla="*/ 96 w 96"/>
                <a:gd name="T27" fmla="*/ 0 h 228"/>
                <a:gd name="T28" fmla="*/ 96 w 96"/>
                <a:gd name="T29" fmla="*/ 0 h 228"/>
                <a:gd name="T30" fmla="*/ 96 w 96"/>
                <a:gd name="T31" fmla="*/ 0 h 228"/>
                <a:gd name="T32" fmla="*/ 96 w 96"/>
                <a:gd name="T33" fmla="*/ 0 h 228"/>
                <a:gd name="T34" fmla="*/ 96 w 96"/>
                <a:gd name="T35" fmla="*/ 0 h 228"/>
                <a:gd name="T36" fmla="*/ 96 w 96"/>
                <a:gd name="T37" fmla="*/ 0 h 228"/>
                <a:gd name="T38" fmla="*/ 96 w 96"/>
                <a:gd name="T39" fmla="*/ 0 h 228"/>
                <a:gd name="T40" fmla="*/ 96 w 96"/>
                <a:gd name="T41" fmla="*/ 0 h 228"/>
                <a:gd name="T42" fmla="*/ 96 w 96"/>
                <a:gd name="T43" fmla="*/ 0 h 228"/>
                <a:gd name="T44" fmla="*/ 96 w 96"/>
                <a:gd name="T45" fmla="*/ 0 h 228"/>
                <a:gd name="T46" fmla="*/ 96 w 96"/>
                <a:gd name="T47" fmla="*/ 0 h 228"/>
                <a:gd name="T48" fmla="*/ 96 w 96"/>
                <a:gd name="T4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228">
                  <a:moveTo>
                    <a:pt x="63" y="148"/>
                  </a:moveTo>
                  <a:cubicBezTo>
                    <a:pt x="40" y="184"/>
                    <a:pt x="13" y="213"/>
                    <a:pt x="0" y="228"/>
                  </a:cubicBezTo>
                  <a:cubicBezTo>
                    <a:pt x="13" y="213"/>
                    <a:pt x="40" y="184"/>
                    <a:pt x="63" y="148"/>
                  </a:cubicBezTo>
                  <a:moveTo>
                    <a:pt x="63" y="148"/>
                  </a:move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moveTo>
                    <a:pt x="63" y="148"/>
                  </a:move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moveTo>
                    <a:pt x="96" y="1"/>
                  </a:move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6" name="Freeform 27"/>
            <p:cNvSpPr>
              <a:spLocks noEditPoints="1"/>
            </p:cNvSpPr>
            <p:nvPr/>
          </p:nvSpPr>
          <p:spPr bwMode="auto">
            <a:xfrm>
              <a:off x="9393599" y="5834175"/>
              <a:ext cx="277348" cy="477740"/>
            </a:xfrm>
            <a:custGeom>
              <a:avLst/>
              <a:gdLst>
                <a:gd name="T0" fmla="*/ 136 w 154"/>
                <a:gd name="T1" fmla="*/ 28 h 265"/>
                <a:gd name="T2" fmla="*/ 141 w 154"/>
                <a:gd name="T3" fmla="*/ 55 h 265"/>
                <a:gd name="T4" fmla="*/ 83 w 154"/>
                <a:gd name="T5" fmla="*/ 135 h 265"/>
                <a:gd name="T6" fmla="*/ 0 w 154"/>
                <a:gd name="T7" fmla="*/ 162 h 265"/>
                <a:gd name="T8" fmla="*/ 10 w 154"/>
                <a:gd name="T9" fmla="*/ 197 h 265"/>
                <a:gd name="T10" fmla="*/ 27 w 154"/>
                <a:gd name="T11" fmla="*/ 253 h 265"/>
                <a:gd name="T12" fmla="*/ 30 w 154"/>
                <a:gd name="T13" fmla="*/ 265 h 265"/>
                <a:gd name="T14" fmla="*/ 31 w 154"/>
                <a:gd name="T15" fmla="*/ 265 h 265"/>
                <a:gd name="T16" fmla="*/ 31 w 154"/>
                <a:gd name="T17" fmla="*/ 265 h 265"/>
                <a:gd name="T18" fmla="*/ 40 w 154"/>
                <a:gd name="T19" fmla="*/ 256 h 265"/>
                <a:gd name="T20" fmla="*/ 103 w 154"/>
                <a:gd name="T21" fmla="*/ 176 h 265"/>
                <a:gd name="T22" fmla="*/ 103 w 154"/>
                <a:gd name="T23" fmla="*/ 176 h 265"/>
                <a:gd name="T24" fmla="*/ 103 w 154"/>
                <a:gd name="T25" fmla="*/ 176 h 265"/>
                <a:gd name="T26" fmla="*/ 103 w 154"/>
                <a:gd name="T27" fmla="*/ 176 h 265"/>
                <a:gd name="T28" fmla="*/ 103 w 154"/>
                <a:gd name="T29" fmla="*/ 176 h 265"/>
                <a:gd name="T30" fmla="*/ 136 w 154"/>
                <a:gd name="T31" fmla="*/ 29 h 265"/>
                <a:gd name="T32" fmla="*/ 136 w 154"/>
                <a:gd name="T33" fmla="*/ 29 h 265"/>
                <a:gd name="T34" fmla="*/ 136 w 154"/>
                <a:gd name="T35" fmla="*/ 28 h 265"/>
                <a:gd name="T36" fmla="*/ 136 w 154"/>
                <a:gd name="T37" fmla="*/ 28 h 265"/>
                <a:gd name="T38" fmla="*/ 136 w 154"/>
                <a:gd name="T39" fmla="*/ 28 h 265"/>
                <a:gd name="T40" fmla="*/ 136 w 154"/>
                <a:gd name="T41" fmla="*/ 28 h 265"/>
                <a:gd name="T42" fmla="*/ 136 w 154"/>
                <a:gd name="T43" fmla="*/ 28 h 265"/>
                <a:gd name="T44" fmla="*/ 136 w 154"/>
                <a:gd name="T45" fmla="*/ 28 h 265"/>
                <a:gd name="T46" fmla="*/ 136 w 154"/>
                <a:gd name="T47" fmla="*/ 28 h 265"/>
                <a:gd name="T48" fmla="*/ 136 w 154"/>
                <a:gd name="T49" fmla="*/ 28 h 265"/>
                <a:gd name="T50" fmla="*/ 121 w 154"/>
                <a:gd name="T51" fmla="*/ 0 h 265"/>
                <a:gd name="T52" fmla="*/ 124 w 154"/>
                <a:gd name="T53" fmla="*/ 4 h 265"/>
                <a:gd name="T54" fmla="*/ 121 w 154"/>
                <a:gd name="T5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4" h="265">
                  <a:moveTo>
                    <a:pt x="136" y="28"/>
                  </a:moveTo>
                  <a:cubicBezTo>
                    <a:pt x="139" y="37"/>
                    <a:pt x="141" y="46"/>
                    <a:pt x="141" y="55"/>
                  </a:cubicBezTo>
                  <a:cubicBezTo>
                    <a:pt x="141" y="90"/>
                    <a:pt x="118" y="123"/>
                    <a:pt x="83" y="135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30" y="265"/>
                    <a:pt x="31" y="265"/>
                    <a:pt x="31" y="265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2" y="264"/>
                    <a:pt x="35" y="260"/>
                    <a:pt x="40" y="256"/>
                  </a:cubicBezTo>
                  <a:cubicBezTo>
                    <a:pt x="53" y="241"/>
                    <a:pt x="80" y="212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31" y="130"/>
                    <a:pt x="154" y="75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moveTo>
                    <a:pt x="121" y="0"/>
                  </a:moveTo>
                  <a:cubicBezTo>
                    <a:pt x="122" y="2"/>
                    <a:pt x="123" y="3"/>
                    <a:pt x="124" y="4"/>
                  </a:cubicBezTo>
                  <a:cubicBezTo>
                    <a:pt x="123" y="3"/>
                    <a:pt x="122" y="2"/>
                    <a:pt x="121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7" name="Freeform 28"/>
            <p:cNvSpPr>
              <a:spLocks/>
            </p:cNvSpPr>
            <p:nvPr/>
          </p:nvSpPr>
          <p:spPr bwMode="auto">
            <a:xfrm>
              <a:off x="8854142" y="4858123"/>
              <a:ext cx="793185" cy="491454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8" name="Freeform 29"/>
            <p:cNvSpPr>
              <a:spLocks/>
            </p:cNvSpPr>
            <p:nvPr/>
          </p:nvSpPr>
          <p:spPr bwMode="auto">
            <a:xfrm>
              <a:off x="8854142" y="5160615"/>
              <a:ext cx="793185" cy="492217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9" name="Freeform 30"/>
            <p:cNvSpPr>
              <a:spLocks/>
            </p:cNvSpPr>
            <p:nvPr/>
          </p:nvSpPr>
          <p:spPr bwMode="auto">
            <a:xfrm>
              <a:off x="8872428" y="5762552"/>
              <a:ext cx="793185" cy="492217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5 h 273"/>
                <a:gd name="T4" fmla="*/ 121 w 440"/>
                <a:gd name="T5" fmla="*/ 259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0" name="Freeform 31"/>
            <p:cNvSpPr>
              <a:spLocks/>
            </p:cNvSpPr>
            <p:nvPr/>
          </p:nvSpPr>
          <p:spPr bwMode="auto">
            <a:xfrm>
              <a:off x="8854142" y="5461584"/>
              <a:ext cx="793185" cy="493741"/>
            </a:xfrm>
            <a:custGeom>
              <a:avLst/>
              <a:gdLst>
                <a:gd name="T0" fmla="*/ 425 w 440"/>
                <a:gd name="T1" fmla="*/ 68 h 274"/>
                <a:gd name="T2" fmla="*/ 372 w 440"/>
                <a:gd name="T3" fmla="*/ 175 h 274"/>
                <a:gd name="T4" fmla="*/ 121 w 440"/>
                <a:gd name="T5" fmla="*/ 259 h 274"/>
                <a:gd name="T6" fmla="*/ 15 w 440"/>
                <a:gd name="T7" fmla="*/ 206 h 274"/>
                <a:gd name="T8" fmla="*/ 68 w 440"/>
                <a:gd name="T9" fmla="*/ 99 h 274"/>
                <a:gd name="T10" fmla="*/ 319 w 440"/>
                <a:gd name="T11" fmla="*/ 15 h 274"/>
                <a:gd name="T12" fmla="*/ 425 w 440"/>
                <a:gd name="T13" fmla="*/ 6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4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4"/>
                    <a:pt x="29" y="250"/>
                    <a:pt x="15" y="206"/>
                  </a:cubicBezTo>
                  <a:cubicBezTo>
                    <a:pt x="0" y="162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1" name="Freeform 32"/>
            <p:cNvSpPr>
              <a:spLocks/>
            </p:cNvSpPr>
            <p:nvPr/>
          </p:nvSpPr>
          <p:spPr bwMode="auto">
            <a:xfrm>
              <a:off x="8872428" y="4875648"/>
              <a:ext cx="756612" cy="454119"/>
            </a:xfrm>
            <a:custGeom>
              <a:avLst/>
              <a:gdLst>
                <a:gd name="T0" fmla="*/ 335 w 420"/>
                <a:gd name="T1" fmla="*/ 0 h 252"/>
                <a:gd name="T2" fmla="*/ 309 w 420"/>
                <a:gd name="T3" fmla="*/ 4 h 252"/>
                <a:gd name="T4" fmla="*/ 145 w 420"/>
                <a:gd name="T5" fmla="*/ 59 h 252"/>
                <a:gd name="T6" fmla="*/ 58 w 420"/>
                <a:gd name="T7" fmla="*/ 88 h 252"/>
                <a:gd name="T8" fmla="*/ 11 w 420"/>
                <a:gd name="T9" fmla="*/ 126 h 252"/>
                <a:gd name="T10" fmla="*/ 0 w 420"/>
                <a:gd name="T11" fmla="*/ 168 h 252"/>
                <a:gd name="T12" fmla="*/ 5 w 420"/>
                <a:gd name="T13" fmla="*/ 195 h 252"/>
                <a:gd name="T14" fmla="*/ 73 w 420"/>
                <a:gd name="T15" fmla="*/ 252 h 252"/>
                <a:gd name="T16" fmla="*/ 309 w 420"/>
                <a:gd name="T17" fmla="*/ 173 h 252"/>
                <a:gd name="T18" fmla="*/ 335 w 420"/>
                <a:gd name="T19" fmla="*/ 168 h 252"/>
                <a:gd name="T20" fmla="*/ 347 w 420"/>
                <a:gd name="T21" fmla="*/ 169 h 252"/>
                <a:gd name="T22" fmla="*/ 362 w 420"/>
                <a:gd name="T23" fmla="*/ 164 h 252"/>
                <a:gd name="T24" fmla="*/ 420 w 420"/>
                <a:gd name="T25" fmla="*/ 84 h 252"/>
                <a:gd name="T26" fmla="*/ 415 w 420"/>
                <a:gd name="T27" fmla="*/ 57 h 252"/>
                <a:gd name="T28" fmla="*/ 335 w 42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2">
                  <a:moveTo>
                    <a:pt x="335" y="0"/>
                  </a:moveTo>
                  <a:cubicBezTo>
                    <a:pt x="326" y="0"/>
                    <a:pt x="317" y="1"/>
                    <a:pt x="309" y="4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37" y="95"/>
                    <a:pt x="21" y="109"/>
                    <a:pt x="11" y="126"/>
                  </a:cubicBezTo>
                  <a:cubicBezTo>
                    <a:pt x="4" y="139"/>
                    <a:pt x="0" y="153"/>
                    <a:pt x="0" y="168"/>
                  </a:cubicBezTo>
                  <a:cubicBezTo>
                    <a:pt x="0" y="177"/>
                    <a:pt x="2" y="186"/>
                    <a:pt x="5" y="195"/>
                  </a:cubicBezTo>
                  <a:cubicBezTo>
                    <a:pt x="15" y="226"/>
                    <a:pt x="42" y="247"/>
                    <a:pt x="73" y="252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17" y="170"/>
                    <a:pt x="326" y="168"/>
                    <a:pt x="335" y="168"/>
                  </a:cubicBezTo>
                  <a:cubicBezTo>
                    <a:pt x="339" y="168"/>
                    <a:pt x="343" y="169"/>
                    <a:pt x="347" y="169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3" y="22"/>
                    <a:pt x="371" y="0"/>
                    <a:pt x="335" y="0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2" name="Freeform 33"/>
            <p:cNvSpPr>
              <a:spLocks/>
            </p:cNvSpPr>
            <p:nvPr/>
          </p:nvSpPr>
          <p:spPr bwMode="auto">
            <a:xfrm>
              <a:off x="8872428" y="5180426"/>
              <a:ext cx="756612" cy="452596"/>
            </a:xfrm>
            <a:custGeom>
              <a:avLst/>
              <a:gdLst>
                <a:gd name="T0" fmla="*/ 347 w 420"/>
                <a:gd name="T1" fmla="*/ 0 h 251"/>
                <a:gd name="T2" fmla="*/ 111 w 420"/>
                <a:gd name="T3" fmla="*/ 79 h 251"/>
                <a:gd name="T4" fmla="*/ 84 w 420"/>
                <a:gd name="T5" fmla="*/ 83 h 251"/>
                <a:gd name="T6" fmla="*/ 73 w 420"/>
                <a:gd name="T7" fmla="*/ 83 h 251"/>
                <a:gd name="T8" fmla="*/ 58 w 420"/>
                <a:gd name="T9" fmla="*/ 88 h 251"/>
                <a:gd name="T10" fmla="*/ 0 w 420"/>
                <a:gd name="T11" fmla="*/ 168 h 251"/>
                <a:gd name="T12" fmla="*/ 5 w 420"/>
                <a:gd name="T13" fmla="*/ 194 h 251"/>
                <a:gd name="T14" fmla="*/ 71 w 420"/>
                <a:gd name="T15" fmla="*/ 251 h 251"/>
                <a:gd name="T16" fmla="*/ 309 w 420"/>
                <a:gd name="T17" fmla="*/ 171 h 251"/>
                <a:gd name="T18" fmla="*/ 335 w 420"/>
                <a:gd name="T19" fmla="*/ 167 h 251"/>
                <a:gd name="T20" fmla="*/ 349 w 420"/>
                <a:gd name="T21" fmla="*/ 168 h 251"/>
                <a:gd name="T22" fmla="*/ 362 w 420"/>
                <a:gd name="T23" fmla="*/ 163 h 251"/>
                <a:gd name="T24" fmla="*/ 420 w 420"/>
                <a:gd name="T25" fmla="*/ 84 h 251"/>
                <a:gd name="T26" fmla="*/ 415 w 420"/>
                <a:gd name="T27" fmla="*/ 57 h 251"/>
                <a:gd name="T28" fmla="*/ 347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7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3"/>
                    <a:pt x="84" y="83"/>
                  </a:cubicBezTo>
                  <a:cubicBezTo>
                    <a:pt x="81" y="83"/>
                    <a:pt x="77" y="83"/>
                    <a:pt x="73" y="83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3" y="100"/>
                    <a:pt x="0" y="132"/>
                    <a:pt x="0" y="168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5" y="225"/>
                    <a:pt x="41" y="246"/>
                    <a:pt x="71" y="251"/>
                  </a:cubicBezTo>
                  <a:cubicBezTo>
                    <a:pt x="309" y="171"/>
                    <a:pt x="309" y="171"/>
                    <a:pt x="309" y="171"/>
                  </a:cubicBezTo>
                  <a:cubicBezTo>
                    <a:pt x="317" y="168"/>
                    <a:pt x="326" y="167"/>
                    <a:pt x="335" y="167"/>
                  </a:cubicBezTo>
                  <a:cubicBezTo>
                    <a:pt x="340" y="167"/>
                    <a:pt x="344" y="167"/>
                    <a:pt x="349" y="168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5" y="25"/>
                    <a:pt x="377" y="4"/>
                    <a:pt x="347" y="0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3" name="Freeform 34"/>
            <p:cNvSpPr>
              <a:spLocks/>
            </p:cNvSpPr>
            <p:nvPr/>
          </p:nvSpPr>
          <p:spPr bwMode="auto">
            <a:xfrm>
              <a:off x="9004245" y="5178901"/>
              <a:ext cx="493741" cy="150866"/>
            </a:xfrm>
            <a:custGeom>
              <a:avLst/>
              <a:gdLst>
                <a:gd name="T0" fmla="*/ 262 w 274"/>
                <a:gd name="T1" fmla="*/ 0 h 84"/>
                <a:gd name="T2" fmla="*/ 236 w 274"/>
                <a:gd name="T3" fmla="*/ 5 h 84"/>
                <a:gd name="T4" fmla="*/ 0 w 274"/>
                <a:gd name="T5" fmla="*/ 84 h 84"/>
                <a:gd name="T6" fmla="*/ 11 w 274"/>
                <a:gd name="T7" fmla="*/ 84 h 84"/>
                <a:gd name="T8" fmla="*/ 38 w 274"/>
                <a:gd name="T9" fmla="*/ 80 h 84"/>
                <a:gd name="T10" fmla="*/ 274 w 274"/>
                <a:gd name="T11" fmla="*/ 1 h 84"/>
                <a:gd name="T12" fmla="*/ 262 w 27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84">
                  <a:moveTo>
                    <a:pt x="262" y="0"/>
                  </a:moveTo>
                  <a:cubicBezTo>
                    <a:pt x="253" y="0"/>
                    <a:pt x="244" y="2"/>
                    <a:pt x="236" y="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8" y="84"/>
                    <a:pt x="11" y="84"/>
                  </a:cubicBezTo>
                  <a:cubicBezTo>
                    <a:pt x="20" y="84"/>
                    <a:pt x="29" y="83"/>
                    <a:pt x="38" y="8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70" y="1"/>
                    <a:pt x="266" y="0"/>
                    <a:pt x="262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4" name="Freeform 35"/>
            <p:cNvSpPr>
              <a:spLocks/>
            </p:cNvSpPr>
            <p:nvPr/>
          </p:nvSpPr>
          <p:spPr bwMode="auto">
            <a:xfrm>
              <a:off x="8890714" y="5782362"/>
              <a:ext cx="756612" cy="454119"/>
            </a:xfrm>
            <a:custGeom>
              <a:avLst/>
              <a:gdLst>
                <a:gd name="T0" fmla="*/ 343 w 420"/>
                <a:gd name="T1" fmla="*/ 0 h 252"/>
                <a:gd name="T2" fmla="*/ 101 w 420"/>
                <a:gd name="T3" fmla="*/ 81 h 252"/>
                <a:gd name="T4" fmla="*/ 74 w 420"/>
                <a:gd name="T5" fmla="*/ 85 h 252"/>
                <a:gd name="T6" fmla="*/ 67 w 420"/>
                <a:gd name="T7" fmla="*/ 85 h 252"/>
                <a:gd name="T8" fmla="*/ 58 w 420"/>
                <a:gd name="T9" fmla="*/ 88 h 252"/>
                <a:gd name="T10" fmla="*/ 0 w 420"/>
                <a:gd name="T11" fmla="*/ 168 h 252"/>
                <a:gd name="T12" fmla="*/ 5 w 420"/>
                <a:gd name="T13" fmla="*/ 194 h 252"/>
                <a:gd name="T14" fmla="*/ 84 w 420"/>
                <a:gd name="T15" fmla="*/ 252 h 252"/>
                <a:gd name="T16" fmla="*/ 111 w 420"/>
                <a:gd name="T17" fmla="*/ 248 h 252"/>
                <a:gd name="T18" fmla="*/ 362 w 420"/>
                <a:gd name="T19" fmla="*/ 164 h 252"/>
                <a:gd name="T20" fmla="*/ 420 w 420"/>
                <a:gd name="T21" fmla="*/ 84 h 252"/>
                <a:gd name="T22" fmla="*/ 415 w 420"/>
                <a:gd name="T23" fmla="*/ 57 h 252"/>
                <a:gd name="T24" fmla="*/ 343 w 420"/>
                <a:gd name="T2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252">
                  <a:moveTo>
                    <a:pt x="343" y="0"/>
                  </a:moveTo>
                  <a:cubicBezTo>
                    <a:pt x="101" y="81"/>
                    <a:pt x="101" y="81"/>
                    <a:pt x="101" y="81"/>
                  </a:cubicBezTo>
                  <a:cubicBezTo>
                    <a:pt x="92" y="84"/>
                    <a:pt x="83" y="85"/>
                    <a:pt x="74" y="85"/>
                  </a:cubicBezTo>
                  <a:cubicBezTo>
                    <a:pt x="72" y="85"/>
                    <a:pt x="69" y="85"/>
                    <a:pt x="67" y="85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2" y="100"/>
                    <a:pt x="0" y="132"/>
                    <a:pt x="0" y="168"/>
                  </a:cubicBezTo>
                  <a:cubicBezTo>
                    <a:pt x="0" y="177"/>
                    <a:pt x="2" y="186"/>
                    <a:pt x="5" y="194"/>
                  </a:cubicBezTo>
                  <a:cubicBezTo>
                    <a:pt x="16" y="230"/>
                    <a:pt x="49" y="252"/>
                    <a:pt x="84" y="252"/>
                  </a:cubicBezTo>
                  <a:cubicBezTo>
                    <a:pt x="93" y="252"/>
                    <a:pt x="102" y="250"/>
                    <a:pt x="111" y="248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4" y="24"/>
                    <a:pt x="375" y="3"/>
                    <a:pt x="343" y="0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5" name="Freeform 36"/>
            <p:cNvSpPr>
              <a:spLocks/>
            </p:cNvSpPr>
            <p:nvPr/>
          </p:nvSpPr>
          <p:spPr bwMode="auto">
            <a:xfrm>
              <a:off x="8872428" y="5482918"/>
              <a:ext cx="756612" cy="452596"/>
            </a:xfrm>
            <a:custGeom>
              <a:avLst/>
              <a:gdLst>
                <a:gd name="T0" fmla="*/ 349 w 420"/>
                <a:gd name="T1" fmla="*/ 0 h 251"/>
                <a:gd name="T2" fmla="*/ 111 w 420"/>
                <a:gd name="T3" fmla="*/ 79 h 251"/>
                <a:gd name="T4" fmla="*/ 84 w 420"/>
                <a:gd name="T5" fmla="*/ 84 h 251"/>
                <a:gd name="T6" fmla="*/ 71 w 420"/>
                <a:gd name="T7" fmla="*/ 83 h 251"/>
                <a:gd name="T8" fmla="*/ 58 w 420"/>
                <a:gd name="T9" fmla="*/ 87 h 251"/>
                <a:gd name="T10" fmla="*/ 0 w 420"/>
                <a:gd name="T11" fmla="*/ 167 h 251"/>
                <a:gd name="T12" fmla="*/ 5 w 420"/>
                <a:gd name="T13" fmla="*/ 194 h 251"/>
                <a:gd name="T14" fmla="*/ 77 w 420"/>
                <a:gd name="T15" fmla="*/ 251 h 251"/>
                <a:gd name="T16" fmla="*/ 319 w 420"/>
                <a:gd name="T17" fmla="*/ 170 h 251"/>
                <a:gd name="T18" fmla="*/ 345 w 420"/>
                <a:gd name="T19" fmla="*/ 165 h 251"/>
                <a:gd name="T20" fmla="*/ 353 w 420"/>
                <a:gd name="T21" fmla="*/ 166 h 251"/>
                <a:gd name="T22" fmla="*/ 362 w 420"/>
                <a:gd name="T23" fmla="*/ 163 h 251"/>
                <a:gd name="T24" fmla="*/ 420 w 420"/>
                <a:gd name="T25" fmla="*/ 83 h 251"/>
                <a:gd name="T26" fmla="*/ 415 w 420"/>
                <a:gd name="T27" fmla="*/ 56 h 251"/>
                <a:gd name="T28" fmla="*/ 349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9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4"/>
                    <a:pt x="84" y="84"/>
                  </a:cubicBezTo>
                  <a:cubicBezTo>
                    <a:pt x="80" y="84"/>
                    <a:pt x="75" y="83"/>
                    <a:pt x="71" y="83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23" y="99"/>
                    <a:pt x="0" y="132"/>
                    <a:pt x="0" y="167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6" y="226"/>
                    <a:pt x="44" y="248"/>
                    <a:pt x="77" y="251"/>
                  </a:cubicBezTo>
                  <a:cubicBezTo>
                    <a:pt x="319" y="170"/>
                    <a:pt x="319" y="170"/>
                    <a:pt x="319" y="170"/>
                  </a:cubicBezTo>
                  <a:cubicBezTo>
                    <a:pt x="327" y="167"/>
                    <a:pt x="336" y="165"/>
                    <a:pt x="345" y="165"/>
                  </a:cubicBezTo>
                  <a:cubicBezTo>
                    <a:pt x="348" y="165"/>
                    <a:pt x="351" y="166"/>
                    <a:pt x="353" y="166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1"/>
                    <a:pt x="420" y="118"/>
                    <a:pt x="420" y="83"/>
                  </a:cubicBezTo>
                  <a:cubicBezTo>
                    <a:pt x="420" y="74"/>
                    <a:pt x="418" y="65"/>
                    <a:pt x="415" y="56"/>
                  </a:cubicBezTo>
                  <a:cubicBezTo>
                    <a:pt x="405" y="26"/>
                    <a:pt x="379" y="5"/>
                    <a:pt x="349" y="0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6" name="Freeform 37"/>
            <p:cNvSpPr>
              <a:spLocks/>
            </p:cNvSpPr>
            <p:nvPr/>
          </p:nvSpPr>
          <p:spPr bwMode="auto">
            <a:xfrm>
              <a:off x="9000435" y="5481394"/>
              <a:ext cx="500598" cy="153151"/>
            </a:xfrm>
            <a:custGeom>
              <a:avLst/>
              <a:gdLst>
                <a:gd name="T0" fmla="*/ 264 w 278"/>
                <a:gd name="T1" fmla="*/ 0 h 85"/>
                <a:gd name="T2" fmla="*/ 238 w 278"/>
                <a:gd name="T3" fmla="*/ 4 h 85"/>
                <a:gd name="T4" fmla="*/ 0 w 278"/>
                <a:gd name="T5" fmla="*/ 84 h 85"/>
                <a:gd name="T6" fmla="*/ 13 w 278"/>
                <a:gd name="T7" fmla="*/ 85 h 85"/>
                <a:gd name="T8" fmla="*/ 40 w 278"/>
                <a:gd name="T9" fmla="*/ 80 h 85"/>
                <a:gd name="T10" fmla="*/ 278 w 278"/>
                <a:gd name="T11" fmla="*/ 1 h 85"/>
                <a:gd name="T12" fmla="*/ 264 w 278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85">
                  <a:moveTo>
                    <a:pt x="264" y="0"/>
                  </a:moveTo>
                  <a:cubicBezTo>
                    <a:pt x="255" y="0"/>
                    <a:pt x="246" y="1"/>
                    <a:pt x="238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9" y="85"/>
                    <a:pt x="13" y="85"/>
                  </a:cubicBezTo>
                  <a:cubicBezTo>
                    <a:pt x="22" y="85"/>
                    <a:pt x="31" y="83"/>
                    <a:pt x="40" y="80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3" y="0"/>
                    <a:pt x="269" y="0"/>
                    <a:pt x="264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7" name="Freeform 38"/>
            <p:cNvSpPr>
              <a:spLocks/>
            </p:cNvSpPr>
            <p:nvPr/>
          </p:nvSpPr>
          <p:spPr bwMode="auto">
            <a:xfrm>
              <a:off x="9011102" y="5780839"/>
              <a:ext cx="497550" cy="154675"/>
            </a:xfrm>
            <a:custGeom>
              <a:avLst/>
              <a:gdLst>
                <a:gd name="T0" fmla="*/ 268 w 276"/>
                <a:gd name="T1" fmla="*/ 0 h 86"/>
                <a:gd name="T2" fmla="*/ 242 w 276"/>
                <a:gd name="T3" fmla="*/ 5 h 86"/>
                <a:gd name="T4" fmla="*/ 0 w 276"/>
                <a:gd name="T5" fmla="*/ 86 h 86"/>
                <a:gd name="T6" fmla="*/ 7 w 276"/>
                <a:gd name="T7" fmla="*/ 86 h 86"/>
                <a:gd name="T8" fmla="*/ 34 w 276"/>
                <a:gd name="T9" fmla="*/ 82 h 86"/>
                <a:gd name="T10" fmla="*/ 276 w 276"/>
                <a:gd name="T11" fmla="*/ 1 h 86"/>
                <a:gd name="T12" fmla="*/ 268 w 276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86">
                  <a:moveTo>
                    <a:pt x="268" y="0"/>
                  </a:moveTo>
                  <a:cubicBezTo>
                    <a:pt x="259" y="0"/>
                    <a:pt x="250" y="2"/>
                    <a:pt x="242" y="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86"/>
                    <a:pt x="5" y="86"/>
                    <a:pt x="7" y="86"/>
                  </a:cubicBezTo>
                  <a:cubicBezTo>
                    <a:pt x="16" y="86"/>
                    <a:pt x="25" y="85"/>
                    <a:pt x="34" y="82"/>
                  </a:cubicBezTo>
                  <a:cubicBezTo>
                    <a:pt x="276" y="1"/>
                    <a:pt x="276" y="1"/>
                    <a:pt x="276" y="1"/>
                  </a:cubicBezTo>
                  <a:cubicBezTo>
                    <a:pt x="274" y="1"/>
                    <a:pt x="271" y="0"/>
                    <a:pt x="268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8" name="Rectangle 39"/>
            <p:cNvSpPr>
              <a:spLocks noChangeArrowheads="1"/>
            </p:cNvSpPr>
            <p:nvPr/>
          </p:nvSpPr>
          <p:spPr bwMode="auto">
            <a:xfrm>
              <a:off x="8394689" y="6512306"/>
              <a:ext cx="1108631" cy="335256"/>
            </a:xfrm>
            <a:prstGeom prst="rect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9" name="Freeform 40"/>
            <p:cNvSpPr>
              <a:spLocks/>
            </p:cNvSpPr>
            <p:nvPr/>
          </p:nvSpPr>
          <p:spPr bwMode="auto">
            <a:xfrm>
              <a:off x="8886905" y="5668832"/>
              <a:ext cx="154675" cy="23620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8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8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0" name="Freeform 41"/>
            <p:cNvSpPr>
              <a:spLocks/>
            </p:cNvSpPr>
            <p:nvPr/>
          </p:nvSpPr>
          <p:spPr bwMode="auto">
            <a:xfrm>
              <a:off x="8917383" y="5975135"/>
              <a:ext cx="155437" cy="23620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1" name="Freeform 42"/>
            <p:cNvSpPr>
              <a:spLocks/>
            </p:cNvSpPr>
            <p:nvPr/>
          </p:nvSpPr>
          <p:spPr bwMode="auto">
            <a:xfrm>
              <a:off x="8905191" y="5066896"/>
              <a:ext cx="154675" cy="23620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2" name="Freeform 43"/>
            <p:cNvSpPr>
              <a:spLocks/>
            </p:cNvSpPr>
            <p:nvPr/>
          </p:nvSpPr>
          <p:spPr bwMode="auto">
            <a:xfrm>
              <a:off x="8221727" y="5102707"/>
              <a:ext cx="778708" cy="304778"/>
            </a:xfrm>
            <a:custGeom>
              <a:avLst/>
              <a:gdLst>
                <a:gd name="T0" fmla="*/ 432 w 432"/>
                <a:gd name="T1" fmla="*/ 84 h 169"/>
                <a:gd name="T2" fmla="*/ 348 w 432"/>
                <a:gd name="T3" fmla="*/ 169 h 169"/>
                <a:gd name="T4" fmla="*/ 84 w 432"/>
                <a:gd name="T5" fmla="*/ 169 h 169"/>
                <a:gd name="T6" fmla="*/ 0 w 432"/>
                <a:gd name="T7" fmla="*/ 84 h 169"/>
                <a:gd name="T8" fmla="*/ 84 w 432"/>
                <a:gd name="T9" fmla="*/ 0 h 169"/>
                <a:gd name="T10" fmla="*/ 348 w 432"/>
                <a:gd name="T11" fmla="*/ 0 h 169"/>
                <a:gd name="T12" fmla="*/ 432 w 432"/>
                <a:gd name="T13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169">
                  <a:moveTo>
                    <a:pt x="432" y="84"/>
                  </a:moveTo>
                  <a:cubicBezTo>
                    <a:pt x="432" y="131"/>
                    <a:pt x="395" y="169"/>
                    <a:pt x="348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  <a:cubicBezTo>
                    <a:pt x="0" y="38"/>
                    <a:pt x="37" y="0"/>
                    <a:pt x="84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95" y="0"/>
                    <a:pt x="432" y="38"/>
                    <a:pt x="432" y="84"/>
                  </a:cubicBezTo>
                  <a:close/>
                </a:path>
              </a:pathLst>
            </a:custGeom>
            <a:solidFill>
              <a:srgbClr val="F0C4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3" name="Freeform 44"/>
            <p:cNvSpPr>
              <a:spLocks/>
            </p:cNvSpPr>
            <p:nvPr/>
          </p:nvSpPr>
          <p:spPr bwMode="auto">
            <a:xfrm>
              <a:off x="8704800" y="5086707"/>
              <a:ext cx="531838" cy="566126"/>
            </a:xfrm>
            <a:custGeom>
              <a:avLst/>
              <a:gdLst>
                <a:gd name="T0" fmla="*/ 258 w 295"/>
                <a:gd name="T1" fmla="*/ 283 h 314"/>
                <a:gd name="T2" fmla="*/ 139 w 295"/>
                <a:gd name="T3" fmla="*/ 277 h 314"/>
                <a:gd name="T4" fmla="*/ 31 w 295"/>
                <a:gd name="T5" fmla="*/ 150 h 314"/>
                <a:gd name="T6" fmla="*/ 37 w 295"/>
                <a:gd name="T7" fmla="*/ 31 h 314"/>
                <a:gd name="T8" fmla="*/ 156 w 295"/>
                <a:gd name="T9" fmla="*/ 37 h 314"/>
                <a:gd name="T10" fmla="*/ 264 w 295"/>
                <a:gd name="T11" fmla="*/ 164 h 314"/>
                <a:gd name="T12" fmla="*/ 258 w 295"/>
                <a:gd name="T13" fmla="*/ 28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14">
                  <a:moveTo>
                    <a:pt x="258" y="283"/>
                  </a:moveTo>
                  <a:cubicBezTo>
                    <a:pt x="223" y="314"/>
                    <a:pt x="170" y="311"/>
                    <a:pt x="139" y="277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0" y="115"/>
                    <a:pt x="3" y="62"/>
                    <a:pt x="37" y="31"/>
                  </a:cubicBezTo>
                  <a:cubicBezTo>
                    <a:pt x="72" y="0"/>
                    <a:pt x="125" y="2"/>
                    <a:pt x="156" y="37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95" y="199"/>
                    <a:pt x="292" y="252"/>
                    <a:pt x="258" y="283"/>
                  </a:cubicBezTo>
                  <a:close/>
                </a:path>
              </a:pathLst>
            </a:custGeom>
            <a:solidFill>
              <a:srgbClr val="F0C4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4" name="Freeform 45"/>
            <p:cNvSpPr>
              <a:spLocks/>
            </p:cNvSpPr>
            <p:nvPr/>
          </p:nvSpPr>
          <p:spPr bwMode="auto">
            <a:xfrm>
              <a:off x="8967671" y="5407485"/>
              <a:ext cx="225536" cy="191249"/>
            </a:xfrm>
            <a:custGeom>
              <a:avLst/>
              <a:gdLst>
                <a:gd name="T0" fmla="*/ 0 w 125"/>
                <a:gd name="T1" fmla="*/ 68 h 106"/>
                <a:gd name="T2" fmla="*/ 87 w 125"/>
                <a:gd name="T3" fmla="*/ 87 h 106"/>
                <a:gd name="T4" fmla="*/ 106 w 125"/>
                <a:gd name="T5" fmla="*/ 0 h 106"/>
                <a:gd name="T6" fmla="*/ 0 w 125"/>
                <a:gd name="T7" fmla="*/ 6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68"/>
                  </a:moveTo>
                  <a:cubicBezTo>
                    <a:pt x="19" y="97"/>
                    <a:pt x="58" y="106"/>
                    <a:pt x="87" y="87"/>
                  </a:cubicBezTo>
                  <a:cubicBezTo>
                    <a:pt x="117" y="68"/>
                    <a:pt x="125" y="29"/>
                    <a:pt x="106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235" name="Group 180"/>
          <p:cNvGrpSpPr/>
          <p:nvPr/>
        </p:nvGrpSpPr>
        <p:grpSpPr>
          <a:xfrm>
            <a:off x="6763891" y="1844825"/>
            <a:ext cx="4807875" cy="2905297"/>
            <a:chOff x="6531732" y="1844629"/>
            <a:chExt cx="4807875" cy="2905297"/>
          </a:xfrm>
        </p:grpSpPr>
        <p:sp>
          <p:nvSpPr>
            <p:cNvPr id="236" name="Freeform 6"/>
            <p:cNvSpPr>
              <a:spLocks/>
            </p:cNvSpPr>
            <p:nvPr/>
          </p:nvSpPr>
          <p:spPr bwMode="auto">
            <a:xfrm>
              <a:off x="7025473" y="2246936"/>
              <a:ext cx="3795249" cy="1897244"/>
            </a:xfrm>
            <a:custGeom>
              <a:avLst/>
              <a:gdLst>
                <a:gd name="T0" fmla="*/ 2106 w 2106"/>
                <a:gd name="T1" fmla="*/ 1053 h 1053"/>
                <a:gd name="T2" fmla="*/ 1053 w 2106"/>
                <a:gd name="T3" fmla="*/ 0 h 1053"/>
                <a:gd name="T4" fmla="*/ 0 w 2106"/>
                <a:gd name="T5" fmla="*/ 1053 h 1053"/>
                <a:gd name="T6" fmla="*/ 24 w 2106"/>
                <a:gd name="T7" fmla="*/ 1053 h 1053"/>
                <a:gd name="T8" fmla="*/ 326 w 2106"/>
                <a:gd name="T9" fmla="*/ 325 h 1053"/>
                <a:gd name="T10" fmla="*/ 1053 w 2106"/>
                <a:gd name="T11" fmla="*/ 24 h 1053"/>
                <a:gd name="T12" fmla="*/ 1781 w 2106"/>
                <a:gd name="T13" fmla="*/ 325 h 1053"/>
                <a:gd name="T14" fmla="*/ 2082 w 2106"/>
                <a:gd name="T15" fmla="*/ 1053 h 1053"/>
                <a:gd name="T16" fmla="*/ 2106 w 2106"/>
                <a:gd name="T17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6" h="1053">
                  <a:moveTo>
                    <a:pt x="2106" y="1053"/>
                  </a:moveTo>
                  <a:cubicBezTo>
                    <a:pt x="2106" y="471"/>
                    <a:pt x="1635" y="0"/>
                    <a:pt x="1053" y="0"/>
                  </a:cubicBezTo>
                  <a:cubicBezTo>
                    <a:pt x="472" y="0"/>
                    <a:pt x="0" y="471"/>
                    <a:pt x="0" y="1053"/>
                  </a:cubicBezTo>
                  <a:cubicBezTo>
                    <a:pt x="24" y="1053"/>
                    <a:pt x="24" y="1053"/>
                    <a:pt x="24" y="1053"/>
                  </a:cubicBezTo>
                  <a:cubicBezTo>
                    <a:pt x="24" y="769"/>
                    <a:pt x="140" y="512"/>
                    <a:pt x="326" y="325"/>
                  </a:cubicBezTo>
                  <a:cubicBezTo>
                    <a:pt x="512" y="139"/>
                    <a:pt x="769" y="24"/>
                    <a:pt x="1053" y="24"/>
                  </a:cubicBezTo>
                  <a:cubicBezTo>
                    <a:pt x="1337" y="24"/>
                    <a:pt x="1595" y="139"/>
                    <a:pt x="1781" y="325"/>
                  </a:cubicBezTo>
                  <a:cubicBezTo>
                    <a:pt x="1967" y="512"/>
                    <a:pt x="2082" y="769"/>
                    <a:pt x="2082" y="1053"/>
                  </a:cubicBezTo>
                  <a:lnTo>
                    <a:pt x="2106" y="10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7" name="Freeform 7"/>
            <p:cNvSpPr>
              <a:spLocks/>
            </p:cNvSpPr>
            <p:nvPr/>
          </p:nvSpPr>
          <p:spPr bwMode="auto">
            <a:xfrm>
              <a:off x="7218245" y="2392468"/>
              <a:ext cx="3411229" cy="1623705"/>
            </a:xfrm>
            <a:custGeom>
              <a:avLst/>
              <a:gdLst>
                <a:gd name="T0" fmla="*/ 1893 w 1893"/>
                <a:gd name="T1" fmla="*/ 901 h 901"/>
                <a:gd name="T2" fmla="*/ 946 w 1893"/>
                <a:gd name="T3" fmla="*/ 0 h 901"/>
                <a:gd name="T4" fmla="*/ 0 w 1893"/>
                <a:gd name="T5" fmla="*/ 901 h 901"/>
                <a:gd name="T6" fmla="*/ 4 w 1893"/>
                <a:gd name="T7" fmla="*/ 901 h 901"/>
                <a:gd name="T8" fmla="*/ 289 w 1893"/>
                <a:gd name="T9" fmla="*/ 267 h 901"/>
                <a:gd name="T10" fmla="*/ 946 w 1893"/>
                <a:gd name="T11" fmla="*/ 4 h 901"/>
                <a:gd name="T12" fmla="*/ 1603 w 1893"/>
                <a:gd name="T13" fmla="*/ 267 h 901"/>
                <a:gd name="T14" fmla="*/ 1889 w 1893"/>
                <a:gd name="T15" fmla="*/ 901 h 901"/>
                <a:gd name="T16" fmla="*/ 1893 w 1893"/>
                <a:gd name="T17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3" h="901">
                  <a:moveTo>
                    <a:pt x="1893" y="901"/>
                  </a:moveTo>
                  <a:cubicBezTo>
                    <a:pt x="1892" y="403"/>
                    <a:pt x="1444" y="0"/>
                    <a:pt x="946" y="0"/>
                  </a:cubicBezTo>
                  <a:cubicBezTo>
                    <a:pt x="449" y="0"/>
                    <a:pt x="0" y="403"/>
                    <a:pt x="0" y="901"/>
                  </a:cubicBezTo>
                  <a:cubicBezTo>
                    <a:pt x="4" y="901"/>
                    <a:pt x="4" y="901"/>
                    <a:pt x="4" y="901"/>
                  </a:cubicBezTo>
                  <a:cubicBezTo>
                    <a:pt x="4" y="653"/>
                    <a:pt x="116" y="429"/>
                    <a:pt x="289" y="267"/>
                  </a:cubicBezTo>
                  <a:cubicBezTo>
                    <a:pt x="463" y="104"/>
                    <a:pt x="699" y="4"/>
                    <a:pt x="946" y="4"/>
                  </a:cubicBezTo>
                  <a:cubicBezTo>
                    <a:pt x="1194" y="4"/>
                    <a:pt x="1430" y="104"/>
                    <a:pt x="1603" y="267"/>
                  </a:cubicBezTo>
                  <a:cubicBezTo>
                    <a:pt x="1777" y="429"/>
                    <a:pt x="1889" y="653"/>
                    <a:pt x="1889" y="901"/>
                  </a:cubicBezTo>
                  <a:lnTo>
                    <a:pt x="1893" y="9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8" name="Freeform 8"/>
            <p:cNvSpPr>
              <a:spLocks noEditPoints="1"/>
            </p:cNvSpPr>
            <p:nvPr/>
          </p:nvSpPr>
          <p:spPr bwMode="auto">
            <a:xfrm>
              <a:off x="6859368" y="2117405"/>
              <a:ext cx="4128982" cy="2173069"/>
            </a:xfrm>
            <a:custGeom>
              <a:avLst/>
              <a:gdLst>
                <a:gd name="T0" fmla="*/ 6 w 2291"/>
                <a:gd name="T1" fmla="*/ 1165 h 1206"/>
                <a:gd name="T2" fmla="*/ 6 w 2291"/>
                <a:gd name="T3" fmla="*/ 1080 h 1206"/>
                <a:gd name="T4" fmla="*/ 16 w 2291"/>
                <a:gd name="T5" fmla="*/ 1033 h 1206"/>
                <a:gd name="T6" fmla="*/ 20 w 2291"/>
                <a:gd name="T7" fmla="*/ 973 h 1206"/>
                <a:gd name="T8" fmla="*/ 32 w 2291"/>
                <a:gd name="T9" fmla="*/ 914 h 1206"/>
                <a:gd name="T10" fmla="*/ 51 w 2291"/>
                <a:gd name="T11" fmla="*/ 857 h 1206"/>
                <a:gd name="T12" fmla="*/ 71 w 2291"/>
                <a:gd name="T13" fmla="*/ 776 h 1206"/>
                <a:gd name="T14" fmla="*/ 93 w 2291"/>
                <a:gd name="T15" fmla="*/ 732 h 1206"/>
                <a:gd name="T16" fmla="*/ 111 w 2291"/>
                <a:gd name="T17" fmla="*/ 675 h 1206"/>
                <a:gd name="T18" fmla="*/ 137 w 2291"/>
                <a:gd name="T19" fmla="*/ 621 h 1206"/>
                <a:gd name="T20" fmla="*/ 170 w 2291"/>
                <a:gd name="T21" fmla="*/ 570 h 1206"/>
                <a:gd name="T22" fmla="*/ 210 w 2291"/>
                <a:gd name="T23" fmla="*/ 496 h 1206"/>
                <a:gd name="T24" fmla="*/ 241 w 2291"/>
                <a:gd name="T25" fmla="*/ 460 h 1206"/>
                <a:gd name="T26" fmla="*/ 274 w 2291"/>
                <a:gd name="T27" fmla="*/ 410 h 1206"/>
                <a:gd name="T28" fmla="*/ 313 w 2291"/>
                <a:gd name="T29" fmla="*/ 364 h 1206"/>
                <a:gd name="T30" fmla="*/ 358 w 2291"/>
                <a:gd name="T31" fmla="*/ 325 h 1206"/>
                <a:gd name="T32" fmla="*/ 416 w 2291"/>
                <a:gd name="T33" fmla="*/ 264 h 1206"/>
                <a:gd name="T34" fmla="*/ 457 w 2291"/>
                <a:gd name="T35" fmla="*/ 238 h 1206"/>
                <a:gd name="T36" fmla="*/ 502 w 2291"/>
                <a:gd name="T37" fmla="*/ 198 h 1206"/>
                <a:gd name="T38" fmla="*/ 552 w 2291"/>
                <a:gd name="T39" fmla="*/ 165 h 1206"/>
                <a:gd name="T40" fmla="*/ 607 w 2291"/>
                <a:gd name="T41" fmla="*/ 139 h 1206"/>
                <a:gd name="T42" fmla="*/ 680 w 2291"/>
                <a:gd name="T43" fmla="*/ 97 h 1206"/>
                <a:gd name="T44" fmla="*/ 727 w 2291"/>
                <a:gd name="T45" fmla="*/ 84 h 1206"/>
                <a:gd name="T46" fmla="*/ 781 w 2291"/>
                <a:gd name="T47" fmla="*/ 58 h 1206"/>
                <a:gd name="T48" fmla="*/ 839 w 2291"/>
                <a:gd name="T49" fmla="*/ 41 h 1206"/>
                <a:gd name="T50" fmla="*/ 898 w 2291"/>
                <a:gd name="T51" fmla="*/ 32 h 1206"/>
                <a:gd name="T52" fmla="*/ 980 w 2291"/>
                <a:gd name="T53" fmla="*/ 12 h 1206"/>
                <a:gd name="T54" fmla="*/ 1028 w 2291"/>
                <a:gd name="T55" fmla="*/ 11 h 1206"/>
                <a:gd name="T56" fmla="*/ 1088 w 2291"/>
                <a:gd name="T57" fmla="*/ 2 h 1206"/>
                <a:gd name="T58" fmla="*/ 1145 w 2291"/>
                <a:gd name="T59" fmla="*/ 6 h 1206"/>
                <a:gd name="T60" fmla="*/ 1220 w 2291"/>
                <a:gd name="T61" fmla="*/ 3 h 1206"/>
                <a:gd name="T62" fmla="*/ 1267 w 2291"/>
                <a:gd name="T63" fmla="*/ 12 h 1206"/>
                <a:gd name="T64" fmla="*/ 1327 w 2291"/>
                <a:gd name="T65" fmla="*/ 14 h 1206"/>
                <a:gd name="T66" fmla="*/ 1387 w 2291"/>
                <a:gd name="T67" fmla="*/ 25 h 1206"/>
                <a:gd name="T68" fmla="*/ 1444 w 2291"/>
                <a:gd name="T69" fmla="*/ 44 h 1206"/>
                <a:gd name="T70" fmla="*/ 1525 w 2291"/>
                <a:gd name="T71" fmla="*/ 64 h 1206"/>
                <a:gd name="T72" fmla="*/ 1569 w 2291"/>
                <a:gd name="T73" fmla="*/ 85 h 1206"/>
                <a:gd name="T74" fmla="*/ 1626 w 2291"/>
                <a:gd name="T75" fmla="*/ 104 h 1206"/>
                <a:gd name="T76" fmla="*/ 1680 w 2291"/>
                <a:gd name="T77" fmla="*/ 131 h 1206"/>
                <a:gd name="T78" fmla="*/ 1729 w 2291"/>
                <a:gd name="T79" fmla="*/ 165 h 1206"/>
                <a:gd name="T80" fmla="*/ 1802 w 2291"/>
                <a:gd name="T81" fmla="*/ 207 h 1206"/>
                <a:gd name="T82" fmla="*/ 1837 w 2291"/>
                <a:gd name="T83" fmla="*/ 240 h 1206"/>
                <a:gd name="T84" fmla="*/ 1886 w 2291"/>
                <a:gd name="T85" fmla="*/ 274 h 1206"/>
                <a:gd name="T86" fmla="*/ 1930 w 2291"/>
                <a:gd name="T87" fmla="*/ 315 h 1206"/>
                <a:gd name="T88" fmla="*/ 1968 w 2291"/>
                <a:gd name="T89" fmla="*/ 362 h 1206"/>
                <a:gd name="T90" fmla="*/ 2027 w 2291"/>
                <a:gd name="T91" fmla="*/ 422 h 1206"/>
                <a:gd name="T92" fmla="*/ 2052 w 2291"/>
                <a:gd name="T93" fmla="*/ 464 h 1206"/>
                <a:gd name="T94" fmla="*/ 2090 w 2291"/>
                <a:gd name="T95" fmla="*/ 511 h 1206"/>
                <a:gd name="T96" fmla="*/ 2122 w 2291"/>
                <a:gd name="T97" fmla="*/ 562 h 1206"/>
                <a:gd name="T98" fmla="*/ 2146 w 2291"/>
                <a:gd name="T99" fmla="*/ 617 h 1206"/>
                <a:gd name="T100" fmla="*/ 2187 w 2291"/>
                <a:gd name="T101" fmla="*/ 691 h 1206"/>
                <a:gd name="T102" fmla="*/ 2200 w 2291"/>
                <a:gd name="T103" fmla="*/ 737 h 1206"/>
                <a:gd name="T104" fmla="*/ 2225 w 2291"/>
                <a:gd name="T105" fmla="*/ 792 h 1206"/>
                <a:gd name="T106" fmla="*/ 2243 w 2291"/>
                <a:gd name="T107" fmla="*/ 850 h 1206"/>
                <a:gd name="T108" fmla="*/ 2252 w 2291"/>
                <a:gd name="T109" fmla="*/ 909 h 1206"/>
                <a:gd name="T110" fmla="*/ 2274 w 2291"/>
                <a:gd name="T111" fmla="*/ 991 h 1206"/>
                <a:gd name="T112" fmla="*/ 2275 w 2291"/>
                <a:gd name="T113" fmla="*/ 1039 h 1206"/>
                <a:gd name="T114" fmla="*/ 2287 w 2291"/>
                <a:gd name="T115" fmla="*/ 1098 h 1206"/>
                <a:gd name="T116" fmla="*/ 2290 w 2291"/>
                <a:gd name="T117" fmla="*/ 1158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1" h="1206">
                  <a:moveTo>
                    <a:pt x="0" y="1200"/>
                  </a:moveTo>
                  <a:cubicBezTo>
                    <a:pt x="0" y="1202"/>
                    <a:pt x="0" y="1204"/>
                    <a:pt x="0" y="1206"/>
                  </a:cubicBezTo>
                  <a:cubicBezTo>
                    <a:pt x="5" y="1206"/>
                    <a:pt x="5" y="1206"/>
                    <a:pt x="5" y="1206"/>
                  </a:cubicBezTo>
                  <a:cubicBezTo>
                    <a:pt x="5" y="1204"/>
                    <a:pt x="5" y="1202"/>
                    <a:pt x="5" y="1201"/>
                  </a:cubicBezTo>
                  <a:lnTo>
                    <a:pt x="0" y="1200"/>
                  </a:lnTo>
                  <a:close/>
                  <a:moveTo>
                    <a:pt x="0" y="1176"/>
                  </a:moveTo>
                  <a:cubicBezTo>
                    <a:pt x="0" y="1180"/>
                    <a:pt x="0" y="1184"/>
                    <a:pt x="0" y="1188"/>
                  </a:cubicBezTo>
                  <a:cubicBezTo>
                    <a:pt x="5" y="1189"/>
                    <a:pt x="5" y="1189"/>
                    <a:pt x="5" y="1189"/>
                  </a:cubicBezTo>
                  <a:cubicBezTo>
                    <a:pt x="5" y="1185"/>
                    <a:pt x="5" y="1181"/>
                    <a:pt x="5" y="1177"/>
                  </a:cubicBezTo>
                  <a:lnTo>
                    <a:pt x="0" y="1176"/>
                  </a:lnTo>
                  <a:close/>
                  <a:moveTo>
                    <a:pt x="1" y="1152"/>
                  </a:moveTo>
                  <a:cubicBezTo>
                    <a:pt x="1" y="1156"/>
                    <a:pt x="1" y="1160"/>
                    <a:pt x="0" y="1164"/>
                  </a:cubicBezTo>
                  <a:cubicBezTo>
                    <a:pt x="6" y="1165"/>
                    <a:pt x="6" y="1165"/>
                    <a:pt x="6" y="1165"/>
                  </a:cubicBezTo>
                  <a:cubicBezTo>
                    <a:pt x="6" y="1161"/>
                    <a:pt x="6" y="1157"/>
                    <a:pt x="6" y="1153"/>
                  </a:cubicBezTo>
                  <a:cubicBezTo>
                    <a:pt x="1" y="1152"/>
                    <a:pt x="1" y="1152"/>
                    <a:pt x="1" y="1152"/>
                  </a:cubicBezTo>
                  <a:close/>
                  <a:moveTo>
                    <a:pt x="2" y="1128"/>
                  </a:moveTo>
                  <a:cubicBezTo>
                    <a:pt x="2" y="1132"/>
                    <a:pt x="2" y="1136"/>
                    <a:pt x="1" y="1140"/>
                  </a:cubicBezTo>
                  <a:cubicBezTo>
                    <a:pt x="7" y="1141"/>
                    <a:pt x="7" y="1141"/>
                    <a:pt x="7" y="1141"/>
                  </a:cubicBezTo>
                  <a:cubicBezTo>
                    <a:pt x="7" y="1137"/>
                    <a:pt x="7" y="1133"/>
                    <a:pt x="7" y="1129"/>
                  </a:cubicBezTo>
                  <a:lnTo>
                    <a:pt x="2" y="1128"/>
                  </a:lnTo>
                  <a:close/>
                  <a:moveTo>
                    <a:pt x="4" y="1104"/>
                  </a:moveTo>
                  <a:cubicBezTo>
                    <a:pt x="3" y="1108"/>
                    <a:pt x="3" y="1112"/>
                    <a:pt x="3" y="1116"/>
                  </a:cubicBezTo>
                  <a:cubicBezTo>
                    <a:pt x="8" y="1117"/>
                    <a:pt x="8" y="1117"/>
                    <a:pt x="8" y="1117"/>
                  </a:cubicBezTo>
                  <a:cubicBezTo>
                    <a:pt x="8" y="1113"/>
                    <a:pt x="9" y="1109"/>
                    <a:pt x="9" y="1105"/>
                  </a:cubicBezTo>
                  <a:lnTo>
                    <a:pt x="4" y="1104"/>
                  </a:lnTo>
                  <a:close/>
                  <a:moveTo>
                    <a:pt x="6" y="1080"/>
                  </a:moveTo>
                  <a:cubicBezTo>
                    <a:pt x="5" y="1084"/>
                    <a:pt x="5" y="1088"/>
                    <a:pt x="5" y="1092"/>
                  </a:cubicBezTo>
                  <a:cubicBezTo>
                    <a:pt x="10" y="1093"/>
                    <a:pt x="10" y="1093"/>
                    <a:pt x="10" y="1093"/>
                  </a:cubicBezTo>
                  <a:cubicBezTo>
                    <a:pt x="10" y="1089"/>
                    <a:pt x="11" y="1085"/>
                    <a:pt x="11" y="1081"/>
                  </a:cubicBezTo>
                  <a:lnTo>
                    <a:pt x="6" y="1080"/>
                  </a:lnTo>
                  <a:close/>
                  <a:moveTo>
                    <a:pt x="8" y="1057"/>
                  </a:moveTo>
                  <a:cubicBezTo>
                    <a:pt x="8" y="1061"/>
                    <a:pt x="7" y="1065"/>
                    <a:pt x="7" y="1069"/>
                  </a:cubicBezTo>
                  <a:cubicBezTo>
                    <a:pt x="12" y="1069"/>
                    <a:pt x="12" y="1069"/>
                    <a:pt x="12" y="1069"/>
                  </a:cubicBezTo>
                  <a:cubicBezTo>
                    <a:pt x="12" y="1065"/>
                    <a:pt x="13" y="1061"/>
                    <a:pt x="13" y="1057"/>
                  </a:cubicBezTo>
                  <a:lnTo>
                    <a:pt x="8" y="1057"/>
                  </a:lnTo>
                  <a:close/>
                  <a:moveTo>
                    <a:pt x="11" y="1033"/>
                  </a:moveTo>
                  <a:cubicBezTo>
                    <a:pt x="10" y="1037"/>
                    <a:pt x="10" y="1041"/>
                    <a:pt x="9" y="1045"/>
                  </a:cubicBezTo>
                  <a:cubicBezTo>
                    <a:pt x="15" y="1045"/>
                    <a:pt x="15" y="1045"/>
                    <a:pt x="15" y="1045"/>
                  </a:cubicBezTo>
                  <a:cubicBezTo>
                    <a:pt x="15" y="1041"/>
                    <a:pt x="16" y="1037"/>
                    <a:pt x="16" y="1033"/>
                  </a:cubicBezTo>
                  <a:lnTo>
                    <a:pt x="11" y="1033"/>
                  </a:lnTo>
                  <a:close/>
                  <a:moveTo>
                    <a:pt x="14" y="1009"/>
                  </a:moveTo>
                  <a:cubicBezTo>
                    <a:pt x="14" y="1013"/>
                    <a:pt x="13" y="1017"/>
                    <a:pt x="12" y="1021"/>
                  </a:cubicBezTo>
                  <a:cubicBezTo>
                    <a:pt x="18" y="1022"/>
                    <a:pt x="18" y="1022"/>
                    <a:pt x="18" y="1022"/>
                  </a:cubicBezTo>
                  <a:cubicBezTo>
                    <a:pt x="18" y="1018"/>
                    <a:pt x="19" y="1014"/>
                    <a:pt x="19" y="1010"/>
                  </a:cubicBezTo>
                  <a:lnTo>
                    <a:pt x="14" y="1009"/>
                  </a:lnTo>
                  <a:close/>
                  <a:moveTo>
                    <a:pt x="18" y="985"/>
                  </a:moveTo>
                  <a:cubicBezTo>
                    <a:pt x="17" y="989"/>
                    <a:pt x="17" y="993"/>
                    <a:pt x="16" y="997"/>
                  </a:cubicBezTo>
                  <a:cubicBezTo>
                    <a:pt x="21" y="998"/>
                    <a:pt x="21" y="998"/>
                    <a:pt x="21" y="998"/>
                  </a:cubicBezTo>
                  <a:cubicBezTo>
                    <a:pt x="22" y="994"/>
                    <a:pt x="22" y="990"/>
                    <a:pt x="23" y="986"/>
                  </a:cubicBezTo>
                  <a:lnTo>
                    <a:pt x="18" y="985"/>
                  </a:lnTo>
                  <a:close/>
                  <a:moveTo>
                    <a:pt x="22" y="961"/>
                  </a:moveTo>
                  <a:cubicBezTo>
                    <a:pt x="21" y="965"/>
                    <a:pt x="21" y="969"/>
                    <a:pt x="20" y="973"/>
                  </a:cubicBezTo>
                  <a:cubicBezTo>
                    <a:pt x="25" y="974"/>
                    <a:pt x="25" y="974"/>
                    <a:pt x="25" y="974"/>
                  </a:cubicBezTo>
                  <a:cubicBezTo>
                    <a:pt x="26" y="970"/>
                    <a:pt x="27" y="966"/>
                    <a:pt x="27" y="962"/>
                  </a:cubicBezTo>
                  <a:lnTo>
                    <a:pt x="22" y="961"/>
                  </a:lnTo>
                  <a:close/>
                  <a:moveTo>
                    <a:pt x="27" y="938"/>
                  </a:moveTo>
                  <a:cubicBezTo>
                    <a:pt x="26" y="942"/>
                    <a:pt x="25" y="946"/>
                    <a:pt x="24" y="950"/>
                  </a:cubicBezTo>
                  <a:cubicBezTo>
                    <a:pt x="30" y="951"/>
                    <a:pt x="30" y="951"/>
                    <a:pt x="30" y="951"/>
                  </a:cubicBezTo>
                  <a:cubicBezTo>
                    <a:pt x="30" y="947"/>
                    <a:pt x="31" y="943"/>
                    <a:pt x="32" y="939"/>
                  </a:cubicBezTo>
                  <a:lnTo>
                    <a:pt x="27" y="938"/>
                  </a:lnTo>
                  <a:close/>
                  <a:moveTo>
                    <a:pt x="32" y="914"/>
                  </a:moveTo>
                  <a:cubicBezTo>
                    <a:pt x="31" y="918"/>
                    <a:pt x="30" y="922"/>
                    <a:pt x="29" y="926"/>
                  </a:cubicBezTo>
                  <a:cubicBezTo>
                    <a:pt x="34" y="927"/>
                    <a:pt x="34" y="927"/>
                    <a:pt x="34" y="927"/>
                  </a:cubicBezTo>
                  <a:cubicBezTo>
                    <a:pt x="35" y="923"/>
                    <a:pt x="36" y="919"/>
                    <a:pt x="37" y="915"/>
                  </a:cubicBezTo>
                  <a:lnTo>
                    <a:pt x="32" y="914"/>
                  </a:lnTo>
                  <a:close/>
                  <a:moveTo>
                    <a:pt x="37" y="891"/>
                  </a:moveTo>
                  <a:cubicBezTo>
                    <a:pt x="36" y="895"/>
                    <a:pt x="35" y="899"/>
                    <a:pt x="34" y="903"/>
                  </a:cubicBezTo>
                  <a:cubicBezTo>
                    <a:pt x="40" y="904"/>
                    <a:pt x="40" y="904"/>
                    <a:pt x="40" y="904"/>
                  </a:cubicBezTo>
                  <a:cubicBezTo>
                    <a:pt x="40" y="900"/>
                    <a:pt x="41" y="896"/>
                    <a:pt x="42" y="892"/>
                  </a:cubicBezTo>
                  <a:lnTo>
                    <a:pt x="37" y="891"/>
                  </a:lnTo>
                  <a:close/>
                  <a:moveTo>
                    <a:pt x="43" y="868"/>
                  </a:moveTo>
                  <a:cubicBezTo>
                    <a:pt x="42" y="871"/>
                    <a:pt x="41" y="875"/>
                    <a:pt x="40" y="879"/>
                  </a:cubicBezTo>
                  <a:cubicBezTo>
                    <a:pt x="45" y="881"/>
                    <a:pt x="45" y="881"/>
                    <a:pt x="45" y="881"/>
                  </a:cubicBezTo>
                  <a:cubicBezTo>
                    <a:pt x="46" y="877"/>
                    <a:pt x="47" y="873"/>
                    <a:pt x="48" y="869"/>
                  </a:cubicBezTo>
                  <a:lnTo>
                    <a:pt x="43" y="868"/>
                  </a:lnTo>
                  <a:close/>
                  <a:moveTo>
                    <a:pt x="49" y="844"/>
                  </a:moveTo>
                  <a:cubicBezTo>
                    <a:pt x="48" y="848"/>
                    <a:pt x="47" y="852"/>
                    <a:pt x="46" y="856"/>
                  </a:cubicBezTo>
                  <a:cubicBezTo>
                    <a:pt x="51" y="857"/>
                    <a:pt x="51" y="857"/>
                    <a:pt x="51" y="857"/>
                  </a:cubicBezTo>
                  <a:cubicBezTo>
                    <a:pt x="52" y="854"/>
                    <a:pt x="53" y="850"/>
                    <a:pt x="54" y="846"/>
                  </a:cubicBezTo>
                  <a:lnTo>
                    <a:pt x="49" y="844"/>
                  </a:lnTo>
                  <a:close/>
                  <a:moveTo>
                    <a:pt x="56" y="821"/>
                  </a:moveTo>
                  <a:cubicBezTo>
                    <a:pt x="55" y="825"/>
                    <a:pt x="54" y="829"/>
                    <a:pt x="53" y="833"/>
                  </a:cubicBezTo>
                  <a:cubicBezTo>
                    <a:pt x="58" y="834"/>
                    <a:pt x="58" y="834"/>
                    <a:pt x="58" y="834"/>
                  </a:cubicBezTo>
                  <a:cubicBezTo>
                    <a:pt x="59" y="831"/>
                    <a:pt x="60" y="827"/>
                    <a:pt x="61" y="823"/>
                  </a:cubicBezTo>
                  <a:lnTo>
                    <a:pt x="56" y="821"/>
                  </a:lnTo>
                  <a:close/>
                  <a:moveTo>
                    <a:pt x="63" y="798"/>
                  </a:moveTo>
                  <a:cubicBezTo>
                    <a:pt x="62" y="802"/>
                    <a:pt x="61" y="806"/>
                    <a:pt x="60" y="810"/>
                  </a:cubicBezTo>
                  <a:cubicBezTo>
                    <a:pt x="65" y="811"/>
                    <a:pt x="65" y="811"/>
                    <a:pt x="65" y="811"/>
                  </a:cubicBezTo>
                  <a:cubicBezTo>
                    <a:pt x="66" y="808"/>
                    <a:pt x="67" y="804"/>
                    <a:pt x="68" y="800"/>
                  </a:cubicBezTo>
                  <a:cubicBezTo>
                    <a:pt x="63" y="798"/>
                    <a:pt x="63" y="798"/>
                    <a:pt x="63" y="798"/>
                  </a:cubicBezTo>
                  <a:close/>
                  <a:moveTo>
                    <a:pt x="71" y="776"/>
                  </a:moveTo>
                  <a:cubicBezTo>
                    <a:pt x="70" y="779"/>
                    <a:pt x="68" y="783"/>
                    <a:pt x="67" y="787"/>
                  </a:cubicBezTo>
                  <a:cubicBezTo>
                    <a:pt x="72" y="789"/>
                    <a:pt x="72" y="789"/>
                    <a:pt x="72" y="789"/>
                  </a:cubicBezTo>
                  <a:cubicBezTo>
                    <a:pt x="73" y="785"/>
                    <a:pt x="75" y="781"/>
                    <a:pt x="76" y="777"/>
                  </a:cubicBezTo>
                  <a:lnTo>
                    <a:pt x="71" y="776"/>
                  </a:lnTo>
                  <a:close/>
                  <a:moveTo>
                    <a:pt x="79" y="753"/>
                  </a:moveTo>
                  <a:cubicBezTo>
                    <a:pt x="78" y="757"/>
                    <a:pt x="76" y="760"/>
                    <a:pt x="75" y="764"/>
                  </a:cubicBezTo>
                  <a:cubicBezTo>
                    <a:pt x="80" y="766"/>
                    <a:pt x="80" y="766"/>
                    <a:pt x="80" y="766"/>
                  </a:cubicBezTo>
                  <a:cubicBezTo>
                    <a:pt x="81" y="762"/>
                    <a:pt x="83" y="759"/>
                    <a:pt x="84" y="755"/>
                  </a:cubicBezTo>
                  <a:lnTo>
                    <a:pt x="79" y="753"/>
                  </a:lnTo>
                  <a:close/>
                  <a:moveTo>
                    <a:pt x="88" y="730"/>
                  </a:moveTo>
                  <a:cubicBezTo>
                    <a:pt x="86" y="734"/>
                    <a:pt x="85" y="738"/>
                    <a:pt x="83" y="742"/>
                  </a:cubicBezTo>
                  <a:cubicBezTo>
                    <a:pt x="88" y="744"/>
                    <a:pt x="88" y="744"/>
                    <a:pt x="88" y="744"/>
                  </a:cubicBezTo>
                  <a:cubicBezTo>
                    <a:pt x="90" y="740"/>
                    <a:pt x="91" y="736"/>
                    <a:pt x="93" y="732"/>
                  </a:cubicBezTo>
                  <a:lnTo>
                    <a:pt x="88" y="730"/>
                  </a:lnTo>
                  <a:close/>
                  <a:moveTo>
                    <a:pt x="97" y="708"/>
                  </a:moveTo>
                  <a:cubicBezTo>
                    <a:pt x="95" y="712"/>
                    <a:pt x="94" y="716"/>
                    <a:pt x="92" y="719"/>
                  </a:cubicBezTo>
                  <a:cubicBezTo>
                    <a:pt x="97" y="721"/>
                    <a:pt x="97" y="721"/>
                    <a:pt x="97" y="721"/>
                  </a:cubicBezTo>
                  <a:cubicBezTo>
                    <a:pt x="98" y="718"/>
                    <a:pt x="100" y="714"/>
                    <a:pt x="101" y="710"/>
                  </a:cubicBezTo>
                  <a:lnTo>
                    <a:pt x="97" y="708"/>
                  </a:lnTo>
                  <a:close/>
                  <a:moveTo>
                    <a:pt x="106" y="686"/>
                  </a:moveTo>
                  <a:cubicBezTo>
                    <a:pt x="104" y="690"/>
                    <a:pt x="103" y="693"/>
                    <a:pt x="101" y="697"/>
                  </a:cubicBezTo>
                  <a:cubicBezTo>
                    <a:pt x="106" y="699"/>
                    <a:pt x="106" y="699"/>
                    <a:pt x="106" y="699"/>
                  </a:cubicBezTo>
                  <a:cubicBezTo>
                    <a:pt x="108" y="695"/>
                    <a:pt x="109" y="692"/>
                    <a:pt x="111" y="688"/>
                  </a:cubicBezTo>
                  <a:lnTo>
                    <a:pt x="106" y="686"/>
                  </a:lnTo>
                  <a:close/>
                  <a:moveTo>
                    <a:pt x="116" y="664"/>
                  </a:moveTo>
                  <a:cubicBezTo>
                    <a:pt x="114" y="668"/>
                    <a:pt x="112" y="671"/>
                    <a:pt x="111" y="675"/>
                  </a:cubicBezTo>
                  <a:cubicBezTo>
                    <a:pt x="116" y="677"/>
                    <a:pt x="116" y="677"/>
                    <a:pt x="116" y="677"/>
                  </a:cubicBezTo>
                  <a:cubicBezTo>
                    <a:pt x="117" y="674"/>
                    <a:pt x="119" y="670"/>
                    <a:pt x="121" y="666"/>
                  </a:cubicBezTo>
                  <a:cubicBezTo>
                    <a:pt x="116" y="664"/>
                    <a:pt x="116" y="664"/>
                    <a:pt x="116" y="664"/>
                  </a:cubicBezTo>
                  <a:close/>
                  <a:moveTo>
                    <a:pt x="126" y="642"/>
                  </a:moveTo>
                  <a:cubicBezTo>
                    <a:pt x="124" y="646"/>
                    <a:pt x="123" y="649"/>
                    <a:pt x="121" y="653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27" y="652"/>
                    <a:pt x="129" y="648"/>
                    <a:pt x="131" y="645"/>
                  </a:cubicBezTo>
                  <a:lnTo>
                    <a:pt x="126" y="642"/>
                  </a:lnTo>
                  <a:close/>
                  <a:moveTo>
                    <a:pt x="137" y="621"/>
                  </a:moveTo>
                  <a:cubicBezTo>
                    <a:pt x="135" y="624"/>
                    <a:pt x="133" y="628"/>
                    <a:pt x="131" y="631"/>
                  </a:cubicBezTo>
                  <a:cubicBezTo>
                    <a:pt x="136" y="634"/>
                    <a:pt x="136" y="634"/>
                    <a:pt x="136" y="634"/>
                  </a:cubicBezTo>
                  <a:cubicBezTo>
                    <a:pt x="138" y="630"/>
                    <a:pt x="140" y="627"/>
                    <a:pt x="141" y="623"/>
                  </a:cubicBezTo>
                  <a:lnTo>
                    <a:pt x="137" y="621"/>
                  </a:lnTo>
                  <a:close/>
                  <a:moveTo>
                    <a:pt x="148" y="599"/>
                  </a:moveTo>
                  <a:cubicBezTo>
                    <a:pt x="146" y="603"/>
                    <a:pt x="144" y="606"/>
                    <a:pt x="142" y="610"/>
                  </a:cubicBezTo>
                  <a:cubicBezTo>
                    <a:pt x="147" y="612"/>
                    <a:pt x="147" y="612"/>
                    <a:pt x="147" y="612"/>
                  </a:cubicBezTo>
                  <a:cubicBezTo>
                    <a:pt x="149" y="609"/>
                    <a:pt x="151" y="605"/>
                    <a:pt x="153" y="602"/>
                  </a:cubicBezTo>
                  <a:lnTo>
                    <a:pt x="148" y="599"/>
                  </a:lnTo>
                  <a:close/>
                  <a:moveTo>
                    <a:pt x="159" y="578"/>
                  </a:moveTo>
                  <a:cubicBezTo>
                    <a:pt x="157" y="582"/>
                    <a:pt x="155" y="585"/>
                    <a:pt x="153" y="589"/>
                  </a:cubicBezTo>
                  <a:cubicBezTo>
                    <a:pt x="158" y="591"/>
                    <a:pt x="158" y="591"/>
                    <a:pt x="158" y="591"/>
                  </a:cubicBezTo>
                  <a:cubicBezTo>
                    <a:pt x="160" y="588"/>
                    <a:pt x="162" y="584"/>
                    <a:pt x="164" y="581"/>
                  </a:cubicBezTo>
                  <a:lnTo>
                    <a:pt x="159" y="578"/>
                  </a:lnTo>
                  <a:close/>
                  <a:moveTo>
                    <a:pt x="171" y="557"/>
                  </a:moveTo>
                  <a:cubicBezTo>
                    <a:pt x="169" y="561"/>
                    <a:pt x="167" y="564"/>
                    <a:pt x="165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2" y="567"/>
                    <a:pt x="174" y="564"/>
                    <a:pt x="176" y="560"/>
                  </a:cubicBezTo>
                  <a:lnTo>
                    <a:pt x="171" y="557"/>
                  </a:lnTo>
                  <a:close/>
                  <a:moveTo>
                    <a:pt x="184" y="537"/>
                  </a:moveTo>
                  <a:cubicBezTo>
                    <a:pt x="182" y="540"/>
                    <a:pt x="179" y="544"/>
                    <a:pt x="177" y="547"/>
                  </a:cubicBezTo>
                  <a:cubicBezTo>
                    <a:pt x="182" y="550"/>
                    <a:pt x="182" y="550"/>
                    <a:pt x="182" y="550"/>
                  </a:cubicBezTo>
                  <a:cubicBezTo>
                    <a:pt x="184" y="546"/>
                    <a:pt x="186" y="543"/>
                    <a:pt x="188" y="540"/>
                  </a:cubicBezTo>
                  <a:lnTo>
                    <a:pt x="184" y="537"/>
                  </a:lnTo>
                  <a:close/>
                  <a:moveTo>
                    <a:pt x="196" y="516"/>
                  </a:moveTo>
                  <a:cubicBezTo>
                    <a:pt x="194" y="520"/>
                    <a:pt x="192" y="523"/>
                    <a:pt x="190" y="527"/>
                  </a:cubicBezTo>
                  <a:cubicBezTo>
                    <a:pt x="195" y="529"/>
                    <a:pt x="195" y="529"/>
                    <a:pt x="195" y="529"/>
                  </a:cubicBezTo>
                  <a:cubicBezTo>
                    <a:pt x="197" y="526"/>
                    <a:pt x="199" y="523"/>
                    <a:pt x="201" y="519"/>
                  </a:cubicBezTo>
                  <a:lnTo>
                    <a:pt x="196" y="516"/>
                  </a:lnTo>
                  <a:close/>
                  <a:moveTo>
                    <a:pt x="210" y="496"/>
                  </a:moveTo>
                  <a:cubicBezTo>
                    <a:pt x="207" y="500"/>
                    <a:pt x="205" y="503"/>
                    <a:pt x="203" y="506"/>
                  </a:cubicBezTo>
                  <a:cubicBezTo>
                    <a:pt x="207" y="509"/>
                    <a:pt x="207" y="509"/>
                    <a:pt x="207" y="509"/>
                  </a:cubicBezTo>
                  <a:cubicBezTo>
                    <a:pt x="210" y="506"/>
                    <a:pt x="212" y="503"/>
                    <a:pt x="214" y="499"/>
                  </a:cubicBezTo>
                  <a:lnTo>
                    <a:pt x="210" y="496"/>
                  </a:lnTo>
                  <a:close/>
                  <a:moveTo>
                    <a:pt x="223" y="477"/>
                  </a:moveTo>
                  <a:cubicBezTo>
                    <a:pt x="221" y="480"/>
                    <a:pt x="219" y="483"/>
                    <a:pt x="216" y="486"/>
                  </a:cubicBezTo>
                  <a:cubicBezTo>
                    <a:pt x="221" y="490"/>
                    <a:pt x="221" y="490"/>
                    <a:pt x="221" y="490"/>
                  </a:cubicBezTo>
                  <a:cubicBezTo>
                    <a:pt x="223" y="486"/>
                    <a:pt x="225" y="483"/>
                    <a:pt x="228" y="480"/>
                  </a:cubicBezTo>
                  <a:lnTo>
                    <a:pt x="223" y="477"/>
                  </a:lnTo>
                  <a:close/>
                  <a:moveTo>
                    <a:pt x="237" y="457"/>
                  </a:moveTo>
                  <a:cubicBezTo>
                    <a:pt x="235" y="460"/>
                    <a:pt x="232" y="464"/>
                    <a:pt x="230" y="467"/>
                  </a:cubicBezTo>
                  <a:cubicBezTo>
                    <a:pt x="234" y="470"/>
                    <a:pt x="234" y="470"/>
                    <a:pt x="234" y="470"/>
                  </a:cubicBezTo>
                  <a:cubicBezTo>
                    <a:pt x="237" y="467"/>
                    <a:pt x="239" y="464"/>
                    <a:pt x="241" y="460"/>
                  </a:cubicBezTo>
                  <a:lnTo>
                    <a:pt x="237" y="457"/>
                  </a:lnTo>
                  <a:close/>
                  <a:moveTo>
                    <a:pt x="251" y="438"/>
                  </a:moveTo>
                  <a:cubicBezTo>
                    <a:pt x="249" y="441"/>
                    <a:pt x="247" y="444"/>
                    <a:pt x="244" y="448"/>
                  </a:cubicBezTo>
                  <a:cubicBezTo>
                    <a:pt x="249" y="451"/>
                    <a:pt x="249" y="451"/>
                    <a:pt x="249" y="451"/>
                  </a:cubicBezTo>
                  <a:cubicBezTo>
                    <a:pt x="251" y="448"/>
                    <a:pt x="253" y="444"/>
                    <a:pt x="256" y="441"/>
                  </a:cubicBezTo>
                  <a:lnTo>
                    <a:pt x="251" y="438"/>
                  </a:lnTo>
                  <a:close/>
                  <a:moveTo>
                    <a:pt x="266" y="419"/>
                  </a:moveTo>
                  <a:cubicBezTo>
                    <a:pt x="264" y="422"/>
                    <a:pt x="261" y="425"/>
                    <a:pt x="259" y="429"/>
                  </a:cubicBezTo>
                  <a:cubicBezTo>
                    <a:pt x="263" y="432"/>
                    <a:pt x="263" y="432"/>
                    <a:pt x="263" y="432"/>
                  </a:cubicBezTo>
                  <a:cubicBezTo>
                    <a:pt x="265" y="429"/>
                    <a:pt x="268" y="426"/>
                    <a:pt x="270" y="422"/>
                  </a:cubicBezTo>
                  <a:lnTo>
                    <a:pt x="266" y="419"/>
                  </a:lnTo>
                  <a:close/>
                  <a:moveTo>
                    <a:pt x="281" y="401"/>
                  </a:moveTo>
                  <a:cubicBezTo>
                    <a:pt x="279" y="404"/>
                    <a:pt x="276" y="407"/>
                    <a:pt x="274" y="410"/>
                  </a:cubicBezTo>
                  <a:cubicBezTo>
                    <a:pt x="278" y="413"/>
                    <a:pt x="278" y="413"/>
                    <a:pt x="278" y="413"/>
                  </a:cubicBezTo>
                  <a:cubicBezTo>
                    <a:pt x="280" y="410"/>
                    <a:pt x="283" y="407"/>
                    <a:pt x="285" y="404"/>
                  </a:cubicBezTo>
                  <a:lnTo>
                    <a:pt x="281" y="401"/>
                  </a:lnTo>
                  <a:close/>
                  <a:moveTo>
                    <a:pt x="297" y="382"/>
                  </a:moveTo>
                  <a:cubicBezTo>
                    <a:pt x="294" y="385"/>
                    <a:pt x="292" y="388"/>
                    <a:pt x="289" y="391"/>
                  </a:cubicBezTo>
                  <a:cubicBezTo>
                    <a:pt x="293" y="395"/>
                    <a:pt x="293" y="395"/>
                    <a:pt x="293" y="395"/>
                  </a:cubicBezTo>
                  <a:cubicBezTo>
                    <a:pt x="296" y="392"/>
                    <a:pt x="298" y="389"/>
                    <a:pt x="301" y="386"/>
                  </a:cubicBezTo>
                  <a:lnTo>
                    <a:pt x="297" y="382"/>
                  </a:lnTo>
                  <a:close/>
                  <a:moveTo>
                    <a:pt x="313" y="364"/>
                  </a:moveTo>
                  <a:cubicBezTo>
                    <a:pt x="310" y="367"/>
                    <a:pt x="307" y="370"/>
                    <a:pt x="305" y="373"/>
                  </a:cubicBezTo>
                  <a:cubicBezTo>
                    <a:pt x="309" y="377"/>
                    <a:pt x="309" y="377"/>
                    <a:pt x="309" y="377"/>
                  </a:cubicBezTo>
                  <a:cubicBezTo>
                    <a:pt x="311" y="374"/>
                    <a:pt x="314" y="371"/>
                    <a:pt x="317" y="368"/>
                  </a:cubicBezTo>
                  <a:lnTo>
                    <a:pt x="313" y="364"/>
                  </a:lnTo>
                  <a:close/>
                  <a:moveTo>
                    <a:pt x="329" y="347"/>
                  </a:moveTo>
                  <a:cubicBezTo>
                    <a:pt x="326" y="350"/>
                    <a:pt x="324" y="353"/>
                    <a:pt x="321" y="355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8" y="356"/>
                    <a:pt x="330" y="353"/>
                    <a:pt x="333" y="350"/>
                  </a:cubicBezTo>
                  <a:lnTo>
                    <a:pt x="329" y="347"/>
                  </a:lnTo>
                  <a:close/>
                  <a:moveTo>
                    <a:pt x="346" y="329"/>
                  </a:moveTo>
                  <a:cubicBezTo>
                    <a:pt x="343" y="332"/>
                    <a:pt x="340" y="335"/>
                    <a:pt x="337" y="338"/>
                  </a:cubicBezTo>
                  <a:cubicBezTo>
                    <a:pt x="341" y="342"/>
                    <a:pt x="341" y="342"/>
                    <a:pt x="341" y="342"/>
                  </a:cubicBezTo>
                  <a:cubicBezTo>
                    <a:pt x="344" y="339"/>
                    <a:pt x="347" y="336"/>
                    <a:pt x="350" y="333"/>
                  </a:cubicBezTo>
                  <a:lnTo>
                    <a:pt x="346" y="329"/>
                  </a:lnTo>
                  <a:close/>
                  <a:moveTo>
                    <a:pt x="363" y="313"/>
                  </a:moveTo>
                  <a:cubicBezTo>
                    <a:pt x="360" y="315"/>
                    <a:pt x="357" y="318"/>
                    <a:pt x="354" y="321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61" y="322"/>
                    <a:pt x="364" y="319"/>
                    <a:pt x="367" y="316"/>
                  </a:cubicBezTo>
                  <a:lnTo>
                    <a:pt x="363" y="313"/>
                  </a:lnTo>
                  <a:close/>
                  <a:moveTo>
                    <a:pt x="380" y="296"/>
                  </a:moveTo>
                  <a:cubicBezTo>
                    <a:pt x="377" y="299"/>
                    <a:pt x="374" y="301"/>
                    <a:pt x="372" y="304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8" y="305"/>
                    <a:pt x="381" y="303"/>
                    <a:pt x="384" y="300"/>
                  </a:cubicBezTo>
                  <a:lnTo>
                    <a:pt x="380" y="296"/>
                  </a:lnTo>
                  <a:close/>
                  <a:moveTo>
                    <a:pt x="398" y="280"/>
                  </a:moveTo>
                  <a:cubicBezTo>
                    <a:pt x="395" y="282"/>
                    <a:pt x="392" y="285"/>
                    <a:pt x="389" y="288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6" y="289"/>
                    <a:pt x="399" y="286"/>
                    <a:pt x="402" y="284"/>
                  </a:cubicBezTo>
                  <a:lnTo>
                    <a:pt x="398" y="280"/>
                  </a:lnTo>
                  <a:close/>
                  <a:moveTo>
                    <a:pt x="416" y="264"/>
                  </a:moveTo>
                  <a:cubicBezTo>
                    <a:pt x="413" y="267"/>
                    <a:pt x="410" y="269"/>
                    <a:pt x="407" y="272"/>
                  </a:cubicBezTo>
                  <a:cubicBezTo>
                    <a:pt x="411" y="276"/>
                    <a:pt x="411" y="276"/>
                    <a:pt x="411" y="276"/>
                  </a:cubicBezTo>
                  <a:cubicBezTo>
                    <a:pt x="414" y="273"/>
                    <a:pt x="417" y="271"/>
                    <a:pt x="420" y="268"/>
                  </a:cubicBezTo>
                  <a:lnTo>
                    <a:pt x="416" y="264"/>
                  </a:lnTo>
                  <a:close/>
                  <a:moveTo>
                    <a:pt x="435" y="249"/>
                  </a:moveTo>
                  <a:cubicBezTo>
                    <a:pt x="432" y="251"/>
                    <a:pt x="428" y="254"/>
                    <a:pt x="425" y="256"/>
                  </a:cubicBezTo>
                  <a:cubicBezTo>
                    <a:pt x="429" y="260"/>
                    <a:pt x="429" y="260"/>
                    <a:pt x="429" y="260"/>
                  </a:cubicBezTo>
                  <a:cubicBezTo>
                    <a:pt x="432" y="258"/>
                    <a:pt x="435" y="255"/>
                    <a:pt x="438" y="253"/>
                  </a:cubicBezTo>
                  <a:lnTo>
                    <a:pt x="435" y="249"/>
                  </a:lnTo>
                  <a:close/>
                  <a:moveTo>
                    <a:pt x="453" y="234"/>
                  </a:moveTo>
                  <a:cubicBezTo>
                    <a:pt x="450" y="236"/>
                    <a:pt x="447" y="239"/>
                    <a:pt x="444" y="241"/>
                  </a:cubicBezTo>
                  <a:cubicBezTo>
                    <a:pt x="447" y="245"/>
                    <a:pt x="447" y="245"/>
                    <a:pt x="447" y="245"/>
                  </a:cubicBezTo>
                  <a:cubicBezTo>
                    <a:pt x="451" y="243"/>
                    <a:pt x="454" y="240"/>
                    <a:pt x="457" y="238"/>
                  </a:cubicBezTo>
                  <a:lnTo>
                    <a:pt x="453" y="234"/>
                  </a:lnTo>
                  <a:close/>
                  <a:moveTo>
                    <a:pt x="473" y="219"/>
                  </a:moveTo>
                  <a:cubicBezTo>
                    <a:pt x="469" y="221"/>
                    <a:pt x="466" y="224"/>
                    <a:pt x="463" y="226"/>
                  </a:cubicBezTo>
                  <a:cubicBezTo>
                    <a:pt x="466" y="231"/>
                    <a:pt x="466" y="231"/>
                    <a:pt x="466" y="231"/>
                  </a:cubicBezTo>
                  <a:cubicBezTo>
                    <a:pt x="469" y="228"/>
                    <a:pt x="473" y="226"/>
                    <a:pt x="476" y="223"/>
                  </a:cubicBezTo>
                  <a:lnTo>
                    <a:pt x="473" y="219"/>
                  </a:lnTo>
                  <a:close/>
                  <a:moveTo>
                    <a:pt x="492" y="205"/>
                  </a:moveTo>
                  <a:cubicBezTo>
                    <a:pt x="489" y="207"/>
                    <a:pt x="486" y="210"/>
                    <a:pt x="482" y="212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489" y="214"/>
                    <a:pt x="492" y="212"/>
                    <a:pt x="495" y="209"/>
                  </a:cubicBezTo>
                  <a:lnTo>
                    <a:pt x="492" y="205"/>
                  </a:lnTo>
                  <a:close/>
                  <a:moveTo>
                    <a:pt x="512" y="191"/>
                  </a:moveTo>
                  <a:cubicBezTo>
                    <a:pt x="509" y="193"/>
                    <a:pt x="505" y="196"/>
                    <a:pt x="502" y="198"/>
                  </a:cubicBezTo>
                  <a:cubicBezTo>
                    <a:pt x="505" y="202"/>
                    <a:pt x="505" y="202"/>
                    <a:pt x="505" y="202"/>
                  </a:cubicBezTo>
                  <a:cubicBezTo>
                    <a:pt x="508" y="200"/>
                    <a:pt x="512" y="198"/>
                    <a:pt x="515" y="196"/>
                  </a:cubicBezTo>
                  <a:lnTo>
                    <a:pt x="512" y="191"/>
                  </a:lnTo>
                  <a:close/>
                  <a:moveTo>
                    <a:pt x="532" y="178"/>
                  </a:moveTo>
                  <a:cubicBezTo>
                    <a:pt x="529" y="180"/>
                    <a:pt x="525" y="182"/>
                    <a:pt x="522" y="184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28" y="187"/>
                    <a:pt x="531" y="184"/>
                    <a:pt x="535" y="182"/>
                  </a:cubicBezTo>
                  <a:lnTo>
                    <a:pt x="532" y="178"/>
                  </a:lnTo>
                  <a:close/>
                  <a:moveTo>
                    <a:pt x="552" y="165"/>
                  </a:moveTo>
                  <a:cubicBezTo>
                    <a:pt x="549" y="167"/>
                    <a:pt x="545" y="169"/>
                    <a:pt x="542" y="171"/>
                  </a:cubicBezTo>
                  <a:cubicBezTo>
                    <a:pt x="545" y="176"/>
                    <a:pt x="545" y="176"/>
                    <a:pt x="545" y="176"/>
                  </a:cubicBezTo>
                  <a:cubicBezTo>
                    <a:pt x="548" y="174"/>
                    <a:pt x="552" y="172"/>
                    <a:pt x="555" y="169"/>
                  </a:cubicBezTo>
                  <a:cubicBezTo>
                    <a:pt x="552" y="165"/>
                    <a:pt x="552" y="165"/>
                    <a:pt x="552" y="165"/>
                  </a:cubicBezTo>
                  <a:close/>
                  <a:moveTo>
                    <a:pt x="573" y="152"/>
                  </a:moveTo>
                  <a:cubicBezTo>
                    <a:pt x="569" y="155"/>
                    <a:pt x="566" y="157"/>
                    <a:pt x="563" y="159"/>
                  </a:cubicBezTo>
                  <a:cubicBezTo>
                    <a:pt x="565" y="163"/>
                    <a:pt x="565" y="163"/>
                    <a:pt x="565" y="163"/>
                  </a:cubicBezTo>
                  <a:cubicBezTo>
                    <a:pt x="569" y="161"/>
                    <a:pt x="572" y="159"/>
                    <a:pt x="576" y="157"/>
                  </a:cubicBezTo>
                  <a:lnTo>
                    <a:pt x="573" y="152"/>
                  </a:lnTo>
                  <a:close/>
                  <a:moveTo>
                    <a:pt x="594" y="141"/>
                  </a:moveTo>
                  <a:cubicBezTo>
                    <a:pt x="590" y="142"/>
                    <a:pt x="587" y="144"/>
                    <a:pt x="583" y="146"/>
                  </a:cubicBezTo>
                  <a:cubicBezTo>
                    <a:pt x="586" y="151"/>
                    <a:pt x="586" y="151"/>
                    <a:pt x="586" y="151"/>
                  </a:cubicBezTo>
                  <a:cubicBezTo>
                    <a:pt x="590" y="149"/>
                    <a:pt x="593" y="147"/>
                    <a:pt x="597" y="145"/>
                  </a:cubicBezTo>
                  <a:lnTo>
                    <a:pt x="594" y="141"/>
                  </a:lnTo>
                  <a:close/>
                  <a:moveTo>
                    <a:pt x="615" y="129"/>
                  </a:moveTo>
                  <a:cubicBezTo>
                    <a:pt x="612" y="131"/>
                    <a:pt x="608" y="133"/>
                    <a:pt x="604" y="135"/>
                  </a:cubicBezTo>
                  <a:cubicBezTo>
                    <a:pt x="607" y="139"/>
                    <a:pt x="607" y="139"/>
                    <a:pt x="607" y="139"/>
                  </a:cubicBezTo>
                  <a:cubicBezTo>
                    <a:pt x="611" y="137"/>
                    <a:pt x="614" y="136"/>
                    <a:pt x="618" y="134"/>
                  </a:cubicBezTo>
                  <a:lnTo>
                    <a:pt x="615" y="129"/>
                  </a:lnTo>
                  <a:close/>
                  <a:moveTo>
                    <a:pt x="637" y="118"/>
                  </a:moveTo>
                  <a:cubicBezTo>
                    <a:pt x="633" y="120"/>
                    <a:pt x="629" y="122"/>
                    <a:pt x="626" y="123"/>
                  </a:cubicBezTo>
                  <a:cubicBezTo>
                    <a:pt x="628" y="128"/>
                    <a:pt x="628" y="128"/>
                    <a:pt x="628" y="128"/>
                  </a:cubicBezTo>
                  <a:cubicBezTo>
                    <a:pt x="632" y="126"/>
                    <a:pt x="635" y="125"/>
                    <a:pt x="639" y="123"/>
                  </a:cubicBezTo>
                  <a:lnTo>
                    <a:pt x="637" y="118"/>
                  </a:lnTo>
                  <a:close/>
                  <a:moveTo>
                    <a:pt x="658" y="107"/>
                  </a:moveTo>
                  <a:cubicBezTo>
                    <a:pt x="655" y="109"/>
                    <a:pt x="651" y="111"/>
                    <a:pt x="647" y="113"/>
                  </a:cubicBezTo>
                  <a:cubicBezTo>
                    <a:pt x="650" y="117"/>
                    <a:pt x="650" y="117"/>
                    <a:pt x="650" y="117"/>
                  </a:cubicBezTo>
                  <a:cubicBezTo>
                    <a:pt x="653" y="116"/>
                    <a:pt x="657" y="114"/>
                    <a:pt x="661" y="112"/>
                  </a:cubicBezTo>
                  <a:lnTo>
                    <a:pt x="658" y="107"/>
                  </a:lnTo>
                  <a:close/>
                  <a:moveTo>
                    <a:pt x="680" y="97"/>
                  </a:moveTo>
                  <a:cubicBezTo>
                    <a:pt x="677" y="99"/>
                    <a:pt x="673" y="101"/>
                    <a:pt x="669" y="102"/>
                  </a:cubicBezTo>
                  <a:cubicBezTo>
                    <a:pt x="671" y="107"/>
                    <a:pt x="671" y="107"/>
                    <a:pt x="671" y="107"/>
                  </a:cubicBezTo>
                  <a:cubicBezTo>
                    <a:pt x="675" y="105"/>
                    <a:pt x="679" y="104"/>
                    <a:pt x="682" y="102"/>
                  </a:cubicBezTo>
                  <a:lnTo>
                    <a:pt x="680" y="97"/>
                  </a:lnTo>
                  <a:close/>
                  <a:moveTo>
                    <a:pt x="702" y="88"/>
                  </a:moveTo>
                  <a:cubicBezTo>
                    <a:pt x="699" y="89"/>
                    <a:pt x="695" y="91"/>
                    <a:pt x="691" y="92"/>
                  </a:cubicBezTo>
                  <a:cubicBezTo>
                    <a:pt x="693" y="97"/>
                    <a:pt x="693" y="97"/>
                    <a:pt x="693" y="97"/>
                  </a:cubicBezTo>
                  <a:cubicBezTo>
                    <a:pt x="697" y="96"/>
                    <a:pt x="701" y="94"/>
                    <a:pt x="704" y="93"/>
                  </a:cubicBezTo>
                  <a:lnTo>
                    <a:pt x="702" y="88"/>
                  </a:lnTo>
                  <a:close/>
                  <a:moveTo>
                    <a:pt x="725" y="79"/>
                  </a:moveTo>
                  <a:cubicBezTo>
                    <a:pt x="721" y="80"/>
                    <a:pt x="717" y="82"/>
                    <a:pt x="713" y="83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9" y="87"/>
                    <a:pt x="723" y="85"/>
                    <a:pt x="727" y="84"/>
                  </a:cubicBezTo>
                  <a:lnTo>
                    <a:pt x="725" y="79"/>
                  </a:lnTo>
                  <a:close/>
                  <a:moveTo>
                    <a:pt x="747" y="70"/>
                  </a:moveTo>
                  <a:cubicBezTo>
                    <a:pt x="743" y="71"/>
                    <a:pt x="740" y="73"/>
                    <a:pt x="736" y="74"/>
                  </a:cubicBezTo>
                  <a:cubicBezTo>
                    <a:pt x="738" y="79"/>
                    <a:pt x="738" y="79"/>
                    <a:pt x="738" y="79"/>
                  </a:cubicBezTo>
                  <a:cubicBezTo>
                    <a:pt x="741" y="78"/>
                    <a:pt x="745" y="76"/>
                    <a:pt x="749" y="75"/>
                  </a:cubicBezTo>
                  <a:lnTo>
                    <a:pt x="747" y="70"/>
                  </a:lnTo>
                  <a:close/>
                  <a:moveTo>
                    <a:pt x="770" y="62"/>
                  </a:moveTo>
                  <a:cubicBezTo>
                    <a:pt x="766" y="63"/>
                    <a:pt x="762" y="65"/>
                    <a:pt x="758" y="66"/>
                  </a:cubicBezTo>
                  <a:cubicBezTo>
                    <a:pt x="760" y="71"/>
                    <a:pt x="760" y="71"/>
                    <a:pt x="760" y="71"/>
                  </a:cubicBezTo>
                  <a:cubicBezTo>
                    <a:pt x="764" y="70"/>
                    <a:pt x="768" y="68"/>
                    <a:pt x="771" y="67"/>
                  </a:cubicBezTo>
                  <a:lnTo>
                    <a:pt x="770" y="62"/>
                  </a:lnTo>
                  <a:close/>
                  <a:moveTo>
                    <a:pt x="793" y="54"/>
                  </a:moveTo>
                  <a:cubicBezTo>
                    <a:pt x="789" y="56"/>
                    <a:pt x="785" y="57"/>
                    <a:pt x="781" y="58"/>
                  </a:cubicBezTo>
                  <a:cubicBezTo>
                    <a:pt x="783" y="63"/>
                    <a:pt x="783" y="63"/>
                    <a:pt x="783" y="63"/>
                  </a:cubicBezTo>
                  <a:cubicBezTo>
                    <a:pt x="787" y="62"/>
                    <a:pt x="790" y="61"/>
                    <a:pt x="794" y="60"/>
                  </a:cubicBezTo>
                  <a:lnTo>
                    <a:pt x="793" y="54"/>
                  </a:lnTo>
                  <a:close/>
                  <a:moveTo>
                    <a:pt x="815" y="47"/>
                  </a:moveTo>
                  <a:cubicBezTo>
                    <a:pt x="812" y="48"/>
                    <a:pt x="808" y="50"/>
                    <a:pt x="804" y="51"/>
                  </a:cubicBezTo>
                  <a:cubicBezTo>
                    <a:pt x="806" y="56"/>
                    <a:pt x="806" y="56"/>
                    <a:pt x="806" y="56"/>
                  </a:cubicBezTo>
                  <a:cubicBezTo>
                    <a:pt x="809" y="55"/>
                    <a:pt x="813" y="54"/>
                    <a:pt x="817" y="52"/>
                  </a:cubicBezTo>
                  <a:lnTo>
                    <a:pt x="815" y="47"/>
                  </a:lnTo>
                  <a:close/>
                  <a:moveTo>
                    <a:pt x="839" y="41"/>
                  </a:moveTo>
                  <a:cubicBezTo>
                    <a:pt x="835" y="42"/>
                    <a:pt x="831" y="43"/>
                    <a:pt x="827" y="44"/>
                  </a:cubicBezTo>
                  <a:cubicBezTo>
                    <a:pt x="829" y="49"/>
                    <a:pt x="829" y="49"/>
                    <a:pt x="829" y="49"/>
                  </a:cubicBezTo>
                  <a:cubicBezTo>
                    <a:pt x="832" y="48"/>
                    <a:pt x="836" y="47"/>
                    <a:pt x="840" y="46"/>
                  </a:cubicBezTo>
                  <a:lnTo>
                    <a:pt x="839" y="41"/>
                  </a:lnTo>
                  <a:close/>
                  <a:moveTo>
                    <a:pt x="862" y="35"/>
                  </a:moveTo>
                  <a:cubicBezTo>
                    <a:pt x="858" y="36"/>
                    <a:pt x="854" y="37"/>
                    <a:pt x="850" y="38"/>
                  </a:cubicBezTo>
                  <a:cubicBezTo>
                    <a:pt x="852" y="43"/>
                    <a:pt x="852" y="43"/>
                    <a:pt x="852" y="43"/>
                  </a:cubicBezTo>
                  <a:cubicBezTo>
                    <a:pt x="855" y="42"/>
                    <a:pt x="859" y="41"/>
                    <a:pt x="863" y="40"/>
                  </a:cubicBezTo>
                  <a:lnTo>
                    <a:pt x="862" y="35"/>
                  </a:lnTo>
                  <a:close/>
                  <a:moveTo>
                    <a:pt x="885" y="29"/>
                  </a:moveTo>
                  <a:cubicBezTo>
                    <a:pt x="881" y="30"/>
                    <a:pt x="877" y="31"/>
                    <a:pt x="874" y="32"/>
                  </a:cubicBezTo>
                  <a:cubicBezTo>
                    <a:pt x="875" y="37"/>
                    <a:pt x="875" y="37"/>
                    <a:pt x="875" y="37"/>
                  </a:cubicBezTo>
                  <a:cubicBezTo>
                    <a:pt x="879" y="36"/>
                    <a:pt x="883" y="35"/>
                    <a:pt x="886" y="34"/>
                  </a:cubicBezTo>
                  <a:lnTo>
                    <a:pt x="885" y="29"/>
                  </a:lnTo>
                  <a:close/>
                  <a:moveTo>
                    <a:pt x="909" y="24"/>
                  </a:moveTo>
                  <a:cubicBezTo>
                    <a:pt x="905" y="25"/>
                    <a:pt x="901" y="26"/>
                    <a:pt x="897" y="26"/>
                  </a:cubicBezTo>
                  <a:cubicBezTo>
                    <a:pt x="898" y="32"/>
                    <a:pt x="898" y="32"/>
                    <a:pt x="898" y="32"/>
                  </a:cubicBezTo>
                  <a:cubicBezTo>
                    <a:pt x="902" y="31"/>
                    <a:pt x="906" y="30"/>
                    <a:pt x="910" y="29"/>
                  </a:cubicBezTo>
                  <a:lnTo>
                    <a:pt x="909" y="24"/>
                  </a:lnTo>
                  <a:close/>
                  <a:moveTo>
                    <a:pt x="932" y="19"/>
                  </a:moveTo>
                  <a:cubicBezTo>
                    <a:pt x="928" y="20"/>
                    <a:pt x="925" y="21"/>
                    <a:pt x="921" y="22"/>
                  </a:cubicBezTo>
                  <a:cubicBezTo>
                    <a:pt x="922" y="27"/>
                    <a:pt x="922" y="27"/>
                    <a:pt x="922" y="27"/>
                  </a:cubicBezTo>
                  <a:cubicBezTo>
                    <a:pt x="926" y="26"/>
                    <a:pt x="929" y="25"/>
                    <a:pt x="933" y="25"/>
                  </a:cubicBezTo>
                  <a:lnTo>
                    <a:pt x="932" y="19"/>
                  </a:lnTo>
                  <a:close/>
                  <a:moveTo>
                    <a:pt x="956" y="15"/>
                  </a:moveTo>
                  <a:cubicBezTo>
                    <a:pt x="952" y="16"/>
                    <a:pt x="948" y="17"/>
                    <a:pt x="944" y="17"/>
                  </a:cubicBezTo>
                  <a:cubicBezTo>
                    <a:pt x="945" y="23"/>
                    <a:pt x="945" y="23"/>
                    <a:pt x="945" y="23"/>
                  </a:cubicBezTo>
                  <a:cubicBezTo>
                    <a:pt x="949" y="22"/>
                    <a:pt x="953" y="21"/>
                    <a:pt x="957" y="21"/>
                  </a:cubicBezTo>
                  <a:lnTo>
                    <a:pt x="956" y="15"/>
                  </a:lnTo>
                  <a:close/>
                  <a:moveTo>
                    <a:pt x="980" y="12"/>
                  </a:moveTo>
                  <a:cubicBezTo>
                    <a:pt x="976" y="12"/>
                    <a:pt x="972" y="13"/>
                    <a:pt x="968" y="13"/>
                  </a:cubicBezTo>
                  <a:cubicBezTo>
                    <a:pt x="969" y="19"/>
                    <a:pt x="969" y="19"/>
                    <a:pt x="969" y="19"/>
                  </a:cubicBezTo>
                  <a:cubicBezTo>
                    <a:pt x="973" y="18"/>
                    <a:pt x="977" y="18"/>
                    <a:pt x="981" y="17"/>
                  </a:cubicBezTo>
                  <a:lnTo>
                    <a:pt x="980" y="12"/>
                  </a:lnTo>
                  <a:close/>
                  <a:moveTo>
                    <a:pt x="1004" y="9"/>
                  </a:moveTo>
                  <a:cubicBezTo>
                    <a:pt x="1000" y="9"/>
                    <a:pt x="996" y="10"/>
                    <a:pt x="992" y="10"/>
                  </a:cubicBezTo>
                  <a:cubicBezTo>
                    <a:pt x="993" y="15"/>
                    <a:pt x="993" y="15"/>
                    <a:pt x="993" y="15"/>
                  </a:cubicBezTo>
                  <a:cubicBezTo>
                    <a:pt x="996" y="15"/>
                    <a:pt x="1000" y="14"/>
                    <a:pt x="1004" y="14"/>
                  </a:cubicBezTo>
                  <a:lnTo>
                    <a:pt x="1004" y="9"/>
                  </a:lnTo>
                  <a:close/>
                  <a:moveTo>
                    <a:pt x="1028" y="6"/>
                  </a:moveTo>
                  <a:cubicBezTo>
                    <a:pt x="1024" y="6"/>
                    <a:pt x="1020" y="7"/>
                    <a:pt x="1016" y="7"/>
                  </a:cubicBezTo>
                  <a:cubicBezTo>
                    <a:pt x="1016" y="13"/>
                    <a:pt x="1016" y="13"/>
                    <a:pt x="1016" y="13"/>
                  </a:cubicBezTo>
                  <a:cubicBezTo>
                    <a:pt x="1020" y="12"/>
                    <a:pt x="1024" y="12"/>
                    <a:pt x="1028" y="11"/>
                  </a:cubicBezTo>
                  <a:lnTo>
                    <a:pt x="1028" y="6"/>
                  </a:lnTo>
                  <a:close/>
                  <a:moveTo>
                    <a:pt x="1052" y="4"/>
                  </a:moveTo>
                  <a:cubicBezTo>
                    <a:pt x="1048" y="4"/>
                    <a:pt x="1044" y="5"/>
                    <a:pt x="1040" y="5"/>
                  </a:cubicBezTo>
                  <a:cubicBezTo>
                    <a:pt x="1040" y="10"/>
                    <a:pt x="1040" y="10"/>
                    <a:pt x="1040" y="10"/>
                  </a:cubicBezTo>
                  <a:cubicBezTo>
                    <a:pt x="1044" y="10"/>
                    <a:pt x="1048" y="10"/>
                    <a:pt x="1052" y="9"/>
                  </a:cubicBezTo>
                  <a:lnTo>
                    <a:pt x="1052" y="4"/>
                  </a:lnTo>
                  <a:close/>
                  <a:moveTo>
                    <a:pt x="1076" y="2"/>
                  </a:moveTo>
                  <a:cubicBezTo>
                    <a:pt x="1072" y="2"/>
                    <a:pt x="1068" y="3"/>
                    <a:pt x="1064" y="3"/>
                  </a:cubicBezTo>
                  <a:cubicBezTo>
                    <a:pt x="1064" y="8"/>
                    <a:pt x="1064" y="8"/>
                    <a:pt x="1064" y="8"/>
                  </a:cubicBezTo>
                  <a:cubicBezTo>
                    <a:pt x="1068" y="8"/>
                    <a:pt x="1072" y="8"/>
                    <a:pt x="1076" y="8"/>
                  </a:cubicBezTo>
                  <a:lnTo>
                    <a:pt x="1076" y="2"/>
                  </a:lnTo>
                  <a:close/>
                  <a:moveTo>
                    <a:pt x="1100" y="1"/>
                  </a:moveTo>
                  <a:cubicBezTo>
                    <a:pt x="1096" y="1"/>
                    <a:pt x="1092" y="1"/>
                    <a:pt x="1088" y="2"/>
                  </a:cubicBezTo>
                  <a:cubicBezTo>
                    <a:pt x="1088" y="7"/>
                    <a:pt x="1088" y="7"/>
                    <a:pt x="1088" y="7"/>
                  </a:cubicBezTo>
                  <a:cubicBezTo>
                    <a:pt x="1092" y="7"/>
                    <a:pt x="1096" y="7"/>
                    <a:pt x="1100" y="6"/>
                  </a:cubicBezTo>
                  <a:lnTo>
                    <a:pt x="1100" y="1"/>
                  </a:lnTo>
                  <a:close/>
                  <a:moveTo>
                    <a:pt x="1124" y="0"/>
                  </a:moveTo>
                  <a:cubicBezTo>
                    <a:pt x="1120" y="1"/>
                    <a:pt x="1116" y="1"/>
                    <a:pt x="1112" y="1"/>
                  </a:cubicBezTo>
                  <a:cubicBezTo>
                    <a:pt x="1112" y="6"/>
                    <a:pt x="1112" y="6"/>
                    <a:pt x="1112" y="6"/>
                  </a:cubicBezTo>
                  <a:cubicBezTo>
                    <a:pt x="1116" y="6"/>
                    <a:pt x="1120" y="6"/>
                    <a:pt x="1124" y="6"/>
                  </a:cubicBezTo>
                  <a:cubicBezTo>
                    <a:pt x="1124" y="0"/>
                    <a:pt x="1124" y="0"/>
                    <a:pt x="1124" y="0"/>
                  </a:cubicBezTo>
                  <a:close/>
                  <a:moveTo>
                    <a:pt x="1148" y="0"/>
                  </a:moveTo>
                  <a:cubicBezTo>
                    <a:pt x="1147" y="0"/>
                    <a:pt x="1146" y="0"/>
                    <a:pt x="1145" y="0"/>
                  </a:cubicBezTo>
                  <a:cubicBezTo>
                    <a:pt x="1142" y="0"/>
                    <a:pt x="1139" y="0"/>
                    <a:pt x="1136" y="0"/>
                  </a:cubicBezTo>
                  <a:cubicBezTo>
                    <a:pt x="1136" y="6"/>
                    <a:pt x="1136" y="6"/>
                    <a:pt x="1136" y="6"/>
                  </a:cubicBezTo>
                  <a:cubicBezTo>
                    <a:pt x="1139" y="6"/>
                    <a:pt x="1142" y="6"/>
                    <a:pt x="1145" y="6"/>
                  </a:cubicBezTo>
                  <a:cubicBezTo>
                    <a:pt x="1146" y="6"/>
                    <a:pt x="1147" y="6"/>
                    <a:pt x="1148" y="6"/>
                  </a:cubicBezTo>
                  <a:lnTo>
                    <a:pt x="1148" y="0"/>
                  </a:lnTo>
                  <a:close/>
                  <a:moveTo>
                    <a:pt x="1172" y="1"/>
                  </a:moveTo>
                  <a:cubicBezTo>
                    <a:pt x="1168" y="0"/>
                    <a:pt x="1164" y="0"/>
                    <a:pt x="1160" y="0"/>
                  </a:cubicBezTo>
                  <a:cubicBezTo>
                    <a:pt x="1160" y="6"/>
                    <a:pt x="1160" y="6"/>
                    <a:pt x="1160" y="6"/>
                  </a:cubicBezTo>
                  <a:cubicBezTo>
                    <a:pt x="1164" y="6"/>
                    <a:pt x="1168" y="6"/>
                    <a:pt x="1172" y="6"/>
                  </a:cubicBezTo>
                  <a:lnTo>
                    <a:pt x="1172" y="1"/>
                  </a:lnTo>
                  <a:close/>
                  <a:moveTo>
                    <a:pt x="1196" y="1"/>
                  </a:moveTo>
                  <a:cubicBezTo>
                    <a:pt x="1192" y="1"/>
                    <a:pt x="1188" y="1"/>
                    <a:pt x="1184" y="1"/>
                  </a:cubicBezTo>
                  <a:cubicBezTo>
                    <a:pt x="1184" y="6"/>
                    <a:pt x="1184" y="6"/>
                    <a:pt x="1184" y="6"/>
                  </a:cubicBezTo>
                  <a:cubicBezTo>
                    <a:pt x="1188" y="6"/>
                    <a:pt x="1192" y="6"/>
                    <a:pt x="1196" y="7"/>
                  </a:cubicBezTo>
                  <a:lnTo>
                    <a:pt x="1196" y="1"/>
                  </a:lnTo>
                  <a:close/>
                  <a:moveTo>
                    <a:pt x="1220" y="3"/>
                  </a:moveTo>
                  <a:cubicBezTo>
                    <a:pt x="1216" y="2"/>
                    <a:pt x="1212" y="2"/>
                    <a:pt x="1208" y="2"/>
                  </a:cubicBezTo>
                  <a:cubicBezTo>
                    <a:pt x="1208" y="7"/>
                    <a:pt x="1208" y="7"/>
                    <a:pt x="1208" y="7"/>
                  </a:cubicBezTo>
                  <a:cubicBezTo>
                    <a:pt x="1212" y="7"/>
                    <a:pt x="1215" y="8"/>
                    <a:pt x="1219" y="8"/>
                  </a:cubicBezTo>
                  <a:lnTo>
                    <a:pt x="1220" y="3"/>
                  </a:lnTo>
                  <a:close/>
                  <a:moveTo>
                    <a:pt x="1244" y="4"/>
                  </a:moveTo>
                  <a:cubicBezTo>
                    <a:pt x="1240" y="4"/>
                    <a:pt x="1236" y="4"/>
                    <a:pt x="1232" y="3"/>
                  </a:cubicBezTo>
                  <a:cubicBezTo>
                    <a:pt x="1231" y="9"/>
                    <a:pt x="1231" y="9"/>
                    <a:pt x="1231" y="9"/>
                  </a:cubicBezTo>
                  <a:cubicBezTo>
                    <a:pt x="1235" y="9"/>
                    <a:pt x="1239" y="9"/>
                    <a:pt x="1243" y="10"/>
                  </a:cubicBezTo>
                  <a:lnTo>
                    <a:pt x="1244" y="4"/>
                  </a:lnTo>
                  <a:close/>
                  <a:moveTo>
                    <a:pt x="1268" y="6"/>
                  </a:moveTo>
                  <a:cubicBezTo>
                    <a:pt x="1264" y="6"/>
                    <a:pt x="1260" y="6"/>
                    <a:pt x="1256" y="5"/>
                  </a:cubicBezTo>
                  <a:cubicBezTo>
                    <a:pt x="1255" y="11"/>
                    <a:pt x="1255" y="11"/>
                    <a:pt x="1255" y="11"/>
                  </a:cubicBezTo>
                  <a:cubicBezTo>
                    <a:pt x="1259" y="11"/>
                    <a:pt x="1263" y="11"/>
                    <a:pt x="1267" y="12"/>
                  </a:cubicBezTo>
                  <a:lnTo>
                    <a:pt x="1268" y="6"/>
                  </a:lnTo>
                  <a:close/>
                  <a:moveTo>
                    <a:pt x="1292" y="9"/>
                  </a:moveTo>
                  <a:cubicBezTo>
                    <a:pt x="1288" y="9"/>
                    <a:pt x="1284" y="8"/>
                    <a:pt x="1280" y="8"/>
                  </a:cubicBezTo>
                  <a:cubicBezTo>
                    <a:pt x="1279" y="13"/>
                    <a:pt x="1279" y="13"/>
                    <a:pt x="1279" y="13"/>
                  </a:cubicBezTo>
                  <a:cubicBezTo>
                    <a:pt x="1283" y="14"/>
                    <a:pt x="1287" y="14"/>
                    <a:pt x="1291" y="14"/>
                  </a:cubicBezTo>
                  <a:lnTo>
                    <a:pt x="1292" y="9"/>
                  </a:lnTo>
                  <a:close/>
                  <a:moveTo>
                    <a:pt x="1315" y="12"/>
                  </a:moveTo>
                  <a:cubicBezTo>
                    <a:pt x="1312" y="12"/>
                    <a:pt x="1308" y="11"/>
                    <a:pt x="1304" y="11"/>
                  </a:cubicBezTo>
                  <a:cubicBezTo>
                    <a:pt x="1303" y="16"/>
                    <a:pt x="1303" y="16"/>
                    <a:pt x="1303" y="16"/>
                  </a:cubicBezTo>
                  <a:cubicBezTo>
                    <a:pt x="1307" y="17"/>
                    <a:pt x="1311" y="17"/>
                    <a:pt x="1315" y="18"/>
                  </a:cubicBezTo>
                  <a:lnTo>
                    <a:pt x="1315" y="12"/>
                  </a:lnTo>
                  <a:close/>
                  <a:moveTo>
                    <a:pt x="1339" y="16"/>
                  </a:moveTo>
                  <a:cubicBezTo>
                    <a:pt x="1335" y="15"/>
                    <a:pt x="1331" y="15"/>
                    <a:pt x="1327" y="14"/>
                  </a:cubicBezTo>
                  <a:cubicBezTo>
                    <a:pt x="1327" y="19"/>
                    <a:pt x="1327" y="19"/>
                    <a:pt x="1327" y="19"/>
                  </a:cubicBezTo>
                  <a:cubicBezTo>
                    <a:pt x="1330" y="20"/>
                    <a:pt x="1334" y="21"/>
                    <a:pt x="1338" y="21"/>
                  </a:cubicBezTo>
                  <a:lnTo>
                    <a:pt x="1339" y="16"/>
                  </a:lnTo>
                  <a:close/>
                  <a:moveTo>
                    <a:pt x="1363" y="20"/>
                  </a:moveTo>
                  <a:cubicBezTo>
                    <a:pt x="1359" y="19"/>
                    <a:pt x="1355" y="19"/>
                    <a:pt x="1351" y="18"/>
                  </a:cubicBezTo>
                  <a:cubicBezTo>
                    <a:pt x="1350" y="23"/>
                    <a:pt x="1350" y="23"/>
                    <a:pt x="1350" y="23"/>
                  </a:cubicBezTo>
                  <a:cubicBezTo>
                    <a:pt x="1354" y="24"/>
                    <a:pt x="1358" y="25"/>
                    <a:pt x="1362" y="25"/>
                  </a:cubicBezTo>
                  <a:cubicBezTo>
                    <a:pt x="1363" y="20"/>
                    <a:pt x="1363" y="20"/>
                    <a:pt x="1363" y="20"/>
                  </a:cubicBezTo>
                  <a:close/>
                  <a:moveTo>
                    <a:pt x="1387" y="25"/>
                  </a:moveTo>
                  <a:cubicBezTo>
                    <a:pt x="1383" y="24"/>
                    <a:pt x="1379" y="23"/>
                    <a:pt x="1375" y="23"/>
                  </a:cubicBezTo>
                  <a:cubicBezTo>
                    <a:pt x="1374" y="28"/>
                    <a:pt x="1374" y="28"/>
                    <a:pt x="1374" y="28"/>
                  </a:cubicBezTo>
                  <a:cubicBezTo>
                    <a:pt x="1378" y="29"/>
                    <a:pt x="1382" y="29"/>
                    <a:pt x="1385" y="30"/>
                  </a:cubicBezTo>
                  <a:lnTo>
                    <a:pt x="1387" y="25"/>
                  </a:lnTo>
                  <a:close/>
                  <a:moveTo>
                    <a:pt x="1410" y="30"/>
                  </a:moveTo>
                  <a:cubicBezTo>
                    <a:pt x="1406" y="29"/>
                    <a:pt x="1402" y="28"/>
                    <a:pt x="1398" y="27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401" y="34"/>
                    <a:pt x="1405" y="34"/>
                    <a:pt x="1409" y="35"/>
                  </a:cubicBezTo>
                  <a:lnTo>
                    <a:pt x="1410" y="30"/>
                  </a:lnTo>
                  <a:close/>
                  <a:moveTo>
                    <a:pt x="1433" y="36"/>
                  </a:moveTo>
                  <a:cubicBezTo>
                    <a:pt x="1429" y="35"/>
                    <a:pt x="1426" y="34"/>
                    <a:pt x="1422" y="33"/>
                  </a:cubicBezTo>
                  <a:cubicBezTo>
                    <a:pt x="1420" y="38"/>
                    <a:pt x="1420" y="38"/>
                    <a:pt x="1420" y="38"/>
                  </a:cubicBezTo>
                  <a:cubicBezTo>
                    <a:pt x="1424" y="39"/>
                    <a:pt x="1428" y="40"/>
                    <a:pt x="1432" y="41"/>
                  </a:cubicBezTo>
                  <a:lnTo>
                    <a:pt x="1433" y="36"/>
                  </a:lnTo>
                  <a:close/>
                  <a:moveTo>
                    <a:pt x="1457" y="42"/>
                  </a:moveTo>
                  <a:cubicBezTo>
                    <a:pt x="1453" y="41"/>
                    <a:pt x="1449" y="40"/>
                    <a:pt x="1445" y="39"/>
                  </a:cubicBezTo>
                  <a:cubicBezTo>
                    <a:pt x="1444" y="44"/>
                    <a:pt x="1444" y="44"/>
                    <a:pt x="1444" y="44"/>
                  </a:cubicBezTo>
                  <a:cubicBezTo>
                    <a:pt x="1447" y="45"/>
                    <a:pt x="1451" y="46"/>
                    <a:pt x="1455" y="47"/>
                  </a:cubicBezTo>
                  <a:lnTo>
                    <a:pt x="1457" y="42"/>
                  </a:lnTo>
                  <a:close/>
                  <a:moveTo>
                    <a:pt x="1480" y="49"/>
                  </a:moveTo>
                  <a:cubicBezTo>
                    <a:pt x="1476" y="48"/>
                    <a:pt x="1472" y="46"/>
                    <a:pt x="1468" y="45"/>
                  </a:cubicBezTo>
                  <a:cubicBezTo>
                    <a:pt x="1467" y="50"/>
                    <a:pt x="1467" y="50"/>
                    <a:pt x="1467" y="50"/>
                  </a:cubicBezTo>
                  <a:cubicBezTo>
                    <a:pt x="1471" y="52"/>
                    <a:pt x="1474" y="53"/>
                    <a:pt x="1478" y="54"/>
                  </a:cubicBezTo>
                  <a:lnTo>
                    <a:pt x="1480" y="49"/>
                  </a:lnTo>
                  <a:close/>
                  <a:moveTo>
                    <a:pt x="1503" y="56"/>
                  </a:moveTo>
                  <a:cubicBezTo>
                    <a:pt x="1499" y="55"/>
                    <a:pt x="1495" y="53"/>
                    <a:pt x="1491" y="52"/>
                  </a:cubicBezTo>
                  <a:cubicBezTo>
                    <a:pt x="1490" y="57"/>
                    <a:pt x="1490" y="57"/>
                    <a:pt x="1490" y="57"/>
                  </a:cubicBezTo>
                  <a:cubicBezTo>
                    <a:pt x="1493" y="59"/>
                    <a:pt x="1497" y="60"/>
                    <a:pt x="1501" y="61"/>
                  </a:cubicBezTo>
                  <a:lnTo>
                    <a:pt x="1503" y="56"/>
                  </a:lnTo>
                  <a:close/>
                  <a:moveTo>
                    <a:pt x="1525" y="64"/>
                  </a:moveTo>
                  <a:cubicBezTo>
                    <a:pt x="1522" y="62"/>
                    <a:pt x="1518" y="61"/>
                    <a:pt x="1514" y="60"/>
                  </a:cubicBezTo>
                  <a:cubicBezTo>
                    <a:pt x="1512" y="65"/>
                    <a:pt x="1512" y="65"/>
                    <a:pt x="1512" y="65"/>
                  </a:cubicBezTo>
                  <a:cubicBezTo>
                    <a:pt x="1516" y="66"/>
                    <a:pt x="1520" y="67"/>
                    <a:pt x="1524" y="69"/>
                  </a:cubicBezTo>
                  <a:lnTo>
                    <a:pt x="1525" y="64"/>
                  </a:lnTo>
                  <a:close/>
                  <a:moveTo>
                    <a:pt x="1548" y="72"/>
                  </a:moveTo>
                  <a:cubicBezTo>
                    <a:pt x="1544" y="70"/>
                    <a:pt x="1541" y="69"/>
                    <a:pt x="1537" y="68"/>
                  </a:cubicBezTo>
                  <a:cubicBezTo>
                    <a:pt x="1535" y="73"/>
                    <a:pt x="1535" y="73"/>
                    <a:pt x="1535" y="73"/>
                  </a:cubicBezTo>
                  <a:cubicBezTo>
                    <a:pt x="1539" y="74"/>
                    <a:pt x="1542" y="75"/>
                    <a:pt x="1546" y="77"/>
                  </a:cubicBezTo>
                  <a:lnTo>
                    <a:pt x="1548" y="72"/>
                  </a:lnTo>
                  <a:close/>
                  <a:moveTo>
                    <a:pt x="1571" y="80"/>
                  </a:moveTo>
                  <a:cubicBezTo>
                    <a:pt x="1567" y="79"/>
                    <a:pt x="1563" y="77"/>
                    <a:pt x="1559" y="76"/>
                  </a:cubicBezTo>
                  <a:cubicBezTo>
                    <a:pt x="1557" y="81"/>
                    <a:pt x="1557" y="81"/>
                    <a:pt x="1557" y="81"/>
                  </a:cubicBezTo>
                  <a:cubicBezTo>
                    <a:pt x="1561" y="82"/>
                    <a:pt x="1565" y="84"/>
                    <a:pt x="1569" y="85"/>
                  </a:cubicBezTo>
                  <a:lnTo>
                    <a:pt x="1571" y="80"/>
                  </a:lnTo>
                  <a:close/>
                  <a:moveTo>
                    <a:pt x="1593" y="90"/>
                  </a:moveTo>
                  <a:cubicBezTo>
                    <a:pt x="1589" y="88"/>
                    <a:pt x="1585" y="86"/>
                    <a:pt x="1582" y="85"/>
                  </a:cubicBezTo>
                  <a:cubicBezTo>
                    <a:pt x="1580" y="90"/>
                    <a:pt x="1580" y="90"/>
                    <a:pt x="1580" y="90"/>
                  </a:cubicBezTo>
                  <a:cubicBezTo>
                    <a:pt x="1583" y="91"/>
                    <a:pt x="1587" y="93"/>
                    <a:pt x="1591" y="95"/>
                  </a:cubicBezTo>
                  <a:lnTo>
                    <a:pt x="1593" y="90"/>
                  </a:lnTo>
                  <a:close/>
                  <a:moveTo>
                    <a:pt x="1615" y="99"/>
                  </a:moveTo>
                  <a:cubicBezTo>
                    <a:pt x="1611" y="98"/>
                    <a:pt x="1607" y="96"/>
                    <a:pt x="1604" y="94"/>
                  </a:cubicBezTo>
                  <a:cubicBezTo>
                    <a:pt x="1602" y="99"/>
                    <a:pt x="1602" y="99"/>
                    <a:pt x="1602" y="99"/>
                  </a:cubicBezTo>
                  <a:cubicBezTo>
                    <a:pt x="1605" y="101"/>
                    <a:pt x="1609" y="103"/>
                    <a:pt x="1613" y="104"/>
                  </a:cubicBezTo>
                  <a:lnTo>
                    <a:pt x="1615" y="99"/>
                  </a:lnTo>
                  <a:close/>
                  <a:moveTo>
                    <a:pt x="1637" y="109"/>
                  </a:moveTo>
                  <a:cubicBezTo>
                    <a:pt x="1633" y="108"/>
                    <a:pt x="1629" y="106"/>
                    <a:pt x="1626" y="104"/>
                  </a:cubicBezTo>
                  <a:cubicBezTo>
                    <a:pt x="1623" y="109"/>
                    <a:pt x="1623" y="109"/>
                    <a:pt x="1623" y="109"/>
                  </a:cubicBezTo>
                  <a:cubicBezTo>
                    <a:pt x="1627" y="111"/>
                    <a:pt x="1631" y="113"/>
                    <a:pt x="1634" y="114"/>
                  </a:cubicBezTo>
                  <a:lnTo>
                    <a:pt x="1637" y="109"/>
                  </a:lnTo>
                  <a:close/>
                  <a:moveTo>
                    <a:pt x="1658" y="120"/>
                  </a:moveTo>
                  <a:cubicBezTo>
                    <a:pt x="1655" y="118"/>
                    <a:pt x="1651" y="116"/>
                    <a:pt x="1647" y="115"/>
                  </a:cubicBezTo>
                  <a:cubicBezTo>
                    <a:pt x="1645" y="119"/>
                    <a:pt x="1645" y="119"/>
                    <a:pt x="1645" y="119"/>
                  </a:cubicBezTo>
                  <a:cubicBezTo>
                    <a:pt x="1649" y="121"/>
                    <a:pt x="1652" y="123"/>
                    <a:pt x="1656" y="125"/>
                  </a:cubicBezTo>
                  <a:lnTo>
                    <a:pt x="1658" y="120"/>
                  </a:lnTo>
                  <a:close/>
                  <a:moveTo>
                    <a:pt x="1680" y="131"/>
                  </a:moveTo>
                  <a:cubicBezTo>
                    <a:pt x="1676" y="129"/>
                    <a:pt x="1672" y="127"/>
                    <a:pt x="1669" y="126"/>
                  </a:cubicBezTo>
                  <a:cubicBezTo>
                    <a:pt x="1666" y="130"/>
                    <a:pt x="1666" y="130"/>
                    <a:pt x="1666" y="130"/>
                  </a:cubicBezTo>
                  <a:cubicBezTo>
                    <a:pt x="1670" y="132"/>
                    <a:pt x="1673" y="134"/>
                    <a:pt x="1677" y="136"/>
                  </a:cubicBezTo>
                  <a:lnTo>
                    <a:pt x="1680" y="131"/>
                  </a:lnTo>
                  <a:close/>
                  <a:moveTo>
                    <a:pt x="1701" y="143"/>
                  </a:moveTo>
                  <a:cubicBezTo>
                    <a:pt x="1697" y="141"/>
                    <a:pt x="1694" y="139"/>
                    <a:pt x="1690" y="137"/>
                  </a:cubicBezTo>
                  <a:cubicBezTo>
                    <a:pt x="1688" y="142"/>
                    <a:pt x="1688" y="142"/>
                    <a:pt x="1688" y="142"/>
                  </a:cubicBezTo>
                  <a:cubicBezTo>
                    <a:pt x="1691" y="143"/>
                    <a:pt x="1695" y="145"/>
                    <a:pt x="1698" y="147"/>
                  </a:cubicBezTo>
                  <a:lnTo>
                    <a:pt x="1701" y="143"/>
                  </a:lnTo>
                  <a:close/>
                  <a:moveTo>
                    <a:pt x="1721" y="155"/>
                  </a:moveTo>
                  <a:cubicBezTo>
                    <a:pt x="1718" y="153"/>
                    <a:pt x="1715" y="151"/>
                    <a:pt x="1711" y="149"/>
                  </a:cubicBezTo>
                  <a:cubicBezTo>
                    <a:pt x="1708" y="153"/>
                    <a:pt x="1708" y="153"/>
                    <a:pt x="1708" y="153"/>
                  </a:cubicBezTo>
                  <a:cubicBezTo>
                    <a:pt x="1712" y="155"/>
                    <a:pt x="1715" y="157"/>
                    <a:pt x="1719" y="159"/>
                  </a:cubicBezTo>
                  <a:lnTo>
                    <a:pt x="1721" y="155"/>
                  </a:lnTo>
                  <a:close/>
                  <a:moveTo>
                    <a:pt x="1742" y="167"/>
                  </a:moveTo>
                  <a:cubicBezTo>
                    <a:pt x="1738" y="165"/>
                    <a:pt x="1735" y="163"/>
                    <a:pt x="1732" y="161"/>
                  </a:cubicBezTo>
                  <a:cubicBezTo>
                    <a:pt x="1729" y="165"/>
                    <a:pt x="1729" y="165"/>
                    <a:pt x="1729" y="165"/>
                  </a:cubicBezTo>
                  <a:cubicBezTo>
                    <a:pt x="1732" y="167"/>
                    <a:pt x="1736" y="170"/>
                    <a:pt x="1739" y="172"/>
                  </a:cubicBezTo>
                  <a:lnTo>
                    <a:pt x="1742" y="167"/>
                  </a:lnTo>
                  <a:close/>
                  <a:moveTo>
                    <a:pt x="1762" y="180"/>
                  </a:moveTo>
                  <a:cubicBezTo>
                    <a:pt x="1759" y="178"/>
                    <a:pt x="1755" y="176"/>
                    <a:pt x="1752" y="174"/>
                  </a:cubicBezTo>
                  <a:cubicBezTo>
                    <a:pt x="1749" y="178"/>
                    <a:pt x="1749" y="178"/>
                    <a:pt x="1749" y="178"/>
                  </a:cubicBezTo>
                  <a:cubicBezTo>
                    <a:pt x="1752" y="180"/>
                    <a:pt x="1756" y="182"/>
                    <a:pt x="1759" y="184"/>
                  </a:cubicBezTo>
                  <a:lnTo>
                    <a:pt x="1762" y="180"/>
                  </a:lnTo>
                  <a:close/>
                  <a:moveTo>
                    <a:pt x="1782" y="193"/>
                  </a:moveTo>
                  <a:cubicBezTo>
                    <a:pt x="1779" y="191"/>
                    <a:pt x="1775" y="189"/>
                    <a:pt x="1772" y="187"/>
                  </a:cubicBezTo>
                  <a:cubicBezTo>
                    <a:pt x="1769" y="191"/>
                    <a:pt x="1769" y="191"/>
                    <a:pt x="1769" y="191"/>
                  </a:cubicBezTo>
                  <a:cubicBezTo>
                    <a:pt x="1772" y="193"/>
                    <a:pt x="1776" y="196"/>
                    <a:pt x="1779" y="198"/>
                  </a:cubicBezTo>
                  <a:cubicBezTo>
                    <a:pt x="1782" y="193"/>
                    <a:pt x="1782" y="193"/>
                    <a:pt x="1782" y="193"/>
                  </a:cubicBezTo>
                  <a:close/>
                  <a:moveTo>
                    <a:pt x="1802" y="207"/>
                  </a:moveTo>
                  <a:cubicBezTo>
                    <a:pt x="1798" y="205"/>
                    <a:pt x="1795" y="202"/>
                    <a:pt x="1792" y="200"/>
                  </a:cubicBezTo>
                  <a:cubicBezTo>
                    <a:pt x="1789" y="205"/>
                    <a:pt x="1789" y="205"/>
                    <a:pt x="1789" y="205"/>
                  </a:cubicBezTo>
                  <a:cubicBezTo>
                    <a:pt x="1792" y="207"/>
                    <a:pt x="1795" y="209"/>
                    <a:pt x="1799" y="211"/>
                  </a:cubicBezTo>
                  <a:lnTo>
                    <a:pt x="1802" y="207"/>
                  </a:lnTo>
                  <a:close/>
                  <a:moveTo>
                    <a:pt x="1821" y="221"/>
                  </a:moveTo>
                  <a:cubicBezTo>
                    <a:pt x="1818" y="219"/>
                    <a:pt x="1815" y="217"/>
                    <a:pt x="1811" y="214"/>
                  </a:cubicBezTo>
                  <a:cubicBezTo>
                    <a:pt x="1808" y="218"/>
                    <a:pt x="1808" y="218"/>
                    <a:pt x="1808" y="218"/>
                  </a:cubicBezTo>
                  <a:cubicBezTo>
                    <a:pt x="1811" y="221"/>
                    <a:pt x="1815" y="223"/>
                    <a:pt x="1818" y="226"/>
                  </a:cubicBezTo>
                  <a:lnTo>
                    <a:pt x="1821" y="221"/>
                  </a:lnTo>
                  <a:close/>
                  <a:moveTo>
                    <a:pt x="1840" y="236"/>
                  </a:moveTo>
                  <a:cubicBezTo>
                    <a:pt x="1837" y="233"/>
                    <a:pt x="1834" y="231"/>
                    <a:pt x="1831" y="229"/>
                  </a:cubicBezTo>
                  <a:cubicBezTo>
                    <a:pt x="1827" y="233"/>
                    <a:pt x="1827" y="233"/>
                    <a:pt x="1827" y="233"/>
                  </a:cubicBezTo>
                  <a:cubicBezTo>
                    <a:pt x="1830" y="235"/>
                    <a:pt x="1834" y="238"/>
                    <a:pt x="1837" y="240"/>
                  </a:cubicBezTo>
                  <a:lnTo>
                    <a:pt x="1840" y="236"/>
                  </a:lnTo>
                  <a:close/>
                  <a:moveTo>
                    <a:pt x="1859" y="251"/>
                  </a:moveTo>
                  <a:cubicBezTo>
                    <a:pt x="1856" y="248"/>
                    <a:pt x="1853" y="246"/>
                    <a:pt x="1849" y="243"/>
                  </a:cubicBezTo>
                  <a:cubicBezTo>
                    <a:pt x="1846" y="248"/>
                    <a:pt x="1846" y="248"/>
                    <a:pt x="1846" y="248"/>
                  </a:cubicBezTo>
                  <a:cubicBezTo>
                    <a:pt x="1849" y="250"/>
                    <a:pt x="1852" y="253"/>
                    <a:pt x="1855" y="255"/>
                  </a:cubicBezTo>
                  <a:lnTo>
                    <a:pt x="1859" y="251"/>
                  </a:lnTo>
                  <a:close/>
                  <a:moveTo>
                    <a:pt x="1877" y="266"/>
                  </a:moveTo>
                  <a:cubicBezTo>
                    <a:pt x="1874" y="264"/>
                    <a:pt x="1871" y="261"/>
                    <a:pt x="1868" y="259"/>
                  </a:cubicBezTo>
                  <a:cubicBezTo>
                    <a:pt x="1865" y="263"/>
                    <a:pt x="1865" y="263"/>
                    <a:pt x="1865" y="263"/>
                  </a:cubicBezTo>
                  <a:cubicBezTo>
                    <a:pt x="1868" y="265"/>
                    <a:pt x="1871" y="268"/>
                    <a:pt x="1874" y="270"/>
                  </a:cubicBezTo>
                  <a:lnTo>
                    <a:pt x="1877" y="266"/>
                  </a:lnTo>
                  <a:close/>
                  <a:moveTo>
                    <a:pt x="1895" y="282"/>
                  </a:moveTo>
                  <a:cubicBezTo>
                    <a:pt x="1892" y="280"/>
                    <a:pt x="1889" y="277"/>
                    <a:pt x="1886" y="274"/>
                  </a:cubicBezTo>
                  <a:cubicBezTo>
                    <a:pt x="1883" y="278"/>
                    <a:pt x="1883" y="278"/>
                    <a:pt x="1883" y="278"/>
                  </a:cubicBezTo>
                  <a:cubicBezTo>
                    <a:pt x="1886" y="281"/>
                    <a:pt x="1889" y="284"/>
                    <a:pt x="1892" y="286"/>
                  </a:cubicBezTo>
                  <a:lnTo>
                    <a:pt x="1895" y="282"/>
                  </a:lnTo>
                  <a:close/>
                  <a:moveTo>
                    <a:pt x="1913" y="299"/>
                  </a:moveTo>
                  <a:cubicBezTo>
                    <a:pt x="1910" y="296"/>
                    <a:pt x="1907" y="293"/>
                    <a:pt x="1904" y="290"/>
                  </a:cubicBezTo>
                  <a:cubicBezTo>
                    <a:pt x="1901" y="294"/>
                    <a:pt x="1901" y="294"/>
                    <a:pt x="1901" y="294"/>
                  </a:cubicBezTo>
                  <a:cubicBezTo>
                    <a:pt x="1904" y="297"/>
                    <a:pt x="1906" y="300"/>
                    <a:pt x="1909" y="302"/>
                  </a:cubicBezTo>
                  <a:lnTo>
                    <a:pt x="1913" y="299"/>
                  </a:lnTo>
                  <a:close/>
                  <a:moveTo>
                    <a:pt x="1930" y="315"/>
                  </a:moveTo>
                  <a:cubicBezTo>
                    <a:pt x="1928" y="312"/>
                    <a:pt x="1925" y="310"/>
                    <a:pt x="1922" y="307"/>
                  </a:cubicBezTo>
                  <a:cubicBezTo>
                    <a:pt x="1918" y="311"/>
                    <a:pt x="1918" y="311"/>
                    <a:pt x="1918" y="311"/>
                  </a:cubicBezTo>
                  <a:cubicBezTo>
                    <a:pt x="1921" y="313"/>
                    <a:pt x="1924" y="316"/>
                    <a:pt x="1927" y="319"/>
                  </a:cubicBezTo>
                  <a:lnTo>
                    <a:pt x="1930" y="315"/>
                  </a:lnTo>
                  <a:close/>
                  <a:moveTo>
                    <a:pt x="1947" y="332"/>
                  </a:moveTo>
                  <a:cubicBezTo>
                    <a:pt x="1945" y="329"/>
                    <a:pt x="1942" y="326"/>
                    <a:pt x="1939" y="324"/>
                  </a:cubicBezTo>
                  <a:cubicBezTo>
                    <a:pt x="1935" y="327"/>
                    <a:pt x="1935" y="327"/>
                    <a:pt x="1935" y="327"/>
                  </a:cubicBezTo>
                  <a:cubicBezTo>
                    <a:pt x="1938" y="330"/>
                    <a:pt x="1941" y="333"/>
                    <a:pt x="1944" y="336"/>
                  </a:cubicBezTo>
                  <a:cubicBezTo>
                    <a:pt x="1947" y="332"/>
                    <a:pt x="1947" y="332"/>
                    <a:pt x="1947" y="332"/>
                  </a:cubicBezTo>
                  <a:close/>
                  <a:moveTo>
                    <a:pt x="1964" y="350"/>
                  </a:moveTo>
                  <a:cubicBezTo>
                    <a:pt x="1961" y="347"/>
                    <a:pt x="1959" y="344"/>
                    <a:pt x="1956" y="341"/>
                  </a:cubicBezTo>
                  <a:cubicBezTo>
                    <a:pt x="1952" y="344"/>
                    <a:pt x="1952" y="344"/>
                    <a:pt x="1952" y="344"/>
                  </a:cubicBezTo>
                  <a:cubicBezTo>
                    <a:pt x="1955" y="347"/>
                    <a:pt x="1957" y="350"/>
                    <a:pt x="1960" y="353"/>
                  </a:cubicBezTo>
                  <a:lnTo>
                    <a:pt x="1964" y="350"/>
                  </a:lnTo>
                  <a:close/>
                  <a:moveTo>
                    <a:pt x="1980" y="367"/>
                  </a:moveTo>
                  <a:cubicBezTo>
                    <a:pt x="1978" y="364"/>
                    <a:pt x="1975" y="361"/>
                    <a:pt x="1972" y="358"/>
                  </a:cubicBezTo>
                  <a:cubicBezTo>
                    <a:pt x="1968" y="362"/>
                    <a:pt x="1968" y="362"/>
                    <a:pt x="1968" y="362"/>
                  </a:cubicBezTo>
                  <a:cubicBezTo>
                    <a:pt x="1971" y="365"/>
                    <a:pt x="1974" y="368"/>
                    <a:pt x="1976" y="371"/>
                  </a:cubicBezTo>
                  <a:lnTo>
                    <a:pt x="1980" y="367"/>
                  </a:lnTo>
                  <a:close/>
                  <a:moveTo>
                    <a:pt x="1996" y="385"/>
                  </a:moveTo>
                  <a:cubicBezTo>
                    <a:pt x="1994" y="382"/>
                    <a:pt x="1991" y="379"/>
                    <a:pt x="1988" y="376"/>
                  </a:cubicBezTo>
                  <a:cubicBezTo>
                    <a:pt x="1984" y="380"/>
                    <a:pt x="1984" y="380"/>
                    <a:pt x="1984" y="380"/>
                  </a:cubicBezTo>
                  <a:cubicBezTo>
                    <a:pt x="1987" y="383"/>
                    <a:pt x="1990" y="386"/>
                    <a:pt x="1992" y="389"/>
                  </a:cubicBezTo>
                  <a:lnTo>
                    <a:pt x="1996" y="385"/>
                  </a:lnTo>
                  <a:close/>
                  <a:moveTo>
                    <a:pt x="2012" y="404"/>
                  </a:moveTo>
                  <a:cubicBezTo>
                    <a:pt x="2009" y="401"/>
                    <a:pt x="2007" y="398"/>
                    <a:pt x="2004" y="394"/>
                  </a:cubicBezTo>
                  <a:cubicBezTo>
                    <a:pt x="2000" y="398"/>
                    <a:pt x="2000" y="398"/>
                    <a:pt x="2000" y="398"/>
                  </a:cubicBezTo>
                  <a:cubicBezTo>
                    <a:pt x="2003" y="401"/>
                    <a:pt x="2005" y="404"/>
                    <a:pt x="2008" y="407"/>
                  </a:cubicBezTo>
                  <a:lnTo>
                    <a:pt x="2012" y="404"/>
                  </a:lnTo>
                  <a:close/>
                  <a:moveTo>
                    <a:pt x="2027" y="422"/>
                  </a:moveTo>
                  <a:cubicBezTo>
                    <a:pt x="2025" y="419"/>
                    <a:pt x="2022" y="416"/>
                    <a:pt x="2020" y="413"/>
                  </a:cubicBezTo>
                  <a:cubicBezTo>
                    <a:pt x="2015" y="416"/>
                    <a:pt x="2015" y="416"/>
                    <a:pt x="2015" y="416"/>
                  </a:cubicBezTo>
                  <a:cubicBezTo>
                    <a:pt x="2018" y="420"/>
                    <a:pt x="2020" y="423"/>
                    <a:pt x="2023" y="426"/>
                  </a:cubicBezTo>
                  <a:lnTo>
                    <a:pt x="2027" y="422"/>
                  </a:lnTo>
                  <a:close/>
                  <a:moveTo>
                    <a:pt x="2042" y="441"/>
                  </a:moveTo>
                  <a:cubicBezTo>
                    <a:pt x="2039" y="438"/>
                    <a:pt x="2037" y="435"/>
                    <a:pt x="2034" y="432"/>
                  </a:cubicBezTo>
                  <a:cubicBezTo>
                    <a:pt x="2030" y="435"/>
                    <a:pt x="2030" y="435"/>
                    <a:pt x="2030" y="435"/>
                  </a:cubicBezTo>
                  <a:cubicBezTo>
                    <a:pt x="2033" y="438"/>
                    <a:pt x="2035" y="442"/>
                    <a:pt x="2038" y="445"/>
                  </a:cubicBezTo>
                  <a:lnTo>
                    <a:pt x="2042" y="441"/>
                  </a:lnTo>
                  <a:close/>
                  <a:moveTo>
                    <a:pt x="2056" y="461"/>
                  </a:moveTo>
                  <a:cubicBezTo>
                    <a:pt x="2054" y="458"/>
                    <a:pt x="2051" y="454"/>
                    <a:pt x="2049" y="451"/>
                  </a:cubicBezTo>
                  <a:cubicBezTo>
                    <a:pt x="2045" y="454"/>
                    <a:pt x="2045" y="454"/>
                    <a:pt x="2045" y="454"/>
                  </a:cubicBezTo>
                  <a:cubicBezTo>
                    <a:pt x="2047" y="458"/>
                    <a:pt x="2050" y="461"/>
                    <a:pt x="2052" y="464"/>
                  </a:cubicBezTo>
                  <a:lnTo>
                    <a:pt x="2056" y="461"/>
                  </a:lnTo>
                  <a:close/>
                  <a:moveTo>
                    <a:pt x="2070" y="481"/>
                  </a:moveTo>
                  <a:cubicBezTo>
                    <a:pt x="2068" y="477"/>
                    <a:pt x="2066" y="474"/>
                    <a:pt x="2063" y="471"/>
                  </a:cubicBezTo>
                  <a:cubicBezTo>
                    <a:pt x="2059" y="474"/>
                    <a:pt x="2059" y="474"/>
                    <a:pt x="2059" y="474"/>
                  </a:cubicBezTo>
                  <a:cubicBezTo>
                    <a:pt x="2061" y="477"/>
                    <a:pt x="2063" y="480"/>
                    <a:pt x="2066" y="484"/>
                  </a:cubicBezTo>
                  <a:lnTo>
                    <a:pt x="2070" y="481"/>
                  </a:lnTo>
                  <a:close/>
                  <a:moveTo>
                    <a:pt x="2084" y="500"/>
                  </a:moveTo>
                  <a:cubicBezTo>
                    <a:pt x="2082" y="497"/>
                    <a:pt x="2079" y="494"/>
                    <a:pt x="2077" y="490"/>
                  </a:cubicBezTo>
                  <a:cubicBezTo>
                    <a:pt x="2073" y="493"/>
                    <a:pt x="2073" y="493"/>
                    <a:pt x="2073" y="493"/>
                  </a:cubicBezTo>
                  <a:cubicBezTo>
                    <a:pt x="2075" y="497"/>
                    <a:pt x="2077" y="500"/>
                    <a:pt x="2079" y="503"/>
                  </a:cubicBezTo>
                  <a:lnTo>
                    <a:pt x="2084" y="500"/>
                  </a:lnTo>
                  <a:close/>
                  <a:moveTo>
                    <a:pt x="2097" y="521"/>
                  </a:moveTo>
                  <a:cubicBezTo>
                    <a:pt x="2095" y="517"/>
                    <a:pt x="2093" y="514"/>
                    <a:pt x="2090" y="511"/>
                  </a:cubicBezTo>
                  <a:cubicBezTo>
                    <a:pt x="2086" y="513"/>
                    <a:pt x="2086" y="513"/>
                    <a:pt x="2086" y="513"/>
                  </a:cubicBezTo>
                  <a:cubicBezTo>
                    <a:pt x="2088" y="517"/>
                    <a:pt x="2090" y="520"/>
                    <a:pt x="2092" y="524"/>
                  </a:cubicBezTo>
                  <a:lnTo>
                    <a:pt x="2097" y="521"/>
                  </a:lnTo>
                  <a:close/>
                  <a:moveTo>
                    <a:pt x="2110" y="541"/>
                  </a:moveTo>
                  <a:cubicBezTo>
                    <a:pt x="2108" y="538"/>
                    <a:pt x="2105" y="534"/>
                    <a:pt x="2103" y="531"/>
                  </a:cubicBezTo>
                  <a:cubicBezTo>
                    <a:pt x="2099" y="534"/>
                    <a:pt x="2099" y="534"/>
                    <a:pt x="2099" y="534"/>
                  </a:cubicBezTo>
                  <a:cubicBezTo>
                    <a:pt x="2101" y="537"/>
                    <a:pt x="2103" y="541"/>
                    <a:pt x="2105" y="544"/>
                  </a:cubicBezTo>
                  <a:lnTo>
                    <a:pt x="2110" y="541"/>
                  </a:lnTo>
                  <a:close/>
                  <a:moveTo>
                    <a:pt x="2122" y="562"/>
                  </a:moveTo>
                  <a:cubicBezTo>
                    <a:pt x="2120" y="558"/>
                    <a:pt x="2118" y="555"/>
                    <a:pt x="2116" y="552"/>
                  </a:cubicBezTo>
                  <a:cubicBezTo>
                    <a:pt x="2111" y="554"/>
                    <a:pt x="2111" y="554"/>
                    <a:pt x="2111" y="554"/>
                  </a:cubicBezTo>
                  <a:cubicBezTo>
                    <a:pt x="2113" y="558"/>
                    <a:pt x="2115" y="561"/>
                    <a:pt x="2117" y="565"/>
                  </a:cubicBezTo>
                  <a:lnTo>
                    <a:pt x="2122" y="562"/>
                  </a:lnTo>
                  <a:close/>
                  <a:moveTo>
                    <a:pt x="2134" y="583"/>
                  </a:moveTo>
                  <a:cubicBezTo>
                    <a:pt x="2132" y="579"/>
                    <a:pt x="2130" y="576"/>
                    <a:pt x="2128" y="572"/>
                  </a:cubicBezTo>
                  <a:cubicBezTo>
                    <a:pt x="2123" y="575"/>
                    <a:pt x="2123" y="575"/>
                    <a:pt x="2123" y="575"/>
                  </a:cubicBezTo>
                  <a:cubicBezTo>
                    <a:pt x="2125" y="579"/>
                    <a:pt x="2127" y="582"/>
                    <a:pt x="2129" y="586"/>
                  </a:cubicBezTo>
                  <a:lnTo>
                    <a:pt x="2134" y="583"/>
                  </a:lnTo>
                  <a:close/>
                  <a:moveTo>
                    <a:pt x="2145" y="604"/>
                  </a:moveTo>
                  <a:cubicBezTo>
                    <a:pt x="2143" y="601"/>
                    <a:pt x="2142" y="597"/>
                    <a:pt x="2140" y="594"/>
                  </a:cubicBezTo>
                  <a:cubicBezTo>
                    <a:pt x="2135" y="596"/>
                    <a:pt x="2135" y="596"/>
                    <a:pt x="2135" y="596"/>
                  </a:cubicBezTo>
                  <a:cubicBezTo>
                    <a:pt x="2137" y="600"/>
                    <a:pt x="2139" y="603"/>
                    <a:pt x="2141" y="607"/>
                  </a:cubicBezTo>
                  <a:lnTo>
                    <a:pt x="2145" y="604"/>
                  </a:lnTo>
                  <a:close/>
                  <a:moveTo>
                    <a:pt x="2156" y="626"/>
                  </a:moveTo>
                  <a:cubicBezTo>
                    <a:pt x="2155" y="622"/>
                    <a:pt x="2153" y="618"/>
                    <a:pt x="2151" y="615"/>
                  </a:cubicBezTo>
                  <a:cubicBezTo>
                    <a:pt x="2146" y="617"/>
                    <a:pt x="2146" y="617"/>
                    <a:pt x="2146" y="617"/>
                  </a:cubicBezTo>
                  <a:cubicBezTo>
                    <a:pt x="2148" y="621"/>
                    <a:pt x="2150" y="624"/>
                    <a:pt x="2152" y="628"/>
                  </a:cubicBezTo>
                  <a:lnTo>
                    <a:pt x="2156" y="626"/>
                  </a:lnTo>
                  <a:close/>
                  <a:moveTo>
                    <a:pt x="2167" y="647"/>
                  </a:moveTo>
                  <a:cubicBezTo>
                    <a:pt x="2165" y="644"/>
                    <a:pt x="2164" y="640"/>
                    <a:pt x="2162" y="636"/>
                  </a:cubicBezTo>
                  <a:cubicBezTo>
                    <a:pt x="2157" y="639"/>
                    <a:pt x="2157" y="639"/>
                    <a:pt x="2157" y="639"/>
                  </a:cubicBezTo>
                  <a:cubicBezTo>
                    <a:pt x="2159" y="642"/>
                    <a:pt x="2160" y="646"/>
                    <a:pt x="2162" y="650"/>
                  </a:cubicBezTo>
                  <a:lnTo>
                    <a:pt x="2167" y="647"/>
                  </a:lnTo>
                  <a:close/>
                  <a:moveTo>
                    <a:pt x="2177" y="669"/>
                  </a:moveTo>
                  <a:cubicBezTo>
                    <a:pt x="2175" y="665"/>
                    <a:pt x="2174" y="662"/>
                    <a:pt x="2172" y="658"/>
                  </a:cubicBezTo>
                  <a:cubicBezTo>
                    <a:pt x="2167" y="660"/>
                    <a:pt x="2167" y="660"/>
                    <a:pt x="2167" y="660"/>
                  </a:cubicBezTo>
                  <a:cubicBezTo>
                    <a:pt x="2169" y="664"/>
                    <a:pt x="2171" y="668"/>
                    <a:pt x="2172" y="671"/>
                  </a:cubicBezTo>
                  <a:cubicBezTo>
                    <a:pt x="2177" y="669"/>
                    <a:pt x="2177" y="669"/>
                    <a:pt x="2177" y="669"/>
                  </a:cubicBezTo>
                  <a:close/>
                  <a:moveTo>
                    <a:pt x="2187" y="691"/>
                  </a:moveTo>
                  <a:cubicBezTo>
                    <a:pt x="2185" y="687"/>
                    <a:pt x="2184" y="684"/>
                    <a:pt x="2182" y="680"/>
                  </a:cubicBezTo>
                  <a:cubicBezTo>
                    <a:pt x="2177" y="682"/>
                    <a:pt x="2177" y="682"/>
                    <a:pt x="2177" y="682"/>
                  </a:cubicBezTo>
                  <a:cubicBezTo>
                    <a:pt x="2179" y="686"/>
                    <a:pt x="2180" y="689"/>
                    <a:pt x="2182" y="693"/>
                  </a:cubicBezTo>
                  <a:cubicBezTo>
                    <a:pt x="2187" y="691"/>
                    <a:pt x="2187" y="691"/>
                    <a:pt x="2187" y="691"/>
                  </a:cubicBezTo>
                  <a:close/>
                  <a:moveTo>
                    <a:pt x="2196" y="713"/>
                  </a:moveTo>
                  <a:cubicBezTo>
                    <a:pt x="2195" y="709"/>
                    <a:pt x="2193" y="706"/>
                    <a:pt x="2192" y="702"/>
                  </a:cubicBezTo>
                  <a:cubicBezTo>
                    <a:pt x="2187" y="704"/>
                    <a:pt x="2187" y="704"/>
                    <a:pt x="2187" y="704"/>
                  </a:cubicBezTo>
                  <a:cubicBezTo>
                    <a:pt x="2188" y="708"/>
                    <a:pt x="2190" y="712"/>
                    <a:pt x="2191" y="715"/>
                  </a:cubicBezTo>
                  <a:lnTo>
                    <a:pt x="2196" y="713"/>
                  </a:lnTo>
                  <a:close/>
                  <a:moveTo>
                    <a:pt x="2205" y="736"/>
                  </a:moveTo>
                  <a:cubicBezTo>
                    <a:pt x="2204" y="732"/>
                    <a:pt x="2202" y="728"/>
                    <a:pt x="2201" y="724"/>
                  </a:cubicBezTo>
                  <a:cubicBezTo>
                    <a:pt x="2196" y="726"/>
                    <a:pt x="2196" y="726"/>
                    <a:pt x="2196" y="726"/>
                  </a:cubicBezTo>
                  <a:cubicBezTo>
                    <a:pt x="2197" y="730"/>
                    <a:pt x="2199" y="734"/>
                    <a:pt x="2200" y="737"/>
                  </a:cubicBezTo>
                  <a:lnTo>
                    <a:pt x="2205" y="736"/>
                  </a:lnTo>
                  <a:close/>
                  <a:moveTo>
                    <a:pt x="2213" y="758"/>
                  </a:moveTo>
                  <a:cubicBezTo>
                    <a:pt x="2212" y="754"/>
                    <a:pt x="2211" y="751"/>
                    <a:pt x="2209" y="747"/>
                  </a:cubicBezTo>
                  <a:cubicBezTo>
                    <a:pt x="2204" y="749"/>
                    <a:pt x="2204" y="749"/>
                    <a:pt x="2204" y="749"/>
                  </a:cubicBezTo>
                  <a:cubicBezTo>
                    <a:pt x="2206" y="752"/>
                    <a:pt x="2207" y="756"/>
                    <a:pt x="2208" y="760"/>
                  </a:cubicBezTo>
                  <a:lnTo>
                    <a:pt x="2213" y="758"/>
                  </a:lnTo>
                  <a:close/>
                  <a:moveTo>
                    <a:pt x="2221" y="781"/>
                  </a:moveTo>
                  <a:cubicBezTo>
                    <a:pt x="2220" y="777"/>
                    <a:pt x="2219" y="773"/>
                    <a:pt x="2217" y="769"/>
                  </a:cubicBezTo>
                  <a:cubicBezTo>
                    <a:pt x="2212" y="771"/>
                    <a:pt x="2212" y="771"/>
                    <a:pt x="2212" y="771"/>
                  </a:cubicBezTo>
                  <a:cubicBezTo>
                    <a:pt x="2214" y="775"/>
                    <a:pt x="2215" y="779"/>
                    <a:pt x="2216" y="783"/>
                  </a:cubicBezTo>
                  <a:lnTo>
                    <a:pt x="2221" y="781"/>
                  </a:lnTo>
                  <a:close/>
                  <a:moveTo>
                    <a:pt x="2229" y="804"/>
                  </a:moveTo>
                  <a:cubicBezTo>
                    <a:pt x="2228" y="800"/>
                    <a:pt x="2226" y="796"/>
                    <a:pt x="2225" y="792"/>
                  </a:cubicBezTo>
                  <a:cubicBezTo>
                    <a:pt x="2220" y="794"/>
                    <a:pt x="2220" y="794"/>
                    <a:pt x="2220" y="794"/>
                  </a:cubicBezTo>
                  <a:cubicBezTo>
                    <a:pt x="2221" y="798"/>
                    <a:pt x="2223" y="801"/>
                    <a:pt x="2224" y="805"/>
                  </a:cubicBezTo>
                  <a:lnTo>
                    <a:pt x="2229" y="804"/>
                  </a:lnTo>
                  <a:close/>
                  <a:moveTo>
                    <a:pt x="2236" y="827"/>
                  </a:moveTo>
                  <a:cubicBezTo>
                    <a:pt x="2235" y="823"/>
                    <a:pt x="2234" y="819"/>
                    <a:pt x="2233" y="815"/>
                  </a:cubicBezTo>
                  <a:cubicBezTo>
                    <a:pt x="2227" y="817"/>
                    <a:pt x="2227" y="817"/>
                    <a:pt x="2227" y="817"/>
                  </a:cubicBezTo>
                  <a:cubicBezTo>
                    <a:pt x="2229" y="820"/>
                    <a:pt x="2230" y="824"/>
                    <a:pt x="2231" y="828"/>
                  </a:cubicBezTo>
                  <a:lnTo>
                    <a:pt x="2236" y="827"/>
                  </a:lnTo>
                  <a:close/>
                  <a:moveTo>
                    <a:pt x="2243" y="850"/>
                  </a:moveTo>
                  <a:cubicBezTo>
                    <a:pt x="2242" y="846"/>
                    <a:pt x="2241" y="842"/>
                    <a:pt x="2239" y="838"/>
                  </a:cubicBezTo>
                  <a:cubicBezTo>
                    <a:pt x="2234" y="840"/>
                    <a:pt x="2234" y="840"/>
                    <a:pt x="2234" y="840"/>
                  </a:cubicBezTo>
                  <a:cubicBezTo>
                    <a:pt x="2235" y="843"/>
                    <a:pt x="2237" y="847"/>
                    <a:pt x="2238" y="851"/>
                  </a:cubicBezTo>
                  <a:lnTo>
                    <a:pt x="2243" y="850"/>
                  </a:lnTo>
                  <a:close/>
                  <a:moveTo>
                    <a:pt x="2249" y="873"/>
                  </a:moveTo>
                  <a:cubicBezTo>
                    <a:pt x="2248" y="869"/>
                    <a:pt x="2247" y="865"/>
                    <a:pt x="2246" y="861"/>
                  </a:cubicBezTo>
                  <a:cubicBezTo>
                    <a:pt x="2241" y="863"/>
                    <a:pt x="2241" y="863"/>
                    <a:pt x="2241" y="863"/>
                  </a:cubicBezTo>
                  <a:cubicBezTo>
                    <a:pt x="2242" y="867"/>
                    <a:pt x="2243" y="870"/>
                    <a:pt x="2244" y="874"/>
                  </a:cubicBezTo>
                  <a:lnTo>
                    <a:pt x="2249" y="873"/>
                  </a:lnTo>
                  <a:close/>
                  <a:moveTo>
                    <a:pt x="2255" y="896"/>
                  </a:moveTo>
                  <a:cubicBezTo>
                    <a:pt x="2254" y="892"/>
                    <a:pt x="2253" y="888"/>
                    <a:pt x="2252" y="885"/>
                  </a:cubicBezTo>
                  <a:cubicBezTo>
                    <a:pt x="2247" y="886"/>
                    <a:pt x="2247" y="886"/>
                    <a:pt x="2247" y="886"/>
                  </a:cubicBezTo>
                  <a:cubicBezTo>
                    <a:pt x="2248" y="890"/>
                    <a:pt x="2249" y="894"/>
                    <a:pt x="2250" y="898"/>
                  </a:cubicBezTo>
                  <a:cubicBezTo>
                    <a:pt x="2255" y="896"/>
                    <a:pt x="2255" y="896"/>
                    <a:pt x="2255" y="896"/>
                  </a:cubicBezTo>
                  <a:close/>
                  <a:moveTo>
                    <a:pt x="2260" y="920"/>
                  </a:moveTo>
                  <a:cubicBezTo>
                    <a:pt x="2259" y="916"/>
                    <a:pt x="2258" y="912"/>
                    <a:pt x="2258" y="908"/>
                  </a:cubicBezTo>
                  <a:cubicBezTo>
                    <a:pt x="2252" y="909"/>
                    <a:pt x="2252" y="909"/>
                    <a:pt x="2252" y="909"/>
                  </a:cubicBezTo>
                  <a:cubicBezTo>
                    <a:pt x="2253" y="913"/>
                    <a:pt x="2254" y="917"/>
                    <a:pt x="2255" y="921"/>
                  </a:cubicBezTo>
                  <a:lnTo>
                    <a:pt x="2260" y="920"/>
                  </a:lnTo>
                  <a:close/>
                  <a:moveTo>
                    <a:pt x="2265" y="943"/>
                  </a:moveTo>
                  <a:cubicBezTo>
                    <a:pt x="2264" y="939"/>
                    <a:pt x="2263" y="935"/>
                    <a:pt x="2263" y="931"/>
                  </a:cubicBezTo>
                  <a:cubicBezTo>
                    <a:pt x="2257" y="933"/>
                    <a:pt x="2257" y="933"/>
                    <a:pt x="2257" y="933"/>
                  </a:cubicBezTo>
                  <a:cubicBezTo>
                    <a:pt x="2258" y="936"/>
                    <a:pt x="2259" y="940"/>
                    <a:pt x="2260" y="944"/>
                  </a:cubicBezTo>
                  <a:lnTo>
                    <a:pt x="2265" y="943"/>
                  </a:lnTo>
                  <a:close/>
                  <a:moveTo>
                    <a:pt x="2270" y="967"/>
                  </a:moveTo>
                  <a:cubicBezTo>
                    <a:pt x="2269" y="963"/>
                    <a:pt x="2268" y="959"/>
                    <a:pt x="2267" y="955"/>
                  </a:cubicBezTo>
                  <a:cubicBezTo>
                    <a:pt x="2262" y="956"/>
                    <a:pt x="2262" y="956"/>
                    <a:pt x="2262" y="956"/>
                  </a:cubicBezTo>
                  <a:cubicBezTo>
                    <a:pt x="2263" y="960"/>
                    <a:pt x="2264" y="964"/>
                    <a:pt x="2264" y="968"/>
                  </a:cubicBezTo>
                  <a:lnTo>
                    <a:pt x="2270" y="967"/>
                  </a:lnTo>
                  <a:close/>
                  <a:moveTo>
                    <a:pt x="2274" y="991"/>
                  </a:moveTo>
                  <a:cubicBezTo>
                    <a:pt x="2273" y="987"/>
                    <a:pt x="2272" y="983"/>
                    <a:pt x="2272" y="979"/>
                  </a:cubicBezTo>
                  <a:cubicBezTo>
                    <a:pt x="2266" y="980"/>
                    <a:pt x="2266" y="980"/>
                    <a:pt x="2266" y="980"/>
                  </a:cubicBezTo>
                  <a:cubicBezTo>
                    <a:pt x="2267" y="984"/>
                    <a:pt x="2268" y="987"/>
                    <a:pt x="2268" y="991"/>
                  </a:cubicBezTo>
                  <a:lnTo>
                    <a:pt x="2274" y="991"/>
                  </a:lnTo>
                  <a:close/>
                  <a:moveTo>
                    <a:pt x="2277" y="1014"/>
                  </a:moveTo>
                  <a:cubicBezTo>
                    <a:pt x="2277" y="1010"/>
                    <a:pt x="2276" y="1006"/>
                    <a:pt x="2275" y="1002"/>
                  </a:cubicBezTo>
                  <a:cubicBezTo>
                    <a:pt x="2270" y="1003"/>
                    <a:pt x="2270" y="1003"/>
                    <a:pt x="2270" y="1003"/>
                  </a:cubicBezTo>
                  <a:cubicBezTo>
                    <a:pt x="2271" y="1007"/>
                    <a:pt x="2271" y="1011"/>
                    <a:pt x="2272" y="1015"/>
                  </a:cubicBezTo>
                  <a:lnTo>
                    <a:pt x="2277" y="1014"/>
                  </a:lnTo>
                  <a:close/>
                  <a:moveTo>
                    <a:pt x="2280" y="1038"/>
                  </a:moveTo>
                  <a:cubicBezTo>
                    <a:pt x="2280" y="1034"/>
                    <a:pt x="2279" y="1030"/>
                    <a:pt x="2279" y="1026"/>
                  </a:cubicBezTo>
                  <a:cubicBezTo>
                    <a:pt x="2274" y="1027"/>
                    <a:pt x="2274" y="1027"/>
                    <a:pt x="2274" y="1027"/>
                  </a:cubicBezTo>
                  <a:cubicBezTo>
                    <a:pt x="2274" y="1031"/>
                    <a:pt x="2275" y="1035"/>
                    <a:pt x="2275" y="1039"/>
                  </a:cubicBezTo>
                  <a:lnTo>
                    <a:pt x="2280" y="1038"/>
                  </a:lnTo>
                  <a:close/>
                  <a:moveTo>
                    <a:pt x="2283" y="1062"/>
                  </a:moveTo>
                  <a:cubicBezTo>
                    <a:pt x="2283" y="1058"/>
                    <a:pt x="2282" y="1054"/>
                    <a:pt x="2282" y="1050"/>
                  </a:cubicBezTo>
                  <a:cubicBezTo>
                    <a:pt x="2277" y="1051"/>
                    <a:pt x="2277" y="1051"/>
                    <a:pt x="2277" y="1051"/>
                  </a:cubicBezTo>
                  <a:cubicBezTo>
                    <a:pt x="2277" y="1055"/>
                    <a:pt x="2277" y="1059"/>
                    <a:pt x="2278" y="1063"/>
                  </a:cubicBezTo>
                  <a:lnTo>
                    <a:pt x="2283" y="1062"/>
                  </a:lnTo>
                  <a:close/>
                  <a:moveTo>
                    <a:pt x="2286" y="1086"/>
                  </a:moveTo>
                  <a:cubicBezTo>
                    <a:pt x="2285" y="1082"/>
                    <a:pt x="2285" y="1078"/>
                    <a:pt x="2284" y="1074"/>
                  </a:cubicBezTo>
                  <a:cubicBezTo>
                    <a:pt x="2279" y="1075"/>
                    <a:pt x="2279" y="1075"/>
                    <a:pt x="2279" y="1075"/>
                  </a:cubicBezTo>
                  <a:cubicBezTo>
                    <a:pt x="2279" y="1079"/>
                    <a:pt x="2280" y="1083"/>
                    <a:pt x="2280" y="1086"/>
                  </a:cubicBezTo>
                  <a:lnTo>
                    <a:pt x="2286" y="1086"/>
                  </a:lnTo>
                  <a:close/>
                  <a:moveTo>
                    <a:pt x="2287" y="1110"/>
                  </a:moveTo>
                  <a:cubicBezTo>
                    <a:pt x="2287" y="1106"/>
                    <a:pt x="2287" y="1102"/>
                    <a:pt x="2287" y="1098"/>
                  </a:cubicBezTo>
                  <a:cubicBezTo>
                    <a:pt x="2281" y="1098"/>
                    <a:pt x="2281" y="1098"/>
                    <a:pt x="2281" y="1098"/>
                  </a:cubicBezTo>
                  <a:cubicBezTo>
                    <a:pt x="2281" y="1102"/>
                    <a:pt x="2282" y="1106"/>
                    <a:pt x="2282" y="1110"/>
                  </a:cubicBezTo>
                  <a:lnTo>
                    <a:pt x="2287" y="1110"/>
                  </a:lnTo>
                  <a:close/>
                  <a:moveTo>
                    <a:pt x="2289" y="1134"/>
                  </a:moveTo>
                  <a:cubicBezTo>
                    <a:pt x="2289" y="1130"/>
                    <a:pt x="2288" y="1126"/>
                    <a:pt x="2288" y="1122"/>
                  </a:cubicBezTo>
                  <a:cubicBezTo>
                    <a:pt x="2283" y="1122"/>
                    <a:pt x="2283" y="1122"/>
                    <a:pt x="2283" y="1122"/>
                  </a:cubicBezTo>
                  <a:cubicBezTo>
                    <a:pt x="2283" y="1126"/>
                    <a:pt x="2283" y="1130"/>
                    <a:pt x="2284" y="1134"/>
                  </a:cubicBezTo>
                  <a:lnTo>
                    <a:pt x="2289" y="1134"/>
                  </a:lnTo>
                  <a:close/>
                  <a:moveTo>
                    <a:pt x="2290" y="1158"/>
                  </a:moveTo>
                  <a:cubicBezTo>
                    <a:pt x="2290" y="1154"/>
                    <a:pt x="2290" y="1150"/>
                    <a:pt x="2289" y="1146"/>
                  </a:cubicBezTo>
                  <a:cubicBezTo>
                    <a:pt x="2284" y="1146"/>
                    <a:pt x="2284" y="1146"/>
                    <a:pt x="2284" y="1146"/>
                  </a:cubicBezTo>
                  <a:cubicBezTo>
                    <a:pt x="2284" y="1150"/>
                    <a:pt x="2284" y="1154"/>
                    <a:pt x="2285" y="1158"/>
                  </a:cubicBezTo>
                  <a:lnTo>
                    <a:pt x="2290" y="1158"/>
                  </a:lnTo>
                  <a:close/>
                  <a:moveTo>
                    <a:pt x="2291" y="1182"/>
                  </a:moveTo>
                  <a:cubicBezTo>
                    <a:pt x="2290" y="1178"/>
                    <a:pt x="2290" y="1174"/>
                    <a:pt x="2290" y="1170"/>
                  </a:cubicBezTo>
                  <a:cubicBezTo>
                    <a:pt x="2285" y="1170"/>
                    <a:pt x="2285" y="1170"/>
                    <a:pt x="2285" y="1170"/>
                  </a:cubicBezTo>
                  <a:cubicBezTo>
                    <a:pt x="2285" y="1174"/>
                    <a:pt x="2285" y="1178"/>
                    <a:pt x="2285" y="1182"/>
                  </a:cubicBezTo>
                  <a:lnTo>
                    <a:pt x="2291" y="1182"/>
                  </a:lnTo>
                  <a:close/>
                  <a:moveTo>
                    <a:pt x="2291" y="1206"/>
                  </a:moveTo>
                  <a:cubicBezTo>
                    <a:pt x="2291" y="1202"/>
                    <a:pt x="2291" y="1198"/>
                    <a:pt x="2291" y="1194"/>
                  </a:cubicBezTo>
                  <a:cubicBezTo>
                    <a:pt x="2285" y="1194"/>
                    <a:pt x="2285" y="1194"/>
                    <a:pt x="2285" y="1194"/>
                  </a:cubicBezTo>
                  <a:cubicBezTo>
                    <a:pt x="2285" y="1198"/>
                    <a:pt x="2285" y="1202"/>
                    <a:pt x="2285" y="1206"/>
                  </a:cubicBezTo>
                  <a:lnTo>
                    <a:pt x="2291" y="12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9" name="Oval 46"/>
            <p:cNvSpPr>
              <a:spLocks noChangeArrowheads="1"/>
            </p:cNvSpPr>
            <p:nvPr/>
          </p:nvSpPr>
          <p:spPr bwMode="auto">
            <a:xfrm>
              <a:off x="8412975" y="1862916"/>
              <a:ext cx="1045389" cy="1045389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0" name="Freeform 47"/>
            <p:cNvSpPr>
              <a:spLocks noEditPoints="1"/>
            </p:cNvSpPr>
            <p:nvPr/>
          </p:nvSpPr>
          <p:spPr bwMode="auto">
            <a:xfrm>
              <a:off x="8394689" y="1844629"/>
              <a:ext cx="1081200" cy="1081200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0 w 600"/>
                <a:gd name="T13" fmla="*/ 300 h 600"/>
                <a:gd name="T14" fmla="*/ 300 w 600"/>
                <a:gd name="T15" fmla="*/ 600 h 600"/>
                <a:gd name="T16" fmla="*/ 600 w 600"/>
                <a:gd name="T17" fmla="*/ 300 h 600"/>
                <a:gd name="T18" fmla="*/ 300 w 600"/>
                <a:gd name="T1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5" y="20"/>
                    <a:pt x="580" y="145"/>
                    <a:pt x="580" y="300"/>
                  </a:cubicBezTo>
                  <a:cubicBezTo>
                    <a:pt x="580" y="455"/>
                    <a:pt x="455" y="580"/>
                    <a:pt x="300" y="580"/>
                  </a:cubicBezTo>
                  <a:cubicBezTo>
                    <a:pt x="145" y="580"/>
                    <a:pt x="20" y="455"/>
                    <a:pt x="20" y="300"/>
                  </a:cubicBezTo>
                  <a:cubicBezTo>
                    <a:pt x="20" y="145"/>
                    <a:pt x="145" y="20"/>
                    <a:pt x="300" y="20"/>
                  </a:cubicBezTo>
                  <a:moveTo>
                    <a:pt x="300" y="0"/>
                  </a:moveTo>
                  <a:cubicBezTo>
                    <a:pt x="135" y="0"/>
                    <a:pt x="0" y="135"/>
                    <a:pt x="0" y="300"/>
                  </a:cubicBezTo>
                  <a:cubicBezTo>
                    <a:pt x="0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0"/>
                    <a:pt x="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1" name="Freeform 48"/>
            <p:cNvSpPr>
              <a:spLocks/>
            </p:cNvSpPr>
            <p:nvPr/>
          </p:nvSpPr>
          <p:spPr bwMode="auto">
            <a:xfrm>
              <a:off x="9670947" y="2387134"/>
              <a:ext cx="1145966" cy="1045389"/>
            </a:xfrm>
            <a:custGeom>
              <a:avLst/>
              <a:gdLst>
                <a:gd name="T0" fmla="*/ 318 w 636"/>
                <a:gd name="T1" fmla="*/ 580 h 580"/>
                <a:gd name="T2" fmla="*/ 113 w 636"/>
                <a:gd name="T3" fmla="*/ 496 h 580"/>
                <a:gd name="T4" fmla="*/ 113 w 636"/>
                <a:gd name="T5" fmla="*/ 85 h 580"/>
                <a:gd name="T6" fmla="*/ 318 w 636"/>
                <a:gd name="T7" fmla="*/ 0 h 580"/>
                <a:gd name="T8" fmla="*/ 523 w 636"/>
                <a:gd name="T9" fmla="*/ 85 h 580"/>
                <a:gd name="T10" fmla="*/ 523 w 636"/>
                <a:gd name="T11" fmla="*/ 496 h 580"/>
                <a:gd name="T12" fmla="*/ 318 w 636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6" h="580">
                  <a:moveTo>
                    <a:pt x="318" y="580"/>
                  </a:moveTo>
                  <a:cubicBezTo>
                    <a:pt x="240" y="580"/>
                    <a:pt x="168" y="550"/>
                    <a:pt x="113" y="496"/>
                  </a:cubicBezTo>
                  <a:cubicBezTo>
                    <a:pt x="0" y="382"/>
                    <a:pt x="0" y="198"/>
                    <a:pt x="113" y="85"/>
                  </a:cubicBezTo>
                  <a:cubicBezTo>
                    <a:pt x="168" y="31"/>
                    <a:pt x="240" y="0"/>
                    <a:pt x="318" y="0"/>
                  </a:cubicBezTo>
                  <a:cubicBezTo>
                    <a:pt x="395" y="0"/>
                    <a:pt x="468" y="31"/>
                    <a:pt x="523" y="85"/>
                  </a:cubicBezTo>
                  <a:cubicBezTo>
                    <a:pt x="636" y="198"/>
                    <a:pt x="636" y="382"/>
                    <a:pt x="523" y="496"/>
                  </a:cubicBezTo>
                  <a:cubicBezTo>
                    <a:pt x="468" y="550"/>
                    <a:pt x="395" y="580"/>
                    <a:pt x="318" y="58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2" name="Freeform 49"/>
            <p:cNvSpPr>
              <a:spLocks noEditPoints="1"/>
            </p:cNvSpPr>
            <p:nvPr/>
          </p:nvSpPr>
          <p:spPr bwMode="auto">
            <a:xfrm>
              <a:off x="9651136" y="2369609"/>
              <a:ext cx="1185587" cy="1081200"/>
            </a:xfrm>
            <a:custGeom>
              <a:avLst/>
              <a:gdLst>
                <a:gd name="T0" fmla="*/ 329 w 658"/>
                <a:gd name="T1" fmla="*/ 20 h 600"/>
                <a:gd name="T2" fmla="*/ 527 w 658"/>
                <a:gd name="T3" fmla="*/ 102 h 600"/>
                <a:gd name="T4" fmla="*/ 527 w 658"/>
                <a:gd name="T5" fmla="*/ 498 h 600"/>
                <a:gd name="T6" fmla="*/ 329 w 658"/>
                <a:gd name="T7" fmla="*/ 580 h 600"/>
                <a:gd name="T8" fmla="*/ 131 w 658"/>
                <a:gd name="T9" fmla="*/ 498 h 600"/>
                <a:gd name="T10" fmla="*/ 131 w 658"/>
                <a:gd name="T11" fmla="*/ 102 h 600"/>
                <a:gd name="T12" fmla="*/ 329 w 658"/>
                <a:gd name="T13" fmla="*/ 20 h 600"/>
                <a:gd name="T14" fmla="*/ 329 w 658"/>
                <a:gd name="T15" fmla="*/ 0 h 600"/>
                <a:gd name="T16" fmla="*/ 117 w 658"/>
                <a:gd name="T17" fmla="*/ 88 h 600"/>
                <a:gd name="T18" fmla="*/ 117 w 658"/>
                <a:gd name="T19" fmla="*/ 513 h 600"/>
                <a:gd name="T20" fmla="*/ 329 w 658"/>
                <a:gd name="T21" fmla="*/ 600 h 600"/>
                <a:gd name="T22" fmla="*/ 541 w 658"/>
                <a:gd name="T23" fmla="*/ 513 h 600"/>
                <a:gd name="T24" fmla="*/ 541 w 658"/>
                <a:gd name="T25" fmla="*/ 88 h 600"/>
                <a:gd name="T26" fmla="*/ 329 w 658"/>
                <a:gd name="T2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8" h="600">
                  <a:moveTo>
                    <a:pt x="329" y="20"/>
                  </a:moveTo>
                  <a:cubicBezTo>
                    <a:pt x="400" y="20"/>
                    <a:pt x="472" y="48"/>
                    <a:pt x="527" y="102"/>
                  </a:cubicBezTo>
                  <a:cubicBezTo>
                    <a:pt x="636" y="212"/>
                    <a:pt x="636" y="389"/>
                    <a:pt x="527" y="498"/>
                  </a:cubicBezTo>
                  <a:cubicBezTo>
                    <a:pt x="472" y="553"/>
                    <a:pt x="400" y="580"/>
                    <a:pt x="329" y="580"/>
                  </a:cubicBezTo>
                  <a:cubicBezTo>
                    <a:pt x="257" y="580"/>
                    <a:pt x="185" y="553"/>
                    <a:pt x="131" y="498"/>
                  </a:cubicBezTo>
                  <a:cubicBezTo>
                    <a:pt x="21" y="389"/>
                    <a:pt x="21" y="212"/>
                    <a:pt x="131" y="102"/>
                  </a:cubicBezTo>
                  <a:cubicBezTo>
                    <a:pt x="185" y="48"/>
                    <a:pt x="257" y="20"/>
                    <a:pt x="329" y="20"/>
                  </a:cubicBezTo>
                  <a:moveTo>
                    <a:pt x="329" y="0"/>
                  </a:moveTo>
                  <a:cubicBezTo>
                    <a:pt x="249" y="0"/>
                    <a:pt x="173" y="32"/>
                    <a:pt x="117" y="88"/>
                  </a:cubicBezTo>
                  <a:cubicBezTo>
                    <a:pt x="0" y="205"/>
                    <a:pt x="0" y="396"/>
                    <a:pt x="117" y="513"/>
                  </a:cubicBezTo>
                  <a:cubicBezTo>
                    <a:pt x="173" y="569"/>
                    <a:pt x="249" y="600"/>
                    <a:pt x="329" y="600"/>
                  </a:cubicBezTo>
                  <a:cubicBezTo>
                    <a:pt x="409" y="600"/>
                    <a:pt x="484" y="569"/>
                    <a:pt x="541" y="513"/>
                  </a:cubicBezTo>
                  <a:cubicBezTo>
                    <a:pt x="658" y="396"/>
                    <a:pt x="658" y="205"/>
                    <a:pt x="541" y="88"/>
                  </a:cubicBezTo>
                  <a:cubicBezTo>
                    <a:pt x="484" y="32"/>
                    <a:pt x="409" y="0"/>
                    <a:pt x="32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3" name="Oval 50"/>
            <p:cNvSpPr>
              <a:spLocks noChangeArrowheads="1"/>
            </p:cNvSpPr>
            <p:nvPr/>
          </p:nvSpPr>
          <p:spPr bwMode="auto">
            <a:xfrm>
              <a:off x="10275931" y="3686251"/>
              <a:ext cx="1045389" cy="1045389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4" name="Freeform 51"/>
            <p:cNvSpPr>
              <a:spLocks noEditPoints="1"/>
            </p:cNvSpPr>
            <p:nvPr/>
          </p:nvSpPr>
          <p:spPr bwMode="auto">
            <a:xfrm>
              <a:off x="10258407" y="3668726"/>
              <a:ext cx="1081200" cy="1081200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300 w 600"/>
                <a:gd name="T13" fmla="*/ 0 h 600"/>
                <a:gd name="T14" fmla="*/ 0 w 600"/>
                <a:gd name="T15" fmla="*/ 300 h 600"/>
                <a:gd name="T16" fmla="*/ 300 w 600"/>
                <a:gd name="T17" fmla="*/ 600 h 600"/>
                <a:gd name="T18" fmla="*/ 600 w 600"/>
                <a:gd name="T19" fmla="*/ 300 h 600"/>
                <a:gd name="T20" fmla="*/ 300 w 600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5" y="20"/>
                    <a:pt x="580" y="145"/>
                    <a:pt x="580" y="300"/>
                  </a:cubicBezTo>
                  <a:cubicBezTo>
                    <a:pt x="580" y="455"/>
                    <a:pt x="455" y="580"/>
                    <a:pt x="300" y="580"/>
                  </a:cubicBezTo>
                  <a:cubicBezTo>
                    <a:pt x="146" y="580"/>
                    <a:pt x="20" y="455"/>
                    <a:pt x="20" y="300"/>
                  </a:cubicBezTo>
                  <a:cubicBezTo>
                    <a:pt x="20" y="145"/>
                    <a:pt x="146" y="20"/>
                    <a:pt x="300" y="20"/>
                  </a:cubicBezTo>
                  <a:moveTo>
                    <a:pt x="300" y="0"/>
                  </a:moveTo>
                  <a:cubicBezTo>
                    <a:pt x="300" y="0"/>
                    <a:pt x="300" y="0"/>
                    <a:pt x="300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5"/>
                    <a:pt x="135" y="600"/>
                    <a:pt x="300" y="600"/>
                  </a:cubicBezTo>
                  <a:cubicBezTo>
                    <a:pt x="466" y="600"/>
                    <a:pt x="600" y="465"/>
                    <a:pt x="600" y="300"/>
                  </a:cubicBezTo>
                  <a:cubicBezTo>
                    <a:pt x="600" y="135"/>
                    <a:pt x="466" y="0"/>
                    <a:pt x="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5" name="Freeform 52"/>
            <p:cNvSpPr>
              <a:spLocks/>
            </p:cNvSpPr>
            <p:nvPr/>
          </p:nvSpPr>
          <p:spPr bwMode="auto">
            <a:xfrm>
              <a:off x="7054427" y="2387134"/>
              <a:ext cx="1145966" cy="1045389"/>
            </a:xfrm>
            <a:custGeom>
              <a:avLst/>
              <a:gdLst>
                <a:gd name="T0" fmla="*/ 318 w 636"/>
                <a:gd name="T1" fmla="*/ 580 h 580"/>
                <a:gd name="T2" fmla="*/ 113 w 636"/>
                <a:gd name="T3" fmla="*/ 496 h 580"/>
                <a:gd name="T4" fmla="*/ 113 w 636"/>
                <a:gd name="T5" fmla="*/ 85 h 580"/>
                <a:gd name="T6" fmla="*/ 318 w 636"/>
                <a:gd name="T7" fmla="*/ 0 h 580"/>
                <a:gd name="T8" fmla="*/ 523 w 636"/>
                <a:gd name="T9" fmla="*/ 85 h 580"/>
                <a:gd name="T10" fmla="*/ 523 w 636"/>
                <a:gd name="T11" fmla="*/ 496 h 580"/>
                <a:gd name="T12" fmla="*/ 318 w 636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6" h="580">
                  <a:moveTo>
                    <a:pt x="318" y="580"/>
                  </a:moveTo>
                  <a:cubicBezTo>
                    <a:pt x="241" y="580"/>
                    <a:pt x="168" y="550"/>
                    <a:pt x="113" y="496"/>
                  </a:cubicBezTo>
                  <a:cubicBezTo>
                    <a:pt x="0" y="382"/>
                    <a:pt x="0" y="198"/>
                    <a:pt x="113" y="85"/>
                  </a:cubicBezTo>
                  <a:cubicBezTo>
                    <a:pt x="168" y="31"/>
                    <a:pt x="241" y="0"/>
                    <a:pt x="318" y="0"/>
                  </a:cubicBezTo>
                  <a:cubicBezTo>
                    <a:pt x="396" y="0"/>
                    <a:pt x="468" y="31"/>
                    <a:pt x="523" y="85"/>
                  </a:cubicBezTo>
                  <a:cubicBezTo>
                    <a:pt x="636" y="198"/>
                    <a:pt x="636" y="382"/>
                    <a:pt x="523" y="496"/>
                  </a:cubicBezTo>
                  <a:cubicBezTo>
                    <a:pt x="468" y="550"/>
                    <a:pt x="396" y="580"/>
                    <a:pt x="318" y="58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6" name="Freeform 53"/>
            <p:cNvSpPr>
              <a:spLocks noEditPoints="1"/>
            </p:cNvSpPr>
            <p:nvPr/>
          </p:nvSpPr>
          <p:spPr bwMode="auto">
            <a:xfrm>
              <a:off x="7034615" y="2369609"/>
              <a:ext cx="1185587" cy="1081200"/>
            </a:xfrm>
            <a:custGeom>
              <a:avLst/>
              <a:gdLst>
                <a:gd name="T0" fmla="*/ 329 w 658"/>
                <a:gd name="T1" fmla="*/ 20 h 600"/>
                <a:gd name="T2" fmla="*/ 527 w 658"/>
                <a:gd name="T3" fmla="*/ 102 h 600"/>
                <a:gd name="T4" fmla="*/ 527 w 658"/>
                <a:gd name="T5" fmla="*/ 498 h 600"/>
                <a:gd name="T6" fmla="*/ 329 w 658"/>
                <a:gd name="T7" fmla="*/ 580 h 600"/>
                <a:gd name="T8" fmla="*/ 131 w 658"/>
                <a:gd name="T9" fmla="*/ 498 h 600"/>
                <a:gd name="T10" fmla="*/ 131 w 658"/>
                <a:gd name="T11" fmla="*/ 102 h 600"/>
                <a:gd name="T12" fmla="*/ 329 w 658"/>
                <a:gd name="T13" fmla="*/ 20 h 600"/>
                <a:gd name="T14" fmla="*/ 329 w 658"/>
                <a:gd name="T15" fmla="*/ 0 h 600"/>
                <a:gd name="T16" fmla="*/ 117 w 658"/>
                <a:gd name="T17" fmla="*/ 88 h 600"/>
                <a:gd name="T18" fmla="*/ 117 w 658"/>
                <a:gd name="T19" fmla="*/ 513 h 600"/>
                <a:gd name="T20" fmla="*/ 329 w 658"/>
                <a:gd name="T21" fmla="*/ 600 h 600"/>
                <a:gd name="T22" fmla="*/ 541 w 658"/>
                <a:gd name="T23" fmla="*/ 513 h 600"/>
                <a:gd name="T24" fmla="*/ 541 w 658"/>
                <a:gd name="T25" fmla="*/ 88 h 600"/>
                <a:gd name="T26" fmla="*/ 329 w 658"/>
                <a:gd name="T2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8" h="600">
                  <a:moveTo>
                    <a:pt x="329" y="20"/>
                  </a:moveTo>
                  <a:cubicBezTo>
                    <a:pt x="401" y="20"/>
                    <a:pt x="473" y="48"/>
                    <a:pt x="527" y="102"/>
                  </a:cubicBezTo>
                  <a:cubicBezTo>
                    <a:pt x="637" y="212"/>
                    <a:pt x="637" y="389"/>
                    <a:pt x="527" y="498"/>
                  </a:cubicBezTo>
                  <a:cubicBezTo>
                    <a:pt x="473" y="553"/>
                    <a:pt x="401" y="580"/>
                    <a:pt x="329" y="580"/>
                  </a:cubicBezTo>
                  <a:cubicBezTo>
                    <a:pt x="258" y="580"/>
                    <a:pt x="186" y="553"/>
                    <a:pt x="131" y="498"/>
                  </a:cubicBezTo>
                  <a:cubicBezTo>
                    <a:pt x="22" y="389"/>
                    <a:pt x="22" y="212"/>
                    <a:pt x="131" y="102"/>
                  </a:cubicBezTo>
                  <a:cubicBezTo>
                    <a:pt x="186" y="48"/>
                    <a:pt x="258" y="20"/>
                    <a:pt x="329" y="20"/>
                  </a:cubicBezTo>
                  <a:moveTo>
                    <a:pt x="329" y="0"/>
                  </a:moveTo>
                  <a:cubicBezTo>
                    <a:pt x="249" y="0"/>
                    <a:pt x="174" y="32"/>
                    <a:pt x="117" y="88"/>
                  </a:cubicBezTo>
                  <a:cubicBezTo>
                    <a:pt x="0" y="205"/>
                    <a:pt x="0" y="396"/>
                    <a:pt x="117" y="513"/>
                  </a:cubicBezTo>
                  <a:cubicBezTo>
                    <a:pt x="174" y="569"/>
                    <a:pt x="249" y="600"/>
                    <a:pt x="329" y="600"/>
                  </a:cubicBezTo>
                  <a:cubicBezTo>
                    <a:pt x="409" y="600"/>
                    <a:pt x="485" y="569"/>
                    <a:pt x="541" y="513"/>
                  </a:cubicBezTo>
                  <a:cubicBezTo>
                    <a:pt x="658" y="396"/>
                    <a:pt x="658" y="205"/>
                    <a:pt x="541" y="88"/>
                  </a:cubicBezTo>
                  <a:cubicBezTo>
                    <a:pt x="485" y="32"/>
                    <a:pt x="409" y="0"/>
                    <a:pt x="32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7" name="Oval 54"/>
            <p:cNvSpPr>
              <a:spLocks noChangeArrowheads="1"/>
            </p:cNvSpPr>
            <p:nvPr/>
          </p:nvSpPr>
          <p:spPr bwMode="auto">
            <a:xfrm>
              <a:off x="6549257" y="3686251"/>
              <a:ext cx="1045389" cy="1045389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8" name="Freeform 55"/>
            <p:cNvSpPr>
              <a:spLocks noEditPoints="1"/>
            </p:cNvSpPr>
            <p:nvPr/>
          </p:nvSpPr>
          <p:spPr bwMode="auto">
            <a:xfrm>
              <a:off x="6531732" y="3668726"/>
              <a:ext cx="1081200" cy="1081200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300 w 600"/>
                <a:gd name="T13" fmla="*/ 0 h 600"/>
                <a:gd name="T14" fmla="*/ 0 w 600"/>
                <a:gd name="T15" fmla="*/ 300 h 600"/>
                <a:gd name="T16" fmla="*/ 300 w 600"/>
                <a:gd name="T17" fmla="*/ 600 h 600"/>
                <a:gd name="T18" fmla="*/ 600 w 600"/>
                <a:gd name="T19" fmla="*/ 300 h 600"/>
                <a:gd name="T20" fmla="*/ 300 w 600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4" y="20"/>
                    <a:pt x="580" y="145"/>
                    <a:pt x="580" y="300"/>
                  </a:cubicBezTo>
                  <a:cubicBezTo>
                    <a:pt x="580" y="455"/>
                    <a:pt x="454" y="580"/>
                    <a:pt x="300" y="580"/>
                  </a:cubicBezTo>
                  <a:cubicBezTo>
                    <a:pt x="145" y="580"/>
                    <a:pt x="20" y="455"/>
                    <a:pt x="20" y="300"/>
                  </a:cubicBezTo>
                  <a:cubicBezTo>
                    <a:pt x="20" y="145"/>
                    <a:pt x="145" y="20"/>
                    <a:pt x="300" y="20"/>
                  </a:cubicBezTo>
                  <a:moveTo>
                    <a:pt x="300" y="0"/>
                  </a:moveTo>
                  <a:cubicBezTo>
                    <a:pt x="300" y="0"/>
                    <a:pt x="300" y="0"/>
                    <a:pt x="300" y="0"/>
                  </a:cubicBezTo>
                  <a:cubicBezTo>
                    <a:pt x="134" y="0"/>
                    <a:pt x="0" y="135"/>
                    <a:pt x="0" y="300"/>
                  </a:cubicBezTo>
                  <a:cubicBezTo>
                    <a:pt x="0" y="465"/>
                    <a:pt x="134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0"/>
                    <a:pt x="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9" name="Freeform 56"/>
            <p:cNvSpPr>
              <a:spLocks noEditPoints="1"/>
            </p:cNvSpPr>
            <p:nvPr/>
          </p:nvSpPr>
          <p:spPr bwMode="auto">
            <a:xfrm>
              <a:off x="10416891" y="3347947"/>
              <a:ext cx="605746" cy="277348"/>
            </a:xfrm>
            <a:custGeom>
              <a:avLst/>
              <a:gdLst>
                <a:gd name="T0" fmla="*/ 795 w 795"/>
                <a:gd name="T1" fmla="*/ 16 h 364"/>
                <a:gd name="T2" fmla="*/ 778 w 795"/>
                <a:gd name="T3" fmla="*/ 5 h 364"/>
                <a:gd name="T4" fmla="*/ 733 w 795"/>
                <a:gd name="T5" fmla="*/ 45 h 364"/>
                <a:gd name="T6" fmla="*/ 752 w 795"/>
                <a:gd name="T7" fmla="*/ 14 h 364"/>
                <a:gd name="T8" fmla="*/ 733 w 795"/>
                <a:gd name="T9" fmla="*/ 45 h 364"/>
                <a:gd name="T10" fmla="*/ 707 w 795"/>
                <a:gd name="T11" fmla="*/ 54 h 364"/>
                <a:gd name="T12" fmla="*/ 674 w 795"/>
                <a:gd name="T13" fmla="*/ 49 h 364"/>
                <a:gd name="T14" fmla="*/ 629 w 795"/>
                <a:gd name="T15" fmla="*/ 90 h 364"/>
                <a:gd name="T16" fmla="*/ 648 w 795"/>
                <a:gd name="T17" fmla="*/ 61 h 364"/>
                <a:gd name="T18" fmla="*/ 629 w 795"/>
                <a:gd name="T19" fmla="*/ 90 h 364"/>
                <a:gd name="T20" fmla="*/ 603 w 795"/>
                <a:gd name="T21" fmla="*/ 102 h 364"/>
                <a:gd name="T22" fmla="*/ 570 w 795"/>
                <a:gd name="T23" fmla="*/ 94 h 364"/>
                <a:gd name="T24" fmla="*/ 527 w 795"/>
                <a:gd name="T25" fmla="*/ 135 h 364"/>
                <a:gd name="T26" fmla="*/ 544 w 795"/>
                <a:gd name="T27" fmla="*/ 106 h 364"/>
                <a:gd name="T28" fmla="*/ 527 w 795"/>
                <a:gd name="T29" fmla="*/ 135 h 364"/>
                <a:gd name="T30" fmla="*/ 501 w 795"/>
                <a:gd name="T31" fmla="*/ 146 h 364"/>
                <a:gd name="T32" fmla="*/ 466 w 795"/>
                <a:gd name="T33" fmla="*/ 142 h 364"/>
                <a:gd name="T34" fmla="*/ 423 w 795"/>
                <a:gd name="T35" fmla="*/ 182 h 364"/>
                <a:gd name="T36" fmla="*/ 440 w 795"/>
                <a:gd name="T37" fmla="*/ 154 h 364"/>
                <a:gd name="T38" fmla="*/ 423 w 795"/>
                <a:gd name="T39" fmla="*/ 182 h 364"/>
                <a:gd name="T40" fmla="*/ 397 w 795"/>
                <a:gd name="T41" fmla="*/ 194 h 364"/>
                <a:gd name="T42" fmla="*/ 362 w 795"/>
                <a:gd name="T43" fmla="*/ 187 h 364"/>
                <a:gd name="T44" fmla="*/ 319 w 795"/>
                <a:gd name="T45" fmla="*/ 227 h 364"/>
                <a:gd name="T46" fmla="*/ 336 w 795"/>
                <a:gd name="T47" fmla="*/ 198 h 364"/>
                <a:gd name="T48" fmla="*/ 319 w 795"/>
                <a:gd name="T49" fmla="*/ 227 h 364"/>
                <a:gd name="T50" fmla="*/ 293 w 795"/>
                <a:gd name="T51" fmla="*/ 239 h 364"/>
                <a:gd name="T52" fmla="*/ 260 w 795"/>
                <a:gd name="T53" fmla="*/ 232 h 364"/>
                <a:gd name="T54" fmla="*/ 215 w 795"/>
                <a:gd name="T55" fmla="*/ 272 h 364"/>
                <a:gd name="T56" fmla="*/ 234 w 795"/>
                <a:gd name="T57" fmla="*/ 243 h 364"/>
                <a:gd name="T58" fmla="*/ 215 w 795"/>
                <a:gd name="T59" fmla="*/ 272 h 364"/>
                <a:gd name="T60" fmla="*/ 189 w 795"/>
                <a:gd name="T61" fmla="*/ 284 h 364"/>
                <a:gd name="T62" fmla="*/ 156 w 795"/>
                <a:gd name="T63" fmla="*/ 279 h 364"/>
                <a:gd name="T64" fmla="*/ 111 w 795"/>
                <a:gd name="T65" fmla="*/ 319 h 364"/>
                <a:gd name="T66" fmla="*/ 130 w 795"/>
                <a:gd name="T67" fmla="*/ 291 h 364"/>
                <a:gd name="T68" fmla="*/ 111 w 795"/>
                <a:gd name="T69" fmla="*/ 319 h 364"/>
                <a:gd name="T70" fmla="*/ 85 w 795"/>
                <a:gd name="T71" fmla="*/ 331 h 364"/>
                <a:gd name="T72" fmla="*/ 52 w 795"/>
                <a:gd name="T73" fmla="*/ 324 h 364"/>
                <a:gd name="T74" fmla="*/ 7 w 795"/>
                <a:gd name="T75" fmla="*/ 364 h 364"/>
                <a:gd name="T76" fmla="*/ 26 w 795"/>
                <a:gd name="T77" fmla="*/ 336 h 364"/>
                <a:gd name="T78" fmla="*/ 7 w 795"/>
                <a:gd name="T7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5" h="364">
                  <a:moveTo>
                    <a:pt x="785" y="21"/>
                  </a:moveTo>
                  <a:lnTo>
                    <a:pt x="795" y="16"/>
                  </a:lnTo>
                  <a:lnTo>
                    <a:pt x="785" y="0"/>
                  </a:lnTo>
                  <a:lnTo>
                    <a:pt x="778" y="5"/>
                  </a:lnTo>
                  <a:lnTo>
                    <a:pt x="785" y="21"/>
                  </a:lnTo>
                  <a:close/>
                  <a:moveTo>
                    <a:pt x="733" y="45"/>
                  </a:moveTo>
                  <a:lnTo>
                    <a:pt x="759" y="33"/>
                  </a:lnTo>
                  <a:lnTo>
                    <a:pt x="752" y="14"/>
                  </a:lnTo>
                  <a:lnTo>
                    <a:pt x="726" y="26"/>
                  </a:lnTo>
                  <a:lnTo>
                    <a:pt x="733" y="45"/>
                  </a:lnTo>
                  <a:close/>
                  <a:moveTo>
                    <a:pt x="681" y="66"/>
                  </a:moveTo>
                  <a:lnTo>
                    <a:pt x="707" y="54"/>
                  </a:lnTo>
                  <a:lnTo>
                    <a:pt x="700" y="38"/>
                  </a:lnTo>
                  <a:lnTo>
                    <a:pt x="674" y="49"/>
                  </a:lnTo>
                  <a:lnTo>
                    <a:pt x="681" y="66"/>
                  </a:lnTo>
                  <a:close/>
                  <a:moveTo>
                    <a:pt x="629" y="90"/>
                  </a:moveTo>
                  <a:lnTo>
                    <a:pt x="655" y="78"/>
                  </a:lnTo>
                  <a:lnTo>
                    <a:pt x="648" y="61"/>
                  </a:lnTo>
                  <a:lnTo>
                    <a:pt x="622" y="73"/>
                  </a:lnTo>
                  <a:lnTo>
                    <a:pt x="629" y="90"/>
                  </a:lnTo>
                  <a:close/>
                  <a:moveTo>
                    <a:pt x="579" y="113"/>
                  </a:moveTo>
                  <a:lnTo>
                    <a:pt x="603" y="102"/>
                  </a:lnTo>
                  <a:lnTo>
                    <a:pt x="596" y="83"/>
                  </a:lnTo>
                  <a:lnTo>
                    <a:pt x="570" y="94"/>
                  </a:lnTo>
                  <a:lnTo>
                    <a:pt x="579" y="113"/>
                  </a:lnTo>
                  <a:close/>
                  <a:moveTo>
                    <a:pt x="527" y="135"/>
                  </a:moveTo>
                  <a:lnTo>
                    <a:pt x="553" y="123"/>
                  </a:lnTo>
                  <a:lnTo>
                    <a:pt x="544" y="106"/>
                  </a:lnTo>
                  <a:lnTo>
                    <a:pt x="518" y="118"/>
                  </a:lnTo>
                  <a:lnTo>
                    <a:pt x="527" y="135"/>
                  </a:lnTo>
                  <a:close/>
                  <a:moveTo>
                    <a:pt x="475" y="158"/>
                  </a:moveTo>
                  <a:lnTo>
                    <a:pt x="501" y="146"/>
                  </a:lnTo>
                  <a:lnTo>
                    <a:pt x="492" y="130"/>
                  </a:lnTo>
                  <a:lnTo>
                    <a:pt x="466" y="142"/>
                  </a:lnTo>
                  <a:lnTo>
                    <a:pt x="475" y="158"/>
                  </a:lnTo>
                  <a:close/>
                  <a:moveTo>
                    <a:pt x="423" y="182"/>
                  </a:moveTo>
                  <a:lnTo>
                    <a:pt x="449" y="170"/>
                  </a:lnTo>
                  <a:lnTo>
                    <a:pt x="440" y="154"/>
                  </a:lnTo>
                  <a:lnTo>
                    <a:pt x="414" y="163"/>
                  </a:lnTo>
                  <a:lnTo>
                    <a:pt x="423" y="182"/>
                  </a:lnTo>
                  <a:close/>
                  <a:moveTo>
                    <a:pt x="371" y="203"/>
                  </a:moveTo>
                  <a:lnTo>
                    <a:pt x="397" y="194"/>
                  </a:lnTo>
                  <a:lnTo>
                    <a:pt x="388" y="175"/>
                  </a:lnTo>
                  <a:lnTo>
                    <a:pt x="362" y="187"/>
                  </a:lnTo>
                  <a:lnTo>
                    <a:pt x="371" y="203"/>
                  </a:lnTo>
                  <a:close/>
                  <a:moveTo>
                    <a:pt x="319" y="227"/>
                  </a:moveTo>
                  <a:lnTo>
                    <a:pt x="345" y="215"/>
                  </a:lnTo>
                  <a:lnTo>
                    <a:pt x="336" y="198"/>
                  </a:lnTo>
                  <a:lnTo>
                    <a:pt x="312" y="210"/>
                  </a:lnTo>
                  <a:lnTo>
                    <a:pt x="319" y="227"/>
                  </a:lnTo>
                  <a:close/>
                  <a:moveTo>
                    <a:pt x="267" y="251"/>
                  </a:moveTo>
                  <a:lnTo>
                    <a:pt x="293" y="239"/>
                  </a:lnTo>
                  <a:lnTo>
                    <a:pt x="286" y="222"/>
                  </a:lnTo>
                  <a:lnTo>
                    <a:pt x="260" y="232"/>
                  </a:lnTo>
                  <a:lnTo>
                    <a:pt x="267" y="251"/>
                  </a:lnTo>
                  <a:close/>
                  <a:moveTo>
                    <a:pt x="215" y="272"/>
                  </a:moveTo>
                  <a:lnTo>
                    <a:pt x="241" y="262"/>
                  </a:lnTo>
                  <a:lnTo>
                    <a:pt x="234" y="243"/>
                  </a:lnTo>
                  <a:lnTo>
                    <a:pt x="208" y="255"/>
                  </a:lnTo>
                  <a:lnTo>
                    <a:pt x="215" y="272"/>
                  </a:lnTo>
                  <a:close/>
                  <a:moveTo>
                    <a:pt x="163" y="295"/>
                  </a:moveTo>
                  <a:lnTo>
                    <a:pt x="189" y="284"/>
                  </a:lnTo>
                  <a:lnTo>
                    <a:pt x="182" y="267"/>
                  </a:lnTo>
                  <a:lnTo>
                    <a:pt x="156" y="279"/>
                  </a:lnTo>
                  <a:lnTo>
                    <a:pt x="163" y="295"/>
                  </a:lnTo>
                  <a:close/>
                  <a:moveTo>
                    <a:pt x="111" y="319"/>
                  </a:moveTo>
                  <a:lnTo>
                    <a:pt x="137" y="307"/>
                  </a:lnTo>
                  <a:lnTo>
                    <a:pt x="130" y="291"/>
                  </a:lnTo>
                  <a:lnTo>
                    <a:pt x="104" y="303"/>
                  </a:lnTo>
                  <a:lnTo>
                    <a:pt x="111" y="319"/>
                  </a:lnTo>
                  <a:close/>
                  <a:moveTo>
                    <a:pt x="59" y="343"/>
                  </a:moveTo>
                  <a:lnTo>
                    <a:pt x="85" y="331"/>
                  </a:lnTo>
                  <a:lnTo>
                    <a:pt x="78" y="312"/>
                  </a:lnTo>
                  <a:lnTo>
                    <a:pt x="52" y="324"/>
                  </a:lnTo>
                  <a:lnTo>
                    <a:pt x="59" y="343"/>
                  </a:lnTo>
                  <a:close/>
                  <a:moveTo>
                    <a:pt x="7" y="364"/>
                  </a:moveTo>
                  <a:lnTo>
                    <a:pt x="33" y="352"/>
                  </a:lnTo>
                  <a:lnTo>
                    <a:pt x="26" y="336"/>
                  </a:lnTo>
                  <a:lnTo>
                    <a:pt x="0" y="347"/>
                  </a:lnTo>
                  <a:lnTo>
                    <a:pt x="7" y="3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0" name="Freeform 57"/>
            <p:cNvSpPr>
              <a:spLocks/>
            </p:cNvSpPr>
            <p:nvPr/>
          </p:nvSpPr>
          <p:spPr bwMode="auto">
            <a:xfrm>
              <a:off x="10389461" y="3587198"/>
              <a:ext cx="61718" cy="61718"/>
            </a:xfrm>
            <a:custGeom>
              <a:avLst/>
              <a:gdLst>
                <a:gd name="T0" fmla="*/ 23 w 34"/>
                <a:gd name="T1" fmla="*/ 31 h 34"/>
                <a:gd name="T2" fmla="*/ 3 w 34"/>
                <a:gd name="T3" fmla="*/ 23 h 34"/>
                <a:gd name="T4" fmla="*/ 11 w 34"/>
                <a:gd name="T5" fmla="*/ 4 h 34"/>
                <a:gd name="T6" fmla="*/ 31 w 34"/>
                <a:gd name="T7" fmla="*/ 11 h 34"/>
                <a:gd name="T8" fmla="*/ 23 w 34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31"/>
                  </a:moveTo>
                  <a:cubicBezTo>
                    <a:pt x="16" y="34"/>
                    <a:pt x="7" y="31"/>
                    <a:pt x="3" y="23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7" y="4"/>
                    <a:pt x="31" y="11"/>
                  </a:cubicBezTo>
                  <a:cubicBezTo>
                    <a:pt x="34" y="19"/>
                    <a:pt x="31" y="28"/>
                    <a:pt x="23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1" name="Freeform 58"/>
            <p:cNvSpPr>
              <a:spLocks/>
            </p:cNvSpPr>
            <p:nvPr/>
          </p:nvSpPr>
          <p:spPr bwMode="auto">
            <a:xfrm>
              <a:off x="10995207" y="3325851"/>
              <a:ext cx="70099" cy="65528"/>
            </a:xfrm>
            <a:custGeom>
              <a:avLst/>
              <a:gdLst>
                <a:gd name="T0" fmla="*/ 38 w 92"/>
                <a:gd name="T1" fmla="*/ 86 h 86"/>
                <a:gd name="T2" fmla="*/ 92 w 92"/>
                <a:gd name="T3" fmla="*/ 10 h 86"/>
                <a:gd name="T4" fmla="*/ 0 w 92"/>
                <a:gd name="T5" fmla="*/ 0 h 86"/>
                <a:gd name="T6" fmla="*/ 38 w 92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86">
                  <a:moveTo>
                    <a:pt x="38" y="86"/>
                  </a:moveTo>
                  <a:lnTo>
                    <a:pt x="92" y="10"/>
                  </a:lnTo>
                  <a:lnTo>
                    <a:pt x="0" y="0"/>
                  </a:lnTo>
                  <a:lnTo>
                    <a:pt x="38" y="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2" name="Freeform 59"/>
            <p:cNvSpPr>
              <a:spLocks noEditPoints="1"/>
            </p:cNvSpPr>
            <p:nvPr/>
          </p:nvSpPr>
          <p:spPr bwMode="auto">
            <a:xfrm>
              <a:off x="9560465" y="2115120"/>
              <a:ext cx="278110" cy="605746"/>
            </a:xfrm>
            <a:custGeom>
              <a:avLst/>
              <a:gdLst>
                <a:gd name="T0" fmla="*/ 365 w 365"/>
                <a:gd name="T1" fmla="*/ 7 h 795"/>
                <a:gd name="T2" fmla="*/ 343 w 365"/>
                <a:gd name="T3" fmla="*/ 10 h 795"/>
                <a:gd name="T4" fmla="*/ 339 w 365"/>
                <a:gd name="T5" fmla="*/ 69 h 795"/>
                <a:gd name="T6" fmla="*/ 332 w 365"/>
                <a:gd name="T7" fmla="*/ 33 h 795"/>
                <a:gd name="T8" fmla="*/ 339 w 365"/>
                <a:gd name="T9" fmla="*/ 69 h 795"/>
                <a:gd name="T10" fmla="*/ 327 w 365"/>
                <a:gd name="T11" fmla="*/ 95 h 795"/>
                <a:gd name="T12" fmla="*/ 298 w 365"/>
                <a:gd name="T13" fmla="*/ 111 h 795"/>
                <a:gd name="T14" fmla="*/ 291 w 365"/>
                <a:gd name="T15" fmla="*/ 173 h 795"/>
                <a:gd name="T16" fmla="*/ 287 w 365"/>
                <a:gd name="T17" fmla="*/ 137 h 795"/>
                <a:gd name="T18" fmla="*/ 291 w 365"/>
                <a:gd name="T19" fmla="*/ 173 h 795"/>
                <a:gd name="T20" fmla="*/ 282 w 365"/>
                <a:gd name="T21" fmla="*/ 199 h 795"/>
                <a:gd name="T22" fmla="*/ 251 w 365"/>
                <a:gd name="T23" fmla="*/ 215 h 795"/>
                <a:gd name="T24" fmla="*/ 246 w 365"/>
                <a:gd name="T25" fmla="*/ 275 h 795"/>
                <a:gd name="T26" fmla="*/ 242 w 365"/>
                <a:gd name="T27" fmla="*/ 241 h 795"/>
                <a:gd name="T28" fmla="*/ 246 w 365"/>
                <a:gd name="T29" fmla="*/ 275 h 795"/>
                <a:gd name="T30" fmla="*/ 235 w 365"/>
                <a:gd name="T31" fmla="*/ 301 h 795"/>
                <a:gd name="T32" fmla="*/ 206 w 365"/>
                <a:gd name="T33" fmla="*/ 319 h 795"/>
                <a:gd name="T34" fmla="*/ 202 w 365"/>
                <a:gd name="T35" fmla="*/ 379 h 795"/>
                <a:gd name="T36" fmla="*/ 194 w 365"/>
                <a:gd name="T37" fmla="*/ 345 h 795"/>
                <a:gd name="T38" fmla="*/ 202 w 365"/>
                <a:gd name="T39" fmla="*/ 379 h 795"/>
                <a:gd name="T40" fmla="*/ 190 w 365"/>
                <a:gd name="T41" fmla="*/ 405 h 795"/>
                <a:gd name="T42" fmla="*/ 161 w 365"/>
                <a:gd name="T43" fmla="*/ 424 h 795"/>
                <a:gd name="T44" fmla="*/ 154 w 365"/>
                <a:gd name="T45" fmla="*/ 483 h 795"/>
                <a:gd name="T46" fmla="*/ 149 w 365"/>
                <a:gd name="T47" fmla="*/ 450 h 795"/>
                <a:gd name="T48" fmla="*/ 154 w 365"/>
                <a:gd name="T49" fmla="*/ 483 h 795"/>
                <a:gd name="T50" fmla="*/ 142 w 365"/>
                <a:gd name="T51" fmla="*/ 509 h 795"/>
                <a:gd name="T52" fmla="*/ 114 w 365"/>
                <a:gd name="T53" fmla="*/ 528 h 795"/>
                <a:gd name="T54" fmla="*/ 109 w 365"/>
                <a:gd name="T55" fmla="*/ 587 h 795"/>
                <a:gd name="T56" fmla="*/ 102 w 365"/>
                <a:gd name="T57" fmla="*/ 554 h 795"/>
                <a:gd name="T58" fmla="*/ 109 w 365"/>
                <a:gd name="T59" fmla="*/ 587 h 795"/>
                <a:gd name="T60" fmla="*/ 97 w 365"/>
                <a:gd name="T61" fmla="*/ 613 h 795"/>
                <a:gd name="T62" fmla="*/ 69 w 365"/>
                <a:gd name="T63" fmla="*/ 632 h 795"/>
                <a:gd name="T64" fmla="*/ 62 w 365"/>
                <a:gd name="T65" fmla="*/ 691 h 795"/>
                <a:gd name="T66" fmla="*/ 57 w 365"/>
                <a:gd name="T67" fmla="*/ 658 h 795"/>
                <a:gd name="T68" fmla="*/ 62 w 365"/>
                <a:gd name="T69" fmla="*/ 691 h 795"/>
                <a:gd name="T70" fmla="*/ 50 w 365"/>
                <a:gd name="T71" fmla="*/ 717 h 795"/>
                <a:gd name="T72" fmla="*/ 22 w 365"/>
                <a:gd name="T73" fmla="*/ 736 h 795"/>
                <a:gd name="T74" fmla="*/ 17 w 365"/>
                <a:gd name="T75" fmla="*/ 795 h 795"/>
                <a:gd name="T76" fmla="*/ 10 w 365"/>
                <a:gd name="T77" fmla="*/ 762 h 795"/>
                <a:gd name="T78" fmla="*/ 17 w 365"/>
                <a:gd name="T79" fmla="*/ 7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5" h="795">
                  <a:moveTo>
                    <a:pt x="362" y="17"/>
                  </a:moveTo>
                  <a:lnTo>
                    <a:pt x="365" y="7"/>
                  </a:lnTo>
                  <a:lnTo>
                    <a:pt x="348" y="0"/>
                  </a:lnTo>
                  <a:lnTo>
                    <a:pt x="343" y="10"/>
                  </a:lnTo>
                  <a:lnTo>
                    <a:pt x="362" y="17"/>
                  </a:lnTo>
                  <a:close/>
                  <a:moveTo>
                    <a:pt x="339" y="69"/>
                  </a:moveTo>
                  <a:lnTo>
                    <a:pt x="351" y="43"/>
                  </a:lnTo>
                  <a:lnTo>
                    <a:pt x="332" y="33"/>
                  </a:lnTo>
                  <a:lnTo>
                    <a:pt x="322" y="59"/>
                  </a:lnTo>
                  <a:lnTo>
                    <a:pt x="339" y="69"/>
                  </a:lnTo>
                  <a:close/>
                  <a:moveTo>
                    <a:pt x="315" y="121"/>
                  </a:moveTo>
                  <a:lnTo>
                    <a:pt x="327" y="95"/>
                  </a:lnTo>
                  <a:lnTo>
                    <a:pt x="310" y="85"/>
                  </a:lnTo>
                  <a:lnTo>
                    <a:pt x="298" y="111"/>
                  </a:lnTo>
                  <a:lnTo>
                    <a:pt x="315" y="121"/>
                  </a:lnTo>
                  <a:close/>
                  <a:moveTo>
                    <a:pt x="291" y="173"/>
                  </a:moveTo>
                  <a:lnTo>
                    <a:pt x="303" y="147"/>
                  </a:lnTo>
                  <a:lnTo>
                    <a:pt x="287" y="137"/>
                  </a:lnTo>
                  <a:lnTo>
                    <a:pt x="275" y="163"/>
                  </a:lnTo>
                  <a:lnTo>
                    <a:pt x="291" y="173"/>
                  </a:lnTo>
                  <a:close/>
                  <a:moveTo>
                    <a:pt x="270" y="225"/>
                  </a:moveTo>
                  <a:lnTo>
                    <a:pt x="282" y="199"/>
                  </a:lnTo>
                  <a:lnTo>
                    <a:pt x="263" y="189"/>
                  </a:lnTo>
                  <a:lnTo>
                    <a:pt x="251" y="215"/>
                  </a:lnTo>
                  <a:lnTo>
                    <a:pt x="270" y="225"/>
                  </a:lnTo>
                  <a:close/>
                  <a:moveTo>
                    <a:pt x="246" y="275"/>
                  </a:moveTo>
                  <a:lnTo>
                    <a:pt x="258" y="249"/>
                  </a:lnTo>
                  <a:lnTo>
                    <a:pt x="242" y="241"/>
                  </a:lnTo>
                  <a:lnTo>
                    <a:pt x="230" y="267"/>
                  </a:lnTo>
                  <a:lnTo>
                    <a:pt x="246" y="275"/>
                  </a:lnTo>
                  <a:close/>
                  <a:moveTo>
                    <a:pt x="223" y="327"/>
                  </a:moveTo>
                  <a:lnTo>
                    <a:pt x="235" y="301"/>
                  </a:lnTo>
                  <a:lnTo>
                    <a:pt x="218" y="293"/>
                  </a:lnTo>
                  <a:lnTo>
                    <a:pt x="206" y="319"/>
                  </a:lnTo>
                  <a:lnTo>
                    <a:pt x="223" y="327"/>
                  </a:lnTo>
                  <a:close/>
                  <a:moveTo>
                    <a:pt x="202" y="379"/>
                  </a:moveTo>
                  <a:lnTo>
                    <a:pt x="211" y="353"/>
                  </a:lnTo>
                  <a:lnTo>
                    <a:pt x="194" y="345"/>
                  </a:lnTo>
                  <a:lnTo>
                    <a:pt x="183" y="371"/>
                  </a:lnTo>
                  <a:lnTo>
                    <a:pt x="202" y="379"/>
                  </a:lnTo>
                  <a:close/>
                  <a:moveTo>
                    <a:pt x="178" y="431"/>
                  </a:moveTo>
                  <a:lnTo>
                    <a:pt x="190" y="405"/>
                  </a:lnTo>
                  <a:lnTo>
                    <a:pt x="171" y="397"/>
                  </a:lnTo>
                  <a:lnTo>
                    <a:pt x="161" y="424"/>
                  </a:lnTo>
                  <a:lnTo>
                    <a:pt x="178" y="431"/>
                  </a:lnTo>
                  <a:close/>
                  <a:moveTo>
                    <a:pt x="154" y="483"/>
                  </a:moveTo>
                  <a:lnTo>
                    <a:pt x="166" y="457"/>
                  </a:lnTo>
                  <a:lnTo>
                    <a:pt x="149" y="450"/>
                  </a:lnTo>
                  <a:lnTo>
                    <a:pt x="138" y="476"/>
                  </a:lnTo>
                  <a:lnTo>
                    <a:pt x="154" y="483"/>
                  </a:lnTo>
                  <a:close/>
                  <a:moveTo>
                    <a:pt x="131" y="535"/>
                  </a:moveTo>
                  <a:lnTo>
                    <a:pt x="142" y="509"/>
                  </a:lnTo>
                  <a:lnTo>
                    <a:pt x="126" y="502"/>
                  </a:lnTo>
                  <a:lnTo>
                    <a:pt x="114" y="528"/>
                  </a:lnTo>
                  <a:lnTo>
                    <a:pt x="131" y="535"/>
                  </a:lnTo>
                  <a:close/>
                  <a:moveTo>
                    <a:pt x="109" y="587"/>
                  </a:moveTo>
                  <a:lnTo>
                    <a:pt x="121" y="561"/>
                  </a:lnTo>
                  <a:lnTo>
                    <a:pt x="102" y="554"/>
                  </a:lnTo>
                  <a:lnTo>
                    <a:pt x="90" y="580"/>
                  </a:lnTo>
                  <a:lnTo>
                    <a:pt x="109" y="587"/>
                  </a:lnTo>
                  <a:close/>
                  <a:moveTo>
                    <a:pt x="86" y="639"/>
                  </a:moveTo>
                  <a:lnTo>
                    <a:pt x="97" y="613"/>
                  </a:lnTo>
                  <a:lnTo>
                    <a:pt x="81" y="606"/>
                  </a:lnTo>
                  <a:lnTo>
                    <a:pt x="69" y="632"/>
                  </a:lnTo>
                  <a:lnTo>
                    <a:pt x="86" y="639"/>
                  </a:lnTo>
                  <a:close/>
                  <a:moveTo>
                    <a:pt x="62" y="691"/>
                  </a:moveTo>
                  <a:lnTo>
                    <a:pt x="74" y="665"/>
                  </a:lnTo>
                  <a:lnTo>
                    <a:pt x="57" y="658"/>
                  </a:lnTo>
                  <a:lnTo>
                    <a:pt x="45" y="684"/>
                  </a:lnTo>
                  <a:lnTo>
                    <a:pt x="62" y="691"/>
                  </a:lnTo>
                  <a:close/>
                  <a:moveTo>
                    <a:pt x="41" y="743"/>
                  </a:moveTo>
                  <a:lnTo>
                    <a:pt x="50" y="717"/>
                  </a:lnTo>
                  <a:lnTo>
                    <a:pt x="34" y="710"/>
                  </a:lnTo>
                  <a:lnTo>
                    <a:pt x="22" y="736"/>
                  </a:lnTo>
                  <a:lnTo>
                    <a:pt x="41" y="743"/>
                  </a:lnTo>
                  <a:close/>
                  <a:moveTo>
                    <a:pt x="17" y="795"/>
                  </a:moveTo>
                  <a:lnTo>
                    <a:pt x="29" y="769"/>
                  </a:lnTo>
                  <a:lnTo>
                    <a:pt x="10" y="762"/>
                  </a:lnTo>
                  <a:lnTo>
                    <a:pt x="0" y="788"/>
                  </a:lnTo>
                  <a:lnTo>
                    <a:pt x="17" y="7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3" name="Freeform 60"/>
            <p:cNvSpPr>
              <a:spLocks/>
            </p:cNvSpPr>
            <p:nvPr/>
          </p:nvSpPr>
          <p:spPr bwMode="auto">
            <a:xfrm>
              <a:off x="9535320" y="2685054"/>
              <a:ext cx="63241" cy="62480"/>
            </a:xfrm>
            <a:custGeom>
              <a:avLst/>
              <a:gdLst>
                <a:gd name="T0" fmla="*/ 31 w 35"/>
                <a:gd name="T1" fmla="*/ 24 h 35"/>
                <a:gd name="T2" fmla="*/ 11 w 35"/>
                <a:gd name="T3" fmla="*/ 31 h 35"/>
                <a:gd name="T4" fmla="*/ 4 w 35"/>
                <a:gd name="T5" fmla="*/ 11 h 35"/>
                <a:gd name="T6" fmla="*/ 24 w 35"/>
                <a:gd name="T7" fmla="*/ 4 h 35"/>
                <a:gd name="T8" fmla="*/ 31 w 35"/>
                <a:gd name="T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1" y="24"/>
                  </a:moveTo>
                  <a:cubicBezTo>
                    <a:pt x="28" y="31"/>
                    <a:pt x="19" y="35"/>
                    <a:pt x="11" y="31"/>
                  </a:cubicBezTo>
                  <a:cubicBezTo>
                    <a:pt x="4" y="28"/>
                    <a:pt x="0" y="19"/>
                    <a:pt x="4" y="11"/>
                  </a:cubicBezTo>
                  <a:cubicBezTo>
                    <a:pt x="7" y="4"/>
                    <a:pt x="16" y="0"/>
                    <a:pt x="24" y="4"/>
                  </a:cubicBezTo>
                  <a:cubicBezTo>
                    <a:pt x="31" y="7"/>
                    <a:pt x="35" y="16"/>
                    <a:pt x="31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4" name="Freeform 61"/>
            <p:cNvSpPr>
              <a:spLocks/>
            </p:cNvSpPr>
            <p:nvPr/>
          </p:nvSpPr>
          <p:spPr bwMode="auto">
            <a:xfrm>
              <a:off x="9795144" y="2070165"/>
              <a:ext cx="64765" cy="72385"/>
            </a:xfrm>
            <a:custGeom>
              <a:avLst/>
              <a:gdLst>
                <a:gd name="T0" fmla="*/ 85 w 85"/>
                <a:gd name="T1" fmla="*/ 95 h 95"/>
                <a:gd name="T2" fmla="*/ 76 w 85"/>
                <a:gd name="T3" fmla="*/ 0 h 95"/>
                <a:gd name="T4" fmla="*/ 0 w 85"/>
                <a:gd name="T5" fmla="*/ 57 h 95"/>
                <a:gd name="T6" fmla="*/ 85 w 8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5">
                  <a:moveTo>
                    <a:pt x="85" y="95"/>
                  </a:moveTo>
                  <a:lnTo>
                    <a:pt x="76" y="0"/>
                  </a:lnTo>
                  <a:lnTo>
                    <a:pt x="0" y="57"/>
                  </a:lnTo>
                  <a:lnTo>
                    <a:pt x="85" y="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5" name="Freeform 62"/>
            <p:cNvSpPr>
              <a:spLocks noEditPoints="1"/>
            </p:cNvSpPr>
            <p:nvPr/>
          </p:nvSpPr>
          <p:spPr bwMode="auto">
            <a:xfrm>
              <a:off x="6864702" y="3347947"/>
              <a:ext cx="605746" cy="277348"/>
            </a:xfrm>
            <a:custGeom>
              <a:avLst/>
              <a:gdLst>
                <a:gd name="T0" fmla="*/ 10 w 795"/>
                <a:gd name="T1" fmla="*/ 0 h 364"/>
                <a:gd name="T2" fmla="*/ 10 w 795"/>
                <a:gd name="T3" fmla="*/ 21 h 364"/>
                <a:gd name="T4" fmla="*/ 69 w 795"/>
                <a:gd name="T5" fmla="*/ 26 h 364"/>
                <a:gd name="T6" fmla="*/ 36 w 795"/>
                <a:gd name="T7" fmla="*/ 33 h 364"/>
                <a:gd name="T8" fmla="*/ 69 w 795"/>
                <a:gd name="T9" fmla="*/ 26 h 364"/>
                <a:gd name="T10" fmla="*/ 95 w 795"/>
                <a:gd name="T11" fmla="*/ 38 h 364"/>
                <a:gd name="T12" fmla="*/ 114 w 795"/>
                <a:gd name="T13" fmla="*/ 66 h 364"/>
                <a:gd name="T14" fmla="*/ 173 w 795"/>
                <a:gd name="T15" fmla="*/ 73 h 364"/>
                <a:gd name="T16" fmla="*/ 140 w 795"/>
                <a:gd name="T17" fmla="*/ 78 h 364"/>
                <a:gd name="T18" fmla="*/ 173 w 795"/>
                <a:gd name="T19" fmla="*/ 73 h 364"/>
                <a:gd name="T20" fmla="*/ 199 w 795"/>
                <a:gd name="T21" fmla="*/ 83 h 364"/>
                <a:gd name="T22" fmla="*/ 218 w 795"/>
                <a:gd name="T23" fmla="*/ 113 h 364"/>
                <a:gd name="T24" fmla="*/ 277 w 795"/>
                <a:gd name="T25" fmla="*/ 118 h 364"/>
                <a:gd name="T26" fmla="*/ 244 w 795"/>
                <a:gd name="T27" fmla="*/ 123 h 364"/>
                <a:gd name="T28" fmla="*/ 277 w 795"/>
                <a:gd name="T29" fmla="*/ 118 h 364"/>
                <a:gd name="T30" fmla="*/ 303 w 795"/>
                <a:gd name="T31" fmla="*/ 130 h 364"/>
                <a:gd name="T32" fmla="*/ 322 w 795"/>
                <a:gd name="T33" fmla="*/ 158 h 364"/>
                <a:gd name="T34" fmla="*/ 381 w 795"/>
                <a:gd name="T35" fmla="*/ 163 h 364"/>
                <a:gd name="T36" fmla="*/ 348 w 795"/>
                <a:gd name="T37" fmla="*/ 170 h 364"/>
                <a:gd name="T38" fmla="*/ 381 w 795"/>
                <a:gd name="T39" fmla="*/ 163 h 364"/>
                <a:gd name="T40" fmla="*/ 407 w 795"/>
                <a:gd name="T41" fmla="*/ 175 h 364"/>
                <a:gd name="T42" fmla="*/ 424 w 795"/>
                <a:gd name="T43" fmla="*/ 203 h 364"/>
                <a:gd name="T44" fmla="*/ 485 w 795"/>
                <a:gd name="T45" fmla="*/ 210 h 364"/>
                <a:gd name="T46" fmla="*/ 450 w 795"/>
                <a:gd name="T47" fmla="*/ 215 h 364"/>
                <a:gd name="T48" fmla="*/ 485 w 795"/>
                <a:gd name="T49" fmla="*/ 210 h 364"/>
                <a:gd name="T50" fmla="*/ 511 w 795"/>
                <a:gd name="T51" fmla="*/ 222 h 364"/>
                <a:gd name="T52" fmla="*/ 528 w 795"/>
                <a:gd name="T53" fmla="*/ 251 h 364"/>
                <a:gd name="T54" fmla="*/ 589 w 795"/>
                <a:gd name="T55" fmla="*/ 255 h 364"/>
                <a:gd name="T56" fmla="*/ 554 w 795"/>
                <a:gd name="T57" fmla="*/ 262 h 364"/>
                <a:gd name="T58" fmla="*/ 589 w 795"/>
                <a:gd name="T59" fmla="*/ 255 h 364"/>
                <a:gd name="T60" fmla="*/ 615 w 795"/>
                <a:gd name="T61" fmla="*/ 267 h 364"/>
                <a:gd name="T62" fmla="*/ 632 w 795"/>
                <a:gd name="T63" fmla="*/ 295 h 364"/>
                <a:gd name="T64" fmla="*/ 691 w 795"/>
                <a:gd name="T65" fmla="*/ 303 h 364"/>
                <a:gd name="T66" fmla="*/ 658 w 795"/>
                <a:gd name="T67" fmla="*/ 307 h 364"/>
                <a:gd name="T68" fmla="*/ 691 w 795"/>
                <a:gd name="T69" fmla="*/ 303 h 364"/>
                <a:gd name="T70" fmla="*/ 717 w 795"/>
                <a:gd name="T71" fmla="*/ 312 h 364"/>
                <a:gd name="T72" fmla="*/ 736 w 795"/>
                <a:gd name="T73" fmla="*/ 343 h 364"/>
                <a:gd name="T74" fmla="*/ 795 w 795"/>
                <a:gd name="T75" fmla="*/ 347 h 364"/>
                <a:gd name="T76" fmla="*/ 762 w 795"/>
                <a:gd name="T77" fmla="*/ 352 h 364"/>
                <a:gd name="T78" fmla="*/ 795 w 795"/>
                <a:gd name="T79" fmla="*/ 34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5" h="364">
                  <a:moveTo>
                    <a:pt x="17" y="5"/>
                  </a:moveTo>
                  <a:lnTo>
                    <a:pt x="10" y="0"/>
                  </a:lnTo>
                  <a:lnTo>
                    <a:pt x="0" y="16"/>
                  </a:lnTo>
                  <a:lnTo>
                    <a:pt x="10" y="21"/>
                  </a:lnTo>
                  <a:lnTo>
                    <a:pt x="17" y="5"/>
                  </a:lnTo>
                  <a:close/>
                  <a:moveTo>
                    <a:pt x="69" y="26"/>
                  </a:moveTo>
                  <a:lnTo>
                    <a:pt x="43" y="14"/>
                  </a:lnTo>
                  <a:lnTo>
                    <a:pt x="36" y="33"/>
                  </a:lnTo>
                  <a:lnTo>
                    <a:pt x="62" y="45"/>
                  </a:lnTo>
                  <a:lnTo>
                    <a:pt x="69" y="26"/>
                  </a:lnTo>
                  <a:close/>
                  <a:moveTo>
                    <a:pt x="121" y="49"/>
                  </a:moveTo>
                  <a:lnTo>
                    <a:pt x="95" y="38"/>
                  </a:lnTo>
                  <a:lnTo>
                    <a:pt x="88" y="54"/>
                  </a:lnTo>
                  <a:lnTo>
                    <a:pt x="114" y="66"/>
                  </a:lnTo>
                  <a:lnTo>
                    <a:pt x="121" y="49"/>
                  </a:lnTo>
                  <a:close/>
                  <a:moveTo>
                    <a:pt x="173" y="73"/>
                  </a:moveTo>
                  <a:lnTo>
                    <a:pt x="147" y="61"/>
                  </a:lnTo>
                  <a:lnTo>
                    <a:pt x="140" y="78"/>
                  </a:lnTo>
                  <a:lnTo>
                    <a:pt x="166" y="90"/>
                  </a:lnTo>
                  <a:lnTo>
                    <a:pt x="173" y="73"/>
                  </a:lnTo>
                  <a:close/>
                  <a:moveTo>
                    <a:pt x="225" y="94"/>
                  </a:moveTo>
                  <a:lnTo>
                    <a:pt x="199" y="83"/>
                  </a:lnTo>
                  <a:lnTo>
                    <a:pt x="192" y="102"/>
                  </a:lnTo>
                  <a:lnTo>
                    <a:pt x="218" y="113"/>
                  </a:lnTo>
                  <a:lnTo>
                    <a:pt x="225" y="94"/>
                  </a:lnTo>
                  <a:close/>
                  <a:moveTo>
                    <a:pt x="277" y="118"/>
                  </a:moveTo>
                  <a:lnTo>
                    <a:pt x="251" y="106"/>
                  </a:lnTo>
                  <a:lnTo>
                    <a:pt x="244" y="123"/>
                  </a:lnTo>
                  <a:lnTo>
                    <a:pt x="270" y="135"/>
                  </a:lnTo>
                  <a:lnTo>
                    <a:pt x="277" y="118"/>
                  </a:lnTo>
                  <a:close/>
                  <a:moveTo>
                    <a:pt x="329" y="142"/>
                  </a:moveTo>
                  <a:lnTo>
                    <a:pt x="303" y="130"/>
                  </a:lnTo>
                  <a:lnTo>
                    <a:pt x="296" y="146"/>
                  </a:lnTo>
                  <a:lnTo>
                    <a:pt x="322" y="158"/>
                  </a:lnTo>
                  <a:lnTo>
                    <a:pt x="329" y="142"/>
                  </a:lnTo>
                  <a:close/>
                  <a:moveTo>
                    <a:pt x="381" y="163"/>
                  </a:moveTo>
                  <a:lnTo>
                    <a:pt x="355" y="154"/>
                  </a:lnTo>
                  <a:lnTo>
                    <a:pt x="348" y="170"/>
                  </a:lnTo>
                  <a:lnTo>
                    <a:pt x="374" y="182"/>
                  </a:lnTo>
                  <a:lnTo>
                    <a:pt x="381" y="163"/>
                  </a:lnTo>
                  <a:close/>
                  <a:moveTo>
                    <a:pt x="433" y="187"/>
                  </a:moveTo>
                  <a:lnTo>
                    <a:pt x="407" y="175"/>
                  </a:lnTo>
                  <a:lnTo>
                    <a:pt x="398" y="194"/>
                  </a:lnTo>
                  <a:lnTo>
                    <a:pt x="424" y="203"/>
                  </a:lnTo>
                  <a:lnTo>
                    <a:pt x="433" y="187"/>
                  </a:lnTo>
                  <a:close/>
                  <a:moveTo>
                    <a:pt x="485" y="210"/>
                  </a:moveTo>
                  <a:lnTo>
                    <a:pt x="459" y="198"/>
                  </a:lnTo>
                  <a:lnTo>
                    <a:pt x="450" y="215"/>
                  </a:lnTo>
                  <a:lnTo>
                    <a:pt x="476" y="227"/>
                  </a:lnTo>
                  <a:lnTo>
                    <a:pt x="485" y="210"/>
                  </a:lnTo>
                  <a:close/>
                  <a:moveTo>
                    <a:pt x="537" y="232"/>
                  </a:moveTo>
                  <a:lnTo>
                    <a:pt x="511" y="222"/>
                  </a:lnTo>
                  <a:lnTo>
                    <a:pt x="502" y="239"/>
                  </a:lnTo>
                  <a:lnTo>
                    <a:pt x="528" y="251"/>
                  </a:lnTo>
                  <a:lnTo>
                    <a:pt x="537" y="232"/>
                  </a:lnTo>
                  <a:close/>
                  <a:moveTo>
                    <a:pt x="589" y="255"/>
                  </a:moveTo>
                  <a:lnTo>
                    <a:pt x="563" y="243"/>
                  </a:lnTo>
                  <a:lnTo>
                    <a:pt x="554" y="262"/>
                  </a:lnTo>
                  <a:lnTo>
                    <a:pt x="580" y="272"/>
                  </a:lnTo>
                  <a:lnTo>
                    <a:pt x="589" y="255"/>
                  </a:lnTo>
                  <a:close/>
                  <a:moveTo>
                    <a:pt x="641" y="279"/>
                  </a:moveTo>
                  <a:lnTo>
                    <a:pt x="615" y="267"/>
                  </a:lnTo>
                  <a:lnTo>
                    <a:pt x="606" y="284"/>
                  </a:lnTo>
                  <a:lnTo>
                    <a:pt x="632" y="295"/>
                  </a:lnTo>
                  <a:lnTo>
                    <a:pt x="641" y="279"/>
                  </a:lnTo>
                  <a:close/>
                  <a:moveTo>
                    <a:pt x="691" y="303"/>
                  </a:moveTo>
                  <a:lnTo>
                    <a:pt x="665" y="291"/>
                  </a:lnTo>
                  <a:lnTo>
                    <a:pt x="658" y="307"/>
                  </a:lnTo>
                  <a:lnTo>
                    <a:pt x="684" y="319"/>
                  </a:lnTo>
                  <a:lnTo>
                    <a:pt x="691" y="303"/>
                  </a:lnTo>
                  <a:close/>
                  <a:moveTo>
                    <a:pt x="743" y="324"/>
                  </a:moveTo>
                  <a:lnTo>
                    <a:pt x="717" y="312"/>
                  </a:lnTo>
                  <a:lnTo>
                    <a:pt x="710" y="331"/>
                  </a:lnTo>
                  <a:lnTo>
                    <a:pt x="736" y="343"/>
                  </a:lnTo>
                  <a:lnTo>
                    <a:pt x="743" y="324"/>
                  </a:lnTo>
                  <a:close/>
                  <a:moveTo>
                    <a:pt x="795" y="347"/>
                  </a:moveTo>
                  <a:lnTo>
                    <a:pt x="769" y="336"/>
                  </a:lnTo>
                  <a:lnTo>
                    <a:pt x="762" y="352"/>
                  </a:lnTo>
                  <a:lnTo>
                    <a:pt x="788" y="364"/>
                  </a:lnTo>
                  <a:lnTo>
                    <a:pt x="795" y="3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6" name="Freeform 63"/>
            <p:cNvSpPr>
              <a:spLocks/>
            </p:cNvSpPr>
            <p:nvPr/>
          </p:nvSpPr>
          <p:spPr bwMode="auto">
            <a:xfrm>
              <a:off x="7436161" y="3587198"/>
              <a:ext cx="60955" cy="61718"/>
            </a:xfrm>
            <a:custGeom>
              <a:avLst/>
              <a:gdLst>
                <a:gd name="T0" fmla="*/ 23 w 34"/>
                <a:gd name="T1" fmla="*/ 4 h 34"/>
                <a:gd name="T2" fmla="*/ 31 w 34"/>
                <a:gd name="T3" fmla="*/ 23 h 34"/>
                <a:gd name="T4" fmla="*/ 11 w 34"/>
                <a:gd name="T5" fmla="*/ 31 h 34"/>
                <a:gd name="T6" fmla="*/ 3 w 34"/>
                <a:gd name="T7" fmla="*/ 11 h 34"/>
                <a:gd name="T8" fmla="*/ 23 w 34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4"/>
                  </a:moveTo>
                  <a:cubicBezTo>
                    <a:pt x="31" y="7"/>
                    <a:pt x="34" y="16"/>
                    <a:pt x="31" y="23"/>
                  </a:cubicBezTo>
                  <a:cubicBezTo>
                    <a:pt x="27" y="31"/>
                    <a:pt x="19" y="34"/>
                    <a:pt x="11" y="31"/>
                  </a:cubicBezTo>
                  <a:cubicBezTo>
                    <a:pt x="3" y="28"/>
                    <a:pt x="0" y="19"/>
                    <a:pt x="3" y="11"/>
                  </a:cubicBezTo>
                  <a:cubicBezTo>
                    <a:pt x="7" y="4"/>
                    <a:pt x="16" y="0"/>
                    <a:pt x="23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7" name="Freeform 64"/>
            <p:cNvSpPr>
              <a:spLocks/>
            </p:cNvSpPr>
            <p:nvPr/>
          </p:nvSpPr>
          <p:spPr bwMode="auto">
            <a:xfrm>
              <a:off x="6821271" y="3325851"/>
              <a:ext cx="70861" cy="65528"/>
            </a:xfrm>
            <a:custGeom>
              <a:avLst/>
              <a:gdLst>
                <a:gd name="T0" fmla="*/ 93 w 93"/>
                <a:gd name="T1" fmla="*/ 0 h 86"/>
                <a:gd name="T2" fmla="*/ 0 w 93"/>
                <a:gd name="T3" fmla="*/ 10 h 86"/>
                <a:gd name="T4" fmla="*/ 55 w 93"/>
                <a:gd name="T5" fmla="*/ 86 h 86"/>
                <a:gd name="T6" fmla="*/ 93 w 9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86">
                  <a:moveTo>
                    <a:pt x="93" y="0"/>
                  </a:moveTo>
                  <a:lnTo>
                    <a:pt x="0" y="10"/>
                  </a:lnTo>
                  <a:lnTo>
                    <a:pt x="55" y="8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8" name="Freeform 65"/>
            <p:cNvSpPr>
              <a:spLocks noEditPoints="1"/>
            </p:cNvSpPr>
            <p:nvPr/>
          </p:nvSpPr>
          <p:spPr bwMode="auto">
            <a:xfrm>
              <a:off x="8048766" y="2115120"/>
              <a:ext cx="279634" cy="605746"/>
            </a:xfrm>
            <a:custGeom>
              <a:avLst/>
              <a:gdLst>
                <a:gd name="T0" fmla="*/ 17 w 367"/>
                <a:gd name="T1" fmla="*/ 0 h 795"/>
                <a:gd name="T2" fmla="*/ 5 w 367"/>
                <a:gd name="T3" fmla="*/ 17 h 795"/>
                <a:gd name="T4" fmla="*/ 45 w 367"/>
                <a:gd name="T5" fmla="*/ 59 h 795"/>
                <a:gd name="T6" fmla="*/ 14 w 367"/>
                <a:gd name="T7" fmla="*/ 43 h 795"/>
                <a:gd name="T8" fmla="*/ 45 w 367"/>
                <a:gd name="T9" fmla="*/ 59 h 795"/>
                <a:gd name="T10" fmla="*/ 55 w 367"/>
                <a:gd name="T11" fmla="*/ 85 h 795"/>
                <a:gd name="T12" fmla="*/ 50 w 367"/>
                <a:gd name="T13" fmla="*/ 121 h 795"/>
                <a:gd name="T14" fmla="*/ 90 w 367"/>
                <a:gd name="T15" fmla="*/ 163 h 795"/>
                <a:gd name="T16" fmla="*/ 62 w 367"/>
                <a:gd name="T17" fmla="*/ 147 h 795"/>
                <a:gd name="T18" fmla="*/ 90 w 367"/>
                <a:gd name="T19" fmla="*/ 163 h 795"/>
                <a:gd name="T20" fmla="*/ 102 w 367"/>
                <a:gd name="T21" fmla="*/ 189 h 795"/>
                <a:gd name="T22" fmla="*/ 95 w 367"/>
                <a:gd name="T23" fmla="*/ 225 h 795"/>
                <a:gd name="T24" fmla="*/ 135 w 367"/>
                <a:gd name="T25" fmla="*/ 267 h 795"/>
                <a:gd name="T26" fmla="*/ 107 w 367"/>
                <a:gd name="T27" fmla="*/ 249 h 795"/>
                <a:gd name="T28" fmla="*/ 135 w 367"/>
                <a:gd name="T29" fmla="*/ 267 h 795"/>
                <a:gd name="T30" fmla="*/ 147 w 367"/>
                <a:gd name="T31" fmla="*/ 293 h 795"/>
                <a:gd name="T32" fmla="*/ 142 w 367"/>
                <a:gd name="T33" fmla="*/ 327 h 795"/>
                <a:gd name="T34" fmla="*/ 182 w 367"/>
                <a:gd name="T35" fmla="*/ 371 h 795"/>
                <a:gd name="T36" fmla="*/ 154 w 367"/>
                <a:gd name="T37" fmla="*/ 353 h 795"/>
                <a:gd name="T38" fmla="*/ 182 w 367"/>
                <a:gd name="T39" fmla="*/ 371 h 795"/>
                <a:gd name="T40" fmla="*/ 194 w 367"/>
                <a:gd name="T41" fmla="*/ 397 h 795"/>
                <a:gd name="T42" fmla="*/ 187 w 367"/>
                <a:gd name="T43" fmla="*/ 431 h 795"/>
                <a:gd name="T44" fmla="*/ 227 w 367"/>
                <a:gd name="T45" fmla="*/ 476 h 795"/>
                <a:gd name="T46" fmla="*/ 199 w 367"/>
                <a:gd name="T47" fmla="*/ 457 h 795"/>
                <a:gd name="T48" fmla="*/ 227 w 367"/>
                <a:gd name="T49" fmla="*/ 476 h 795"/>
                <a:gd name="T50" fmla="*/ 239 w 367"/>
                <a:gd name="T51" fmla="*/ 502 h 795"/>
                <a:gd name="T52" fmla="*/ 234 w 367"/>
                <a:gd name="T53" fmla="*/ 535 h 795"/>
                <a:gd name="T54" fmla="*/ 274 w 367"/>
                <a:gd name="T55" fmla="*/ 580 h 795"/>
                <a:gd name="T56" fmla="*/ 246 w 367"/>
                <a:gd name="T57" fmla="*/ 561 h 795"/>
                <a:gd name="T58" fmla="*/ 274 w 367"/>
                <a:gd name="T59" fmla="*/ 580 h 795"/>
                <a:gd name="T60" fmla="*/ 286 w 367"/>
                <a:gd name="T61" fmla="*/ 606 h 795"/>
                <a:gd name="T62" fmla="*/ 279 w 367"/>
                <a:gd name="T63" fmla="*/ 639 h 795"/>
                <a:gd name="T64" fmla="*/ 319 w 367"/>
                <a:gd name="T65" fmla="*/ 684 h 795"/>
                <a:gd name="T66" fmla="*/ 291 w 367"/>
                <a:gd name="T67" fmla="*/ 665 h 795"/>
                <a:gd name="T68" fmla="*/ 319 w 367"/>
                <a:gd name="T69" fmla="*/ 684 h 795"/>
                <a:gd name="T70" fmla="*/ 331 w 367"/>
                <a:gd name="T71" fmla="*/ 710 h 795"/>
                <a:gd name="T72" fmla="*/ 327 w 367"/>
                <a:gd name="T73" fmla="*/ 743 h 795"/>
                <a:gd name="T74" fmla="*/ 367 w 367"/>
                <a:gd name="T75" fmla="*/ 788 h 795"/>
                <a:gd name="T76" fmla="*/ 336 w 367"/>
                <a:gd name="T77" fmla="*/ 769 h 795"/>
                <a:gd name="T78" fmla="*/ 367 w 367"/>
                <a:gd name="T79" fmla="*/ 788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7" h="795">
                  <a:moveTo>
                    <a:pt x="21" y="10"/>
                  </a:moveTo>
                  <a:lnTo>
                    <a:pt x="17" y="0"/>
                  </a:lnTo>
                  <a:lnTo>
                    <a:pt x="0" y="7"/>
                  </a:lnTo>
                  <a:lnTo>
                    <a:pt x="5" y="17"/>
                  </a:lnTo>
                  <a:lnTo>
                    <a:pt x="21" y="10"/>
                  </a:lnTo>
                  <a:close/>
                  <a:moveTo>
                    <a:pt x="45" y="59"/>
                  </a:moveTo>
                  <a:lnTo>
                    <a:pt x="33" y="33"/>
                  </a:lnTo>
                  <a:lnTo>
                    <a:pt x="14" y="43"/>
                  </a:lnTo>
                  <a:lnTo>
                    <a:pt x="26" y="69"/>
                  </a:lnTo>
                  <a:lnTo>
                    <a:pt x="45" y="59"/>
                  </a:lnTo>
                  <a:close/>
                  <a:moveTo>
                    <a:pt x="66" y="111"/>
                  </a:moveTo>
                  <a:lnTo>
                    <a:pt x="55" y="85"/>
                  </a:lnTo>
                  <a:lnTo>
                    <a:pt x="38" y="95"/>
                  </a:lnTo>
                  <a:lnTo>
                    <a:pt x="50" y="121"/>
                  </a:lnTo>
                  <a:lnTo>
                    <a:pt x="66" y="111"/>
                  </a:lnTo>
                  <a:close/>
                  <a:moveTo>
                    <a:pt x="90" y="163"/>
                  </a:moveTo>
                  <a:lnTo>
                    <a:pt x="78" y="137"/>
                  </a:lnTo>
                  <a:lnTo>
                    <a:pt x="62" y="147"/>
                  </a:lnTo>
                  <a:lnTo>
                    <a:pt x="73" y="173"/>
                  </a:lnTo>
                  <a:lnTo>
                    <a:pt x="90" y="163"/>
                  </a:lnTo>
                  <a:close/>
                  <a:moveTo>
                    <a:pt x="114" y="215"/>
                  </a:moveTo>
                  <a:lnTo>
                    <a:pt x="102" y="189"/>
                  </a:lnTo>
                  <a:lnTo>
                    <a:pt x="85" y="199"/>
                  </a:lnTo>
                  <a:lnTo>
                    <a:pt x="95" y="225"/>
                  </a:lnTo>
                  <a:lnTo>
                    <a:pt x="114" y="215"/>
                  </a:lnTo>
                  <a:close/>
                  <a:moveTo>
                    <a:pt x="135" y="267"/>
                  </a:moveTo>
                  <a:lnTo>
                    <a:pt x="125" y="241"/>
                  </a:lnTo>
                  <a:lnTo>
                    <a:pt x="107" y="249"/>
                  </a:lnTo>
                  <a:lnTo>
                    <a:pt x="118" y="275"/>
                  </a:lnTo>
                  <a:lnTo>
                    <a:pt x="135" y="267"/>
                  </a:lnTo>
                  <a:close/>
                  <a:moveTo>
                    <a:pt x="159" y="319"/>
                  </a:moveTo>
                  <a:lnTo>
                    <a:pt x="147" y="293"/>
                  </a:lnTo>
                  <a:lnTo>
                    <a:pt x="130" y="301"/>
                  </a:lnTo>
                  <a:lnTo>
                    <a:pt x="142" y="327"/>
                  </a:lnTo>
                  <a:lnTo>
                    <a:pt x="159" y="319"/>
                  </a:lnTo>
                  <a:close/>
                  <a:moveTo>
                    <a:pt x="182" y="371"/>
                  </a:moveTo>
                  <a:lnTo>
                    <a:pt x="170" y="345"/>
                  </a:lnTo>
                  <a:lnTo>
                    <a:pt x="154" y="353"/>
                  </a:lnTo>
                  <a:lnTo>
                    <a:pt x="166" y="379"/>
                  </a:lnTo>
                  <a:lnTo>
                    <a:pt x="182" y="371"/>
                  </a:lnTo>
                  <a:close/>
                  <a:moveTo>
                    <a:pt x="206" y="424"/>
                  </a:moveTo>
                  <a:lnTo>
                    <a:pt x="194" y="397"/>
                  </a:lnTo>
                  <a:lnTo>
                    <a:pt x="175" y="405"/>
                  </a:lnTo>
                  <a:lnTo>
                    <a:pt x="187" y="431"/>
                  </a:lnTo>
                  <a:lnTo>
                    <a:pt x="206" y="424"/>
                  </a:lnTo>
                  <a:close/>
                  <a:moveTo>
                    <a:pt x="227" y="476"/>
                  </a:moveTo>
                  <a:lnTo>
                    <a:pt x="215" y="450"/>
                  </a:lnTo>
                  <a:lnTo>
                    <a:pt x="199" y="457"/>
                  </a:lnTo>
                  <a:lnTo>
                    <a:pt x="211" y="483"/>
                  </a:lnTo>
                  <a:lnTo>
                    <a:pt x="227" y="476"/>
                  </a:lnTo>
                  <a:close/>
                  <a:moveTo>
                    <a:pt x="251" y="528"/>
                  </a:moveTo>
                  <a:lnTo>
                    <a:pt x="239" y="502"/>
                  </a:lnTo>
                  <a:lnTo>
                    <a:pt x="222" y="509"/>
                  </a:lnTo>
                  <a:lnTo>
                    <a:pt x="234" y="535"/>
                  </a:lnTo>
                  <a:lnTo>
                    <a:pt x="251" y="528"/>
                  </a:lnTo>
                  <a:close/>
                  <a:moveTo>
                    <a:pt x="274" y="580"/>
                  </a:moveTo>
                  <a:lnTo>
                    <a:pt x="263" y="554"/>
                  </a:lnTo>
                  <a:lnTo>
                    <a:pt x="246" y="561"/>
                  </a:lnTo>
                  <a:lnTo>
                    <a:pt x="256" y="587"/>
                  </a:lnTo>
                  <a:lnTo>
                    <a:pt x="274" y="580"/>
                  </a:lnTo>
                  <a:close/>
                  <a:moveTo>
                    <a:pt x="296" y="632"/>
                  </a:moveTo>
                  <a:lnTo>
                    <a:pt x="286" y="606"/>
                  </a:lnTo>
                  <a:lnTo>
                    <a:pt x="267" y="613"/>
                  </a:lnTo>
                  <a:lnTo>
                    <a:pt x="279" y="639"/>
                  </a:lnTo>
                  <a:lnTo>
                    <a:pt x="296" y="632"/>
                  </a:lnTo>
                  <a:close/>
                  <a:moveTo>
                    <a:pt x="319" y="684"/>
                  </a:moveTo>
                  <a:lnTo>
                    <a:pt x="308" y="658"/>
                  </a:lnTo>
                  <a:lnTo>
                    <a:pt x="291" y="665"/>
                  </a:lnTo>
                  <a:lnTo>
                    <a:pt x="303" y="691"/>
                  </a:lnTo>
                  <a:lnTo>
                    <a:pt x="319" y="684"/>
                  </a:lnTo>
                  <a:close/>
                  <a:moveTo>
                    <a:pt x="343" y="736"/>
                  </a:moveTo>
                  <a:lnTo>
                    <a:pt x="331" y="710"/>
                  </a:lnTo>
                  <a:lnTo>
                    <a:pt x="315" y="717"/>
                  </a:lnTo>
                  <a:lnTo>
                    <a:pt x="327" y="743"/>
                  </a:lnTo>
                  <a:lnTo>
                    <a:pt x="343" y="736"/>
                  </a:lnTo>
                  <a:close/>
                  <a:moveTo>
                    <a:pt x="367" y="788"/>
                  </a:moveTo>
                  <a:lnTo>
                    <a:pt x="355" y="762"/>
                  </a:lnTo>
                  <a:lnTo>
                    <a:pt x="336" y="769"/>
                  </a:lnTo>
                  <a:lnTo>
                    <a:pt x="348" y="795"/>
                  </a:lnTo>
                  <a:lnTo>
                    <a:pt x="367" y="78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9" name="Freeform 66"/>
            <p:cNvSpPr>
              <a:spLocks/>
            </p:cNvSpPr>
            <p:nvPr/>
          </p:nvSpPr>
          <p:spPr bwMode="auto">
            <a:xfrm>
              <a:off x="8290302" y="2685054"/>
              <a:ext cx="60955" cy="62480"/>
            </a:xfrm>
            <a:custGeom>
              <a:avLst/>
              <a:gdLst>
                <a:gd name="T0" fmla="*/ 30 w 34"/>
                <a:gd name="T1" fmla="*/ 11 h 35"/>
                <a:gd name="T2" fmla="*/ 23 w 34"/>
                <a:gd name="T3" fmla="*/ 31 h 35"/>
                <a:gd name="T4" fmla="*/ 3 w 34"/>
                <a:gd name="T5" fmla="*/ 24 h 35"/>
                <a:gd name="T6" fmla="*/ 11 w 34"/>
                <a:gd name="T7" fmla="*/ 4 h 35"/>
                <a:gd name="T8" fmla="*/ 30 w 3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0" y="11"/>
                  </a:moveTo>
                  <a:cubicBezTo>
                    <a:pt x="34" y="19"/>
                    <a:pt x="30" y="28"/>
                    <a:pt x="23" y="31"/>
                  </a:cubicBezTo>
                  <a:cubicBezTo>
                    <a:pt x="15" y="35"/>
                    <a:pt x="6" y="31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8" y="0"/>
                    <a:pt x="27" y="4"/>
                    <a:pt x="30" y="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60" name="Freeform 67"/>
            <p:cNvSpPr>
              <a:spLocks/>
            </p:cNvSpPr>
            <p:nvPr/>
          </p:nvSpPr>
          <p:spPr bwMode="auto">
            <a:xfrm>
              <a:off x="8027431" y="2071689"/>
              <a:ext cx="64765" cy="70861"/>
            </a:xfrm>
            <a:custGeom>
              <a:avLst/>
              <a:gdLst>
                <a:gd name="T0" fmla="*/ 85 w 85"/>
                <a:gd name="T1" fmla="*/ 55 h 93"/>
                <a:gd name="T2" fmla="*/ 9 w 85"/>
                <a:gd name="T3" fmla="*/ 0 h 93"/>
                <a:gd name="T4" fmla="*/ 0 w 85"/>
                <a:gd name="T5" fmla="*/ 93 h 93"/>
                <a:gd name="T6" fmla="*/ 85 w 85"/>
                <a:gd name="T7" fmla="*/ 5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3">
                  <a:moveTo>
                    <a:pt x="85" y="55"/>
                  </a:moveTo>
                  <a:lnTo>
                    <a:pt x="9" y="0"/>
                  </a:lnTo>
                  <a:lnTo>
                    <a:pt x="0" y="93"/>
                  </a:lnTo>
                  <a:lnTo>
                    <a:pt x="85" y="5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61" name="Freeform 290"/>
          <p:cNvSpPr>
            <a:spLocks noChangeAspect="1" noChangeArrowheads="1"/>
          </p:cNvSpPr>
          <p:nvPr/>
        </p:nvSpPr>
        <p:spPr bwMode="auto">
          <a:xfrm>
            <a:off x="7052216" y="4011986"/>
            <a:ext cx="600971" cy="465474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2" name="AutoShape 123"/>
          <p:cNvSpPr>
            <a:spLocks noChangeAspect="1"/>
          </p:cNvSpPr>
          <p:nvPr/>
        </p:nvSpPr>
        <p:spPr bwMode="auto">
          <a:xfrm>
            <a:off x="8956636" y="2147097"/>
            <a:ext cx="473018" cy="5204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marL="0" marR="0" lvl="0" indent="0" algn="l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263" name="Group 4681"/>
          <p:cNvGrpSpPr>
            <a:grpSpLocks noChangeAspect="1"/>
          </p:cNvGrpSpPr>
          <p:nvPr/>
        </p:nvGrpSpPr>
        <p:grpSpPr bwMode="auto">
          <a:xfrm>
            <a:off x="7636259" y="2599395"/>
            <a:ext cx="467611" cy="612891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264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65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66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67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68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69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0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1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2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73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74" name="Freeform 526"/>
          <p:cNvSpPr>
            <a:spLocks noChangeAspect="1" noChangeArrowheads="1"/>
          </p:cNvSpPr>
          <p:nvPr/>
        </p:nvSpPr>
        <p:spPr bwMode="auto">
          <a:xfrm>
            <a:off x="10274814" y="2592536"/>
            <a:ext cx="492175" cy="638037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75" name="Freeform 328"/>
          <p:cNvSpPr>
            <a:spLocks noChangeAspect="1" noChangeArrowheads="1"/>
          </p:cNvSpPr>
          <p:nvPr/>
        </p:nvSpPr>
        <p:spPr bwMode="auto">
          <a:xfrm>
            <a:off x="10693355" y="4048096"/>
            <a:ext cx="674688" cy="376402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108734" y="2094238"/>
            <a:ext cx="305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</a:t>
            </a:r>
            <a:endParaRPr lang="en-US" altLang="zh-CN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1108734" y="2408801"/>
            <a:ext cx="397894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ponsibility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are loved by people.</a:t>
            </a:r>
          </a:p>
        </p:txBody>
      </p:sp>
      <p:sp>
        <p:nvSpPr>
          <p:cNvPr id="312" name="文本框 311"/>
          <p:cNvSpPr txBox="1"/>
          <p:nvPr/>
        </p:nvSpPr>
        <p:spPr>
          <a:xfrm>
            <a:off x="1094156" y="3745753"/>
            <a:ext cx="305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</a:t>
            </a:r>
            <a:endParaRPr lang="en-US" altLang="zh-CN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094156" y="4060316"/>
            <a:ext cx="397894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ponsibility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are loved by people.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潜力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76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262" grpId="0" animBg="1"/>
      <p:bldP spid="274" grpId="0" animBg="1"/>
      <p:bldP spid="275" grpId="0" animBg="1"/>
      <p:bldP spid="310" grpId="0"/>
      <p:bldP spid="311" grpId="0"/>
      <p:bldP spid="312" grpId="0"/>
      <p:bldP spid="313" grpId="0"/>
      <p:bldP spid="88" grpId="0"/>
      <p:bldP spid="89" grpId="0"/>
      <p:bldP spid="8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 rot="741">
            <a:off x="4985334" y="4170455"/>
            <a:ext cx="907200" cy="907200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6" tIns="45713" rIns="91426" bIns="45713" rtlCol="0" anchor="ctr"/>
          <a:lstStyle/>
          <a:p>
            <a:pPr lvl="0" algn="ctr"/>
            <a:endParaRPr lang="en-US" sz="2400" dirty="0">
              <a:solidFill>
                <a:schemeClr val="tx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 rot="741" flipH="1">
            <a:off x="6214662" y="4170455"/>
            <a:ext cx="907200" cy="907200"/>
          </a:xfrm>
          <a:prstGeom prst="ellipse">
            <a:avLst/>
          </a:prstGeom>
          <a:solidFill>
            <a:schemeClr val="accent6">
              <a:lumMod val="100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6" tIns="45713" rIns="91426" bIns="45713" rtlCol="0" anchor="ctr"/>
          <a:lstStyle/>
          <a:p>
            <a:pPr lvl="0" algn="ctr"/>
            <a:endParaRPr lang="en-US" sz="2400" dirty="0">
              <a:solidFill>
                <a:schemeClr val="tx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 rot="21599259" flipH="1">
            <a:off x="6214981" y="2692755"/>
            <a:ext cx="907200" cy="907200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6" tIns="45713" rIns="91426" bIns="45713" rtlCol="0" anchor="ctr"/>
          <a:lstStyle/>
          <a:p>
            <a:pPr lvl="0" algn="ctr"/>
            <a:endParaRPr lang="en-US" sz="2400" dirty="0">
              <a:solidFill>
                <a:schemeClr val="tx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 rot="21599259">
            <a:off x="4985654" y="2686917"/>
            <a:ext cx="907200" cy="907200"/>
          </a:xfrm>
          <a:prstGeom prst="ellipse">
            <a:avLst/>
          </a:prstGeom>
          <a:solidFill>
            <a:schemeClr val="accent6">
              <a:lumMod val="100000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6" tIns="45713" rIns="91426" bIns="45713" rtlCol="0" anchor="ctr"/>
          <a:lstStyle/>
          <a:p>
            <a:pPr lvl="0" algn="ctr"/>
            <a:endParaRPr lang="en-US" sz="2400" dirty="0">
              <a:solidFill>
                <a:schemeClr val="tx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62490" y="2714160"/>
            <a:ext cx="3474848" cy="1211262"/>
          </a:xfrm>
          <a:prstGeom prst="rect">
            <a:avLst/>
          </a:prstGeom>
          <a:noFill/>
        </p:spPr>
        <p:txBody>
          <a:bodyPr wrap="square" lIns="132749" tIns="66374" rIns="132749" bIns="66374" rtlCol="0">
            <a:spAutoFit/>
          </a:bodyPr>
          <a:lstStyle/>
          <a:p>
            <a:pPr algn="r">
              <a:lnSpc>
                <a:spcPts val="1560"/>
              </a:lnSpc>
              <a:spcAft>
                <a:spcPts val="360"/>
              </a:spcAft>
            </a:pPr>
            <a:r>
              <a:rPr lang="zh-CN" altLang="en-US" sz="2000" dirty="0">
                <a:solidFill>
                  <a:srgbClr val="2C3460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市场潜力</a:t>
            </a:r>
          </a:p>
          <a:p>
            <a:pPr algn="r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62490" y="4150170"/>
            <a:ext cx="3474848" cy="1211262"/>
          </a:xfrm>
          <a:prstGeom prst="rect">
            <a:avLst/>
          </a:prstGeom>
          <a:noFill/>
        </p:spPr>
        <p:txBody>
          <a:bodyPr wrap="square" lIns="132749" tIns="66374" rIns="132749" bIns="66374" rtlCol="0">
            <a:spAutoFit/>
          </a:bodyPr>
          <a:lstStyle/>
          <a:p>
            <a:pPr algn="r">
              <a:lnSpc>
                <a:spcPts val="1560"/>
              </a:lnSpc>
              <a:spcAft>
                <a:spcPts val="360"/>
              </a:spcAft>
            </a:pPr>
            <a:r>
              <a:rPr lang="zh-CN" altLang="en-US" sz="2000" dirty="0">
                <a:solidFill>
                  <a:srgbClr val="778D9A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市场潜力</a:t>
            </a:r>
          </a:p>
          <a:p>
            <a:pPr algn="r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67897" y="2713838"/>
            <a:ext cx="3474848" cy="1211262"/>
          </a:xfrm>
          <a:prstGeom prst="rect">
            <a:avLst/>
          </a:prstGeom>
          <a:noFill/>
        </p:spPr>
        <p:txBody>
          <a:bodyPr wrap="square" lIns="132749" tIns="66374" rIns="132749" bIns="66374" rtlCol="0">
            <a:spAutoFit/>
          </a:bodyPr>
          <a:lstStyle/>
          <a:p>
            <a:pPr>
              <a:lnSpc>
                <a:spcPts val="1560"/>
              </a:lnSpc>
              <a:spcAft>
                <a:spcPts val="360"/>
              </a:spcAft>
            </a:pPr>
            <a:r>
              <a:rPr lang="zh-CN" altLang="en-US" sz="2000" dirty="0">
                <a:solidFill>
                  <a:srgbClr val="778D9A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市场潜力</a:t>
            </a:r>
          </a:p>
          <a:p>
            <a:pPr>
              <a:lnSpc>
                <a:spcPts val="1560"/>
              </a:lnSpc>
              <a:spcAft>
                <a:spcPts val="36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67897" y="4149848"/>
            <a:ext cx="3474848" cy="1211262"/>
          </a:xfrm>
          <a:prstGeom prst="rect">
            <a:avLst/>
          </a:prstGeom>
          <a:noFill/>
        </p:spPr>
        <p:txBody>
          <a:bodyPr wrap="square" lIns="132749" tIns="66374" rIns="132749" bIns="66374" rtlCol="0">
            <a:spAutoFit/>
          </a:bodyPr>
          <a:lstStyle/>
          <a:p>
            <a:pPr>
              <a:lnSpc>
                <a:spcPts val="1560"/>
              </a:lnSpc>
              <a:spcAft>
                <a:spcPts val="360"/>
              </a:spcAft>
            </a:pPr>
            <a:r>
              <a:rPr lang="zh-CN" altLang="en-US" sz="2000" dirty="0">
                <a:solidFill>
                  <a:srgbClr val="2C3460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市场潜力</a:t>
            </a:r>
          </a:p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7" name="Freeform 306"/>
          <p:cNvSpPr>
            <a:spLocks/>
          </p:cNvSpPr>
          <p:nvPr/>
        </p:nvSpPr>
        <p:spPr bwMode="auto">
          <a:xfrm>
            <a:off x="5330520" y="3032343"/>
            <a:ext cx="216827" cy="216348"/>
          </a:xfrm>
          <a:custGeom>
            <a:avLst/>
            <a:gdLst>
              <a:gd name="T0" fmla="*/ 63 w 64"/>
              <a:gd name="T1" fmla="*/ 8 h 64"/>
              <a:gd name="T2" fmla="*/ 35 w 64"/>
              <a:gd name="T3" fmla="*/ 0 h 64"/>
              <a:gd name="T4" fmla="*/ 5 w 64"/>
              <a:gd name="T5" fmla="*/ 13 h 64"/>
              <a:gd name="T6" fmla="*/ 0 w 64"/>
              <a:gd name="T7" fmla="*/ 27 h 64"/>
              <a:gd name="T8" fmla="*/ 2 w 64"/>
              <a:gd name="T9" fmla="*/ 42 h 64"/>
              <a:gd name="T10" fmla="*/ 44 w 64"/>
              <a:gd name="T11" fmla="*/ 10 h 64"/>
              <a:gd name="T12" fmla="*/ 15 w 64"/>
              <a:gd name="T13" fmla="*/ 29 h 64"/>
              <a:gd name="T14" fmla="*/ 14 w 64"/>
              <a:gd name="T15" fmla="*/ 30 h 64"/>
              <a:gd name="T16" fmla="*/ 9 w 64"/>
              <a:gd name="T17" fmla="*/ 40 h 64"/>
              <a:gd name="T18" fmla="*/ 4 w 64"/>
              <a:gd name="T19" fmla="*/ 64 h 64"/>
              <a:gd name="T20" fmla="*/ 12 w 64"/>
              <a:gd name="T21" fmla="*/ 64 h 64"/>
              <a:gd name="T22" fmla="*/ 13 w 64"/>
              <a:gd name="T23" fmla="*/ 48 h 64"/>
              <a:gd name="T24" fmla="*/ 22 w 64"/>
              <a:gd name="T25" fmla="*/ 48 h 64"/>
              <a:gd name="T26" fmla="*/ 39 w 64"/>
              <a:gd name="T27" fmla="*/ 43 h 64"/>
              <a:gd name="T28" fmla="*/ 46 w 64"/>
              <a:gd name="T29" fmla="*/ 32 h 64"/>
              <a:gd name="T30" fmla="*/ 63 w 64"/>
              <a:gd name="T31" fmla="*/ 12 h 64"/>
              <a:gd name="T32" fmla="*/ 64 w 64"/>
              <a:gd name="T33" fmla="*/ 10 h 64"/>
              <a:gd name="T34" fmla="*/ 63 w 64"/>
              <a:gd name="T35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64">
                <a:moveTo>
                  <a:pt x="63" y="8"/>
                </a:moveTo>
                <a:cubicBezTo>
                  <a:pt x="56" y="3"/>
                  <a:pt x="46" y="0"/>
                  <a:pt x="35" y="0"/>
                </a:cubicBezTo>
                <a:cubicBezTo>
                  <a:pt x="21" y="0"/>
                  <a:pt x="10" y="5"/>
                  <a:pt x="5" y="13"/>
                </a:cubicBezTo>
                <a:cubicBezTo>
                  <a:pt x="2" y="17"/>
                  <a:pt x="0" y="21"/>
                  <a:pt x="0" y="27"/>
                </a:cubicBezTo>
                <a:cubicBezTo>
                  <a:pt x="0" y="31"/>
                  <a:pt x="1" y="36"/>
                  <a:pt x="2" y="42"/>
                </a:cubicBezTo>
                <a:cubicBezTo>
                  <a:pt x="8" y="24"/>
                  <a:pt x="25" y="10"/>
                  <a:pt x="44" y="10"/>
                </a:cubicBezTo>
                <a:cubicBezTo>
                  <a:pt x="44" y="10"/>
                  <a:pt x="26" y="15"/>
                  <a:pt x="15" y="29"/>
                </a:cubicBezTo>
                <a:cubicBezTo>
                  <a:pt x="15" y="29"/>
                  <a:pt x="15" y="29"/>
                  <a:pt x="14" y="30"/>
                </a:cubicBezTo>
                <a:cubicBezTo>
                  <a:pt x="12" y="33"/>
                  <a:pt x="10" y="36"/>
                  <a:pt x="9" y="40"/>
                </a:cubicBezTo>
                <a:cubicBezTo>
                  <a:pt x="6" y="46"/>
                  <a:pt x="4" y="54"/>
                  <a:pt x="4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1" y="56"/>
                  <a:pt x="13" y="48"/>
                </a:cubicBezTo>
                <a:cubicBezTo>
                  <a:pt x="16" y="48"/>
                  <a:pt x="20" y="48"/>
                  <a:pt x="22" y="48"/>
                </a:cubicBezTo>
                <a:cubicBezTo>
                  <a:pt x="30" y="48"/>
                  <a:pt x="35" y="47"/>
                  <a:pt x="39" y="43"/>
                </a:cubicBezTo>
                <a:cubicBezTo>
                  <a:pt x="42" y="40"/>
                  <a:pt x="44" y="36"/>
                  <a:pt x="46" y="32"/>
                </a:cubicBezTo>
                <a:cubicBezTo>
                  <a:pt x="49" y="25"/>
                  <a:pt x="53" y="18"/>
                  <a:pt x="63" y="12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9"/>
                  <a:pt x="64" y="9"/>
                  <a:pt x="63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0606" tIns="55303" rIns="110606" bIns="55303" numCol="1" anchor="t" anchorCtr="0" compatLnSpc="1">
            <a:prstTxWarp prst="textNoShape">
              <a:avLst/>
            </a:prstTxWarp>
          </a:bodyPr>
          <a:lstStyle/>
          <a:p>
            <a:endParaRPr lang="bg-BG" sz="216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8" name="Freeform 291"/>
          <p:cNvSpPr>
            <a:spLocks noEditPoints="1"/>
          </p:cNvSpPr>
          <p:nvPr/>
        </p:nvSpPr>
        <p:spPr bwMode="auto">
          <a:xfrm>
            <a:off x="6559848" y="3032343"/>
            <a:ext cx="216827" cy="216348"/>
          </a:xfrm>
          <a:custGeom>
            <a:avLst/>
            <a:gdLst>
              <a:gd name="T0" fmla="*/ 25 w 64"/>
              <a:gd name="T1" fmla="*/ 42 h 64"/>
              <a:gd name="T2" fmla="*/ 19 w 64"/>
              <a:gd name="T3" fmla="*/ 41 h 64"/>
              <a:gd name="T4" fmla="*/ 16 w 64"/>
              <a:gd name="T5" fmla="*/ 36 h 64"/>
              <a:gd name="T6" fmla="*/ 11 w 64"/>
              <a:gd name="T7" fmla="*/ 40 h 64"/>
              <a:gd name="T8" fmla="*/ 6 w 64"/>
              <a:gd name="T9" fmla="*/ 39 h 64"/>
              <a:gd name="T10" fmla="*/ 5 w 64"/>
              <a:gd name="T11" fmla="*/ 45 h 64"/>
              <a:gd name="T12" fmla="*/ 0 w 64"/>
              <a:gd name="T13" fmla="*/ 48 h 64"/>
              <a:gd name="T14" fmla="*/ 4 w 64"/>
              <a:gd name="T15" fmla="*/ 53 h 64"/>
              <a:gd name="T16" fmla="*/ 3 w 64"/>
              <a:gd name="T17" fmla="*/ 58 h 64"/>
              <a:gd name="T18" fmla="*/ 9 w 64"/>
              <a:gd name="T19" fmla="*/ 59 h 64"/>
              <a:gd name="T20" fmla="*/ 12 w 64"/>
              <a:gd name="T21" fmla="*/ 64 h 64"/>
              <a:gd name="T22" fmla="*/ 17 w 64"/>
              <a:gd name="T23" fmla="*/ 60 h 64"/>
              <a:gd name="T24" fmla="*/ 22 w 64"/>
              <a:gd name="T25" fmla="*/ 61 h 64"/>
              <a:gd name="T26" fmla="*/ 23 w 64"/>
              <a:gd name="T27" fmla="*/ 55 h 64"/>
              <a:gd name="T28" fmla="*/ 28 w 64"/>
              <a:gd name="T29" fmla="*/ 52 h 64"/>
              <a:gd name="T30" fmla="*/ 24 w 64"/>
              <a:gd name="T31" fmla="*/ 47 h 64"/>
              <a:gd name="T32" fmla="*/ 14 w 64"/>
              <a:gd name="T33" fmla="*/ 54 h 64"/>
              <a:gd name="T34" fmla="*/ 14 w 64"/>
              <a:gd name="T35" fmla="*/ 46 h 64"/>
              <a:gd name="T36" fmla="*/ 14 w 64"/>
              <a:gd name="T37" fmla="*/ 54 h 64"/>
              <a:gd name="T38" fmla="*/ 64 w 64"/>
              <a:gd name="T39" fmla="*/ 20 h 64"/>
              <a:gd name="T40" fmla="*/ 59 w 64"/>
              <a:gd name="T41" fmla="*/ 18 h 64"/>
              <a:gd name="T42" fmla="*/ 62 w 64"/>
              <a:gd name="T43" fmla="*/ 12 h 64"/>
              <a:gd name="T44" fmla="*/ 57 w 64"/>
              <a:gd name="T45" fmla="*/ 11 h 64"/>
              <a:gd name="T46" fmla="*/ 56 w 64"/>
              <a:gd name="T47" fmla="*/ 5 h 64"/>
              <a:gd name="T48" fmla="*/ 51 w 64"/>
              <a:gd name="T49" fmla="*/ 7 h 64"/>
              <a:gd name="T50" fmla="*/ 49 w 64"/>
              <a:gd name="T51" fmla="*/ 1 h 64"/>
              <a:gd name="T52" fmla="*/ 45 w 64"/>
              <a:gd name="T53" fmla="*/ 4 h 64"/>
              <a:gd name="T54" fmla="*/ 40 w 64"/>
              <a:gd name="T55" fmla="*/ 0 h 64"/>
              <a:gd name="T56" fmla="*/ 38 w 64"/>
              <a:gd name="T57" fmla="*/ 4 h 64"/>
              <a:gd name="T58" fmla="*/ 32 w 64"/>
              <a:gd name="T59" fmla="*/ 2 h 64"/>
              <a:gd name="T60" fmla="*/ 31 w 64"/>
              <a:gd name="T61" fmla="*/ 7 h 64"/>
              <a:gd name="T62" fmla="*/ 25 w 64"/>
              <a:gd name="T63" fmla="*/ 8 h 64"/>
              <a:gd name="T64" fmla="*/ 27 w 64"/>
              <a:gd name="T65" fmla="*/ 13 h 64"/>
              <a:gd name="T66" fmla="*/ 21 w 64"/>
              <a:gd name="T67" fmla="*/ 15 h 64"/>
              <a:gd name="T68" fmla="*/ 24 w 64"/>
              <a:gd name="T69" fmla="*/ 19 h 64"/>
              <a:gd name="T70" fmla="*/ 20 w 64"/>
              <a:gd name="T71" fmla="*/ 24 h 64"/>
              <a:gd name="T72" fmla="*/ 24 w 64"/>
              <a:gd name="T73" fmla="*/ 26 h 64"/>
              <a:gd name="T74" fmla="*/ 22 w 64"/>
              <a:gd name="T75" fmla="*/ 32 h 64"/>
              <a:gd name="T76" fmla="*/ 27 w 64"/>
              <a:gd name="T77" fmla="*/ 33 h 64"/>
              <a:gd name="T78" fmla="*/ 28 w 64"/>
              <a:gd name="T79" fmla="*/ 39 h 64"/>
              <a:gd name="T80" fmla="*/ 33 w 64"/>
              <a:gd name="T81" fmla="*/ 37 h 64"/>
              <a:gd name="T82" fmla="*/ 35 w 64"/>
              <a:gd name="T83" fmla="*/ 43 h 64"/>
              <a:gd name="T84" fmla="*/ 39 w 64"/>
              <a:gd name="T85" fmla="*/ 40 h 64"/>
              <a:gd name="T86" fmla="*/ 44 w 64"/>
              <a:gd name="T87" fmla="*/ 44 h 64"/>
              <a:gd name="T88" fmla="*/ 46 w 64"/>
              <a:gd name="T89" fmla="*/ 39 h 64"/>
              <a:gd name="T90" fmla="*/ 52 w 64"/>
              <a:gd name="T91" fmla="*/ 42 h 64"/>
              <a:gd name="T92" fmla="*/ 53 w 64"/>
              <a:gd name="T93" fmla="*/ 37 h 64"/>
              <a:gd name="T94" fmla="*/ 59 w 64"/>
              <a:gd name="T95" fmla="*/ 36 h 64"/>
              <a:gd name="T96" fmla="*/ 57 w 64"/>
              <a:gd name="T97" fmla="*/ 31 h 64"/>
              <a:gd name="T98" fmla="*/ 63 w 64"/>
              <a:gd name="T99" fmla="*/ 29 h 64"/>
              <a:gd name="T100" fmla="*/ 60 w 64"/>
              <a:gd name="T101" fmla="*/ 25 h 64"/>
              <a:gd name="T102" fmla="*/ 42 w 64"/>
              <a:gd name="T103" fmla="*/ 31 h 64"/>
              <a:gd name="T104" fmla="*/ 42 w 64"/>
              <a:gd name="T105" fmla="*/ 13 h 64"/>
              <a:gd name="T106" fmla="*/ 42 w 64"/>
              <a:gd name="T107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" h="64">
                <a:moveTo>
                  <a:pt x="23" y="45"/>
                </a:moveTo>
                <a:cubicBezTo>
                  <a:pt x="25" y="42"/>
                  <a:pt x="25" y="42"/>
                  <a:pt x="25" y="42"/>
                </a:cubicBezTo>
                <a:cubicBezTo>
                  <a:pt x="22" y="39"/>
                  <a:pt x="22" y="39"/>
                  <a:pt x="22" y="39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1"/>
                  <a:pt x="17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9" y="41"/>
                </a:cubicBezTo>
                <a:cubicBezTo>
                  <a:pt x="6" y="39"/>
                  <a:pt x="6" y="39"/>
                  <a:pt x="6" y="39"/>
                </a:cubicBezTo>
                <a:cubicBezTo>
                  <a:pt x="3" y="42"/>
                  <a:pt x="3" y="42"/>
                  <a:pt x="3" y="42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6"/>
                  <a:pt x="5" y="47"/>
                  <a:pt x="4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2"/>
                  <a:pt x="0" y="52"/>
                  <a:pt x="0" y="52"/>
                </a:cubicBezTo>
                <a:cubicBezTo>
                  <a:pt x="4" y="53"/>
                  <a:pt x="4" y="53"/>
                  <a:pt x="4" y="53"/>
                </a:cubicBezTo>
                <a:cubicBezTo>
                  <a:pt x="5" y="53"/>
                  <a:pt x="5" y="54"/>
                  <a:pt x="5" y="55"/>
                </a:cubicBezTo>
                <a:cubicBezTo>
                  <a:pt x="3" y="58"/>
                  <a:pt x="3" y="58"/>
                  <a:pt x="3" y="58"/>
                </a:cubicBezTo>
                <a:cubicBezTo>
                  <a:pt x="6" y="61"/>
                  <a:pt x="6" y="61"/>
                  <a:pt x="6" y="61"/>
                </a:cubicBezTo>
                <a:cubicBezTo>
                  <a:pt x="9" y="59"/>
                  <a:pt x="9" y="59"/>
                  <a:pt x="9" y="59"/>
                </a:cubicBezTo>
                <a:cubicBezTo>
                  <a:pt x="10" y="59"/>
                  <a:pt x="11" y="59"/>
                  <a:pt x="11" y="60"/>
                </a:cubicBezTo>
                <a:cubicBezTo>
                  <a:pt x="12" y="64"/>
                  <a:pt x="12" y="64"/>
                  <a:pt x="12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59"/>
                  <a:pt x="18" y="59"/>
                  <a:pt x="19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5" y="58"/>
                  <a:pt x="25" y="58"/>
                  <a:pt x="25" y="58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4"/>
                  <a:pt x="23" y="53"/>
                  <a:pt x="24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48"/>
                  <a:pt x="28" y="48"/>
                  <a:pt x="28" y="48"/>
                </a:cubicBezTo>
                <a:cubicBezTo>
                  <a:pt x="24" y="47"/>
                  <a:pt x="24" y="47"/>
                  <a:pt x="24" y="47"/>
                </a:cubicBezTo>
                <a:cubicBezTo>
                  <a:pt x="23" y="47"/>
                  <a:pt x="23" y="46"/>
                  <a:pt x="23" y="45"/>
                </a:cubicBezTo>
                <a:close/>
                <a:moveTo>
                  <a:pt x="14" y="54"/>
                </a:moveTo>
                <a:cubicBezTo>
                  <a:pt x="12" y="54"/>
                  <a:pt x="10" y="52"/>
                  <a:pt x="10" y="50"/>
                </a:cubicBezTo>
                <a:cubicBezTo>
                  <a:pt x="10" y="48"/>
                  <a:pt x="12" y="46"/>
                  <a:pt x="14" y="46"/>
                </a:cubicBezTo>
                <a:cubicBezTo>
                  <a:pt x="16" y="46"/>
                  <a:pt x="18" y="48"/>
                  <a:pt x="18" y="50"/>
                </a:cubicBezTo>
                <a:cubicBezTo>
                  <a:pt x="18" y="52"/>
                  <a:pt x="16" y="54"/>
                  <a:pt x="14" y="54"/>
                </a:cubicBezTo>
                <a:moveTo>
                  <a:pt x="64" y="24"/>
                </a:moveTo>
                <a:cubicBezTo>
                  <a:pt x="64" y="20"/>
                  <a:pt x="64" y="20"/>
                  <a:pt x="64" y="20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19"/>
                  <a:pt x="60" y="18"/>
                  <a:pt x="59" y="18"/>
                </a:cubicBezTo>
                <a:cubicBezTo>
                  <a:pt x="63" y="15"/>
                  <a:pt x="63" y="15"/>
                  <a:pt x="63" y="15"/>
                </a:cubicBezTo>
                <a:cubicBezTo>
                  <a:pt x="62" y="12"/>
                  <a:pt x="62" y="12"/>
                  <a:pt x="62" y="12"/>
                </a:cubicBezTo>
                <a:cubicBezTo>
                  <a:pt x="57" y="13"/>
                  <a:pt x="57" y="13"/>
                  <a:pt x="57" y="13"/>
                </a:cubicBezTo>
                <a:cubicBezTo>
                  <a:pt x="57" y="12"/>
                  <a:pt x="57" y="12"/>
                  <a:pt x="57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6" y="5"/>
                  <a:pt x="56" y="5"/>
                  <a:pt x="56" y="5"/>
                </a:cubicBezTo>
                <a:cubicBezTo>
                  <a:pt x="53" y="7"/>
                  <a:pt x="53" y="7"/>
                  <a:pt x="53" y="7"/>
                </a:cubicBezTo>
                <a:cubicBezTo>
                  <a:pt x="52" y="7"/>
                  <a:pt x="52" y="7"/>
                  <a:pt x="51" y="7"/>
                </a:cubicBezTo>
                <a:cubicBezTo>
                  <a:pt x="52" y="2"/>
                  <a:pt x="52" y="2"/>
                  <a:pt x="52" y="2"/>
                </a:cubicBezTo>
                <a:cubicBezTo>
                  <a:pt x="49" y="1"/>
                  <a:pt x="49" y="1"/>
                  <a:pt x="49" y="1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5" y="4"/>
                  <a:pt x="45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8" y="4"/>
                  <a:pt x="38" y="4"/>
                </a:cubicBezTo>
                <a:cubicBezTo>
                  <a:pt x="35" y="1"/>
                  <a:pt x="35" y="1"/>
                  <a:pt x="35" y="1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7"/>
                  <a:pt x="33" y="7"/>
                  <a:pt x="33" y="7"/>
                </a:cubicBezTo>
                <a:cubicBezTo>
                  <a:pt x="32" y="7"/>
                  <a:pt x="32" y="7"/>
                  <a:pt x="31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7" y="13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5"/>
                  <a:pt x="21" y="15"/>
                  <a:pt x="21" y="15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9"/>
                  <a:pt x="24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6"/>
                  <a:pt x="24" y="26"/>
                </a:cubicBezTo>
                <a:cubicBezTo>
                  <a:pt x="21" y="29"/>
                  <a:pt x="21" y="29"/>
                  <a:pt x="21" y="29"/>
                </a:cubicBezTo>
                <a:cubicBezTo>
                  <a:pt x="22" y="32"/>
                  <a:pt x="22" y="32"/>
                  <a:pt x="22" y="32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7" y="32"/>
                  <a:pt x="27" y="33"/>
                </a:cubicBezTo>
                <a:cubicBezTo>
                  <a:pt x="25" y="36"/>
                  <a:pt x="25" y="36"/>
                  <a:pt x="25" y="36"/>
                </a:cubicBezTo>
                <a:cubicBezTo>
                  <a:pt x="28" y="39"/>
                  <a:pt x="28" y="39"/>
                  <a:pt x="28" y="39"/>
                </a:cubicBezTo>
                <a:cubicBezTo>
                  <a:pt x="31" y="37"/>
                  <a:pt x="31" y="37"/>
                  <a:pt x="31" y="37"/>
                </a:cubicBezTo>
                <a:cubicBezTo>
                  <a:pt x="32" y="37"/>
                  <a:pt x="32" y="37"/>
                  <a:pt x="33" y="37"/>
                </a:cubicBezTo>
                <a:cubicBezTo>
                  <a:pt x="32" y="42"/>
                  <a:pt x="32" y="42"/>
                  <a:pt x="32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40"/>
                  <a:pt x="39" y="40"/>
                  <a:pt x="39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6" y="40"/>
                  <a:pt x="46" y="39"/>
                </a:cubicBezTo>
                <a:cubicBezTo>
                  <a:pt x="49" y="43"/>
                  <a:pt x="49" y="43"/>
                  <a:pt x="49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37"/>
                  <a:pt x="51" y="37"/>
                  <a:pt x="51" y="37"/>
                </a:cubicBezTo>
                <a:cubicBezTo>
                  <a:pt x="52" y="37"/>
                  <a:pt x="52" y="37"/>
                  <a:pt x="53" y="37"/>
                </a:cubicBezTo>
                <a:cubicBezTo>
                  <a:pt x="56" y="39"/>
                  <a:pt x="56" y="39"/>
                  <a:pt x="56" y="39"/>
                </a:cubicBezTo>
                <a:cubicBezTo>
                  <a:pt x="59" y="36"/>
                  <a:pt x="59" y="36"/>
                  <a:pt x="59" y="36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2"/>
                  <a:pt x="57" y="32"/>
                  <a:pt x="57" y="31"/>
                </a:cubicBezTo>
                <a:cubicBezTo>
                  <a:pt x="62" y="32"/>
                  <a:pt x="62" y="32"/>
                  <a:pt x="62" y="32"/>
                </a:cubicBezTo>
                <a:cubicBezTo>
                  <a:pt x="63" y="29"/>
                  <a:pt x="63" y="29"/>
                  <a:pt x="63" y="29"/>
                </a:cubicBezTo>
                <a:cubicBezTo>
                  <a:pt x="59" y="26"/>
                  <a:pt x="59" y="26"/>
                  <a:pt x="59" y="26"/>
                </a:cubicBezTo>
                <a:cubicBezTo>
                  <a:pt x="60" y="26"/>
                  <a:pt x="60" y="25"/>
                  <a:pt x="60" y="25"/>
                </a:cubicBezTo>
                <a:lnTo>
                  <a:pt x="64" y="24"/>
                </a:lnTo>
                <a:close/>
                <a:moveTo>
                  <a:pt x="42" y="31"/>
                </a:moveTo>
                <a:cubicBezTo>
                  <a:pt x="37" y="31"/>
                  <a:pt x="33" y="27"/>
                  <a:pt x="33" y="22"/>
                </a:cubicBezTo>
                <a:cubicBezTo>
                  <a:pt x="33" y="17"/>
                  <a:pt x="37" y="13"/>
                  <a:pt x="42" y="13"/>
                </a:cubicBezTo>
                <a:cubicBezTo>
                  <a:pt x="47" y="13"/>
                  <a:pt x="51" y="17"/>
                  <a:pt x="51" y="22"/>
                </a:cubicBezTo>
                <a:cubicBezTo>
                  <a:pt x="51" y="27"/>
                  <a:pt x="47" y="31"/>
                  <a:pt x="42" y="3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0606" tIns="55303" rIns="110606" bIns="55303" numCol="1" anchor="t" anchorCtr="0" compatLnSpc="1">
            <a:prstTxWarp prst="textNoShape">
              <a:avLst/>
            </a:prstTxWarp>
          </a:bodyPr>
          <a:lstStyle/>
          <a:p>
            <a:endParaRPr lang="bg-BG" sz="216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9" name="Freeform 270"/>
          <p:cNvSpPr>
            <a:spLocks noChangeAspect="1" noEditPoints="1"/>
          </p:cNvSpPr>
          <p:nvPr/>
        </p:nvSpPr>
        <p:spPr bwMode="auto">
          <a:xfrm>
            <a:off x="5330869" y="4516055"/>
            <a:ext cx="216478" cy="216000"/>
          </a:xfrm>
          <a:custGeom>
            <a:avLst/>
            <a:gdLst>
              <a:gd name="T0" fmla="*/ 62 w 65"/>
              <a:gd name="T1" fmla="*/ 54 h 65"/>
              <a:gd name="T2" fmla="*/ 47 w 65"/>
              <a:gd name="T3" fmla="*/ 42 h 65"/>
              <a:gd name="T4" fmla="*/ 42 w 65"/>
              <a:gd name="T5" fmla="*/ 40 h 65"/>
              <a:gd name="T6" fmla="*/ 48 w 65"/>
              <a:gd name="T7" fmla="*/ 24 h 65"/>
              <a:gd name="T8" fmla="*/ 24 w 65"/>
              <a:gd name="T9" fmla="*/ 0 h 65"/>
              <a:gd name="T10" fmla="*/ 0 w 65"/>
              <a:gd name="T11" fmla="*/ 24 h 65"/>
              <a:gd name="T12" fmla="*/ 24 w 65"/>
              <a:gd name="T13" fmla="*/ 48 h 65"/>
              <a:gd name="T14" fmla="*/ 40 w 65"/>
              <a:gd name="T15" fmla="*/ 42 h 65"/>
              <a:gd name="T16" fmla="*/ 42 w 65"/>
              <a:gd name="T17" fmla="*/ 47 h 65"/>
              <a:gd name="T18" fmla="*/ 54 w 65"/>
              <a:gd name="T19" fmla="*/ 62 h 65"/>
              <a:gd name="T20" fmla="*/ 62 w 65"/>
              <a:gd name="T21" fmla="*/ 62 h 65"/>
              <a:gd name="T22" fmla="*/ 62 w 65"/>
              <a:gd name="T23" fmla="*/ 54 h 65"/>
              <a:gd name="T24" fmla="*/ 24 w 65"/>
              <a:gd name="T25" fmla="*/ 40 h 65"/>
              <a:gd name="T26" fmla="*/ 8 w 65"/>
              <a:gd name="T27" fmla="*/ 24 h 65"/>
              <a:gd name="T28" fmla="*/ 24 w 65"/>
              <a:gd name="T29" fmla="*/ 8 h 65"/>
              <a:gd name="T30" fmla="*/ 40 w 65"/>
              <a:gd name="T31" fmla="*/ 24 h 65"/>
              <a:gd name="T32" fmla="*/ 24 w 65"/>
              <a:gd name="T33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" h="65">
                <a:moveTo>
                  <a:pt x="62" y="54"/>
                </a:moveTo>
                <a:cubicBezTo>
                  <a:pt x="47" y="42"/>
                  <a:pt x="47" y="42"/>
                  <a:pt x="47" y="42"/>
                </a:cubicBezTo>
                <a:cubicBezTo>
                  <a:pt x="45" y="40"/>
                  <a:pt x="44" y="40"/>
                  <a:pt x="42" y="40"/>
                </a:cubicBezTo>
                <a:cubicBezTo>
                  <a:pt x="46" y="35"/>
                  <a:pt x="48" y="30"/>
                  <a:pt x="48" y="24"/>
                </a:cubicBezTo>
                <a:cubicBezTo>
                  <a:pt x="48" y="11"/>
                  <a:pt x="37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37"/>
                  <a:pt x="11" y="48"/>
                  <a:pt x="24" y="48"/>
                </a:cubicBezTo>
                <a:cubicBezTo>
                  <a:pt x="30" y="48"/>
                  <a:pt x="35" y="46"/>
                  <a:pt x="40" y="42"/>
                </a:cubicBezTo>
                <a:cubicBezTo>
                  <a:pt x="40" y="44"/>
                  <a:pt x="40" y="45"/>
                  <a:pt x="42" y="47"/>
                </a:cubicBezTo>
                <a:cubicBezTo>
                  <a:pt x="54" y="62"/>
                  <a:pt x="54" y="62"/>
                  <a:pt x="54" y="62"/>
                </a:cubicBezTo>
                <a:cubicBezTo>
                  <a:pt x="57" y="64"/>
                  <a:pt x="60" y="65"/>
                  <a:pt x="62" y="62"/>
                </a:cubicBezTo>
                <a:cubicBezTo>
                  <a:pt x="65" y="60"/>
                  <a:pt x="64" y="57"/>
                  <a:pt x="62" y="54"/>
                </a:cubicBezTo>
                <a:close/>
                <a:moveTo>
                  <a:pt x="24" y="40"/>
                </a:moveTo>
                <a:cubicBezTo>
                  <a:pt x="15" y="40"/>
                  <a:pt x="8" y="33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33" y="8"/>
                  <a:pt x="40" y="15"/>
                  <a:pt x="40" y="24"/>
                </a:cubicBezTo>
                <a:cubicBezTo>
                  <a:pt x="40" y="33"/>
                  <a:pt x="33" y="40"/>
                  <a:pt x="24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10606" tIns="55303" rIns="110606" bIns="55303" numCol="1" anchor="t" anchorCtr="0" compatLnSpc="1">
            <a:prstTxWarp prst="textNoShape">
              <a:avLst/>
            </a:prstTxWarp>
          </a:bodyPr>
          <a:lstStyle/>
          <a:p>
            <a:endParaRPr lang="bg-BG" sz="216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0" name="Freeform 69"/>
          <p:cNvSpPr>
            <a:spLocks noChangeAspect="1" noEditPoints="1"/>
          </p:cNvSpPr>
          <p:nvPr/>
        </p:nvSpPr>
        <p:spPr bwMode="auto">
          <a:xfrm>
            <a:off x="6527588" y="4516055"/>
            <a:ext cx="268936" cy="216000"/>
          </a:xfrm>
          <a:custGeom>
            <a:avLst/>
            <a:gdLst>
              <a:gd name="T0" fmla="*/ 411 w 3978"/>
              <a:gd name="T1" fmla="*/ 1185 h 3195"/>
              <a:gd name="T2" fmla="*/ 418 w 3978"/>
              <a:gd name="T3" fmla="*/ 2020 h 3195"/>
              <a:gd name="T4" fmla="*/ 1252 w 3978"/>
              <a:gd name="T5" fmla="*/ 2027 h 3195"/>
              <a:gd name="T6" fmla="*/ 1273 w 3978"/>
              <a:gd name="T7" fmla="*/ 1197 h 3195"/>
              <a:gd name="T8" fmla="*/ 1239 w 3978"/>
              <a:gd name="T9" fmla="*/ 1165 h 3195"/>
              <a:gd name="T10" fmla="*/ 3687 w 3978"/>
              <a:gd name="T11" fmla="*/ 7 h 3195"/>
              <a:gd name="T12" fmla="*/ 3743 w 3978"/>
              <a:gd name="T13" fmla="*/ 73 h 3195"/>
              <a:gd name="T14" fmla="*/ 3827 w 3978"/>
              <a:gd name="T15" fmla="*/ 1126 h 3195"/>
              <a:gd name="T16" fmla="*/ 3947 w 3978"/>
              <a:gd name="T17" fmla="*/ 1241 h 3195"/>
              <a:gd name="T18" fmla="*/ 3978 w 3978"/>
              <a:gd name="T19" fmla="*/ 1829 h 3195"/>
              <a:gd name="T20" fmla="*/ 3924 w 3978"/>
              <a:gd name="T21" fmla="*/ 1988 h 3195"/>
              <a:gd name="T22" fmla="*/ 3788 w 3978"/>
              <a:gd name="T23" fmla="*/ 2084 h 3195"/>
              <a:gd name="T24" fmla="*/ 3734 w 3978"/>
              <a:gd name="T25" fmla="*/ 3143 h 3195"/>
              <a:gd name="T26" fmla="*/ 3665 w 3978"/>
              <a:gd name="T27" fmla="*/ 3194 h 3195"/>
              <a:gd name="T28" fmla="*/ 3604 w 3978"/>
              <a:gd name="T29" fmla="*/ 3184 h 3195"/>
              <a:gd name="T30" fmla="*/ 3559 w 3978"/>
              <a:gd name="T31" fmla="*/ 3127 h 3195"/>
              <a:gd name="T32" fmla="*/ 3532 w 3978"/>
              <a:gd name="T33" fmla="*/ 3080 h 3195"/>
              <a:gd name="T34" fmla="*/ 3460 w 3978"/>
              <a:gd name="T35" fmla="*/ 2982 h 3195"/>
              <a:gd name="T36" fmla="*/ 3322 w 3978"/>
              <a:gd name="T37" fmla="*/ 2840 h 3195"/>
              <a:gd name="T38" fmla="*/ 3103 w 3978"/>
              <a:gd name="T39" fmla="*/ 2661 h 3195"/>
              <a:gd name="T40" fmla="*/ 2783 w 3978"/>
              <a:gd name="T41" fmla="*/ 2452 h 3195"/>
              <a:gd name="T42" fmla="*/ 2386 w 3978"/>
              <a:gd name="T43" fmla="*/ 2265 h 3195"/>
              <a:gd name="T44" fmla="*/ 2013 w 3978"/>
              <a:gd name="T45" fmla="*/ 2155 h 3195"/>
              <a:gd name="T46" fmla="*/ 1700 w 3978"/>
              <a:gd name="T47" fmla="*/ 2104 h 3195"/>
              <a:gd name="T48" fmla="*/ 1480 w 3978"/>
              <a:gd name="T49" fmla="*/ 2090 h 3195"/>
              <a:gd name="T50" fmla="*/ 1378 w 3978"/>
              <a:gd name="T51" fmla="*/ 2174 h 3195"/>
              <a:gd name="T52" fmla="*/ 1239 w 3978"/>
              <a:gd name="T53" fmla="*/ 2223 h 3195"/>
              <a:gd name="T54" fmla="*/ 1277 w 3978"/>
              <a:gd name="T55" fmla="*/ 2940 h 3195"/>
              <a:gd name="T56" fmla="*/ 1221 w 3978"/>
              <a:gd name="T57" fmla="*/ 3034 h 3195"/>
              <a:gd name="T58" fmla="*/ 1119 w 3978"/>
              <a:gd name="T59" fmla="*/ 3072 h 3195"/>
              <a:gd name="T60" fmla="*/ 768 w 3978"/>
              <a:gd name="T61" fmla="*/ 3043 h 3195"/>
              <a:gd name="T62" fmla="*/ 702 w 3978"/>
              <a:gd name="T63" fmla="*/ 2938 h 3195"/>
              <a:gd name="T64" fmla="*/ 364 w 3978"/>
              <a:gd name="T65" fmla="*/ 2208 h 3195"/>
              <a:gd name="T66" fmla="*/ 248 w 3978"/>
              <a:gd name="T67" fmla="*/ 2110 h 3195"/>
              <a:gd name="T68" fmla="*/ 217 w 3978"/>
              <a:gd name="T69" fmla="*/ 1984 h 3195"/>
              <a:gd name="T70" fmla="*/ 81 w 3978"/>
              <a:gd name="T71" fmla="*/ 1952 h 3195"/>
              <a:gd name="T72" fmla="*/ 4 w 3978"/>
              <a:gd name="T73" fmla="*/ 1838 h 3195"/>
              <a:gd name="T74" fmla="*/ 14 w 3978"/>
              <a:gd name="T75" fmla="*/ 1322 h 3195"/>
              <a:gd name="T76" fmla="*/ 111 w 3978"/>
              <a:gd name="T77" fmla="*/ 1225 h 3195"/>
              <a:gd name="T78" fmla="*/ 217 w 3978"/>
              <a:gd name="T79" fmla="*/ 1197 h 3195"/>
              <a:gd name="T80" fmla="*/ 270 w 3978"/>
              <a:gd name="T81" fmla="*/ 1053 h 3195"/>
              <a:gd name="T82" fmla="*/ 401 w 3978"/>
              <a:gd name="T83" fmla="*/ 976 h 3195"/>
              <a:gd name="T84" fmla="*/ 1314 w 3978"/>
              <a:gd name="T85" fmla="*/ 985 h 3195"/>
              <a:gd name="T86" fmla="*/ 1427 w 3978"/>
              <a:gd name="T87" fmla="*/ 1073 h 3195"/>
              <a:gd name="T88" fmla="*/ 1576 w 3978"/>
              <a:gd name="T89" fmla="*/ 1101 h 3195"/>
              <a:gd name="T90" fmla="*/ 1847 w 3978"/>
              <a:gd name="T91" fmla="*/ 1071 h 3195"/>
              <a:gd name="T92" fmla="*/ 2194 w 3978"/>
              <a:gd name="T93" fmla="*/ 993 h 3195"/>
              <a:gd name="T94" fmla="*/ 2583 w 3978"/>
              <a:gd name="T95" fmla="*/ 847 h 3195"/>
              <a:gd name="T96" fmla="*/ 2959 w 3978"/>
              <a:gd name="T97" fmla="*/ 634 h 3195"/>
              <a:gd name="T98" fmla="*/ 3228 w 3978"/>
              <a:gd name="T99" fmla="*/ 437 h 3195"/>
              <a:gd name="T100" fmla="*/ 3404 w 3978"/>
              <a:gd name="T101" fmla="*/ 275 h 3195"/>
              <a:gd name="T102" fmla="*/ 3505 w 3978"/>
              <a:gd name="T103" fmla="*/ 155 h 3195"/>
              <a:gd name="T104" fmla="*/ 3550 w 3978"/>
              <a:gd name="T105" fmla="*/ 83 h 3195"/>
              <a:gd name="T106" fmla="*/ 3568 w 3978"/>
              <a:gd name="T107" fmla="*/ 44 h 3195"/>
              <a:gd name="T108" fmla="*/ 3642 w 3978"/>
              <a:gd name="T109" fmla="*/ 0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78" h="3195">
                <a:moveTo>
                  <a:pt x="442" y="1165"/>
                </a:moveTo>
                <a:lnTo>
                  <a:pt x="429" y="1167"/>
                </a:lnTo>
                <a:lnTo>
                  <a:pt x="418" y="1175"/>
                </a:lnTo>
                <a:lnTo>
                  <a:pt x="411" y="1185"/>
                </a:lnTo>
                <a:lnTo>
                  <a:pt x="409" y="1197"/>
                </a:lnTo>
                <a:lnTo>
                  <a:pt x="409" y="1997"/>
                </a:lnTo>
                <a:lnTo>
                  <a:pt x="411" y="2010"/>
                </a:lnTo>
                <a:lnTo>
                  <a:pt x="418" y="2020"/>
                </a:lnTo>
                <a:lnTo>
                  <a:pt x="429" y="2027"/>
                </a:lnTo>
                <a:lnTo>
                  <a:pt x="442" y="2031"/>
                </a:lnTo>
                <a:lnTo>
                  <a:pt x="1239" y="2031"/>
                </a:lnTo>
                <a:lnTo>
                  <a:pt x="1252" y="2027"/>
                </a:lnTo>
                <a:lnTo>
                  <a:pt x="1263" y="2020"/>
                </a:lnTo>
                <a:lnTo>
                  <a:pt x="1271" y="2010"/>
                </a:lnTo>
                <a:lnTo>
                  <a:pt x="1273" y="1997"/>
                </a:lnTo>
                <a:lnTo>
                  <a:pt x="1273" y="1197"/>
                </a:lnTo>
                <a:lnTo>
                  <a:pt x="1271" y="1185"/>
                </a:lnTo>
                <a:lnTo>
                  <a:pt x="1263" y="1175"/>
                </a:lnTo>
                <a:lnTo>
                  <a:pt x="1252" y="1167"/>
                </a:lnTo>
                <a:lnTo>
                  <a:pt x="1239" y="1165"/>
                </a:lnTo>
                <a:lnTo>
                  <a:pt x="442" y="1165"/>
                </a:lnTo>
                <a:close/>
                <a:moveTo>
                  <a:pt x="3642" y="0"/>
                </a:moveTo>
                <a:lnTo>
                  <a:pt x="3665" y="1"/>
                </a:lnTo>
                <a:lnTo>
                  <a:pt x="3687" y="7"/>
                </a:lnTo>
                <a:lnTo>
                  <a:pt x="3707" y="19"/>
                </a:lnTo>
                <a:lnTo>
                  <a:pt x="3722" y="33"/>
                </a:lnTo>
                <a:lnTo>
                  <a:pt x="3734" y="51"/>
                </a:lnTo>
                <a:lnTo>
                  <a:pt x="3743" y="73"/>
                </a:lnTo>
                <a:lnTo>
                  <a:pt x="3745" y="96"/>
                </a:lnTo>
                <a:lnTo>
                  <a:pt x="3745" y="1102"/>
                </a:lnTo>
                <a:lnTo>
                  <a:pt x="3788" y="1111"/>
                </a:lnTo>
                <a:lnTo>
                  <a:pt x="3827" y="1126"/>
                </a:lnTo>
                <a:lnTo>
                  <a:pt x="3863" y="1148"/>
                </a:lnTo>
                <a:lnTo>
                  <a:pt x="3896" y="1175"/>
                </a:lnTo>
                <a:lnTo>
                  <a:pt x="3924" y="1206"/>
                </a:lnTo>
                <a:lnTo>
                  <a:pt x="3947" y="1241"/>
                </a:lnTo>
                <a:lnTo>
                  <a:pt x="3964" y="1280"/>
                </a:lnTo>
                <a:lnTo>
                  <a:pt x="3974" y="1322"/>
                </a:lnTo>
                <a:lnTo>
                  <a:pt x="3978" y="1367"/>
                </a:lnTo>
                <a:lnTo>
                  <a:pt x="3978" y="1829"/>
                </a:lnTo>
                <a:lnTo>
                  <a:pt x="3974" y="1873"/>
                </a:lnTo>
                <a:lnTo>
                  <a:pt x="3964" y="1915"/>
                </a:lnTo>
                <a:lnTo>
                  <a:pt x="3947" y="1953"/>
                </a:lnTo>
                <a:lnTo>
                  <a:pt x="3924" y="1988"/>
                </a:lnTo>
                <a:lnTo>
                  <a:pt x="3896" y="2020"/>
                </a:lnTo>
                <a:lnTo>
                  <a:pt x="3863" y="2046"/>
                </a:lnTo>
                <a:lnTo>
                  <a:pt x="3827" y="2068"/>
                </a:lnTo>
                <a:lnTo>
                  <a:pt x="3788" y="2084"/>
                </a:lnTo>
                <a:lnTo>
                  <a:pt x="3745" y="2092"/>
                </a:lnTo>
                <a:lnTo>
                  <a:pt x="3745" y="3098"/>
                </a:lnTo>
                <a:lnTo>
                  <a:pt x="3743" y="3121"/>
                </a:lnTo>
                <a:lnTo>
                  <a:pt x="3734" y="3143"/>
                </a:lnTo>
                <a:lnTo>
                  <a:pt x="3722" y="3161"/>
                </a:lnTo>
                <a:lnTo>
                  <a:pt x="3707" y="3177"/>
                </a:lnTo>
                <a:lnTo>
                  <a:pt x="3687" y="3188"/>
                </a:lnTo>
                <a:lnTo>
                  <a:pt x="3665" y="3194"/>
                </a:lnTo>
                <a:lnTo>
                  <a:pt x="3657" y="3195"/>
                </a:lnTo>
                <a:lnTo>
                  <a:pt x="3650" y="3195"/>
                </a:lnTo>
                <a:lnTo>
                  <a:pt x="3626" y="3192"/>
                </a:lnTo>
                <a:lnTo>
                  <a:pt x="3604" y="3184"/>
                </a:lnTo>
                <a:lnTo>
                  <a:pt x="3585" y="3169"/>
                </a:lnTo>
                <a:lnTo>
                  <a:pt x="3569" y="3153"/>
                </a:lnTo>
                <a:lnTo>
                  <a:pt x="3560" y="3131"/>
                </a:lnTo>
                <a:lnTo>
                  <a:pt x="3559" y="3127"/>
                </a:lnTo>
                <a:lnTo>
                  <a:pt x="3555" y="3121"/>
                </a:lnTo>
                <a:lnTo>
                  <a:pt x="3550" y="3110"/>
                </a:lnTo>
                <a:lnTo>
                  <a:pt x="3542" y="3097"/>
                </a:lnTo>
                <a:lnTo>
                  <a:pt x="3532" y="3080"/>
                </a:lnTo>
                <a:lnTo>
                  <a:pt x="3519" y="3060"/>
                </a:lnTo>
                <a:lnTo>
                  <a:pt x="3503" y="3037"/>
                </a:lnTo>
                <a:lnTo>
                  <a:pt x="3483" y="3011"/>
                </a:lnTo>
                <a:lnTo>
                  <a:pt x="3460" y="2982"/>
                </a:lnTo>
                <a:lnTo>
                  <a:pt x="3432" y="2950"/>
                </a:lnTo>
                <a:lnTo>
                  <a:pt x="3399" y="2916"/>
                </a:lnTo>
                <a:lnTo>
                  <a:pt x="3363" y="2878"/>
                </a:lnTo>
                <a:lnTo>
                  <a:pt x="3322" y="2840"/>
                </a:lnTo>
                <a:lnTo>
                  <a:pt x="3275" y="2798"/>
                </a:lnTo>
                <a:lnTo>
                  <a:pt x="3223" y="2754"/>
                </a:lnTo>
                <a:lnTo>
                  <a:pt x="3167" y="2708"/>
                </a:lnTo>
                <a:lnTo>
                  <a:pt x="3103" y="2661"/>
                </a:lnTo>
                <a:lnTo>
                  <a:pt x="3033" y="2612"/>
                </a:lnTo>
                <a:lnTo>
                  <a:pt x="2957" y="2560"/>
                </a:lnTo>
                <a:lnTo>
                  <a:pt x="2874" y="2507"/>
                </a:lnTo>
                <a:lnTo>
                  <a:pt x="2783" y="2452"/>
                </a:lnTo>
                <a:lnTo>
                  <a:pt x="2683" y="2397"/>
                </a:lnTo>
                <a:lnTo>
                  <a:pt x="2583" y="2347"/>
                </a:lnTo>
                <a:lnTo>
                  <a:pt x="2484" y="2304"/>
                </a:lnTo>
                <a:lnTo>
                  <a:pt x="2386" y="2265"/>
                </a:lnTo>
                <a:lnTo>
                  <a:pt x="2289" y="2231"/>
                </a:lnTo>
                <a:lnTo>
                  <a:pt x="2194" y="2201"/>
                </a:lnTo>
                <a:lnTo>
                  <a:pt x="2102" y="2177"/>
                </a:lnTo>
                <a:lnTo>
                  <a:pt x="2013" y="2155"/>
                </a:lnTo>
                <a:lnTo>
                  <a:pt x="1928" y="2138"/>
                </a:lnTo>
                <a:lnTo>
                  <a:pt x="1847" y="2124"/>
                </a:lnTo>
                <a:lnTo>
                  <a:pt x="1771" y="2113"/>
                </a:lnTo>
                <a:lnTo>
                  <a:pt x="1700" y="2104"/>
                </a:lnTo>
                <a:lnTo>
                  <a:pt x="1635" y="2098"/>
                </a:lnTo>
                <a:lnTo>
                  <a:pt x="1576" y="2094"/>
                </a:lnTo>
                <a:lnTo>
                  <a:pt x="1525" y="2091"/>
                </a:lnTo>
                <a:lnTo>
                  <a:pt x="1480" y="2090"/>
                </a:lnTo>
                <a:lnTo>
                  <a:pt x="1444" y="2090"/>
                </a:lnTo>
                <a:lnTo>
                  <a:pt x="1427" y="2121"/>
                </a:lnTo>
                <a:lnTo>
                  <a:pt x="1404" y="2150"/>
                </a:lnTo>
                <a:lnTo>
                  <a:pt x="1378" y="2174"/>
                </a:lnTo>
                <a:lnTo>
                  <a:pt x="1348" y="2195"/>
                </a:lnTo>
                <a:lnTo>
                  <a:pt x="1314" y="2209"/>
                </a:lnTo>
                <a:lnTo>
                  <a:pt x="1278" y="2219"/>
                </a:lnTo>
                <a:lnTo>
                  <a:pt x="1239" y="2223"/>
                </a:lnTo>
                <a:lnTo>
                  <a:pt x="1164" y="2223"/>
                </a:lnTo>
                <a:lnTo>
                  <a:pt x="1277" y="2884"/>
                </a:lnTo>
                <a:lnTo>
                  <a:pt x="1279" y="2912"/>
                </a:lnTo>
                <a:lnTo>
                  <a:pt x="1277" y="2940"/>
                </a:lnTo>
                <a:lnTo>
                  <a:pt x="1269" y="2967"/>
                </a:lnTo>
                <a:lnTo>
                  <a:pt x="1257" y="2992"/>
                </a:lnTo>
                <a:lnTo>
                  <a:pt x="1240" y="3015"/>
                </a:lnTo>
                <a:lnTo>
                  <a:pt x="1221" y="3034"/>
                </a:lnTo>
                <a:lnTo>
                  <a:pt x="1198" y="3050"/>
                </a:lnTo>
                <a:lnTo>
                  <a:pt x="1174" y="3062"/>
                </a:lnTo>
                <a:lnTo>
                  <a:pt x="1146" y="3069"/>
                </a:lnTo>
                <a:lnTo>
                  <a:pt x="1119" y="3072"/>
                </a:lnTo>
                <a:lnTo>
                  <a:pt x="858" y="3072"/>
                </a:lnTo>
                <a:lnTo>
                  <a:pt x="826" y="3068"/>
                </a:lnTo>
                <a:lnTo>
                  <a:pt x="796" y="3058"/>
                </a:lnTo>
                <a:lnTo>
                  <a:pt x="768" y="3043"/>
                </a:lnTo>
                <a:lnTo>
                  <a:pt x="744" y="3023"/>
                </a:lnTo>
                <a:lnTo>
                  <a:pt x="724" y="2998"/>
                </a:lnTo>
                <a:lnTo>
                  <a:pt x="710" y="2970"/>
                </a:lnTo>
                <a:lnTo>
                  <a:pt x="702" y="2938"/>
                </a:lnTo>
                <a:lnTo>
                  <a:pt x="580" y="2223"/>
                </a:lnTo>
                <a:lnTo>
                  <a:pt x="442" y="2223"/>
                </a:lnTo>
                <a:lnTo>
                  <a:pt x="401" y="2219"/>
                </a:lnTo>
                <a:lnTo>
                  <a:pt x="364" y="2208"/>
                </a:lnTo>
                <a:lnTo>
                  <a:pt x="329" y="2191"/>
                </a:lnTo>
                <a:lnTo>
                  <a:pt x="298" y="2170"/>
                </a:lnTo>
                <a:lnTo>
                  <a:pt x="270" y="2142"/>
                </a:lnTo>
                <a:lnTo>
                  <a:pt x="248" y="2110"/>
                </a:lnTo>
                <a:lnTo>
                  <a:pt x="231" y="2075"/>
                </a:lnTo>
                <a:lnTo>
                  <a:pt x="221" y="2037"/>
                </a:lnTo>
                <a:lnTo>
                  <a:pt x="217" y="1997"/>
                </a:lnTo>
                <a:lnTo>
                  <a:pt x="217" y="1984"/>
                </a:lnTo>
                <a:lnTo>
                  <a:pt x="182" y="1984"/>
                </a:lnTo>
                <a:lnTo>
                  <a:pt x="145" y="1980"/>
                </a:lnTo>
                <a:lnTo>
                  <a:pt x="111" y="1969"/>
                </a:lnTo>
                <a:lnTo>
                  <a:pt x="81" y="1952"/>
                </a:lnTo>
                <a:lnTo>
                  <a:pt x="53" y="1930"/>
                </a:lnTo>
                <a:lnTo>
                  <a:pt x="31" y="1903"/>
                </a:lnTo>
                <a:lnTo>
                  <a:pt x="14" y="1873"/>
                </a:lnTo>
                <a:lnTo>
                  <a:pt x="4" y="1838"/>
                </a:lnTo>
                <a:lnTo>
                  <a:pt x="0" y="1801"/>
                </a:lnTo>
                <a:lnTo>
                  <a:pt x="0" y="1393"/>
                </a:lnTo>
                <a:lnTo>
                  <a:pt x="4" y="1357"/>
                </a:lnTo>
                <a:lnTo>
                  <a:pt x="14" y="1322"/>
                </a:lnTo>
                <a:lnTo>
                  <a:pt x="31" y="1292"/>
                </a:lnTo>
                <a:lnTo>
                  <a:pt x="53" y="1264"/>
                </a:lnTo>
                <a:lnTo>
                  <a:pt x="81" y="1242"/>
                </a:lnTo>
                <a:lnTo>
                  <a:pt x="111" y="1225"/>
                </a:lnTo>
                <a:lnTo>
                  <a:pt x="145" y="1214"/>
                </a:lnTo>
                <a:lnTo>
                  <a:pt x="182" y="1211"/>
                </a:lnTo>
                <a:lnTo>
                  <a:pt x="217" y="1211"/>
                </a:lnTo>
                <a:lnTo>
                  <a:pt x="217" y="1197"/>
                </a:lnTo>
                <a:lnTo>
                  <a:pt x="221" y="1158"/>
                </a:lnTo>
                <a:lnTo>
                  <a:pt x="231" y="1119"/>
                </a:lnTo>
                <a:lnTo>
                  <a:pt x="248" y="1084"/>
                </a:lnTo>
                <a:lnTo>
                  <a:pt x="270" y="1053"/>
                </a:lnTo>
                <a:lnTo>
                  <a:pt x="298" y="1026"/>
                </a:lnTo>
                <a:lnTo>
                  <a:pt x="329" y="1003"/>
                </a:lnTo>
                <a:lnTo>
                  <a:pt x="364" y="986"/>
                </a:lnTo>
                <a:lnTo>
                  <a:pt x="401" y="976"/>
                </a:lnTo>
                <a:lnTo>
                  <a:pt x="442" y="973"/>
                </a:lnTo>
                <a:lnTo>
                  <a:pt x="1239" y="973"/>
                </a:lnTo>
                <a:lnTo>
                  <a:pt x="1278" y="975"/>
                </a:lnTo>
                <a:lnTo>
                  <a:pt x="1314" y="985"/>
                </a:lnTo>
                <a:lnTo>
                  <a:pt x="1348" y="999"/>
                </a:lnTo>
                <a:lnTo>
                  <a:pt x="1378" y="1020"/>
                </a:lnTo>
                <a:lnTo>
                  <a:pt x="1404" y="1044"/>
                </a:lnTo>
                <a:lnTo>
                  <a:pt x="1427" y="1073"/>
                </a:lnTo>
                <a:lnTo>
                  <a:pt x="1444" y="1106"/>
                </a:lnTo>
                <a:lnTo>
                  <a:pt x="1480" y="1104"/>
                </a:lnTo>
                <a:lnTo>
                  <a:pt x="1525" y="1103"/>
                </a:lnTo>
                <a:lnTo>
                  <a:pt x="1576" y="1101"/>
                </a:lnTo>
                <a:lnTo>
                  <a:pt x="1635" y="1096"/>
                </a:lnTo>
                <a:lnTo>
                  <a:pt x="1700" y="1090"/>
                </a:lnTo>
                <a:lnTo>
                  <a:pt x="1771" y="1082"/>
                </a:lnTo>
                <a:lnTo>
                  <a:pt x="1847" y="1071"/>
                </a:lnTo>
                <a:lnTo>
                  <a:pt x="1928" y="1056"/>
                </a:lnTo>
                <a:lnTo>
                  <a:pt x="2013" y="1039"/>
                </a:lnTo>
                <a:lnTo>
                  <a:pt x="2102" y="1018"/>
                </a:lnTo>
                <a:lnTo>
                  <a:pt x="2194" y="993"/>
                </a:lnTo>
                <a:lnTo>
                  <a:pt x="2289" y="963"/>
                </a:lnTo>
                <a:lnTo>
                  <a:pt x="2386" y="929"/>
                </a:lnTo>
                <a:lnTo>
                  <a:pt x="2484" y="891"/>
                </a:lnTo>
                <a:lnTo>
                  <a:pt x="2583" y="847"/>
                </a:lnTo>
                <a:lnTo>
                  <a:pt x="2683" y="798"/>
                </a:lnTo>
                <a:lnTo>
                  <a:pt x="2783" y="742"/>
                </a:lnTo>
                <a:lnTo>
                  <a:pt x="2875" y="687"/>
                </a:lnTo>
                <a:lnTo>
                  <a:pt x="2959" y="634"/>
                </a:lnTo>
                <a:lnTo>
                  <a:pt x="3035" y="582"/>
                </a:lnTo>
                <a:lnTo>
                  <a:pt x="3106" y="531"/>
                </a:lnTo>
                <a:lnTo>
                  <a:pt x="3170" y="483"/>
                </a:lnTo>
                <a:lnTo>
                  <a:pt x="3228" y="437"/>
                </a:lnTo>
                <a:lnTo>
                  <a:pt x="3280" y="393"/>
                </a:lnTo>
                <a:lnTo>
                  <a:pt x="3327" y="351"/>
                </a:lnTo>
                <a:lnTo>
                  <a:pt x="3368" y="312"/>
                </a:lnTo>
                <a:lnTo>
                  <a:pt x="3404" y="275"/>
                </a:lnTo>
                <a:lnTo>
                  <a:pt x="3436" y="241"/>
                </a:lnTo>
                <a:lnTo>
                  <a:pt x="3463" y="210"/>
                </a:lnTo>
                <a:lnTo>
                  <a:pt x="3486" y="181"/>
                </a:lnTo>
                <a:lnTo>
                  <a:pt x="3505" y="155"/>
                </a:lnTo>
                <a:lnTo>
                  <a:pt x="3521" y="132"/>
                </a:lnTo>
                <a:lnTo>
                  <a:pt x="3533" y="113"/>
                </a:lnTo>
                <a:lnTo>
                  <a:pt x="3543" y="96"/>
                </a:lnTo>
                <a:lnTo>
                  <a:pt x="3550" y="83"/>
                </a:lnTo>
                <a:lnTo>
                  <a:pt x="3555" y="73"/>
                </a:lnTo>
                <a:lnTo>
                  <a:pt x="3557" y="67"/>
                </a:lnTo>
                <a:lnTo>
                  <a:pt x="3559" y="66"/>
                </a:lnTo>
                <a:lnTo>
                  <a:pt x="3568" y="44"/>
                </a:lnTo>
                <a:lnTo>
                  <a:pt x="3583" y="27"/>
                </a:lnTo>
                <a:lnTo>
                  <a:pt x="3599" y="14"/>
                </a:lnTo>
                <a:lnTo>
                  <a:pt x="3620" y="4"/>
                </a:lnTo>
                <a:lnTo>
                  <a:pt x="364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bg-BG" sz="216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市场潜力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7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40" grpId="0"/>
      <p:bldP spid="41" grpId="0"/>
      <p:bldP spid="42" grpId="0"/>
      <p:bldP spid="43" grpId="0"/>
      <p:bldP spid="67" grpId="0" animBg="1"/>
      <p:bldP spid="68" grpId="0" animBg="1"/>
      <p:bldP spid="69" grpId="0" animBg="1"/>
      <p:bldP spid="70" grpId="0" animBg="1"/>
      <p:bldP spid="16" grpId="0"/>
      <p:bldP spid="17" grpId="0"/>
      <p:bldP spid="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14386" y="2373716"/>
            <a:ext cx="3551723" cy="3551723"/>
          </a:xfrm>
          <a:prstGeom prst="ellipse">
            <a:avLst/>
          </a:prstGeom>
          <a:noFill/>
          <a:ln w="127000">
            <a:solidFill>
              <a:srgbClr val="575C91">
                <a:alpha val="2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" name="Arc 4"/>
          <p:cNvSpPr/>
          <p:nvPr/>
        </p:nvSpPr>
        <p:spPr>
          <a:xfrm>
            <a:off x="815515" y="2376297"/>
            <a:ext cx="3548014" cy="3548014"/>
          </a:xfrm>
          <a:prstGeom prst="arc">
            <a:avLst>
              <a:gd name="adj1" fmla="val 10766207"/>
              <a:gd name="adj2" fmla="val 0"/>
            </a:avLst>
          </a:prstGeom>
          <a:ln w="127000" cap="rnd">
            <a:solidFill>
              <a:schemeClr val="accent6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73551" y="2373716"/>
            <a:ext cx="3551723" cy="3551723"/>
          </a:xfrm>
          <a:prstGeom prst="ellipse">
            <a:avLst/>
          </a:prstGeom>
          <a:noFill/>
          <a:ln w="127000">
            <a:solidFill>
              <a:schemeClr val="accent3">
                <a:alpha val="2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" name="Arc 6"/>
          <p:cNvSpPr/>
          <p:nvPr/>
        </p:nvSpPr>
        <p:spPr>
          <a:xfrm rot="10800000">
            <a:off x="4374680" y="2376297"/>
            <a:ext cx="3548014" cy="3548014"/>
          </a:xfrm>
          <a:prstGeom prst="arc">
            <a:avLst>
              <a:gd name="adj1" fmla="val 10766207"/>
              <a:gd name="adj2" fmla="val 0"/>
            </a:avLst>
          </a:prstGeom>
          <a:ln w="127000" cap="rnd"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21565" y="2373716"/>
            <a:ext cx="3551723" cy="3551723"/>
          </a:xfrm>
          <a:prstGeom prst="ellipse">
            <a:avLst/>
          </a:prstGeom>
          <a:noFill/>
          <a:ln w="127000">
            <a:solidFill>
              <a:srgbClr val="7B91A1">
                <a:alpha val="2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" name="Arc 8"/>
          <p:cNvSpPr/>
          <p:nvPr/>
        </p:nvSpPr>
        <p:spPr>
          <a:xfrm>
            <a:off x="7922694" y="2376297"/>
            <a:ext cx="3548014" cy="3548014"/>
          </a:xfrm>
          <a:prstGeom prst="arc">
            <a:avLst>
              <a:gd name="adj1" fmla="val 10766207"/>
              <a:gd name="adj2" fmla="val 0"/>
            </a:avLst>
          </a:prstGeom>
          <a:ln w="127000" cap="rnd">
            <a:solidFill>
              <a:schemeClr val="accent6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0474" y="3037161"/>
            <a:ext cx="2807212" cy="2504672"/>
            <a:chOff x="123704" y="2209667"/>
            <a:chExt cx="2807212" cy="2504672"/>
          </a:xfrm>
        </p:grpSpPr>
        <p:sp>
          <p:nvSpPr>
            <p:cNvPr id="11" name="Text Placeholder 2"/>
            <p:cNvSpPr txBox="1">
              <a:spLocks/>
            </p:cNvSpPr>
            <p:nvPr/>
          </p:nvSpPr>
          <p:spPr>
            <a:xfrm>
              <a:off x="123704" y="3494637"/>
              <a:ext cx="2807212" cy="1219702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6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SF UI Display Thin" charset="0"/>
                  <a:ea typeface="SF UI Display Thin" charset="0"/>
                  <a:cs typeface="SF UI Display Thin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80"/>
                </a:lnSpc>
                <a:spcBef>
                  <a:spcPts val="400"/>
                </a:spcBef>
              </a:pPr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市场潜力模型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您的内容打在这里，或者通过复制您的文本后，在此框中选择粘贴，并选择只保留文字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。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063501" y="2209667"/>
              <a:ext cx="927619" cy="927619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T</a:t>
              </a:r>
              <a:endParaRPr lang="en-US" sz="2800" b="1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28180" y="3037161"/>
            <a:ext cx="2841012" cy="2481351"/>
            <a:chOff x="106804" y="2209667"/>
            <a:chExt cx="2841012" cy="2481351"/>
          </a:xfrm>
        </p:grpSpPr>
        <p:sp>
          <p:nvSpPr>
            <p:cNvPr id="14" name="Text Placeholder 2"/>
            <p:cNvSpPr txBox="1">
              <a:spLocks/>
            </p:cNvSpPr>
            <p:nvPr/>
          </p:nvSpPr>
          <p:spPr>
            <a:xfrm>
              <a:off x="106804" y="3471316"/>
              <a:ext cx="2841012" cy="1219702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6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SF UI Display Thin" charset="0"/>
                  <a:ea typeface="SF UI Display Thin" charset="0"/>
                  <a:cs typeface="SF UI Display Thin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80"/>
                </a:lnSpc>
                <a:spcBef>
                  <a:spcPts val="400"/>
                </a:spcBef>
              </a:pPr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市场潜力模型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63501" y="2209667"/>
              <a:ext cx="927619" cy="927619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w</a:t>
              </a:r>
              <a:endParaRPr lang="en-US" sz="2800" b="1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54631" y="3037161"/>
            <a:ext cx="2686720" cy="2481351"/>
            <a:chOff x="183950" y="2209667"/>
            <a:chExt cx="2686720" cy="2481351"/>
          </a:xfrm>
        </p:grpSpPr>
        <p:sp>
          <p:nvSpPr>
            <p:cNvPr id="17" name="Text Placeholder 2"/>
            <p:cNvSpPr txBox="1">
              <a:spLocks/>
            </p:cNvSpPr>
            <p:nvPr/>
          </p:nvSpPr>
          <p:spPr>
            <a:xfrm>
              <a:off x="183950" y="3471316"/>
              <a:ext cx="2686720" cy="1219702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6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SF UI Display Thin" charset="0"/>
                  <a:ea typeface="SF UI Display Thin" charset="0"/>
                  <a:cs typeface="SF UI Display Thin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80"/>
                </a:lnSpc>
                <a:spcBef>
                  <a:spcPts val="400"/>
                </a:spcBef>
              </a:pPr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市场潜力模型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63501" y="2209667"/>
              <a:ext cx="927619" cy="927619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+</a:t>
              </a:r>
              <a:endParaRPr lang="en-US" sz="2800" b="1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市场潜力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81481E-6 L 0.03373 0.04399 " pathEditMode="relative" rAng="0" ptsTypes="AA">
                                          <p:cBhvr>
                                            <p:cTn id="9" dur="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80" y="21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3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4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7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7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8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7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31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32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28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28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3" presetClass="entr" presetSubtype="28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9" grpId="0"/>
          <p:bldP spid="20" grpId="0"/>
          <p:bldP spid="2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81481E-6 L 0.03373 0.04399 " pathEditMode="relative" rAng="0" ptsTypes="AA">
                                          <p:cBhvr>
                                            <p:cTn id="9" dur="75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80" y="21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28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28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3" presetClass="entr" presetSubtype="28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9" grpId="0"/>
          <p:bldP spid="20" grpId="0"/>
          <p:bldP spid="20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 rot="19397468">
            <a:off x="4857351" y="2277104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 rot="3202081">
            <a:off x="6078635" y="2685923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 rot="8579122">
            <a:off x="5666737" y="3909017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" name="Freeform 3"/>
          <p:cNvSpPr>
            <a:spLocks noChangeArrowheads="1"/>
          </p:cNvSpPr>
          <p:nvPr/>
        </p:nvSpPr>
        <p:spPr bwMode="auto">
          <a:xfrm rot="13978264">
            <a:off x="4446320" y="3508555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192" y="2512357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S</a:t>
            </a:r>
            <a:endParaRPr lang="ru-RU" sz="6000" b="1" dirty="0">
              <a:solidFill>
                <a:schemeClr val="bg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1978" y="4323396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id-ID" sz="60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O</a:t>
            </a:r>
            <a:endParaRPr lang="ru-RU" sz="6000" b="1" dirty="0">
              <a:solidFill>
                <a:schemeClr val="bg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6116" y="2981151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W</a:t>
            </a:r>
            <a:endParaRPr lang="ru-RU" sz="6000" b="1" dirty="0">
              <a:solidFill>
                <a:schemeClr val="bg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7126" y="3829966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id-ID" sz="60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T</a:t>
            </a:r>
            <a:endParaRPr lang="ru-RU" sz="6000" b="1" dirty="0">
              <a:solidFill>
                <a:schemeClr val="bg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85869" y="2604829"/>
            <a:ext cx="1532965" cy="336176"/>
            <a:chOff x="6508376" y="1129553"/>
            <a:chExt cx="1532965" cy="33617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V="1">
            <a:off x="6880929" y="4689085"/>
            <a:ext cx="1532965" cy="336176"/>
            <a:chOff x="6508376" y="1129553"/>
            <a:chExt cx="1532965" cy="33617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flipH="1">
            <a:off x="3844859" y="2631934"/>
            <a:ext cx="1532965" cy="336176"/>
            <a:chOff x="6508376" y="1129553"/>
            <a:chExt cx="1532965" cy="33617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 flipV="1">
            <a:off x="3779923" y="4833437"/>
            <a:ext cx="1546412" cy="336176"/>
            <a:chOff x="6508376" y="1129553"/>
            <a:chExt cx="1546412" cy="336176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0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Placeholder 5"/>
          <p:cNvSpPr txBox="1"/>
          <p:nvPr/>
        </p:nvSpPr>
        <p:spPr>
          <a:xfrm>
            <a:off x="8490007" y="2523494"/>
            <a:ext cx="3096404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54491" y="21878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区域市场透析</a:t>
            </a:r>
          </a:p>
        </p:txBody>
      </p:sp>
      <p:sp>
        <p:nvSpPr>
          <p:cNvPr id="28" name="Text Placeholder 5"/>
          <p:cNvSpPr txBox="1"/>
          <p:nvPr/>
        </p:nvSpPr>
        <p:spPr>
          <a:xfrm>
            <a:off x="8534346" y="4924613"/>
            <a:ext cx="3052065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90007" y="45505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区域市场透析</a:t>
            </a:r>
          </a:p>
        </p:txBody>
      </p:sp>
      <p:sp>
        <p:nvSpPr>
          <p:cNvPr id="30" name="Text Placeholder 5"/>
          <p:cNvSpPr txBox="1"/>
          <p:nvPr/>
        </p:nvSpPr>
        <p:spPr>
          <a:xfrm>
            <a:off x="673767" y="2544060"/>
            <a:ext cx="3144907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粘贴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60734" y="2202165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区域市场透析</a:t>
            </a:r>
          </a:p>
        </p:txBody>
      </p:sp>
      <p:sp>
        <p:nvSpPr>
          <p:cNvPr id="32" name="Text Placeholder 5"/>
          <p:cNvSpPr txBox="1"/>
          <p:nvPr/>
        </p:nvSpPr>
        <p:spPr>
          <a:xfrm>
            <a:off x="673766" y="5059250"/>
            <a:ext cx="3045387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66754" y="461476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区域市场透析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透析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8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27" grpId="0"/>
      <p:bldP spid="29" grpId="0"/>
      <p:bldP spid="31" grpId="0"/>
      <p:bldP spid="33" grpId="0"/>
      <p:bldP spid="34" grpId="0"/>
      <p:bldP spid="35" grpId="0"/>
      <p:bldP spid="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8391581" y="1782962"/>
            <a:ext cx="2156918" cy="3797878"/>
          </a:xfrm>
          <a:custGeom>
            <a:avLst/>
            <a:gdLst>
              <a:gd name="connsiteX0" fmla="*/ 891527 w 2493201"/>
              <a:gd name="connsiteY0" fmla="*/ 3885828 h 4390002"/>
              <a:gd name="connsiteX1" fmla="*/ 1334216 w 2493201"/>
              <a:gd name="connsiteY1" fmla="*/ 3885828 h 4390002"/>
              <a:gd name="connsiteX2" fmla="*/ 1334216 w 2493201"/>
              <a:gd name="connsiteY2" fmla="*/ 4390002 h 4390002"/>
              <a:gd name="connsiteX3" fmla="*/ 891527 w 2493201"/>
              <a:gd name="connsiteY3" fmla="*/ 4390002 h 4390002"/>
              <a:gd name="connsiteX4" fmla="*/ 1281954 w 2493201"/>
              <a:gd name="connsiteY4" fmla="*/ 0 h 4390002"/>
              <a:gd name="connsiteX5" fmla="*/ 2176556 w 2493201"/>
              <a:gd name="connsiteY5" fmla="*/ 298200 h 4390002"/>
              <a:gd name="connsiteX6" fmla="*/ 2493201 w 2493201"/>
              <a:gd name="connsiteY6" fmla="*/ 1134391 h 4390002"/>
              <a:gd name="connsiteX7" fmla="*/ 2424031 w 2493201"/>
              <a:gd name="connsiteY7" fmla="*/ 1577080 h 4390002"/>
              <a:gd name="connsiteX8" fmla="*/ 2231892 w 2493201"/>
              <a:gd name="connsiteY8" fmla="*/ 1929080 h 4390002"/>
              <a:gd name="connsiteX9" fmla="*/ 1823019 w 2493201"/>
              <a:gd name="connsiteY9" fmla="*/ 2314896 h 4390002"/>
              <a:gd name="connsiteX10" fmla="*/ 1491002 w 2493201"/>
              <a:gd name="connsiteY10" fmla="*/ 2625393 h 4390002"/>
              <a:gd name="connsiteX11" fmla="*/ 1346513 w 2493201"/>
              <a:gd name="connsiteY11" fmla="*/ 2889777 h 4390002"/>
              <a:gd name="connsiteX12" fmla="*/ 1306548 w 2493201"/>
              <a:gd name="connsiteY12" fmla="*/ 3042720 h 4390002"/>
              <a:gd name="connsiteX13" fmla="*/ 1291535 w 2493201"/>
              <a:gd name="connsiteY13" fmla="*/ 3208619 h 4390002"/>
              <a:gd name="connsiteX14" fmla="*/ 1294002 w 2493201"/>
              <a:gd name="connsiteY14" fmla="*/ 3208619 h 4390002"/>
              <a:gd name="connsiteX15" fmla="*/ 1294002 w 2493201"/>
              <a:gd name="connsiteY15" fmla="*/ 3479288 h 4390002"/>
              <a:gd name="connsiteX16" fmla="*/ 908802 w 2493201"/>
              <a:gd name="connsiteY16" fmla="*/ 3479288 h 4390002"/>
              <a:gd name="connsiteX17" fmla="*/ 908802 w 2493201"/>
              <a:gd name="connsiteY17" fmla="*/ 3212571 h 4390002"/>
              <a:gd name="connsiteX18" fmla="*/ 906898 w 2493201"/>
              <a:gd name="connsiteY18" fmla="*/ 3212571 h 4390002"/>
              <a:gd name="connsiteX19" fmla="*/ 1045239 w 2493201"/>
              <a:gd name="connsiteY19" fmla="*/ 2639227 h 4390002"/>
              <a:gd name="connsiteX20" fmla="*/ 1530967 w 2493201"/>
              <a:gd name="connsiteY20" fmla="*/ 2105848 h 4390002"/>
              <a:gd name="connsiteX21" fmla="*/ 1890652 w 2493201"/>
              <a:gd name="connsiteY21" fmla="*/ 1775368 h 4390002"/>
              <a:gd name="connsiteX22" fmla="*/ 2044364 w 2493201"/>
              <a:gd name="connsiteY22" fmla="*/ 1507910 h 4390002"/>
              <a:gd name="connsiteX23" fmla="*/ 2099700 w 2493201"/>
              <a:gd name="connsiteY23" fmla="*/ 1165133 h 4390002"/>
              <a:gd name="connsiteX24" fmla="*/ 1881429 w 2493201"/>
              <a:gd name="connsiteY24" fmla="*/ 547213 h 4390002"/>
              <a:gd name="connsiteX25" fmla="*/ 1275806 w 2493201"/>
              <a:gd name="connsiteY25" fmla="*/ 332017 h 4390002"/>
              <a:gd name="connsiteX26" fmla="*/ 670182 w 2493201"/>
              <a:gd name="connsiteY26" fmla="*/ 559510 h 4390002"/>
              <a:gd name="connsiteX27" fmla="*/ 408873 w 2493201"/>
              <a:gd name="connsiteY27" fmla="*/ 1192801 h 4390002"/>
              <a:gd name="connsiteX28" fmla="*/ 0 w 2493201"/>
              <a:gd name="connsiteY28" fmla="*/ 1168207 h 4390002"/>
              <a:gd name="connsiteX29" fmla="*/ 393502 w 2493201"/>
              <a:gd name="connsiteY29" fmla="*/ 316646 h 4390002"/>
              <a:gd name="connsiteX30" fmla="*/ 1281954 w 2493201"/>
              <a:gd name="connsiteY30" fmla="*/ 0 h 43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3201" h="4390002">
                <a:moveTo>
                  <a:pt x="891527" y="3885828"/>
                </a:moveTo>
                <a:lnTo>
                  <a:pt x="1334216" y="3885828"/>
                </a:lnTo>
                <a:lnTo>
                  <a:pt x="1334216" y="4390002"/>
                </a:lnTo>
                <a:lnTo>
                  <a:pt x="891527" y="4390002"/>
                </a:lnTo>
                <a:close/>
                <a:moveTo>
                  <a:pt x="1281954" y="0"/>
                </a:moveTo>
                <a:cubicBezTo>
                  <a:pt x="1667258" y="0"/>
                  <a:pt x="1965458" y="99400"/>
                  <a:pt x="2176556" y="298200"/>
                </a:cubicBezTo>
                <a:cubicBezTo>
                  <a:pt x="2387653" y="497000"/>
                  <a:pt x="2493201" y="775731"/>
                  <a:pt x="2493201" y="1134391"/>
                </a:cubicBezTo>
                <a:cubicBezTo>
                  <a:pt x="2493201" y="1300400"/>
                  <a:pt x="2470145" y="1447963"/>
                  <a:pt x="2424031" y="1577080"/>
                </a:cubicBezTo>
                <a:cubicBezTo>
                  <a:pt x="2377918" y="1706198"/>
                  <a:pt x="2313871" y="1823532"/>
                  <a:pt x="2231892" y="1929080"/>
                </a:cubicBezTo>
                <a:cubicBezTo>
                  <a:pt x="2149912" y="2034628"/>
                  <a:pt x="2013621" y="2163234"/>
                  <a:pt x="1823019" y="2314896"/>
                </a:cubicBezTo>
                <a:cubicBezTo>
                  <a:pt x="1663159" y="2441964"/>
                  <a:pt x="1552487" y="2545463"/>
                  <a:pt x="1491002" y="2625393"/>
                </a:cubicBezTo>
                <a:cubicBezTo>
                  <a:pt x="1429517" y="2705323"/>
                  <a:pt x="1381354" y="2793451"/>
                  <a:pt x="1346513" y="2889777"/>
                </a:cubicBezTo>
                <a:cubicBezTo>
                  <a:pt x="1329093" y="2937940"/>
                  <a:pt x="1315771" y="2988921"/>
                  <a:pt x="1306548" y="3042720"/>
                </a:cubicBezTo>
                <a:lnTo>
                  <a:pt x="1291535" y="3208619"/>
                </a:lnTo>
                <a:lnTo>
                  <a:pt x="1294002" y="3208619"/>
                </a:lnTo>
                <a:lnTo>
                  <a:pt x="1294002" y="3479288"/>
                </a:lnTo>
                <a:lnTo>
                  <a:pt x="908802" y="3479288"/>
                </a:lnTo>
                <a:lnTo>
                  <a:pt x="908802" y="3212571"/>
                </a:lnTo>
                <a:lnTo>
                  <a:pt x="906898" y="3212571"/>
                </a:lnTo>
                <a:cubicBezTo>
                  <a:pt x="910997" y="2999425"/>
                  <a:pt x="957111" y="2808310"/>
                  <a:pt x="1045239" y="2639227"/>
                </a:cubicBezTo>
                <a:cubicBezTo>
                  <a:pt x="1133366" y="2470144"/>
                  <a:pt x="1295276" y="2292351"/>
                  <a:pt x="1530967" y="2105848"/>
                </a:cubicBezTo>
                <a:cubicBezTo>
                  <a:pt x="1705174" y="1966483"/>
                  <a:pt x="1825069" y="1856323"/>
                  <a:pt x="1890652" y="1775368"/>
                </a:cubicBezTo>
                <a:cubicBezTo>
                  <a:pt x="1956236" y="1694414"/>
                  <a:pt x="2007473" y="1605261"/>
                  <a:pt x="2044364" y="1507910"/>
                </a:cubicBezTo>
                <a:cubicBezTo>
                  <a:pt x="2081254" y="1410559"/>
                  <a:pt x="2099700" y="1296301"/>
                  <a:pt x="2099700" y="1165133"/>
                </a:cubicBezTo>
                <a:cubicBezTo>
                  <a:pt x="2099700" y="896650"/>
                  <a:pt x="2026943" y="690677"/>
                  <a:pt x="1881429" y="547213"/>
                </a:cubicBezTo>
                <a:cubicBezTo>
                  <a:pt x="1735916" y="403749"/>
                  <a:pt x="1534041" y="332017"/>
                  <a:pt x="1275806" y="332017"/>
                </a:cubicBezTo>
                <a:cubicBezTo>
                  <a:pt x="1025768" y="332017"/>
                  <a:pt x="823894" y="407848"/>
                  <a:pt x="670182" y="559510"/>
                </a:cubicBezTo>
                <a:cubicBezTo>
                  <a:pt x="516471" y="711172"/>
                  <a:pt x="429368" y="922269"/>
                  <a:pt x="408873" y="1192801"/>
                </a:cubicBezTo>
                <a:lnTo>
                  <a:pt x="0" y="1168207"/>
                </a:lnTo>
                <a:cubicBezTo>
                  <a:pt x="34841" y="811597"/>
                  <a:pt x="166009" y="527743"/>
                  <a:pt x="393502" y="316646"/>
                </a:cubicBezTo>
                <a:cubicBezTo>
                  <a:pt x="620995" y="105549"/>
                  <a:pt x="917146" y="0"/>
                  <a:pt x="1281954" y="0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17700" y="4771879"/>
            <a:ext cx="728632" cy="728632"/>
            <a:chOff x="1177481" y="4728337"/>
            <a:chExt cx="728632" cy="728632"/>
          </a:xfrm>
        </p:grpSpPr>
        <p:sp>
          <p:nvSpPr>
            <p:cNvPr id="4" name="椭圆 3"/>
            <p:cNvSpPr/>
            <p:nvPr/>
          </p:nvSpPr>
          <p:spPr>
            <a:xfrm>
              <a:off x="1237012" y="4787868"/>
              <a:ext cx="609570" cy="609570"/>
            </a:xfrm>
            <a:prstGeom prst="ellipse">
              <a:avLst/>
            </a:prstGeom>
            <a:gradFill flip="none" rotWithShape="1">
              <a:gsLst>
                <a:gs pos="13000">
                  <a:srgbClr val="0CA79F"/>
                </a:gs>
                <a:gs pos="73000">
                  <a:srgbClr val="84624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77481" y="4728337"/>
              <a:ext cx="728632" cy="72863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928036" y="4641359"/>
            <a:ext cx="3094262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kern="100" dirty="0" smtClean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</a:t>
            </a:r>
            <a:endParaRPr lang="zh-CN" altLang="en-US" sz="2000" kern="100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8036" y="5021633"/>
            <a:ext cx="400215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2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</a:t>
            </a:r>
            <a:endParaRPr lang="zh-CN" altLang="en-US" sz="1200" kern="1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17700" y="3545100"/>
            <a:ext cx="728632" cy="728632"/>
            <a:chOff x="1177481" y="3501558"/>
            <a:chExt cx="728632" cy="728632"/>
          </a:xfrm>
        </p:grpSpPr>
        <p:sp>
          <p:nvSpPr>
            <p:cNvPr id="9" name="椭圆 8"/>
            <p:cNvSpPr/>
            <p:nvPr/>
          </p:nvSpPr>
          <p:spPr>
            <a:xfrm>
              <a:off x="1237012" y="3561089"/>
              <a:ext cx="609570" cy="609570"/>
            </a:xfrm>
            <a:prstGeom prst="ellipse">
              <a:avLst/>
            </a:prstGeom>
            <a:gradFill flip="none" rotWithShape="1">
              <a:gsLst>
                <a:gs pos="13000">
                  <a:srgbClr val="0CA79F"/>
                </a:gs>
                <a:gs pos="73000">
                  <a:srgbClr val="84624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77481" y="3501558"/>
              <a:ext cx="728632" cy="72863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928036" y="3414580"/>
            <a:ext cx="3094262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</a:t>
            </a:r>
            <a:endParaRPr lang="zh-CN" altLang="en-US" sz="2000" kern="1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036" y="3794854"/>
            <a:ext cx="400215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2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</a:t>
            </a:r>
            <a:endParaRPr lang="zh-CN" altLang="en-US" sz="1200" kern="1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17700" y="2318322"/>
            <a:ext cx="728632" cy="728632"/>
            <a:chOff x="1177481" y="2274780"/>
            <a:chExt cx="728632" cy="728632"/>
          </a:xfrm>
        </p:grpSpPr>
        <p:sp>
          <p:nvSpPr>
            <p:cNvPr id="14" name="椭圆 13"/>
            <p:cNvSpPr/>
            <p:nvPr/>
          </p:nvSpPr>
          <p:spPr>
            <a:xfrm>
              <a:off x="1237012" y="2334311"/>
              <a:ext cx="609570" cy="609570"/>
            </a:xfrm>
            <a:prstGeom prst="ellipse">
              <a:avLst/>
            </a:prstGeom>
            <a:gradFill flip="none" rotWithShape="1">
              <a:gsLst>
                <a:gs pos="13000">
                  <a:srgbClr val="0CA79F"/>
                </a:gs>
                <a:gs pos="73000">
                  <a:srgbClr val="84624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177481" y="2274780"/>
              <a:ext cx="728632" cy="72863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928036" y="2187802"/>
            <a:ext cx="3094262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000" kern="100" dirty="0" smtClean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</a:t>
            </a:r>
            <a:endParaRPr lang="zh-CN" altLang="en-US" sz="2000" kern="100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28036" y="2568076"/>
            <a:ext cx="400215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2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</a:t>
            </a:r>
            <a:endParaRPr lang="zh-CN" altLang="en-US" sz="1200" kern="1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19990" y="5763352"/>
            <a:ext cx="3481736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kern="10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存在的问题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151048" y="4965179"/>
            <a:ext cx="261936" cy="342032"/>
            <a:chOff x="1728788" y="5364163"/>
            <a:chExt cx="576263" cy="752475"/>
          </a:xfrm>
        </p:grpSpPr>
        <p:sp>
          <p:nvSpPr>
            <p:cNvPr id="20" name="Freeform 128"/>
            <p:cNvSpPr>
              <a:spLocks noEditPoints="1"/>
            </p:cNvSpPr>
            <p:nvPr/>
          </p:nvSpPr>
          <p:spPr bwMode="auto">
            <a:xfrm>
              <a:off x="1728788" y="5364163"/>
              <a:ext cx="576263" cy="752475"/>
            </a:xfrm>
            <a:custGeom>
              <a:avLst/>
              <a:gdLst>
                <a:gd name="T0" fmla="*/ 104 w 109"/>
                <a:gd name="T1" fmla="*/ 68 h 142"/>
                <a:gd name="T2" fmla="*/ 96 w 109"/>
                <a:gd name="T3" fmla="*/ 68 h 142"/>
                <a:gd name="T4" fmla="*/ 96 w 109"/>
                <a:gd name="T5" fmla="*/ 44 h 142"/>
                <a:gd name="T6" fmla="*/ 84 w 109"/>
                <a:gd name="T7" fmla="*/ 13 h 142"/>
                <a:gd name="T8" fmla="*/ 55 w 109"/>
                <a:gd name="T9" fmla="*/ 0 h 142"/>
                <a:gd name="T10" fmla="*/ 25 w 109"/>
                <a:gd name="T11" fmla="*/ 13 h 142"/>
                <a:gd name="T12" fmla="*/ 13 w 109"/>
                <a:gd name="T13" fmla="*/ 44 h 142"/>
                <a:gd name="T14" fmla="*/ 13 w 109"/>
                <a:gd name="T15" fmla="*/ 68 h 142"/>
                <a:gd name="T16" fmla="*/ 6 w 109"/>
                <a:gd name="T17" fmla="*/ 68 h 142"/>
                <a:gd name="T18" fmla="*/ 0 w 109"/>
                <a:gd name="T19" fmla="*/ 73 h 142"/>
                <a:gd name="T20" fmla="*/ 0 w 109"/>
                <a:gd name="T21" fmla="*/ 137 h 142"/>
                <a:gd name="T22" fmla="*/ 6 w 109"/>
                <a:gd name="T23" fmla="*/ 142 h 142"/>
                <a:gd name="T24" fmla="*/ 104 w 109"/>
                <a:gd name="T25" fmla="*/ 142 h 142"/>
                <a:gd name="T26" fmla="*/ 109 w 109"/>
                <a:gd name="T27" fmla="*/ 137 h 142"/>
                <a:gd name="T28" fmla="*/ 109 w 109"/>
                <a:gd name="T29" fmla="*/ 73 h 142"/>
                <a:gd name="T30" fmla="*/ 104 w 109"/>
                <a:gd name="T31" fmla="*/ 68 h 142"/>
                <a:gd name="T32" fmla="*/ 66 w 109"/>
                <a:gd name="T33" fmla="*/ 124 h 142"/>
                <a:gd name="T34" fmla="*/ 55 w 109"/>
                <a:gd name="T35" fmla="*/ 136 h 142"/>
                <a:gd name="T36" fmla="*/ 43 w 109"/>
                <a:gd name="T37" fmla="*/ 124 h 142"/>
                <a:gd name="T38" fmla="*/ 43 w 109"/>
                <a:gd name="T39" fmla="*/ 103 h 142"/>
                <a:gd name="T40" fmla="*/ 55 w 109"/>
                <a:gd name="T41" fmla="*/ 91 h 142"/>
                <a:gd name="T42" fmla="*/ 66 w 109"/>
                <a:gd name="T43" fmla="*/ 103 h 142"/>
                <a:gd name="T44" fmla="*/ 66 w 109"/>
                <a:gd name="T45" fmla="*/ 124 h 142"/>
                <a:gd name="T46" fmla="*/ 77 w 109"/>
                <a:gd name="T47" fmla="*/ 68 h 142"/>
                <a:gd name="T48" fmla="*/ 33 w 109"/>
                <a:gd name="T49" fmla="*/ 68 h 142"/>
                <a:gd name="T50" fmla="*/ 33 w 109"/>
                <a:gd name="T51" fmla="*/ 44 h 142"/>
                <a:gd name="T52" fmla="*/ 39 w 109"/>
                <a:gd name="T53" fmla="*/ 27 h 142"/>
                <a:gd name="T54" fmla="*/ 55 w 109"/>
                <a:gd name="T55" fmla="*/ 20 h 142"/>
                <a:gd name="T56" fmla="*/ 70 w 109"/>
                <a:gd name="T57" fmla="*/ 27 h 142"/>
                <a:gd name="T58" fmla="*/ 77 w 109"/>
                <a:gd name="T59" fmla="*/ 44 h 142"/>
                <a:gd name="T60" fmla="*/ 77 w 109"/>
                <a:gd name="T61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42">
                  <a:moveTo>
                    <a:pt x="104" y="68"/>
                  </a:moveTo>
                  <a:cubicBezTo>
                    <a:pt x="96" y="68"/>
                    <a:pt x="96" y="68"/>
                    <a:pt x="96" y="68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5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7" y="21"/>
                    <a:pt x="13" y="32"/>
                    <a:pt x="13" y="44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71"/>
                    <a:pt x="0" y="7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3" y="142"/>
                    <a:pt x="6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7" y="142"/>
                    <a:pt x="109" y="140"/>
                    <a:pt x="109" y="137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1"/>
                    <a:pt x="107" y="68"/>
                    <a:pt x="104" y="68"/>
                  </a:cubicBezTo>
                  <a:close/>
                  <a:moveTo>
                    <a:pt x="66" y="124"/>
                  </a:moveTo>
                  <a:cubicBezTo>
                    <a:pt x="66" y="131"/>
                    <a:pt x="61" y="136"/>
                    <a:pt x="55" y="136"/>
                  </a:cubicBezTo>
                  <a:cubicBezTo>
                    <a:pt x="48" y="136"/>
                    <a:pt x="43" y="131"/>
                    <a:pt x="43" y="124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96"/>
                    <a:pt x="48" y="91"/>
                    <a:pt x="55" y="91"/>
                  </a:cubicBezTo>
                  <a:cubicBezTo>
                    <a:pt x="61" y="91"/>
                    <a:pt x="66" y="96"/>
                    <a:pt x="66" y="103"/>
                  </a:cubicBezTo>
                  <a:lnTo>
                    <a:pt x="66" y="124"/>
                  </a:lnTo>
                  <a:close/>
                  <a:moveTo>
                    <a:pt x="77" y="68"/>
                  </a:moveTo>
                  <a:cubicBezTo>
                    <a:pt x="33" y="68"/>
                    <a:pt x="33" y="68"/>
                    <a:pt x="33" y="68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37"/>
                    <a:pt x="35" y="31"/>
                    <a:pt x="39" y="27"/>
                  </a:cubicBezTo>
                  <a:cubicBezTo>
                    <a:pt x="43" y="23"/>
                    <a:pt x="49" y="20"/>
                    <a:pt x="55" y="20"/>
                  </a:cubicBezTo>
                  <a:cubicBezTo>
                    <a:pt x="60" y="20"/>
                    <a:pt x="66" y="23"/>
                    <a:pt x="70" y="27"/>
                  </a:cubicBezTo>
                  <a:cubicBezTo>
                    <a:pt x="74" y="31"/>
                    <a:pt x="77" y="37"/>
                    <a:pt x="77" y="44"/>
                  </a:cubicBezTo>
                  <a:lnTo>
                    <a:pt x="77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" name="Freeform 129"/>
            <p:cNvSpPr>
              <a:spLocks/>
            </p:cNvSpPr>
            <p:nvPr/>
          </p:nvSpPr>
          <p:spPr bwMode="auto">
            <a:xfrm>
              <a:off x="1982788" y="5878513"/>
              <a:ext cx="68263" cy="169863"/>
            </a:xfrm>
            <a:custGeom>
              <a:avLst/>
              <a:gdLst>
                <a:gd name="T0" fmla="*/ 7 w 13"/>
                <a:gd name="T1" fmla="*/ 0 h 32"/>
                <a:gd name="T2" fmla="*/ 0 w 13"/>
                <a:gd name="T3" fmla="*/ 7 h 32"/>
                <a:gd name="T4" fmla="*/ 0 w 13"/>
                <a:gd name="T5" fmla="*/ 25 h 32"/>
                <a:gd name="T6" fmla="*/ 7 w 13"/>
                <a:gd name="T7" fmla="*/ 32 h 32"/>
                <a:gd name="T8" fmla="*/ 13 w 13"/>
                <a:gd name="T9" fmla="*/ 25 h 32"/>
                <a:gd name="T10" fmla="*/ 13 w 13"/>
                <a:gd name="T11" fmla="*/ 7 h 32"/>
                <a:gd name="T12" fmla="*/ 7 w 13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2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0" y="32"/>
                    <a:pt x="13" y="29"/>
                    <a:pt x="13" y="2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2" name="任意多边形: 形状 21"/>
          <p:cNvSpPr>
            <a:spLocks/>
          </p:cNvSpPr>
          <p:nvPr/>
        </p:nvSpPr>
        <p:spPr bwMode="auto">
          <a:xfrm>
            <a:off x="2115557" y="3734309"/>
            <a:ext cx="332918" cy="350214"/>
          </a:xfrm>
          <a:custGeom>
            <a:avLst/>
            <a:gdLst>
              <a:gd name="connsiteX0" fmla="*/ 570814 w 659715"/>
              <a:gd name="connsiteY0" fmla="*/ 280915 h 693986"/>
              <a:gd name="connsiteX1" fmla="*/ 654952 w 659715"/>
              <a:gd name="connsiteY1" fmla="*/ 333303 h 693986"/>
              <a:gd name="connsiteX2" fmla="*/ 650190 w 659715"/>
              <a:gd name="connsiteY2" fmla="*/ 344415 h 693986"/>
              <a:gd name="connsiteX3" fmla="*/ 564464 w 659715"/>
              <a:gd name="connsiteY3" fmla="*/ 296790 h 693986"/>
              <a:gd name="connsiteX4" fmla="*/ 121256 w 659715"/>
              <a:gd name="connsiteY4" fmla="*/ 259220 h 693986"/>
              <a:gd name="connsiteX5" fmla="*/ 147759 w 659715"/>
              <a:gd name="connsiteY5" fmla="*/ 275095 h 693986"/>
              <a:gd name="connsiteX6" fmla="*/ 211366 w 659715"/>
              <a:gd name="connsiteY6" fmla="*/ 465595 h 693986"/>
              <a:gd name="connsiteX7" fmla="*/ 206066 w 659715"/>
              <a:gd name="connsiteY7" fmla="*/ 513220 h 693986"/>
              <a:gd name="connsiteX8" fmla="*/ 237870 w 659715"/>
              <a:gd name="connsiteY8" fmla="*/ 619053 h 693986"/>
              <a:gd name="connsiteX9" fmla="*/ 221968 w 659715"/>
              <a:gd name="connsiteY9" fmla="*/ 693137 h 693986"/>
              <a:gd name="connsiteX10" fmla="*/ 195465 w 659715"/>
              <a:gd name="connsiteY10" fmla="*/ 677262 h 693986"/>
              <a:gd name="connsiteX11" fmla="*/ 147759 w 659715"/>
              <a:gd name="connsiteY11" fmla="*/ 529095 h 693986"/>
              <a:gd name="connsiteX12" fmla="*/ 110654 w 659715"/>
              <a:gd name="connsiteY12" fmla="*/ 497345 h 693986"/>
              <a:gd name="connsiteX13" fmla="*/ 31145 w 659715"/>
              <a:gd name="connsiteY13" fmla="*/ 449720 h 693986"/>
              <a:gd name="connsiteX14" fmla="*/ 4641 w 659715"/>
              <a:gd name="connsiteY14" fmla="*/ 370345 h 693986"/>
              <a:gd name="connsiteX15" fmla="*/ 41746 w 659715"/>
              <a:gd name="connsiteY15" fmla="*/ 285678 h 693986"/>
              <a:gd name="connsiteX16" fmla="*/ 121256 w 659715"/>
              <a:gd name="connsiteY16" fmla="*/ 259220 h 693986"/>
              <a:gd name="connsiteX17" fmla="*/ 654953 w 659715"/>
              <a:gd name="connsiteY17" fmla="*/ 190428 h 693986"/>
              <a:gd name="connsiteX18" fmla="*/ 659715 w 659715"/>
              <a:gd name="connsiteY18" fmla="*/ 201541 h 693986"/>
              <a:gd name="connsiteX19" fmla="*/ 564465 w 659715"/>
              <a:gd name="connsiteY19" fmla="*/ 226941 h 693986"/>
              <a:gd name="connsiteX20" fmla="*/ 559702 w 659715"/>
              <a:gd name="connsiteY20" fmla="*/ 217416 h 693986"/>
              <a:gd name="connsiteX21" fmla="*/ 586690 w 659715"/>
              <a:gd name="connsiteY21" fmla="*/ 84065 h 693986"/>
              <a:gd name="connsiteX22" fmla="*/ 596215 w 659715"/>
              <a:gd name="connsiteY22" fmla="*/ 88827 h 693986"/>
              <a:gd name="connsiteX23" fmla="*/ 539064 w 659715"/>
              <a:gd name="connsiteY23" fmla="*/ 169790 h 693986"/>
              <a:gd name="connsiteX24" fmla="*/ 527952 w 659715"/>
              <a:gd name="connsiteY24" fmla="*/ 163440 h 693986"/>
              <a:gd name="connsiteX25" fmla="*/ 422903 w 659715"/>
              <a:gd name="connsiteY25" fmla="*/ 193 h 693986"/>
              <a:gd name="connsiteX26" fmla="*/ 427610 w 659715"/>
              <a:gd name="connsiteY26" fmla="*/ 10539 h 693986"/>
              <a:gd name="connsiteX27" fmla="*/ 485747 w 659715"/>
              <a:gd name="connsiteY27" fmla="*/ 180051 h 693986"/>
              <a:gd name="connsiteX28" fmla="*/ 538600 w 659715"/>
              <a:gd name="connsiteY28" fmla="*/ 227726 h 693986"/>
              <a:gd name="connsiteX29" fmla="*/ 522744 w 659715"/>
              <a:gd name="connsiteY29" fmla="*/ 296591 h 693986"/>
              <a:gd name="connsiteX30" fmla="*/ 580882 w 659715"/>
              <a:gd name="connsiteY30" fmla="*/ 466102 h 693986"/>
              <a:gd name="connsiteX31" fmla="*/ 570311 w 659715"/>
              <a:gd name="connsiteY31" fmla="*/ 471400 h 693986"/>
              <a:gd name="connsiteX32" fmla="*/ 247912 w 659715"/>
              <a:gd name="connsiteY32" fmla="*/ 439616 h 693986"/>
              <a:gd name="connsiteX33" fmla="*/ 221486 w 659715"/>
              <a:gd name="connsiteY33" fmla="*/ 423724 h 693986"/>
              <a:gd name="connsiteX34" fmla="*/ 168634 w 659715"/>
              <a:gd name="connsiteY34" fmla="*/ 264807 h 693986"/>
              <a:gd name="connsiteX35" fmla="*/ 179205 w 659715"/>
              <a:gd name="connsiteY35" fmla="*/ 238321 h 693986"/>
              <a:gd name="connsiteX36" fmla="*/ 411754 w 659715"/>
              <a:gd name="connsiteY36" fmla="*/ 15836 h 693986"/>
              <a:gd name="connsiteX37" fmla="*/ 422903 w 659715"/>
              <a:gd name="connsiteY37" fmla="*/ 193 h 69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59715" h="693986">
                <a:moveTo>
                  <a:pt x="570814" y="280915"/>
                </a:moveTo>
                <a:lnTo>
                  <a:pt x="654952" y="333303"/>
                </a:lnTo>
                <a:lnTo>
                  <a:pt x="650190" y="344415"/>
                </a:lnTo>
                <a:lnTo>
                  <a:pt x="564464" y="296790"/>
                </a:lnTo>
                <a:close/>
                <a:moveTo>
                  <a:pt x="121256" y="259220"/>
                </a:moveTo>
                <a:cubicBezTo>
                  <a:pt x="142458" y="253928"/>
                  <a:pt x="147759" y="275095"/>
                  <a:pt x="147759" y="275095"/>
                </a:cubicBezTo>
                <a:cubicBezTo>
                  <a:pt x="147759" y="275095"/>
                  <a:pt x="147759" y="275095"/>
                  <a:pt x="211366" y="465595"/>
                </a:cubicBezTo>
                <a:cubicBezTo>
                  <a:pt x="216667" y="476178"/>
                  <a:pt x="206066" y="513220"/>
                  <a:pt x="206066" y="513220"/>
                </a:cubicBezTo>
                <a:cubicBezTo>
                  <a:pt x="206066" y="560845"/>
                  <a:pt x="253772" y="587303"/>
                  <a:pt x="237870" y="619053"/>
                </a:cubicBezTo>
                <a:cubicBezTo>
                  <a:pt x="296177" y="677262"/>
                  <a:pt x="221968" y="693137"/>
                  <a:pt x="221968" y="693137"/>
                </a:cubicBezTo>
                <a:cubicBezTo>
                  <a:pt x="200765" y="698428"/>
                  <a:pt x="195465" y="677262"/>
                  <a:pt x="195465" y="677262"/>
                </a:cubicBezTo>
                <a:cubicBezTo>
                  <a:pt x="195465" y="677262"/>
                  <a:pt x="195465" y="677262"/>
                  <a:pt x="147759" y="529095"/>
                </a:cubicBezTo>
                <a:cubicBezTo>
                  <a:pt x="137158" y="492053"/>
                  <a:pt x="110654" y="497345"/>
                  <a:pt x="110654" y="497345"/>
                </a:cubicBezTo>
                <a:cubicBezTo>
                  <a:pt x="52347" y="518512"/>
                  <a:pt x="31145" y="449720"/>
                  <a:pt x="31145" y="449720"/>
                </a:cubicBezTo>
                <a:cubicBezTo>
                  <a:pt x="31145" y="449720"/>
                  <a:pt x="31145" y="449720"/>
                  <a:pt x="4641" y="370345"/>
                </a:cubicBezTo>
                <a:cubicBezTo>
                  <a:pt x="-16561" y="312137"/>
                  <a:pt x="41746" y="285678"/>
                  <a:pt x="41746" y="285678"/>
                </a:cubicBezTo>
                <a:cubicBezTo>
                  <a:pt x="41746" y="285678"/>
                  <a:pt x="41746" y="285678"/>
                  <a:pt x="121256" y="259220"/>
                </a:cubicBezTo>
                <a:close/>
                <a:moveTo>
                  <a:pt x="654953" y="190428"/>
                </a:moveTo>
                <a:lnTo>
                  <a:pt x="659715" y="201541"/>
                </a:lnTo>
                <a:lnTo>
                  <a:pt x="564465" y="226941"/>
                </a:lnTo>
                <a:lnTo>
                  <a:pt x="559702" y="217416"/>
                </a:lnTo>
                <a:close/>
                <a:moveTo>
                  <a:pt x="586690" y="84065"/>
                </a:moveTo>
                <a:lnTo>
                  <a:pt x="596215" y="88827"/>
                </a:lnTo>
                <a:lnTo>
                  <a:pt x="539064" y="169790"/>
                </a:lnTo>
                <a:lnTo>
                  <a:pt x="527952" y="163440"/>
                </a:lnTo>
                <a:close/>
                <a:moveTo>
                  <a:pt x="422903" y="193"/>
                </a:moveTo>
                <a:cubicBezTo>
                  <a:pt x="424637" y="938"/>
                  <a:pt x="426289" y="3917"/>
                  <a:pt x="427610" y="10539"/>
                </a:cubicBezTo>
                <a:cubicBezTo>
                  <a:pt x="427610" y="10539"/>
                  <a:pt x="427610" y="10539"/>
                  <a:pt x="485747" y="180051"/>
                </a:cubicBezTo>
                <a:cubicBezTo>
                  <a:pt x="512173" y="185348"/>
                  <a:pt x="533314" y="201240"/>
                  <a:pt x="538600" y="227726"/>
                </a:cubicBezTo>
                <a:cubicBezTo>
                  <a:pt x="549170" y="254213"/>
                  <a:pt x="543885" y="280699"/>
                  <a:pt x="522744" y="296591"/>
                </a:cubicBezTo>
                <a:lnTo>
                  <a:pt x="580882" y="466102"/>
                </a:lnTo>
                <a:cubicBezTo>
                  <a:pt x="591452" y="487291"/>
                  <a:pt x="570311" y="471400"/>
                  <a:pt x="570311" y="471400"/>
                </a:cubicBezTo>
                <a:cubicBezTo>
                  <a:pt x="570311" y="471400"/>
                  <a:pt x="454036" y="365455"/>
                  <a:pt x="247912" y="439616"/>
                </a:cubicBezTo>
                <a:cubicBezTo>
                  <a:pt x="247912" y="439616"/>
                  <a:pt x="226772" y="444913"/>
                  <a:pt x="221486" y="423724"/>
                </a:cubicBezTo>
                <a:cubicBezTo>
                  <a:pt x="221486" y="423724"/>
                  <a:pt x="221486" y="423724"/>
                  <a:pt x="168634" y="264807"/>
                </a:cubicBezTo>
                <a:cubicBezTo>
                  <a:pt x="168634" y="264807"/>
                  <a:pt x="158064" y="243618"/>
                  <a:pt x="179205" y="238321"/>
                </a:cubicBezTo>
                <a:cubicBezTo>
                  <a:pt x="179205" y="238321"/>
                  <a:pt x="369473" y="185348"/>
                  <a:pt x="411754" y="15836"/>
                </a:cubicBezTo>
                <a:cubicBezTo>
                  <a:pt x="411754" y="15836"/>
                  <a:pt x="417700" y="-2042"/>
                  <a:pt x="422903" y="1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90452" y="2548585"/>
            <a:ext cx="383128" cy="268106"/>
            <a:chOff x="10869613" y="831851"/>
            <a:chExt cx="735013" cy="514350"/>
          </a:xfrm>
        </p:grpSpPr>
        <p:sp>
          <p:nvSpPr>
            <p:cNvPr id="24" name="Freeform 145"/>
            <p:cNvSpPr>
              <a:spLocks noEditPoints="1"/>
            </p:cNvSpPr>
            <p:nvPr/>
          </p:nvSpPr>
          <p:spPr bwMode="auto">
            <a:xfrm>
              <a:off x="10869613" y="831851"/>
              <a:ext cx="523875" cy="514350"/>
            </a:xfrm>
            <a:custGeom>
              <a:avLst/>
              <a:gdLst>
                <a:gd name="T0" fmla="*/ 85 w 99"/>
                <a:gd name="T1" fmla="*/ 59 h 97"/>
                <a:gd name="T2" fmla="*/ 99 w 99"/>
                <a:gd name="T3" fmla="*/ 53 h 97"/>
                <a:gd name="T4" fmla="*/ 99 w 99"/>
                <a:gd name="T5" fmla="*/ 43 h 97"/>
                <a:gd name="T6" fmla="*/ 85 w 99"/>
                <a:gd name="T7" fmla="*/ 37 h 97"/>
                <a:gd name="T8" fmla="*/ 83 w 99"/>
                <a:gd name="T9" fmla="*/ 31 h 97"/>
                <a:gd name="T10" fmla="*/ 88 w 99"/>
                <a:gd name="T11" fmla="*/ 17 h 97"/>
                <a:gd name="T12" fmla="*/ 80 w 99"/>
                <a:gd name="T13" fmla="*/ 10 h 97"/>
                <a:gd name="T14" fmla="*/ 67 w 99"/>
                <a:gd name="T15" fmla="*/ 15 h 97"/>
                <a:gd name="T16" fmla="*/ 60 w 99"/>
                <a:gd name="T17" fmla="*/ 13 h 97"/>
                <a:gd name="T18" fmla="*/ 54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5 h 97"/>
                <a:gd name="T26" fmla="*/ 18 w 99"/>
                <a:gd name="T27" fmla="*/ 10 h 97"/>
                <a:gd name="T28" fmla="*/ 10 w 99"/>
                <a:gd name="T29" fmla="*/ 18 h 97"/>
                <a:gd name="T30" fmla="*/ 16 w 99"/>
                <a:gd name="T31" fmla="*/ 31 h 97"/>
                <a:gd name="T32" fmla="*/ 13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3 w 99"/>
                <a:gd name="T39" fmla="*/ 59 h 97"/>
                <a:gd name="T40" fmla="*/ 16 w 99"/>
                <a:gd name="T41" fmla="*/ 65 h 97"/>
                <a:gd name="T42" fmla="*/ 10 w 99"/>
                <a:gd name="T43" fmla="*/ 79 h 97"/>
                <a:gd name="T44" fmla="*/ 18 w 99"/>
                <a:gd name="T45" fmla="*/ 86 h 97"/>
                <a:gd name="T46" fmla="*/ 32 w 99"/>
                <a:gd name="T47" fmla="*/ 81 h 97"/>
                <a:gd name="T48" fmla="*/ 38 w 99"/>
                <a:gd name="T49" fmla="*/ 83 h 97"/>
                <a:gd name="T50" fmla="*/ 44 w 99"/>
                <a:gd name="T51" fmla="*/ 97 h 97"/>
                <a:gd name="T52" fmla="*/ 55 w 99"/>
                <a:gd name="T53" fmla="*/ 97 h 97"/>
                <a:gd name="T54" fmla="*/ 61 w 99"/>
                <a:gd name="T55" fmla="*/ 83 h 97"/>
                <a:gd name="T56" fmla="*/ 67 w 99"/>
                <a:gd name="T57" fmla="*/ 81 h 97"/>
                <a:gd name="T58" fmla="*/ 81 w 99"/>
                <a:gd name="T59" fmla="*/ 86 h 97"/>
                <a:gd name="T60" fmla="*/ 88 w 99"/>
                <a:gd name="T61" fmla="*/ 79 h 97"/>
                <a:gd name="T62" fmla="*/ 83 w 99"/>
                <a:gd name="T63" fmla="*/ 65 h 97"/>
                <a:gd name="T64" fmla="*/ 85 w 99"/>
                <a:gd name="T65" fmla="*/ 59 h 97"/>
                <a:gd name="T66" fmla="*/ 49 w 99"/>
                <a:gd name="T67" fmla="*/ 64 h 97"/>
                <a:gd name="T68" fmla="*/ 33 w 99"/>
                <a:gd name="T69" fmla="*/ 48 h 97"/>
                <a:gd name="T70" fmla="*/ 49 w 99"/>
                <a:gd name="T71" fmla="*/ 33 h 97"/>
                <a:gd name="T72" fmla="*/ 65 w 99"/>
                <a:gd name="T73" fmla="*/ 48 h 97"/>
                <a:gd name="T74" fmla="*/ 49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5" y="59"/>
                  </a:moveTo>
                  <a:cubicBezTo>
                    <a:pt x="85" y="59"/>
                    <a:pt x="99" y="54"/>
                    <a:pt x="99" y="5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5" y="37"/>
                    <a:pt x="85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8" y="18"/>
                    <a:pt x="88" y="17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9"/>
                    <a:pt x="67" y="15"/>
                    <a:pt x="67" y="15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5" y="0"/>
                    <a:pt x="5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18" y="10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6" y="31"/>
                    <a:pt x="16" y="31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0" y="42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3" y="59"/>
                    <a:pt x="13" y="5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0" y="78"/>
                    <a:pt x="10" y="79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43" y="97"/>
                    <a:pt x="4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3"/>
                    <a:pt x="61" y="8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0" y="87"/>
                    <a:pt x="81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83" y="65"/>
                    <a:pt x="83" y="65"/>
                  </a:cubicBezTo>
                  <a:lnTo>
                    <a:pt x="85" y="59"/>
                  </a:lnTo>
                  <a:close/>
                  <a:moveTo>
                    <a:pt x="49" y="64"/>
                  </a:moveTo>
                  <a:cubicBezTo>
                    <a:pt x="40" y="64"/>
                    <a:pt x="33" y="57"/>
                    <a:pt x="33" y="48"/>
                  </a:cubicBezTo>
                  <a:cubicBezTo>
                    <a:pt x="33" y="40"/>
                    <a:pt x="40" y="33"/>
                    <a:pt x="49" y="33"/>
                  </a:cubicBezTo>
                  <a:cubicBezTo>
                    <a:pt x="58" y="33"/>
                    <a:pt x="65" y="40"/>
                    <a:pt x="65" y="48"/>
                  </a:cubicBezTo>
                  <a:cubicBezTo>
                    <a:pt x="65" y="57"/>
                    <a:pt x="58" y="64"/>
                    <a:pt x="49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5" name="Freeform 146"/>
            <p:cNvSpPr>
              <a:spLocks noEditPoints="1"/>
            </p:cNvSpPr>
            <p:nvPr/>
          </p:nvSpPr>
          <p:spPr bwMode="auto">
            <a:xfrm>
              <a:off x="11361738" y="1085851"/>
              <a:ext cx="242888" cy="249238"/>
            </a:xfrm>
            <a:custGeom>
              <a:avLst/>
              <a:gdLst>
                <a:gd name="T0" fmla="*/ 40 w 46"/>
                <a:gd name="T1" fmla="*/ 23 h 47"/>
                <a:gd name="T2" fmla="*/ 40 w 46"/>
                <a:gd name="T3" fmla="*/ 19 h 47"/>
                <a:gd name="T4" fmla="*/ 44 w 46"/>
                <a:gd name="T5" fmla="*/ 14 h 47"/>
                <a:gd name="T6" fmla="*/ 41 w 46"/>
                <a:gd name="T7" fmla="*/ 9 h 47"/>
                <a:gd name="T8" fmla="*/ 35 w 46"/>
                <a:gd name="T9" fmla="*/ 10 h 47"/>
                <a:gd name="T10" fmla="*/ 32 w 46"/>
                <a:gd name="T11" fmla="*/ 8 h 47"/>
                <a:gd name="T12" fmla="*/ 31 w 46"/>
                <a:gd name="T13" fmla="*/ 1 h 47"/>
                <a:gd name="T14" fmla="*/ 26 w 46"/>
                <a:gd name="T15" fmla="*/ 0 h 47"/>
                <a:gd name="T16" fmla="*/ 22 w 46"/>
                <a:gd name="T17" fmla="*/ 6 h 47"/>
                <a:gd name="T18" fmla="*/ 19 w 46"/>
                <a:gd name="T19" fmla="*/ 6 h 47"/>
                <a:gd name="T20" fmla="*/ 13 w 46"/>
                <a:gd name="T21" fmla="*/ 2 h 47"/>
                <a:gd name="T22" fmla="*/ 9 w 46"/>
                <a:gd name="T23" fmla="*/ 5 h 47"/>
                <a:gd name="T24" fmla="*/ 10 w 46"/>
                <a:gd name="T25" fmla="*/ 12 h 47"/>
                <a:gd name="T26" fmla="*/ 8 w 46"/>
                <a:gd name="T27" fmla="*/ 15 h 47"/>
                <a:gd name="T28" fmla="*/ 1 w 46"/>
                <a:gd name="T29" fmla="*/ 16 h 47"/>
                <a:gd name="T30" fmla="*/ 0 w 46"/>
                <a:gd name="T31" fmla="*/ 21 h 47"/>
                <a:gd name="T32" fmla="*/ 5 w 46"/>
                <a:gd name="T33" fmla="*/ 25 h 47"/>
                <a:gd name="T34" fmla="*/ 6 w 46"/>
                <a:gd name="T35" fmla="*/ 28 h 47"/>
                <a:gd name="T36" fmla="*/ 2 w 46"/>
                <a:gd name="T37" fmla="*/ 34 h 47"/>
                <a:gd name="T38" fmla="*/ 4 w 46"/>
                <a:gd name="T39" fmla="*/ 38 h 47"/>
                <a:gd name="T40" fmla="*/ 11 w 46"/>
                <a:gd name="T41" fmla="*/ 37 h 47"/>
                <a:gd name="T42" fmla="*/ 14 w 46"/>
                <a:gd name="T43" fmla="*/ 39 h 47"/>
                <a:gd name="T44" fmla="*/ 15 w 46"/>
                <a:gd name="T45" fmla="*/ 46 h 47"/>
                <a:gd name="T46" fmla="*/ 20 w 46"/>
                <a:gd name="T47" fmla="*/ 47 h 47"/>
                <a:gd name="T48" fmla="*/ 24 w 46"/>
                <a:gd name="T49" fmla="*/ 42 h 47"/>
                <a:gd name="T50" fmla="*/ 27 w 46"/>
                <a:gd name="T51" fmla="*/ 41 h 47"/>
                <a:gd name="T52" fmla="*/ 33 w 46"/>
                <a:gd name="T53" fmla="*/ 45 h 47"/>
                <a:gd name="T54" fmla="*/ 37 w 46"/>
                <a:gd name="T55" fmla="*/ 42 h 47"/>
                <a:gd name="T56" fmla="*/ 36 w 46"/>
                <a:gd name="T57" fmla="*/ 36 h 47"/>
                <a:gd name="T58" fmla="*/ 38 w 46"/>
                <a:gd name="T59" fmla="*/ 33 h 47"/>
                <a:gd name="T60" fmla="*/ 45 w 46"/>
                <a:gd name="T61" fmla="*/ 32 h 47"/>
                <a:gd name="T62" fmla="*/ 46 w 46"/>
                <a:gd name="T63" fmla="*/ 27 h 47"/>
                <a:gd name="T64" fmla="*/ 40 w 46"/>
                <a:gd name="T65" fmla="*/ 23 h 47"/>
                <a:gd name="T66" fmla="*/ 30 w 46"/>
                <a:gd name="T67" fmla="*/ 26 h 47"/>
                <a:gd name="T68" fmla="*/ 21 w 46"/>
                <a:gd name="T69" fmla="*/ 31 h 47"/>
                <a:gd name="T70" fmla="*/ 16 w 46"/>
                <a:gd name="T71" fmla="*/ 22 h 47"/>
                <a:gd name="T72" fmla="*/ 25 w 46"/>
                <a:gd name="T73" fmla="*/ 16 h 47"/>
                <a:gd name="T74" fmla="*/ 30 w 46"/>
                <a:gd name="T7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7">
                  <a:moveTo>
                    <a:pt x="40" y="23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lnTo>
                    <a:pt x="40" y="23"/>
                  </a:lnTo>
                  <a:close/>
                  <a:moveTo>
                    <a:pt x="30" y="26"/>
                  </a:moveTo>
                  <a:cubicBezTo>
                    <a:pt x="29" y="30"/>
                    <a:pt x="25" y="32"/>
                    <a:pt x="21" y="31"/>
                  </a:cubicBezTo>
                  <a:cubicBezTo>
                    <a:pt x="17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1" y="21"/>
                    <a:pt x="3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透析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1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2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/>
      <p:bldP spid="7" grpId="0"/>
      <p:bldP spid="11" grpId="0"/>
      <p:bldP spid="12" grpId="0"/>
      <p:bldP spid="16" grpId="0"/>
      <p:bldP spid="17" grpId="0"/>
      <p:bldP spid="18" grpId="0"/>
      <p:bldP spid="22" grpId="0" animBg="1"/>
      <p:bldP spid="28" grpId="0"/>
      <p:bldP spid="29" grpId="0"/>
      <p:bldP spid="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353856" y="4506978"/>
            <a:ext cx="244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行业痛点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897044" y="4064589"/>
            <a:ext cx="1369115" cy="0"/>
          </a:xfrm>
          <a:prstGeom prst="line">
            <a:avLst/>
          </a:prstGeom>
          <a:ln w="19050" cmpd="sng">
            <a:solidFill>
              <a:schemeClr val="accent6">
                <a:lumMod val="10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83080" y="2134509"/>
            <a:ext cx="2446325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5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THIRD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897044" y="2889812"/>
            <a:ext cx="1369115" cy="0"/>
          </a:xfrm>
          <a:prstGeom prst="line">
            <a:avLst/>
          </a:prstGeom>
          <a:ln w="19050" cmpd="sng">
            <a:solidFill>
              <a:schemeClr val="accent6">
                <a:lumMod val="10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3880" y="4506978"/>
            <a:ext cx="244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行业痛点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565" y="4911219"/>
            <a:ext cx="2228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134292" y="4085108"/>
            <a:ext cx="1369115" cy="0"/>
          </a:xfrm>
          <a:prstGeom prst="line">
            <a:avLst/>
          </a:prstGeom>
          <a:ln w="19050" cmpd="sng">
            <a:solidFill>
              <a:schemeClr val="accent6">
                <a:lumMod val="10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880" y="2134509"/>
            <a:ext cx="2446325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5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FIRST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1134292" y="2889812"/>
            <a:ext cx="1369115" cy="0"/>
          </a:xfrm>
          <a:prstGeom prst="line">
            <a:avLst/>
          </a:prstGeom>
          <a:ln w="19050" cmpd="sng">
            <a:solidFill>
              <a:schemeClr val="accent6">
                <a:lumMod val="10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90875" y="4506978"/>
            <a:ext cx="2742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行业痛点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9677425" y="4064589"/>
            <a:ext cx="1369115" cy="0"/>
          </a:xfrm>
          <a:prstGeom prst="line">
            <a:avLst/>
          </a:prstGeom>
          <a:ln w="19050" cmpd="sng"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38820" y="2134509"/>
            <a:ext cx="2446325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5" b="1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FOURTH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9677425" y="2889812"/>
            <a:ext cx="1369115" cy="0"/>
          </a:xfrm>
          <a:prstGeom prst="line">
            <a:avLst/>
          </a:prstGeom>
          <a:ln w="19050" cmpd="sng"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56593" y="4506978"/>
            <a:ext cx="2817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行业痛点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046965" y="4064589"/>
            <a:ext cx="1369115" cy="0"/>
          </a:xfrm>
          <a:prstGeom prst="line">
            <a:avLst/>
          </a:prstGeom>
          <a:ln w="19050" cmpd="sng"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72448" y="2134509"/>
            <a:ext cx="2446325" cy="420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35" b="1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SECOND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046965" y="2889812"/>
            <a:ext cx="1369115" cy="0"/>
          </a:xfrm>
          <a:prstGeom prst="line">
            <a:avLst/>
          </a:prstGeom>
          <a:ln w="19050" cmpd="sng"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6041" y="4911219"/>
            <a:ext cx="2228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18785" y="4885230"/>
            <a:ext cx="2228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06501" y="4837369"/>
            <a:ext cx="2228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0" name="Freeform 181"/>
          <p:cNvSpPr>
            <a:spLocks noEditPoints="1"/>
          </p:cNvSpPr>
          <p:nvPr/>
        </p:nvSpPr>
        <p:spPr bwMode="auto">
          <a:xfrm>
            <a:off x="4501582" y="3244909"/>
            <a:ext cx="472108" cy="473508"/>
          </a:xfrm>
          <a:custGeom>
            <a:avLst/>
            <a:gdLst>
              <a:gd name="T0" fmla="*/ 168 w 185"/>
              <a:gd name="T1" fmla="*/ 0 h 186"/>
              <a:gd name="T2" fmla="*/ 16 w 185"/>
              <a:gd name="T3" fmla="*/ 0 h 186"/>
              <a:gd name="T4" fmla="*/ 0 w 185"/>
              <a:gd name="T5" fmla="*/ 17 h 186"/>
              <a:gd name="T6" fmla="*/ 0 w 185"/>
              <a:gd name="T7" fmla="*/ 144 h 186"/>
              <a:gd name="T8" fmla="*/ 16 w 185"/>
              <a:gd name="T9" fmla="*/ 161 h 186"/>
              <a:gd name="T10" fmla="*/ 75 w 185"/>
              <a:gd name="T11" fmla="*/ 161 h 186"/>
              <a:gd name="T12" fmla="*/ 75 w 185"/>
              <a:gd name="T13" fmla="*/ 177 h 186"/>
              <a:gd name="T14" fmla="*/ 63 w 185"/>
              <a:gd name="T15" fmla="*/ 177 h 186"/>
              <a:gd name="T16" fmla="*/ 59 w 185"/>
              <a:gd name="T17" fmla="*/ 182 h 186"/>
              <a:gd name="T18" fmla="*/ 63 w 185"/>
              <a:gd name="T19" fmla="*/ 186 h 186"/>
              <a:gd name="T20" fmla="*/ 122 w 185"/>
              <a:gd name="T21" fmla="*/ 186 h 186"/>
              <a:gd name="T22" fmla="*/ 126 w 185"/>
              <a:gd name="T23" fmla="*/ 182 h 186"/>
              <a:gd name="T24" fmla="*/ 122 w 185"/>
              <a:gd name="T25" fmla="*/ 177 h 186"/>
              <a:gd name="T26" fmla="*/ 109 w 185"/>
              <a:gd name="T27" fmla="*/ 177 h 186"/>
              <a:gd name="T28" fmla="*/ 109 w 185"/>
              <a:gd name="T29" fmla="*/ 161 h 186"/>
              <a:gd name="T30" fmla="*/ 168 w 185"/>
              <a:gd name="T31" fmla="*/ 161 h 186"/>
              <a:gd name="T32" fmla="*/ 185 w 185"/>
              <a:gd name="T33" fmla="*/ 144 h 186"/>
              <a:gd name="T34" fmla="*/ 185 w 185"/>
              <a:gd name="T35" fmla="*/ 17 h 186"/>
              <a:gd name="T36" fmla="*/ 168 w 185"/>
              <a:gd name="T37" fmla="*/ 0 h 186"/>
              <a:gd name="T38" fmla="*/ 101 w 185"/>
              <a:gd name="T39" fmla="*/ 177 h 186"/>
              <a:gd name="T40" fmla="*/ 84 w 185"/>
              <a:gd name="T41" fmla="*/ 177 h 186"/>
              <a:gd name="T42" fmla="*/ 84 w 185"/>
              <a:gd name="T43" fmla="*/ 161 h 186"/>
              <a:gd name="T44" fmla="*/ 101 w 185"/>
              <a:gd name="T45" fmla="*/ 161 h 186"/>
              <a:gd name="T46" fmla="*/ 101 w 185"/>
              <a:gd name="T47" fmla="*/ 177 h 186"/>
              <a:gd name="T48" fmla="*/ 177 w 185"/>
              <a:gd name="T49" fmla="*/ 144 h 186"/>
              <a:gd name="T50" fmla="*/ 168 w 185"/>
              <a:gd name="T51" fmla="*/ 152 h 186"/>
              <a:gd name="T52" fmla="*/ 16 w 185"/>
              <a:gd name="T53" fmla="*/ 152 h 186"/>
              <a:gd name="T54" fmla="*/ 8 w 185"/>
              <a:gd name="T55" fmla="*/ 144 h 186"/>
              <a:gd name="T56" fmla="*/ 8 w 185"/>
              <a:gd name="T57" fmla="*/ 135 h 186"/>
              <a:gd name="T58" fmla="*/ 177 w 185"/>
              <a:gd name="T59" fmla="*/ 135 h 186"/>
              <a:gd name="T60" fmla="*/ 177 w 185"/>
              <a:gd name="T61" fmla="*/ 144 h 186"/>
              <a:gd name="T62" fmla="*/ 177 w 185"/>
              <a:gd name="T63" fmla="*/ 127 h 186"/>
              <a:gd name="T64" fmla="*/ 8 w 185"/>
              <a:gd name="T65" fmla="*/ 127 h 186"/>
              <a:gd name="T66" fmla="*/ 8 w 185"/>
              <a:gd name="T67" fmla="*/ 17 h 186"/>
              <a:gd name="T68" fmla="*/ 16 w 185"/>
              <a:gd name="T69" fmla="*/ 9 h 186"/>
              <a:gd name="T70" fmla="*/ 168 w 185"/>
              <a:gd name="T71" fmla="*/ 9 h 186"/>
              <a:gd name="T72" fmla="*/ 177 w 185"/>
              <a:gd name="T73" fmla="*/ 17 h 186"/>
              <a:gd name="T74" fmla="*/ 177 w 185"/>
              <a:gd name="T75" fmla="*/ 127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5" h="186">
                <a:moveTo>
                  <a:pt x="16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1"/>
                  <a:pt x="16" y="161"/>
                </a:cubicBezTo>
                <a:cubicBezTo>
                  <a:pt x="75" y="161"/>
                  <a:pt x="75" y="161"/>
                  <a:pt x="75" y="161"/>
                </a:cubicBezTo>
                <a:cubicBezTo>
                  <a:pt x="75" y="177"/>
                  <a:pt x="75" y="177"/>
                  <a:pt x="75" y="177"/>
                </a:cubicBezTo>
                <a:cubicBezTo>
                  <a:pt x="63" y="177"/>
                  <a:pt x="63" y="177"/>
                  <a:pt x="63" y="177"/>
                </a:cubicBezTo>
                <a:cubicBezTo>
                  <a:pt x="60" y="177"/>
                  <a:pt x="59" y="179"/>
                  <a:pt x="59" y="182"/>
                </a:cubicBezTo>
                <a:cubicBezTo>
                  <a:pt x="59" y="184"/>
                  <a:pt x="60" y="186"/>
                  <a:pt x="63" y="186"/>
                </a:cubicBezTo>
                <a:cubicBezTo>
                  <a:pt x="122" y="186"/>
                  <a:pt x="122" y="186"/>
                  <a:pt x="122" y="186"/>
                </a:cubicBezTo>
                <a:cubicBezTo>
                  <a:pt x="124" y="186"/>
                  <a:pt x="126" y="184"/>
                  <a:pt x="126" y="182"/>
                </a:cubicBezTo>
                <a:cubicBezTo>
                  <a:pt x="126" y="179"/>
                  <a:pt x="124" y="177"/>
                  <a:pt x="122" y="177"/>
                </a:cubicBezTo>
                <a:cubicBezTo>
                  <a:pt x="109" y="177"/>
                  <a:pt x="109" y="177"/>
                  <a:pt x="109" y="177"/>
                </a:cubicBezTo>
                <a:cubicBezTo>
                  <a:pt x="109" y="161"/>
                  <a:pt x="109" y="161"/>
                  <a:pt x="109" y="161"/>
                </a:cubicBezTo>
                <a:cubicBezTo>
                  <a:pt x="168" y="161"/>
                  <a:pt x="168" y="161"/>
                  <a:pt x="168" y="161"/>
                </a:cubicBezTo>
                <a:cubicBezTo>
                  <a:pt x="178" y="161"/>
                  <a:pt x="185" y="153"/>
                  <a:pt x="185" y="144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85" y="8"/>
                  <a:pt x="178" y="0"/>
                  <a:pt x="168" y="0"/>
                </a:cubicBezTo>
                <a:close/>
                <a:moveTo>
                  <a:pt x="101" y="177"/>
                </a:moveTo>
                <a:cubicBezTo>
                  <a:pt x="84" y="177"/>
                  <a:pt x="84" y="177"/>
                  <a:pt x="84" y="177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101" y="161"/>
                  <a:pt x="101" y="161"/>
                  <a:pt x="101" y="161"/>
                </a:cubicBezTo>
                <a:lnTo>
                  <a:pt x="101" y="177"/>
                </a:lnTo>
                <a:close/>
                <a:moveTo>
                  <a:pt x="177" y="144"/>
                </a:moveTo>
                <a:cubicBezTo>
                  <a:pt x="177" y="148"/>
                  <a:pt x="173" y="152"/>
                  <a:pt x="16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135"/>
                  <a:pt x="8" y="135"/>
                  <a:pt x="8" y="135"/>
                </a:cubicBezTo>
                <a:cubicBezTo>
                  <a:pt x="177" y="135"/>
                  <a:pt x="177" y="135"/>
                  <a:pt x="177" y="135"/>
                </a:cubicBezTo>
                <a:lnTo>
                  <a:pt x="177" y="144"/>
                </a:lnTo>
                <a:close/>
                <a:moveTo>
                  <a:pt x="177" y="127"/>
                </a:moveTo>
                <a:cubicBezTo>
                  <a:pt x="8" y="127"/>
                  <a:pt x="8" y="127"/>
                  <a:pt x="8" y="12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3"/>
                  <a:pt x="12" y="9"/>
                  <a:pt x="16" y="9"/>
                </a:cubicBezTo>
                <a:cubicBezTo>
                  <a:pt x="168" y="9"/>
                  <a:pt x="168" y="9"/>
                  <a:pt x="168" y="9"/>
                </a:cubicBezTo>
                <a:cubicBezTo>
                  <a:pt x="173" y="9"/>
                  <a:pt x="177" y="13"/>
                  <a:pt x="177" y="17"/>
                </a:cubicBezTo>
                <a:lnTo>
                  <a:pt x="177" y="127"/>
                </a:ln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1" name="Freeform 500"/>
          <p:cNvSpPr>
            <a:spLocks noChangeAspect="1" noEditPoints="1"/>
          </p:cNvSpPr>
          <p:nvPr/>
        </p:nvSpPr>
        <p:spPr bwMode="auto">
          <a:xfrm>
            <a:off x="7326583" y="3244909"/>
            <a:ext cx="479972" cy="479972"/>
          </a:xfrm>
          <a:custGeom>
            <a:avLst/>
            <a:gdLst>
              <a:gd name="T0" fmla="*/ 152 w 186"/>
              <a:gd name="T1" fmla="*/ 55 h 186"/>
              <a:gd name="T2" fmla="*/ 127 w 186"/>
              <a:gd name="T3" fmla="*/ 55 h 186"/>
              <a:gd name="T4" fmla="*/ 140 w 186"/>
              <a:gd name="T5" fmla="*/ 51 h 186"/>
              <a:gd name="T6" fmla="*/ 140 w 186"/>
              <a:gd name="T7" fmla="*/ 60 h 186"/>
              <a:gd name="T8" fmla="*/ 140 w 186"/>
              <a:gd name="T9" fmla="*/ 51 h 186"/>
              <a:gd name="T10" fmla="*/ 102 w 186"/>
              <a:gd name="T11" fmla="*/ 9 h 186"/>
              <a:gd name="T12" fmla="*/ 85 w 186"/>
              <a:gd name="T13" fmla="*/ 9 h 186"/>
              <a:gd name="T14" fmla="*/ 0 w 186"/>
              <a:gd name="T15" fmla="*/ 17 h 186"/>
              <a:gd name="T16" fmla="*/ 9 w 186"/>
              <a:gd name="T17" fmla="*/ 34 h 186"/>
              <a:gd name="T18" fmla="*/ 17 w 186"/>
              <a:gd name="T19" fmla="*/ 144 h 186"/>
              <a:gd name="T20" fmla="*/ 89 w 186"/>
              <a:gd name="T21" fmla="*/ 155 h 186"/>
              <a:gd name="T22" fmla="*/ 64 w 186"/>
              <a:gd name="T23" fmla="*/ 182 h 186"/>
              <a:gd name="T24" fmla="*/ 71 w 186"/>
              <a:gd name="T25" fmla="*/ 185 h 186"/>
              <a:gd name="T26" fmla="*/ 116 w 186"/>
              <a:gd name="T27" fmla="*/ 185 h 186"/>
              <a:gd name="T28" fmla="*/ 123 w 186"/>
              <a:gd name="T29" fmla="*/ 182 h 186"/>
              <a:gd name="T30" fmla="*/ 97 w 186"/>
              <a:gd name="T31" fmla="*/ 155 h 186"/>
              <a:gd name="T32" fmla="*/ 169 w 186"/>
              <a:gd name="T33" fmla="*/ 144 h 186"/>
              <a:gd name="T34" fmla="*/ 178 w 186"/>
              <a:gd name="T35" fmla="*/ 34 h 186"/>
              <a:gd name="T36" fmla="*/ 186 w 186"/>
              <a:gd name="T37" fmla="*/ 17 h 186"/>
              <a:gd name="T38" fmla="*/ 169 w 186"/>
              <a:gd name="T39" fmla="*/ 135 h 186"/>
              <a:gd name="T40" fmla="*/ 17 w 186"/>
              <a:gd name="T41" fmla="*/ 34 h 186"/>
              <a:gd name="T42" fmla="*/ 169 w 186"/>
              <a:gd name="T43" fmla="*/ 135 h 186"/>
              <a:gd name="T44" fmla="*/ 9 w 186"/>
              <a:gd name="T45" fmla="*/ 26 h 186"/>
              <a:gd name="T46" fmla="*/ 178 w 186"/>
              <a:gd name="T47" fmla="*/ 17 h 186"/>
              <a:gd name="T48" fmla="*/ 38 w 186"/>
              <a:gd name="T49" fmla="*/ 119 h 186"/>
              <a:gd name="T50" fmla="*/ 152 w 186"/>
              <a:gd name="T51" fmla="*/ 114 h 186"/>
              <a:gd name="T52" fmla="*/ 151 w 186"/>
              <a:gd name="T53" fmla="*/ 112 h 186"/>
              <a:gd name="T54" fmla="*/ 126 w 186"/>
              <a:gd name="T55" fmla="*/ 78 h 186"/>
              <a:gd name="T56" fmla="*/ 120 w 186"/>
              <a:gd name="T57" fmla="*/ 78 h 186"/>
              <a:gd name="T58" fmla="*/ 75 w 186"/>
              <a:gd name="T59" fmla="*/ 61 h 186"/>
              <a:gd name="T60" fmla="*/ 69 w 186"/>
              <a:gd name="T61" fmla="*/ 61 h 186"/>
              <a:gd name="T62" fmla="*/ 35 w 186"/>
              <a:gd name="T63" fmla="*/ 112 h 186"/>
              <a:gd name="T64" fmla="*/ 34 w 186"/>
              <a:gd name="T65" fmla="*/ 114 h 186"/>
              <a:gd name="T66" fmla="*/ 73 w 186"/>
              <a:gd name="T67" fmla="*/ 70 h 186"/>
              <a:gd name="T68" fmla="*/ 106 w 186"/>
              <a:gd name="T69" fmla="*/ 102 h 186"/>
              <a:gd name="T70" fmla="*/ 122 w 186"/>
              <a:gd name="T71" fmla="*/ 87 h 186"/>
              <a:gd name="T72" fmla="*/ 46 w 186"/>
              <a:gd name="T73" fmla="*/ 11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2" name="Freeform 513"/>
          <p:cNvSpPr>
            <a:spLocks noChangeAspect="1" noEditPoints="1"/>
          </p:cNvSpPr>
          <p:nvPr/>
        </p:nvSpPr>
        <p:spPr bwMode="auto">
          <a:xfrm>
            <a:off x="10160000" y="3244909"/>
            <a:ext cx="492792" cy="479972"/>
          </a:xfrm>
          <a:custGeom>
            <a:avLst/>
            <a:gdLst>
              <a:gd name="T0" fmla="*/ 0 w 190"/>
              <a:gd name="T1" fmla="*/ 185 h 185"/>
              <a:gd name="T2" fmla="*/ 77 w 190"/>
              <a:gd name="T3" fmla="*/ 153 h 185"/>
              <a:gd name="T4" fmla="*/ 15 w 190"/>
              <a:gd name="T5" fmla="*/ 170 h 185"/>
              <a:gd name="T6" fmla="*/ 38 w 190"/>
              <a:gd name="T7" fmla="*/ 143 h 185"/>
              <a:gd name="T8" fmla="*/ 15 w 190"/>
              <a:gd name="T9" fmla="*/ 170 h 185"/>
              <a:gd name="T10" fmla="*/ 118 w 190"/>
              <a:gd name="T11" fmla="*/ 97 h 185"/>
              <a:gd name="T12" fmla="*/ 109 w 190"/>
              <a:gd name="T13" fmla="*/ 97 h 185"/>
              <a:gd name="T14" fmla="*/ 184 w 190"/>
              <a:gd name="T15" fmla="*/ 1 h 185"/>
              <a:gd name="T16" fmla="*/ 88 w 190"/>
              <a:gd name="T17" fmla="*/ 38 h 185"/>
              <a:gd name="T18" fmla="*/ 10 w 190"/>
              <a:gd name="T19" fmla="*/ 91 h 185"/>
              <a:gd name="T20" fmla="*/ 52 w 190"/>
              <a:gd name="T21" fmla="*/ 133 h 185"/>
              <a:gd name="T22" fmla="*/ 82 w 190"/>
              <a:gd name="T23" fmla="*/ 143 h 185"/>
              <a:gd name="T24" fmla="*/ 117 w 190"/>
              <a:gd name="T25" fmla="*/ 127 h 185"/>
              <a:gd name="T26" fmla="*/ 184 w 190"/>
              <a:gd name="T27" fmla="*/ 1 h 185"/>
              <a:gd name="T28" fmla="*/ 98 w 190"/>
              <a:gd name="T29" fmla="*/ 155 h 185"/>
              <a:gd name="T30" fmla="*/ 82 w 190"/>
              <a:gd name="T31" fmla="*/ 134 h 185"/>
              <a:gd name="T32" fmla="*/ 75 w 190"/>
              <a:gd name="T33" fmla="*/ 135 h 185"/>
              <a:gd name="T34" fmla="*/ 50 w 190"/>
              <a:gd name="T35" fmla="*/ 105 h 185"/>
              <a:gd name="T36" fmla="*/ 30 w 190"/>
              <a:gd name="T37" fmla="*/ 87 h 185"/>
              <a:gd name="T38" fmla="*/ 61 w 190"/>
              <a:gd name="T39" fmla="*/ 75 h 185"/>
              <a:gd name="T40" fmla="*/ 109 w 190"/>
              <a:gd name="T41" fmla="*/ 125 h 185"/>
              <a:gd name="T42" fmla="*/ 134 w 190"/>
              <a:gd name="T43" fmla="*/ 99 h 185"/>
              <a:gd name="T44" fmla="*/ 67 w 190"/>
              <a:gd name="T45" fmla="*/ 70 h 185"/>
              <a:gd name="T46" fmla="*/ 94 w 190"/>
              <a:gd name="T47" fmla="*/ 44 h 185"/>
              <a:gd name="T48" fmla="*/ 141 w 190"/>
              <a:gd name="T49" fmla="*/ 91 h 185"/>
              <a:gd name="T50" fmla="*/ 84 w 190"/>
              <a:gd name="T51" fmla="*/ 72 h 185"/>
              <a:gd name="T52" fmla="*/ 92 w 190"/>
              <a:gd name="T53" fmla="*/ 72 h 185"/>
              <a:gd name="T54" fmla="*/ 139 w 190"/>
              <a:gd name="T55" fmla="*/ 59 h 185"/>
              <a:gd name="T56" fmla="*/ 139 w 190"/>
              <a:gd name="T57" fmla="*/ 34 h 185"/>
              <a:gd name="T58" fmla="*/ 139 w 190"/>
              <a:gd name="T59" fmla="*/ 59 h 185"/>
              <a:gd name="T60" fmla="*/ 143 w 190"/>
              <a:gd name="T61" fmla="*/ 46 h 185"/>
              <a:gd name="T62" fmla="*/ 135 w 190"/>
              <a:gd name="T63" fmla="*/ 46 h 185"/>
              <a:gd name="T64" fmla="*/ 101 w 190"/>
              <a:gd name="T65" fmla="*/ 88 h 185"/>
              <a:gd name="T66" fmla="*/ 101 w 190"/>
              <a:gd name="T67" fmla="*/ 80 h 185"/>
              <a:gd name="T68" fmla="*/ 101 w 190"/>
              <a:gd name="T69" fmla="*/ 8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0" h="185">
                <a:moveTo>
                  <a:pt x="32" y="104"/>
                </a:moveTo>
                <a:cubicBezTo>
                  <a:pt x="0" y="185"/>
                  <a:pt x="0" y="185"/>
                  <a:pt x="0" y="185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80" y="153"/>
                  <a:pt x="79" y="153"/>
                  <a:pt x="77" y="153"/>
                </a:cubicBezTo>
                <a:cubicBezTo>
                  <a:pt x="52" y="153"/>
                  <a:pt x="29" y="129"/>
                  <a:pt x="32" y="104"/>
                </a:cubicBezTo>
                <a:close/>
                <a:moveTo>
                  <a:pt x="15" y="170"/>
                </a:moveTo>
                <a:cubicBezTo>
                  <a:pt x="30" y="132"/>
                  <a:pt x="30" y="132"/>
                  <a:pt x="30" y="132"/>
                </a:cubicBezTo>
                <a:cubicBezTo>
                  <a:pt x="32" y="136"/>
                  <a:pt x="35" y="140"/>
                  <a:pt x="38" y="143"/>
                </a:cubicBezTo>
                <a:cubicBezTo>
                  <a:pt x="42" y="148"/>
                  <a:pt x="47" y="152"/>
                  <a:pt x="53" y="155"/>
                </a:cubicBezTo>
                <a:lnTo>
                  <a:pt x="15" y="170"/>
                </a:lnTo>
                <a:close/>
                <a:moveTo>
                  <a:pt x="113" y="101"/>
                </a:moveTo>
                <a:cubicBezTo>
                  <a:pt x="116" y="101"/>
                  <a:pt x="118" y="99"/>
                  <a:pt x="118" y="97"/>
                </a:cubicBezTo>
                <a:cubicBezTo>
                  <a:pt x="118" y="95"/>
                  <a:pt x="116" y="93"/>
                  <a:pt x="113" y="93"/>
                </a:cubicBezTo>
                <a:cubicBezTo>
                  <a:pt x="111" y="93"/>
                  <a:pt x="109" y="95"/>
                  <a:pt x="109" y="97"/>
                </a:cubicBezTo>
                <a:cubicBezTo>
                  <a:pt x="109" y="99"/>
                  <a:pt x="111" y="101"/>
                  <a:pt x="113" y="101"/>
                </a:cubicBezTo>
                <a:close/>
                <a:moveTo>
                  <a:pt x="184" y="1"/>
                </a:moveTo>
                <a:cubicBezTo>
                  <a:pt x="183" y="0"/>
                  <a:pt x="180" y="0"/>
                  <a:pt x="177" y="0"/>
                </a:cubicBezTo>
                <a:cubicBezTo>
                  <a:pt x="159" y="0"/>
                  <a:pt x="113" y="13"/>
                  <a:pt x="88" y="38"/>
                </a:cubicBezTo>
                <a:cubicBezTo>
                  <a:pt x="82" y="44"/>
                  <a:pt x="62" y="62"/>
                  <a:pt x="58" y="68"/>
                </a:cubicBezTo>
                <a:cubicBezTo>
                  <a:pt x="43" y="72"/>
                  <a:pt x="22" y="80"/>
                  <a:pt x="10" y="91"/>
                </a:cubicBezTo>
                <a:cubicBezTo>
                  <a:pt x="10" y="91"/>
                  <a:pt x="25" y="91"/>
                  <a:pt x="42" y="103"/>
                </a:cubicBezTo>
                <a:cubicBezTo>
                  <a:pt x="40" y="113"/>
                  <a:pt x="43" y="124"/>
                  <a:pt x="52" y="133"/>
                </a:cubicBezTo>
                <a:cubicBezTo>
                  <a:pt x="59" y="140"/>
                  <a:pt x="67" y="144"/>
                  <a:pt x="75" y="144"/>
                </a:cubicBezTo>
                <a:cubicBezTo>
                  <a:pt x="78" y="144"/>
                  <a:pt x="80" y="143"/>
                  <a:pt x="82" y="143"/>
                </a:cubicBezTo>
                <a:cubicBezTo>
                  <a:pt x="94" y="160"/>
                  <a:pt x="94" y="175"/>
                  <a:pt x="94" y="175"/>
                </a:cubicBezTo>
                <a:cubicBezTo>
                  <a:pt x="105" y="163"/>
                  <a:pt x="113" y="142"/>
                  <a:pt x="117" y="127"/>
                </a:cubicBezTo>
                <a:cubicBezTo>
                  <a:pt x="124" y="123"/>
                  <a:pt x="141" y="103"/>
                  <a:pt x="147" y="97"/>
                </a:cubicBezTo>
                <a:cubicBezTo>
                  <a:pt x="177" y="68"/>
                  <a:pt x="190" y="7"/>
                  <a:pt x="184" y="1"/>
                </a:cubicBezTo>
                <a:close/>
                <a:moveTo>
                  <a:pt x="109" y="125"/>
                </a:moveTo>
                <a:cubicBezTo>
                  <a:pt x="106" y="136"/>
                  <a:pt x="102" y="147"/>
                  <a:pt x="98" y="155"/>
                </a:cubicBezTo>
                <a:cubicBezTo>
                  <a:pt x="96" y="150"/>
                  <a:pt x="93" y="144"/>
                  <a:pt x="89" y="138"/>
                </a:cubicBezTo>
                <a:cubicBezTo>
                  <a:pt x="88" y="136"/>
                  <a:pt x="85" y="134"/>
                  <a:pt x="82" y="134"/>
                </a:cubicBezTo>
                <a:cubicBezTo>
                  <a:pt x="82" y="134"/>
                  <a:pt x="81" y="134"/>
                  <a:pt x="80" y="135"/>
                </a:cubicBezTo>
                <a:cubicBezTo>
                  <a:pt x="79" y="135"/>
                  <a:pt x="77" y="135"/>
                  <a:pt x="75" y="135"/>
                </a:cubicBezTo>
                <a:cubicBezTo>
                  <a:pt x="69" y="135"/>
                  <a:pt x="63" y="132"/>
                  <a:pt x="58" y="127"/>
                </a:cubicBezTo>
                <a:cubicBezTo>
                  <a:pt x="51" y="121"/>
                  <a:pt x="48" y="113"/>
                  <a:pt x="50" y="105"/>
                </a:cubicBezTo>
                <a:cubicBezTo>
                  <a:pt x="51" y="101"/>
                  <a:pt x="50" y="98"/>
                  <a:pt x="47" y="96"/>
                </a:cubicBezTo>
                <a:cubicBezTo>
                  <a:pt x="41" y="92"/>
                  <a:pt x="35" y="89"/>
                  <a:pt x="30" y="87"/>
                </a:cubicBezTo>
                <a:cubicBezTo>
                  <a:pt x="38" y="83"/>
                  <a:pt x="49" y="79"/>
                  <a:pt x="60" y="76"/>
                </a:cubicBezTo>
                <a:cubicBezTo>
                  <a:pt x="60" y="76"/>
                  <a:pt x="60" y="76"/>
                  <a:pt x="61" y="75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0" y="125"/>
                  <a:pt x="109" y="125"/>
                  <a:pt x="109" y="125"/>
                </a:cubicBezTo>
                <a:close/>
                <a:moveTo>
                  <a:pt x="141" y="91"/>
                </a:moveTo>
                <a:cubicBezTo>
                  <a:pt x="140" y="93"/>
                  <a:pt x="137" y="96"/>
                  <a:pt x="134" y="99"/>
                </a:cubicBezTo>
                <a:cubicBezTo>
                  <a:pt x="129" y="105"/>
                  <a:pt x="120" y="113"/>
                  <a:pt x="115" y="118"/>
                </a:cubicBezTo>
                <a:cubicBezTo>
                  <a:pt x="67" y="70"/>
                  <a:pt x="67" y="70"/>
                  <a:pt x="67" y="70"/>
                </a:cubicBezTo>
                <a:cubicBezTo>
                  <a:pt x="72" y="65"/>
                  <a:pt x="80" y="56"/>
                  <a:pt x="86" y="51"/>
                </a:cubicBezTo>
                <a:cubicBezTo>
                  <a:pt x="89" y="48"/>
                  <a:pt x="92" y="45"/>
                  <a:pt x="94" y="44"/>
                </a:cubicBezTo>
                <a:cubicBezTo>
                  <a:pt x="116" y="21"/>
                  <a:pt x="160" y="8"/>
                  <a:pt x="177" y="8"/>
                </a:cubicBezTo>
                <a:cubicBezTo>
                  <a:pt x="177" y="22"/>
                  <a:pt x="165" y="68"/>
                  <a:pt x="141" y="91"/>
                </a:cubicBezTo>
                <a:close/>
                <a:moveTo>
                  <a:pt x="88" y="67"/>
                </a:moveTo>
                <a:cubicBezTo>
                  <a:pt x="86" y="67"/>
                  <a:pt x="84" y="69"/>
                  <a:pt x="84" y="72"/>
                </a:cubicBezTo>
                <a:cubicBezTo>
                  <a:pt x="84" y="74"/>
                  <a:pt x="86" y="76"/>
                  <a:pt x="88" y="76"/>
                </a:cubicBezTo>
                <a:cubicBezTo>
                  <a:pt x="90" y="76"/>
                  <a:pt x="92" y="74"/>
                  <a:pt x="92" y="72"/>
                </a:cubicBezTo>
                <a:cubicBezTo>
                  <a:pt x="92" y="69"/>
                  <a:pt x="90" y="67"/>
                  <a:pt x="88" y="67"/>
                </a:cubicBezTo>
                <a:close/>
                <a:moveTo>
                  <a:pt x="139" y="59"/>
                </a:moveTo>
                <a:cubicBezTo>
                  <a:pt x="146" y="59"/>
                  <a:pt x="151" y="53"/>
                  <a:pt x="151" y="46"/>
                </a:cubicBezTo>
                <a:cubicBezTo>
                  <a:pt x="151" y="39"/>
                  <a:pt x="146" y="34"/>
                  <a:pt x="139" y="34"/>
                </a:cubicBezTo>
                <a:cubicBezTo>
                  <a:pt x="132" y="34"/>
                  <a:pt x="126" y="39"/>
                  <a:pt x="126" y="46"/>
                </a:cubicBezTo>
                <a:cubicBezTo>
                  <a:pt x="126" y="53"/>
                  <a:pt x="132" y="59"/>
                  <a:pt x="139" y="59"/>
                </a:cubicBezTo>
                <a:close/>
                <a:moveTo>
                  <a:pt x="139" y="42"/>
                </a:moveTo>
                <a:cubicBezTo>
                  <a:pt x="141" y="42"/>
                  <a:pt x="143" y="44"/>
                  <a:pt x="143" y="46"/>
                </a:cubicBezTo>
                <a:cubicBezTo>
                  <a:pt x="143" y="49"/>
                  <a:pt x="141" y="50"/>
                  <a:pt x="139" y="50"/>
                </a:cubicBezTo>
                <a:cubicBezTo>
                  <a:pt x="136" y="50"/>
                  <a:pt x="135" y="49"/>
                  <a:pt x="135" y="46"/>
                </a:cubicBezTo>
                <a:cubicBezTo>
                  <a:pt x="135" y="44"/>
                  <a:pt x="136" y="42"/>
                  <a:pt x="139" y="42"/>
                </a:cubicBezTo>
                <a:close/>
                <a:moveTo>
                  <a:pt x="101" y="88"/>
                </a:moveTo>
                <a:cubicBezTo>
                  <a:pt x="103" y="88"/>
                  <a:pt x="105" y="87"/>
                  <a:pt x="105" y="84"/>
                </a:cubicBezTo>
                <a:cubicBezTo>
                  <a:pt x="105" y="82"/>
                  <a:pt x="103" y="80"/>
                  <a:pt x="101" y="80"/>
                </a:cubicBezTo>
                <a:cubicBezTo>
                  <a:pt x="98" y="80"/>
                  <a:pt x="97" y="82"/>
                  <a:pt x="97" y="84"/>
                </a:cubicBezTo>
                <a:cubicBezTo>
                  <a:pt x="97" y="87"/>
                  <a:pt x="98" y="88"/>
                  <a:pt x="101" y="88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6" name="Freeform 139"/>
          <p:cNvSpPr>
            <a:spLocks noChangeAspect="1" noEditPoints="1"/>
          </p:cNvSpPr>
          <p:nvPr/>
        </p:nvSpPr>
        <p:spPr bwMode="auto">
          <a:xfrm>
            <a:off x="1565258" y="3269589"/>
            <a:ext cx="507180" cy="416880"/>
          </a:xfrm>
          <a:custGeom>
            <a:avLst/>
            <a:gdLst>
              <a:gd name="T0" fmla="*/ 177 w 185"/>
              <a:gd name="T1" fmla="*/ 17 h 152"/>
              <a:gd name="T2" fmla="*/ 126 w 185"/>
              <a:gd name="T3" fmla="*/ 17 h 152"/>
              <a:gd name="T4" fmla="*/ 109 w 185"/>
              <a:gd name="T5" fmla="*/ 0 h 152"/>
              <a:gd name="T6" fmla="*/ 76 w 185"/>
              <a:gd name="T7" fmla="*/ 0 h 152"/>
              <a:gd name="T8" fmla="*/ 59 w 185"/>
              <a:gd name="T9" fmla="*/ 17 h 152"/>
              <a:gd name="T10" fmla="*/ 8 w 185"/>
              <a:gd name="T11" fmla="*/ 17 h 152"/>
              <a:gd name="T12" fmla="*/ 0 w 185"/>
              <a:gd name="T13" fmla="*/ 25 h 152"/>
              <a:gd name="T14" fmla="*/ 0 w 185"/>
              <a:gd name="T15" fmla="*/ 143 h 152"/>
              <a:gd name="T16" fmla="*/ 8 w 185"/>
              <a:gd name="T17" fmla="*/ 152 h 152"/>
              <a:gd name="T18" fmla="*/ 177 w 185"/>
              <a:gd name="T19" fmla="*/ 152 h 152"/>
              <a:gd name="T20" fmla="*/ 185 w 185"/>
              <a:gd name="T21" fmla="*/ 143 h 152"/>
              <a:gd name="T22" fmla="*/ 185 w 185"/>
              <a:gd name="T23" fmla="*/ 25 h 152"/>
              <a:gd name="T24" fmla="*/ 177 w 185"/>
              <a:gd name="T25" fmla="*/ 17 h 152"/>
              <a:gd name="T26" fmla="*/ 76 w 185"/>
              <a:gd name="T27" fmla="*/ 8 h 152"/>
              <a:gd name="T28" fmla="*/ 109 w 185"/>
              <a:gd name="T29" fmla="*/ 8 h 152"/>
              <a:gd name="T30" fmla="*/ 118 w 185"/>
              <a:gd name="T31" fmla="*/ 17 h 152"/>
              <a:gd name="T32" fmla="*/ 67 w 185"/>
              <a:gd name="T33" fmla="*/ 17 h 152"/>
              <a:gd name="T34" fmla="*/ 76 w 185"/>
              <a:gd name="T35" fmla="*/ 8 h 152"/>
              <a:gd name="T36" fmla="*/ 25 w 185"/>
              <a:gd name="T37" fmla="*/ 118 h 152"/>
              <a:gd name="T38" fmla="*/ 21 w 185"/>
              <a:gd name="T39" fmla="*/ 122 h 152"/>
              <a:gd name="T40" fmla="*/ 25 w 185"/>
              <a:gd name="T41" fmla="*/ 127 h 152"/>
              <a:gd name="T42" fmla="*/ 25 w 185"/>
              <a:gd name="T43" fmla="*/ 143 h 152"/>
              <a:gd name="T44" fmla="*/ 8 w 185"/>
              <a:gd name="T45" fmla="*/ 143 h 152"/>
              <a:gd name="T46" fmla="*/ 8 w 185"/>
              <a:gd name="T47" fmla="*/ 25 h 152"/>
              <a:gd name="T48" fmla="*/ 25 w 185"/>
              <a:gd name="T49" fmla="*/ 25 h 152"/>
              <a:gd name="T50" fmla="*/ 25 w 185"/>
              <a:gd name="T51" fmla="*/ 118 h 152"/>
              <a:gd name="T52" fmla="*/ 152 w 185"/>
              <a:gd name="T53" fmla="*/ 118 h 152"/>
              <a:gd name="T54" fmla="*/ 147 w 185"/>
              <a:gd name="T55" fmla="*/ 122 h 152"/>
              <a:gd name="T56" fmla="*/ 152 w 185"/>
              <a:gd name="T57" fmla="*/ 127 h 152"/>
              <a:gd name="T58" fmla="*/ 152 w 185"/>
              <a:gd name="T59" fmla="*/ 143 h 152"/>
              <a:gd name="T60" fmla="*/ 34 w 185"/>
              <a:gd name="T61" fmla="*/ 143 h 152"/>
              <a:gd name="T62" fmla="*/ 34 w 185"/>
              <a:gd name="T63" fmla="*/ 127 h 152"/>
              <a:gd name="T64" fmla="*/ 38 w 185"/>
              <a:gd name="T65" fmla="*/ 122 h 152"/>
              <a:gd name="T66" fmla="*/ 34 w 185"/>
              <a:gd name="T67" fmla="*/ 118 h 152"/>
              <a:gd name="T68" fmla="*/ 34 w 185"/>
              <a:gd name="T69" fmla="*/ 25 h 152"/>
              <a:gd name="T70" fmla="*/ 152 w 185"/>
              <a:gd name="T71" fmla="*/ 25 h 152"/>
              <a:gd name="T72" fmla="*/ 152 w 185"/>
              <a:gd name="T73" fmla="*/ 118 h 152"/>
              <a:gd name="T74" fmla="*/ 177 w 185"/>
              <a:gd name="T75" fmla="*/ 143 h 152"/>
              <a:gd name="T76" fmla="*/ 160 w 185"/>
              <a:gd name="T77" fmla="*/ 143 h 152"/>
              <a:gd name="T78" fmla="*/ 160 w 185"/>
              <a:gd name="T79" fmla="*/ 127 h 152"/>
              <a:gd name="T80" fmla="*/ 164 w 185"/>
              <a:gd name="T81" fmla="*/ 122 h 152"/>
              <a:gd name="T82" fmla="*/ 160 w 185"/>
              <a:gd name="T83" fmla="*/ 118 h 152"/>
              <a:gd name="T84" fmla="*/ 160 w 185"/>
              <a:gd name="T85" fmla="*/ 25 h 152"/>
              <a:gd name="T86" fmla="*/ 177 w 185"/>
              <a:gd name="T87" fmla="*/ 25 h 152"/>
              <a:gd name="T88" fmla="*/ 177 w 185"/>
              <a:gd name="T89" fmla="*/ 143 h 152"/>
              <a:gd name="T90" fmla="*/ 46 w 185"/>
              <a:gd name="T91" fmla="*/ 59 h 152"/>
              <a:gd name="T92" fmla="*/ 55 w 185"/>
              <a:gd name="T93" fmla="*/ 59 h 152"/>
              <a:gd name="T94" fmla="*/ 59 w 185"/>
              <a:gd name="T95" fmla="*/ 55 h 152"/>
              <a:gd name="T96" fmla="*/ 55 w 185"/>
              <a:gd name="T97" fmla="*/ 51 h 152"/>
              <a:gd name="T98" fmla="*/ 46 w 185"/>
              <a:gd name="T99" fmla="*/ 51 h 152"/>
              <a:gd name="T100" fmla="*/ 42 w 185"/>
              <a:gd name="T101" fmla="*/ 55 h 152"/>
              <a:gd name="T102" fmla="*/ 46 w 185"/>
              <a:gd name="T103" fmla="*/ 59 h 152"/>
              <a:gd name="T104" fmla="*/ 46 w 185"/>
              <a:gd name="T105" fmla="*/ 42 h 152"/>
              <a:gd name="T106" fmla="*/ 71 w 185"/>
              <a:gd name="T107" fmla="*/ 42 h 152"/>
              <a:gd name="T108" fmla="*/ 76 w 185"/>
              <a:gd name="T109" fmla="*/ 38 h 152"/>
              <a:gd name="T110" fmla="*/ 71 w 185"/>
              <a:gd name="T111" fmla="*/ 34 h 152"/>
              <a:gd name="T112" fmla="*/ 46 w 185"/>
              <a:gd name="T113" fmla="*/ 34 h 152"/>
              <a:gd name="T114" fmla="*/ 42 w 185"/>
              <a:gd name="T115" fmla="*/ 38 h 152"/>
              <a:gd name="T116" fmla="*/ 46 w 185"/>
              <a:gd name="T117" fmla="*/ 4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5" h="152">
                <a:moveTo>
                  <a:pt x="177" y="17"/>
                </a:moveTo>
                <a:cubicBezTo>
                  <a:pt x="126" y="17"/>
                  <a:pt x="126" y="17"/>
                  <a:pt x="126" y="17"/>
                </a:cubicBezTo>
                <a:cubicBezTo>
                  <a:pt x="126" y="8"/>
                  <a:pt x="119" y="0"/>
                  <a:pt x="109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0"/>
                  <a:pt x="59" y="8"/>
                  <a:pt x="5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4" y="17"/>
                  <a:pt x="0" y="21"/>
                  <a:pt x="0" y="25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8"/>
                  <a:pt x="4" y="152"/>
                  <a:pt x="8" y="152"/>
                </a:cubicBezTo>
                <a:cubicBezTo>
                  <a:pt x="177" y="152"/>
                  <a:pt x="177" y="152"/>
                  <a:pt x="177" y="152"/>
                </a:cubicBezTo>
                <a:cubicBezTo>
                  <a:pt x="182" y="152"/>
                  <a:pt x="185" y="148"/>
                  <a:pt x="185" y="143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21"/>
                  <a:pt x="182" y="17"/>
                  <a:pt x="177" y="17"/>
                </a:cubicBezTo>
                <a:close/>
                <a:moveTo>
                  <a:pt x="76" y="8"/>
                </a:moveTo>
                <a:cubicBezTo>
                  <a:pt x="109" y="8"/>
                  <a:pt x="109" y="8"/>
                  <a:pt x="109" y="8"/>
                </a:cubicBezTo>
                <a:cubicBezTo>
                  <a:pt x="114" y="8"/>
                  <a:pt x="118" y="12"/>
                  <a:pt x="118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2"/>
                  <a:pt x="71" y="8"/>
                  <a:pt x="76" y="8"/>
                </a:cubicBezTo>
                <a:close/>
                <a:moveTo>
                  <a:pt x="25" y="118"/>
                </a:moveTo>
                <a:cubicBezTo>
                  <a:pt x="23" y="118"/>
                  <a:pt x="21" y="120"/>
                  <a:pt x="21" y="122"/>
                </a:cubicBezTo>
                <a:cubicBezTo>
                  <a:pt x="21" y="125"/>
                  <a:pt x="23" y="127"/>
                  <a:pt x="25" y="127"/>
                </a:cubicBezTo>
                <a:cubicBezTo>
                  <a:pt x="25" y="143"/>
                  <a:pt x="25" y="143"/>
                  <a:pt x="25" y="143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25"/>
                  <a:pt x="8" y="25"/>
                  <a:pt x="8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118"/>
                </a:lnTo>
                <a:close/>
                <a:moveTo>
                  <a:pt x="152" y="118"/>
                </a:moveTo>
                <a:cubicBezTo>
                  <a:pt x="149" y="118"/>
                  <a:pt x="147" y="120"/>
                  <a:pt x="147" y="122"/>
                </a:cubicBezTo>
                <a:cubicBezTo>
                  <a:pt x="147" y="125"/>
                  <a:pt x="149" y="127"/>
                  <a:pt x="152" y="127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6" y="127"/>
                  <a:pt x="38" y="125"/>
                  <a:pt x="38" y="122"/>
                </a:cubicBezTo>
                <a:cubicBezTo>
                  <a:pt x="38" y="120"/>
                  <a:pt x="36" y="118"/>
                  <a:pt x="34" y="118"/>
                </a:cubicBezTo>
                <a:cubicBezTo>
                  <a:pt x="34" y="25"/>
                  <a:pt x="34" y="25"/>
                  <a:pt x="34" y="25"/>
                </a:cubicBezTo>
                <a:cubicBezTo>
                  <a:pt x="152" y="25"/>
                  <a:pt x="152" y="25"/>
                  <a:pt x="152" y="25"/>
                </a:cubicBezTo>
                <a:lnTo>
                  <a:pt x="152" y="118"/>
                </a:lnTo>
                <a:close/>
                <a:moveTo>
                  <a:pt x="177" y="143"/>
                </a:moveTo>
                <a:cubicBezTo>
                  <a:pt x="160" y="143"/>
                  <a:pt x="160" y="143"/>
                  <a:pt x="160" y="143"/>
                </a:cubicBezTo>
                <a:cubicBezTo>
                  <a:pt x="160" y="127"/>
                  <a:pt x="160" y="127"/>
                  <a:pt x="160" y="127"/>
                </a:cubicBezTo>
                <a:cubicBezTo>
                  <a:pt x="162" y="127"/>
                  <a:pt x="164" y="125"/>
                  <a:pt x="164" y="122"/>
                </a:cubicBezTo>
                <a:cubicBezTo>
                  <a:pt x="164" y="120"/>
                  <a:pt x="162" y="118"/>
                  <a:pt x="160" y="118"/>
                </a:cubicBezTo>
                <a:cubicBezTo>
                  <a:pt x="160" y="25"/>
                  <a:pt x="160" y="25"/>
                  <a:pt x="160" y="25"/>
                </a:cubicBezTo>
                <a:cubicBezTo>
                  <a:pt x="177" y="25"/>
                  <a:pt x="177" y="25"/>
                  <a:pt x="177" y="25"/>
                </a:cubicBezTo>
                <a:lnTo>
                  <a:pt x="177" y="143"/>
                </a:lnTo>
                <a:close/>
                <a:moveTo>
                  <a:pt x="46" y="59"/>
                </a:moveTo>
                <a:cubicBezTo>
                  <a:pt x="55" y="59"/>
                  <a:pt x="55" y="59"/>
                  <a:pt x="55" y="59"/>
                </a:cubicBezTo>
                <a:cubicBezTo>
                  <a:pt x="57" y="59"/>
                  <a:pt x="59" y="57"/>
                  <a:pt x="59" y="55"/>
                </a:cubicBezTo>
                <a:cubicBezTo>
                  <a:pt x="59" y="52"/>
                  <a:pt x="57" y="51"/>
                  <a:pt x="55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4" y="51"/>
                  <a:pt x="42" y="52"/>
                  <a:pt x="42" y="55"/>
                </a:cubicBezTo>
                <a:cubicBezTo>
                  <a:pt x="42" y="57"/>
                  <a:pt x="44" y="59"/>
                  <a:pt x="46" y="59"/>
                </a:cubicBezTo>
                <a:close/>
                <a:moveTo>
                  <a:pt x="4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4" y="42"/>
                  <a:pt x="76" y="40"/>
                  <a:pt x="76" y="38"/>
                </a:cubicBezTo>
                <a:cubicBezTo>
                  <a:pt x="76" y="36"/>
                  <a:pt x="74" y="34"/>
                  <a:pt x="71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4" y="34"/>
                  <a:pt x="42" y="36"/>
                  <a:pt x="42" y="38"/>
                </a:cubicBezTo>
                <a:cubicBezTo>
                  <a:pt x="42" y="40"/>
                  <a:pt x="44" y="42"/>
                  <a:pt x="46" y="42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行业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痛点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46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9" grpId="0"/>
      <p:bldP spid="32" grpId="0"/>
      <p:bldP spid="33" grpId="0"/>
      <p:bldP spid="57" grpId="0"/>
      <p:bldP spid="71" grpId="0"/>
      <p:bldP spid="69" grpId="0"/>
      <p:bldP spid="37" grpId="0"/>
      <p:bldP spid="58" grpId="0"/>
      <p:bldP spid="51" grpId="0"/>
      <p:bldP spid="53" grpId="0"/>
      <p:bldP spid="56" grpId="0"/>
      <p:bldP spid="60" grpId="0" animBg="1"/>
      <p:bldP spid="61" grpId="0" animBg="1"/>
      <p:bldP spid="62" grpId="0" animBg="1"/>
      <p:bldP spid="66" grpId="0" animBg="1"/>
      <p:bldP spid="28" grpId="0"/>
      <p:bldP spid="29" grpId="0"/>
      <p:bldP spid="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709295" y="3108974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09295" y="4350583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26047" y="3002782"/>
            <a:ext cx="2218765" cy="810399"/>
            <a:chOff x="8027893" y="2583618"/>
            <a:chExt cx="2218765" cy="810399"/>
          </a:xfrm>
        </p:grpSpPr>
        <p:sp>
          <p:nvSpPr>
            <p:cNvPr id="35" name="Text Placeholder 5"/>
            <p:cNvSpPr txBox="1"/>
            <p:nvPr/>
          </p:nvSpPr>
          <p:spPr>
            <a:xfrm>
              <a:off x="8041341" y="2846037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27893" y="2583618"/>
              <a:ext cx="221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解决方案</a:t>
              </a:r>
              <a:endParaRPr lang="id-ID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26047" y="4255149"/>
            <a:ext cx="2218765" cy="763946"/>
            <a:chOff x="8027893" y="2583618"/>
            <a:chExt cx="2218765" cy="763946"/>
          </a:xfrm>
        </p:grpSpPr>
        <p:sp>
          <p:nvSpPr>
            <p:cNvPr id="38" name="Text Placeholder 5"/>
            <p:cNvSpPr txBox="1"/>
            <p:nvPr/>
          </p:nvSpPr>
          <p:spPr>
            <a:xfrm>
              <a:off x="8041341" y="2846037"/>
              <a:ext cx="2205317" cy="501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7893" y="2583618"/>
              <a:ext cx="221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解决方案</a:t>
              </a:r>
              <a:endParaRPr lang="id-ID" sz="14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5744346" y="3210101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35636" y="4476495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892050" y="3108974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892050" y="4350583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608802" y="3002782"/>
            <a:ext cx="2218765" cy="810399"/>
            <a:chOff x="8027893" y="2583618"/>
            <a:chExt cx="2218765" cy="810399"/>
          </a:xfrm>
        </p:grpSpPr>
        <p:sp>
          <p:nvSpPr>
            <p:cNvPr id="45" name="Text Placeholder 5"/>
            <p:cNvSpPr txBox="1"/>
            <p:nvPr/>
          </p:nvSpPr>
          <p:spPr>
            <a:xfrm>
              <a:off x="8041341" y="2846037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27893" y="2583618"/>
              <a:ext cx="221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解决方案</a:t>
              </a:r>
              <a:endParaRPr lang="id-ID" sz="14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608802" y="4255149"/>
            <a:ext cx="2218765" cy="763946"/>
            <a:chOff x="8027893" y="2583618"/>
            <a:chExt cx="2218765" cy="763946"/>
          </a:xfrm>
        </p:grpSpPr>
        <p:sp>
          <p:nvSpPr>
            <p:cNvPr id="48" name="Text Placeholder 5"/>
            <p:cNvSpPr txBox="1"/>
            <p:nvPr/>
          </p:nvSpPr>
          <p:spPr>
            <a:xfrm>
              <a:off x="8041341" y="2846037"/>
              <a:ext cx="2205317" cy="501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27893" y="2583618"/>
              <a:ext cx="221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解决方案</a:t>
              </a:r>
              <a:endParaRPr lang="id-ID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8927101" y="3210101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18391" y="4476495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04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497147" y="1836719"/>
            <a:ext cx="2649838" cy="4368561"/>
            <a:chOff x="4710994" y="2020965"/>
            <a:chExt cx="2649838" cy="4368561"/>
          </a:xfrm>
        </p:grpSpPr>
        <p:sp>
          <p:nvSpPr>
            <p:cNvPr id="53" name="Freeform 5"/>
            <p:cNvSpPr/>
            <p:nvPr/>
          </p:nvSpPr>
          <p:spPr bwMode="auto">
            <a:xfrm>
              <a:off x="5668197" y="6203630"/>
              <a:ext cx="712603" cy="185896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5496977" y="6131880"/>
              <a:ext cx="1055043" cy="158175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5461102" y="5613328"/>
              <a:ext cx="1133315" cy="107624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5461102" y="5771503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5461102" y="5929677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5461102" y="6073176"/>
              <a:ext cx="1121901" cy="66857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5451318" y="5453522"/>
              <a:ext cx="1151253" cy="109255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4710994" y="2924355"/>
              <a:ext cx="2649838" cy="779460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5" name="Freeform 17"/>
            <p:cNvSpPr/>
            <p:nvPr/>
          </p:nvSpPr>
          <p:spPr bwMode="auto">
            <a:xfrm>
              <a:off x="4914828" y="4165294"/>
              <a:ext cx="1969849" cy="78761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6" name="Freeform 18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7" name="Freeform 19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8" name="Freeform 20"/>
            <p:cNvSpPr/>
            <p:nvPr/>
          </p:nvSpPr>
          <p:spPr bwMode="auto">
            <a:xfrm>
              <a:off x="5185519" y="4659387"/>
              <a:ext cx="1488801" cy="694665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9" name="Freeform 21"/>
            <p:cNvSpPr/>
            <p:nvPr/>
          </p:nvSpPr>
          <p:spPr bwMode="auto">
            <a:xfrm>
              <a:off x="4710994" y="2020965"/>
              <a:ext cx="1554028" cy="1682850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0" name="Freeform 22"/>
            <p:cNvSpPr/>
            <p:nvPr/>
          </p:nvSpPr>
          <p:spPr bwMode="auto">
            <a:xfrm>
              <a:off x="5382830" y="4586007"/>
              <a:ext cx="1501847" cy="76804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5382830" y="5248058"/>
              <a:ext cx="1291490" cy="105993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解决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方案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21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0" grpId="0"/>
      <p:bldP spid="41" grpId="0"/>
      <p:bldP spid="42" grpId="0" animBg="1"/>
      <p:bldP spid="43" grpId="0" animBg="1"/>
      <p:bldP spid="50" grpId="0"/>
      <p:bldP spid="51" grpId="0"/>
      <p:bldP spid="74" grpId="0"/>
      <p:bldP spid="75" grpId="0"/>
      <p:bldP spid="7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3357098" y="1451483"/>
            <a:ext cx="4859337" cy="4820180"/>
            <a:chOff x="5522811" y="1307259"/>
            <a:chExt cx="4859337" cy="4820180"/>
          </a:xfrm>
          <a:solidFill>
            <a:schemeClr val="accent1"/>
          </a:solidFill>
        </p:grpSpPr>
        <p:sp>
          <p:nvSpPr>
            <p:cNvPr id="164" name="Freeform 217"/>
            <p:cNvSpPr/>
            <p:nvPr/>
          </p:nvSpPr>
          <p:spPr bwMode="auto">
            <a:xfrm>
              <a:off x="5522811" y="1828042"/>
              <a:ext cx="3034638" cy="2764457"/>
            </a:xfrm>
            <a:custGeom>
              <a:avLst/>
              <a:gdLst>
                <a:gd name="T0" fmla="*/ 303 w 326"/>
                <a:gd name="T1" fmla="*/ 135 h 297"/>
                <a:gd name="T2" fmla="*/ 233 w 326"/>
                <a:gd name="T3" fmla="*/ 267 h 297"/>
                <a:gd name="T4" fmla="*/ 71 w 326"/>
                <a:gd name="T5" fmla="*/ 262 h 297"/>
                <a:gd name="T6" fmla="*/ 29 w 326"/>
                <a:gd name="T7" fmla="*/ 109 h 297"/>
                <a:gd name="T8" fmla="*/ 177 w 326"/>
                <a:gd name="T9" fmla="*/ 14 h 297"/>
                <a:gd name="T10" fmla="*/ 303 w 326"/>
                <a:gd name="T11" fmla="*/ 135 h 297"/>
                <a:gd name="T12" fmla="*/ 310 w 326"/>
                <a:gd name="T13" fmla="*/ 133 h 297"/>
                <a:gd name="T14" fmla="*/ 196 w 326"/>
                <a:gd name="T15" fmla="*/ 9 h 297"/>
                <a:gd name="T16" fmla="*/ 31 w 326"/>
                <a:gd name="T17" fmla="*/ 91 h 297"/>
                <a:gd name="T18" fmla="*/ 50 w 326"/>
                <a:gd name="T19" fmla="*/ 254 h 297"/>
                <a:gd name="T20" fmla="*/ 220 w 326"/>
                <a:gd name="T21" fmla="*/ 279 h 297"/>
                <a:gd name="T22" fmla="*/ 310 w 326"/>
                <a:gd name="T23" fmla="*/ 133 h 297"/>
                <a:gd name="T24" fmla="*/ 303 w 326"/>
                <a:gd name="T25" fmla="*/ 13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297">
                  <a:moveTo>
                    <a:pt x="303" y="135"/>
                  </a:moveTo>
                  <a:cubicBezTo>
                    <a:pt x="318" y="195"/>
                    <a:pt x="288" y="244"/>
                    <a:pt x="233" y="267"/>
                  </a:cubicBezTo>
                  <a:cubicBezTo>
                    <a:pt x="183" y="288"/>
                    <a:pt x="118" y="292"/>
                    <a:pt x="71" y="262"/>
                  </a:cubicBezTo>
                  <a:cubicBezTo>
                    <a:pt x="21" y="230"/>
                    <a:pt x="4" y="162"/>
                    <a:pt x="29" y="109"/>
                  </a:cubicBezTo>
                  <a:cubicBezTo>
                    <a:pt x="55" y="54"/>
                    <a:pt x="117" y="14"/>
                    <a:pt x="177" y="14"/>
                  </a:cubicBezTo>
                  <a:cubicBezTo>
                    <a:pt x="247" y="14"/>
                    <a:pt x="287" y="74"/>
                    <a:pt x="303" y="135"/>
                  </a:cubicBezTo>
                  <a:cubicBezTo>
                    <a:pt x="304" y="139"/>
                    <a:pt x="311" y="137"/>
                    <a:pt x="310" y="133"/>
                  </a:cubicBezTo>
                  <a:cubicBezTo>
                    <a:pt x="294" y="77"/>
                    <a:pt x="259" y="18"/>
                    <a:pt x="196" y="9"/>
                  </a:cubicBezTo>
                  <a:cubicBezTo>
                    <a:pt x="133" y="0"/>
                    <a:pt x="64" y="38"/>
                    <a:pt x="31" y="91"/>
                  </a:cubicBezTo>
                  <a:cubicBezTo>
                    <a:pt x="0" y="143"/>
                    <a:pt x="5" y="212"/>
                    <a:pt x="50" y="254"/>
                  </a:cubicBezTo>
                  <a:cubicBezTo>
                    <a:pt x="96" y="296"/>
                    <a:pt x="165" y="297"/>
                    <a:pt x="220" y="279"/>
                  </a:cubicBezTo>
                  <a:cubicBezTo>
                    <a:pt x="286" y="257"/>
                    <a:pt x="326" y="203"/>
                    <a:pt x="310" y="133"/>
                  </a:cubicBezTo>
                  <a:cubicBezTo>
                    <a:pt x="309" y="129"/>
                    <a:pt x="302" y="131"/>
                    <a:pt x="303" y="135"/>
                  </a:cubicBez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218"/>
            <p:cNvSpPr/>
            <p:nvPr/>
          </p:nvSpPr>
          <p:spPr bwMode="auto">
            <a:xfrm>
              <a:off x="6834558" y="3147620"/>
              <a:ext cx="3210843" cy="2979819"/>
            </a:xfrm>
            <a:custGeom>
              <a:avLst/>
              <a:gdLst>
                <a:gd name="T0" fmla="*/ 314 w 345"/>
                <a:gd name="T1" fmla="*/ 136 h 320"/>
                <a:gd name="T2" fmla="*/ 75 w 345"/>
                <a:gd name="T3" fmla="*/ 266 h 320"/>
                <a:gd name="T4" fmla="*/ 32 w 345"/>
                <a:gd name="T5" fmla="*/ 109 h 320"/>
                <a:gd name="T6" fmla="*/ 186 w 345"/>
                <a:gd name="T7" fmla="*/ 16 h 320"/>
                <a:gd name="T8" fmla="*/ 314 w 345"/>
                <a:gd name="T9" fmla="*/ 136 h 320"/>
                <a:gd name="T10" fmla="*/ 320 w 345"/>
                <a:gd name="T11" fmla="*/ 134 h 320"/>
                <a:gd name="T12" fmla="*/ 208 w 345"/>
                <a:gd name="T13" fmla="*/ 11 h 320"/>
                <a:gd name="T14" fmla="*/ 34 w 345"/>
                <a:gd name="T15" fmla="*/ 91 h 320"/>
                <a:gd name="T16" fmla="*/ 52 w 345"/>
                <a:gd name="T17" fmla="*/ 257 h 320"/>
                <a:gd name="T18" fmla="*/ 231 w 345"/>
                <a:gd name="T19" fmla="*/ 279 h 320"/>
                <a:gd name="T20" fmla="*/ 320 w 345"/>
                <a:gd name="T21" fmla="*/ 134 h 320"/>
                <a:gd name="T22" fmla="*/ 314 w 345"/>
                <a:gd name="T23" fmla="*/ 13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20">
                  <a:moveTo>
                    <a:pt x="314" y="136"/>
                  </a:moveTo>
                  <a:cubicBezTo>
                    <a:pt x="345" y="263"/>
                    <a:pt x="167" y="320"/>
                    <a:pt x="75" y="266"/>
                  </a:cubicBezTo>
                  <a:cubicBezTo>
                    <a:pt x="21" y="234"/>
                    <a:pt x="3" y="164"/>
                    <a:pt x="32" y="109"/>
                  </a:cubicBezTo>
                  <a:cubicBezTo>
                    <a:pt x="60" y="53"/>
                    <a:pt x="124" y="15"/>
                    <a:pt x="186" y="16"/>
                  </a:cubicBezTo>
                  <a:cubicBezTo>
                    <a:pt x="256" y="16"/>
                    <a:pt x="297" y="74"/>
                    <a:pt x="314" y="136"/>
                  </a:cubicBezTo>
                  <a:cubicBezTo>
                    <a:pt x="315" y="140"/>
                    <a:pt x="321" y="138"/>
                    <a:pt x="320" y="134"/>
                  </a:cubicBezTo>
                  <a:cubicBezTo>
                    <a:pt x="305" y="78"/>
                    <a:pt x="270" y="22"/>
                    <a:pt x="208" y="11"/>
                  </a:cubicBezTo>
                  <a:cubicBezTo>
                    <a:pt x="142" y="0"/>
                    <a:pt x="70" y="37"/>
                    <a:pt x="34" y="91"/>
                  </a:cubicBezTo>
                  <a:cubicBezTo>
                    <a:pt x="0" y="143"/>
                    <a:pt x="4" y="214"/>
                    <a:pt x="52" y="257"/>
                  </a:cubicBezTo>
                  <a:cubicBezTo>
                    <a:pt x="100" y="300"/>
                    <a:pt x="174" y="299"/>
                    <a:pt x="231" y="279"/>
                  </a:cubicBezTo>
                  <a:cubicBezTo>
                    <a:pt x="296" y="256"/>
                    <a:pt x="337" y="204"/>
                    <a:pt x="320" y="134"/>
                  </a:cubicBezTo>
                  <a:cubicBezTo>
                    <a:pt x="319" y="130"/>
                    <a:pt x="313" y="132"/>
                    <a:pt x="314" y="136"/>
                  </a:cubicBez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219"/>
            <p:cNvSpPr/>
            <p:nvPr/>
          </p:nvSpPr>
          <p:spPr bwMode="auto">
            <a:xfrm>
              <a:off x="7002931" y="1307259"/>
              <a:ext cx="3379217" cy="3030722"/>
            </a:xfrm>
            <a:custGeom>
              <a:avLst/>
              <a:gdLst>
                <a:gd name="T0" fmla="*/ 93 w 363"/>
                <a:gd name="T1" fmla="*/ 252 h 326"/>
                <a:gd name="T2" fmla="*/ 253 w 363"/>
                <a:gd name="T3" fmla="*/ 20 h 326"/>
                <a:gd name="T4" fmla="*/ 352 w 363"/>
                <a:gd name="T5" fmla="*/ 126 h 326"/>
                <a:gd name="T6" fmla="*/ 285 w 363"/>
                <a:gd name="T7" fmla="*/ 267 h 326"/>
                <a:gd name="T8" fmla="*/ 186 w 363"/>
                <a:gd name="T9" fmla="*/ 302 h 326"/>
                <a:gd name="T10" fmla="*/ 93 w 363"/>
                <a:gd name="T11" fmla="*/ 252 h 326"/>
                <a:gd name="T12" fmla="*/ 88 w 363"/>
                <a:gd name="T13" fmla="*/ 257 h 326"/>
                <a:gd name="T14" fmla="*/ 260 w 363"/>
                <a:gd name="T15" fmla="*/ 292 h 326"/>
                <a:gd name="T16" fmla="*/ 358 w 363"/>
                <a:gd name="T17" fmla="*/ 141 h 326"/>
                <a:gd name="T18" fmla="*/ 277 w 363"/>
                <a:gd name="T19" fmla="*/ 17 h 326"/>
                <a:gd name="T20" fmla="*/ 107 w 363"/>
                <a:gd name="T21" fmla="*/ 82 h 326"/>
                <a:gd name="T22" fmla="*/ 88 w 363"/>
                <a:gd name="T23" fmla="*/ 257 h 326"/>
                <a:gd name="T24" fmla="*/ 93 w 363"/>
                <a:gd name="T25" fmla="*/ 25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326">
                  <a:moveTo>
                    <a:pt x="93" y="252"/>
                  </a:moveTo>
                  <a:cubicBezTo>
                    <a:pt x="0" y="157"/>
                    <a:pt x="150" y="14"/>
                    <a:pt x="253" y="20"/>
                  </a:cubicBezTo>
                  <a:cubicBezTo>
                    <a:pt x="309" y="24"/>
                    <a:pt x="351" y="70"/>
                    <a:pt x="352" y="126"/>
                  </a:cubicBezTo>
                  <a:cubicBezTo>
                    <a:pt x="353" y="179"/>
                    <a:pt x="325" y="233"/>
                    <a:pt x="285" y="267"/>
                  </a:cubicBezTo>
                  <a:cubicBezTo>
                    <a:pt x="257" y="291"/>
                    <a:pt x="223" y="306"/>
                    <a:pt x="186" y="302"/>
                  </a:cubicBezTo>
                  <a:cubicBezTo>
                    <a:pt x="150" y="298"/>
                    <a:pt x="119" y="277"/>
                    <a:pt x="93" y="252"/>
                  </a:cubicBezTo>
                  <a:cubicBezTo>
                    <a:pt x="90" y="250"/>
                    <a:pt x="85" y="254"/>
                    <a:pt x="88" y="257"/>
                  </a:cubicBezTo>
                  <a:cubicBezTo>
                    <a:pt x="135" y="302"/>
                    <a:pt x="200" y="326"/>
                    <a:pt x="260" y="292"/>
                  </a:cubicBezTo>
                  <a:cubicBezTo>
                    <a:pt x="314" y="262"/>
                    <a:pt x="353" y="202"/>
                    <a:pt x="358" y="141"/>
                  </a:cubicBezTo>
                  <a:cubicBezTo>
                    <a:pt x="363" y="86"/>
                    <a:pt x="332" y="33"/>
                    <a:pt x="277" y="17"/>
                  </a:cubicBezTo>
                  <a:cubicBezTo>
                    <a:pt x="214" y="0"/>
                    <a:pt x="149" y="38"/>
                    <a:pt x="107" y="82"/>
                  </a:cubicBezTo>
                  <a:cubicBezTo>
                    <a:pt x="59" y="131"/>
                    <a:pt x="35" y="202"/>
                    <a:pt x="88" y="257"/>
                  </a:cubicBezTo>
                  <a:cubicBezTo>
                    <a:pt x="91" y="260"/>
                    <a:pt x="96" y="255"/>
                    <a:pt x="93" y="252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220"/>
            <p:cNvSpPr/>
            <p:nvPr/>
          </p:nvSpPr>
          <p:spPr bwMode="auto">
            <a:xfrm>
              <a:off x="7598112" y="2321415"/>
              <a:ext cx="446386" cy="418976"/>
            </a:xfrm>
            <a:custGeom>
              <a:avLst/>
              <a:gdLst>
                <a:gd name="T0" fmla="*/ 3 w 48"/>
                <a:gd name="T1" fmla="*/ 44 h 45"/>
                <a:gd name="T2" fmla="*/ 47 w 48"/>
                <a:gd name="T3" fmla="*/ 3 h 45"/>
                <a:gd name="T4" fmla="*/ 46 w 48"/>
                <a:gd name="T5" fmla="*/ 1 h 45"/>
                <a:gd name="T6" fmla="*/ 1 w 48"/>
                <a:gd name="T7" fmla="*/ 42 h 45"/>
                <a:gd name="T8" fmla="*/ 3 w 4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5">
                  <a:moveTo>
                    <a:pt x="3" y="44"/>
                  </a:moveTo>
                  <a:cubicBezTo>
                    <a:pt x="17" y="30"/>
                    <a:pt x="33" y="17"/>
                    <a:pt x="47" y="3"/>
                  </a:cubicBezTo>
                  <a:cubicBezTo>
                    <a:pt x="48" y="2"/>
                    <a:pt x="47" y="0"/>
                    <a:pt x="46" y="1"/>
                  </a:cubicBezTo>
                  <a:cubicBezTo>
                    <a:pt x="31" y="14"/>
                    <a:pt x="15" y="28"/>
                    <a:pt x="1" y="42"/>
                  </a:cubicBezTo>
                  <a:cubicBezTo>
                    <a:pt x="0" y="43"/>
                    <a:pt x="2" y="45"/>
                    <a:pt x="3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221"/>
            <p:cNvSpPr/>
            <p:nvPr/>
          </p:nvSpPr>
          <p:spPr bwMode="auto">
            <a:xfrm>
              <a:off x="7570702" y="2442801"/>
              <a:ext cx="540361" cy="481626"/>
            </a:xfrm>
            <a:custGeom>
              <a:avLst/>
              <a:gdLst>
                <a:gd name="T0" fmla="*/ 3 w 58"/>
                <a:gd name="T1" fmla="*/ 51 h 52"/>
                <a:gd name="T2" fmla="*/ 57 w 58"/>
                <a:gd name="T3" fmla="*/ 2 h 52"/>
                <a:gd name="T4" fmla="*/ 55 w 58"/>
                <a:gd name="T5" fmla="*/ 1 h 52"/>
                <a:gd name="T6" fmla="*/ 1 w 58"/>
                <a:gd name="T7" fmla="*/ 49 h 52"/>
                <a:gd name="T8" fmla="*/ 3 w 58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2">
                  <a:moveTo>
                    <a:pt x="3" y="51"/>
                  </a:moveTo>
                  <a:cubicBezTo>
                    <a:pt x="21" y="35"/>
                    <a:pt x="39" y="19"/>
                    <a:pt x="57" y="2"/>
                  </a:cubicBezTo>
                  <a:cubicBezTo>
                    <a:pt x="58" y="1"/>
                    <a:pt x="56" y="0"/>
                    <a:pt x="55" y="1"/>
                  </a:cubicBezTo>
                  <a:cubicBezTo>
                    <a:pt x="36" y="16"/>
                    <a:pt x="19" y="33"/>
                    <a:pt x="1" y="49"/>
                  </a:cubicBezTo>
                  <a:cubicBezTo>
                    <a:pt x="0" y="50"/>
                    <a:pt x="1" y="52"/>
                    <a:pt x="3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222"/>
            <p:cNvSpPr/>
            <p:nvPr/>
          </p:nvSpPr>
          <p:spPr bwMode="auto">
            <a:xfrm>
              <a:off x="7551124" y="2583765"/>
              <a:ext cx="642169" cy="528614"/>
            </a:xfrm>
            <a:custGeom>
              <a:avLst/>
              <a:gdLst>
                <a:gd name="T0" fmla="*/ 3 w 69"/>
                <a:gd name="T1" fmla="*/ 56 h 57"/>
                <a:gd name="T2" fmla="*/ 68 w 69"/>
                <a:gd name="T3" fmla="*/ 3 h 57"/>
                <a:gd name="T4" fmla="*/ 67 w 69"/>
                <a:gd name="T5" fmla="*/ 1 h 57"/>
                <a:gd name="T6" fmla="*/ 1 w 69"/>
                <a:gd name="T7" fmla="*/ 54 h 57"/>
                <a:gd name="T8" fmla="*/ 3 w 69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7">
                  <a:moveTo>
                    <a:pt x="3" y="56"/>
                  </a:moveTo>
                  <a:cubicBezTo>
                    <a:pt x="23" y="36"/>
                    <a:pt x="45" y="19"/>
                    <a:pt x="68" y="3"/>
                  </a:cubicBezTo>
                  <a:cubicBezTo>
                    <a:pt x="69" y="2"/>
                    <a:pt x="68" y="0"/>
                    <a:pt x="67" y="1"/>
                  </a:cubicBezTo>
                  <a:cubicBezTo>
                    <a:pt x="43" y="16"/>
                    <a:pt x="21" y="34"/>
                    <a:pt x="1" y="54"/>
                  </a:cubicBezTo>
                  <a:cubicBezTo>
                    <a:pt x="0" y="55"/>
                    <a:pt x="2" y="57"/>
                    <a:pt x="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223"/>
            <p:cNvSpPr/>
            <p:nvPr/>
          </p:nvSpPr>
          <p:spPr bwMode="auto">
            <a:xfrm>
              <a:off x="7570702" y="2712982"/>
              <a:ext cx="696988" cy="528614"/>
            </a:xfrm>
            <a:custGeom>
              <a:avLst/>
              <a:gdLst>
                <a:gd name="T0" fmla="*/ 3 w 75"/>
                <a:gd name="T1" fmla="*/ 56 h 57"/>
                <a:gd name="T2" fmla="*/ 74 w 75"/>
                <a:gd name="T3" fmla="*/ 3 h 57"/>
                <a:gd name="T4" fmla="*/ 73 w 75"/>
                <a:gd name="T5" fmla="*/ 1 h 57"/>
                <a:gd name="T6" fmla="*/ 2 w 75"/>
                <a:gd name="T7" fmla="*/ 55 h 57"/>
                <a:gd name="T8" fmla="*/ 3 w 75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7">
                  <a:moveTo>
                    <a:pt x="3" y="56"/>
                  </a:moveTo>
                  <a:cubicBezTo>
                    <a:pt x="26" y="37"/>
                    <a:pt x="50" y="20"/>
                    <a:pt x="74" y="3"/>
                  </a:cubicBezTo>
                  <a:cubicBezTo>
                    <a:pt x="75" y="2"/>
                    <a:pt x="74" y="0"/>
                    <a:pt x="73" y="1"/>
                  </a:cubicBezTo>
                  <a:cubicBezTo>
                    <a:pt x="48" y="16"/>
                    <a:pt x="24" y="35"/>
                    <a:pt x="2" y="55"/>
                  </a:cubicBezTo>
                  <a:cubicBezTo>
                    <a:pt x="0" y="56"/>
                    <a:pt x="2" y="57"/>
                    <a:pt x="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224"/>
            <p:cNvSpPr/>
            <p:nvPr/>
          </p:nvSpPr>
          <p:spPr bwMode="auto">
            <a:xfrm>
              <a:off x="7617690" y="2881355"/>
              <a:ext cx="716566" cy="481626"/>
            </a:xfrm>
            <a:custGeom>
              <a:avLst/>
              <a:gdLst>
                <a:gd name="T0" fmla="*/ 3 w 77"/>
                <a:gd name="T1" fmla="*/ 51 h 52"/>
                <a:gd name="T2" fmla="*/ 76 w 77"/>
                <a:gd name="T3" fmla="*/ 2 h 52"/>
                <a:gd name="T4" fmla="*/ 74 w 77"/>
                <a:gd name="T5" fmla="*/ 0 h 52"/>
                <a:gd name="T6" fmla="*/ 1 w 77"/>
                <a:gd name="T7" fmla="*/ 49 h 52"/>
                <a:gd name="T8" fmla="*/ 3 w 77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">
                  <a:moveTo>
                    <a:pt x="3" y="51"/>
                  </a:moveTo>
                  <a:cubicBezTo>
                    <a:pt x="27" y="35"/>
                    <a:pt x="52" y="19"/>
                    <a:pt x="76" y="2"/>
                  </a:cubicBezTo>
                  <a:cubicBezTo>
                    <a:pt x="77" y="1"/>
                    <a:pt x="76" y="0"/>
                    <a:pt x="74" y="0"/>
                  </a:cubicBezTo>
                  <a:cubicBezTo>
                    <a:pt x="50" y="15"/>
                    <a:pt x="26" y="33"/>
                    <a:pt x="1" y="49"/>
                  </a:cubicBezTo>
                  <a:cubicBezTo>
                    <a:pt x="0" y="50"/>
                    <a:pt x="1" y="52"/>
                    <a:pt x="3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225"/>
            <p:cNvSpPr/>
            <p:nvPr/>
          </p:nvSpPr>
          <p:spPr bwMode="auto">
            <a:xfrm>
              <a:off x="7707751" y="3010572"/>
              <a:ext cx="673494" cy="473795"/>
            </a:xfrm>
            <a:custGeom>
              <a:avLst/>
              <a:gdLst>
                <a:gd name="T0" fmla="*/ 2 w 72"/>
                <a:gd name="T1" fmla="*/ 50 h 51"/>
                <a:gd name="T2" fmla="*/ 70 w 72"/>
                <a:gd name="T3" fmla="*/ 3 h 51"/>
                <a:gd name="T4" fmla="*/ 69 w 72"/>
                <a:gd name="T5" fmla="*/ 1 h 51"/>
                <a:gd name="T6" fmla="*/ 1 w 72"/>
                <a:gd name="T7" fmla="*/ 48 h 51"/>
                <a:gd name="T8" fmla="*/ 2 w 72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1">
                  <a:moveTo>
                    <a:pt x="2" y="50"/>
                  </a:moveTo>
                  <a:cubicBezTo>
                    <a:pt x="24" y="32"/>
                    <a:pt x="47" y="17"/>
                    <a:pt x="70" y="3"/>
                  </a:cubicBezTo>
                  <a:cubicBezTo>
                    <a:pt x="72" y="2"/>
                    <a:pt x="71" y="0"/>
                    <a:pt x="69" y="1"/>
                  </a:cubicBezTo>
                  <a:cubicBezTo>
                    <a:pt x="45" y="14"/>
                    <a:pt x="22" y="30"/>
                    <a:pt x="1" y="48"/>
                  </a:cubicBezTo>
                  <a:cubicBezTo>
                    <a:pt x="0" y="49"/>
                    <a:pt x="1" y="51"/>
                    <a:pt x="2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226"/>
            <p:cNvSpPr/>
            <p:nvPr/>
          </p:nvSpPr>
          <p:spPr bwMode="auto">
            <a:xfrm>
              <a:off x="8173714" y="3120211"/>
              <a:ext cx="223193" cy="207530"/>
            </a:xfrm>
            <a:custGeom>
              <a:avLst/>
              <a:gdLst>
                <a:gd name="T0" fmla="*/ 3 w 24"/>
                <a:gd name="T1" fmla="*/ 21 h 22"/>
                <a:gd name="T2" fmla="*/ 23 w 24"/>
                <a:gd name="T3" fmla="*/ 2 h 22"/>
                <a:gd name="T4" fmla="*/ 22 w 24"/>
                <a:gd name="T5" fmla="*/ 1 h 22"/>
                <a:gd name="T6" fmla="*/ 1 w 24"/>
                <a:gd name="T7" fmla="*/ 19 h 22"/>
                <a:gd name="T8" fmla="*/ 3 w 24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3" y="21"/>
                  </a:moveTo>
                  <a:cubicBezTo>
                    <a:pt x="10" y="16"/>
                    <a:pt x="16" y="8"/>
                    <a:pt x="23" y="2"/>
                  </a:cubicBezTo>
                  <a:cubicBezTo>
                    <a:pt x="24" y="2"/>
                    <a:pt x="23" y="0"/>
                    <a:pt x="22" y="1"/>
                  </a:cubicBezTo>
                  <a:cubicBezTo>
                    <a:pt x="14" y="6"/>
                    <a:pt x="9" y="14"/>
                    <a:pt x="1" y="19"/>
                  </a:cubicBezTo>
                  <a:cubicBezTo>
                    <a:pt x="0" y="20"/>
                    <a:pt x="1" y="22"/>
                    <a:pt x="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227"/>
            <p:cNvSpPr/>
            <p:nvPr/>
          </p:nvSpPr>
          <p:spPr bwMode="auto">
            <a:xfrm>
              <a:off x="7077329" y="4173524"/>
              <a:ext cx="46988" cy="325000"/>
            </a:xfrm>
            <a:custGeom>
              <a:avLst/>
              <a:gdLst>
                <a:gd name="T0" fmla="*/ 0 w 5"/>
                <a:gd name="T1" fmla="*/ 1 h 35"/>
                <a:gd name="T2" fmla="*/ 3 w 5"/>
                <a:gd name="T3" fmla="*/ 34 h 35"/>
                <a:gd name="T4" fmla="*/ 5 w 5"/>
                <a:gd name="T5" fmla="*/ 34 h 35"/>
                <a:gd name="T6" fmla="*/ 2 w 5"/>
                <a:gd name="T7" fmla="*/ 1 h 35"/>
                <a:gd name="T8" fmla="*/ 0 w 5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5">
                  <a:moveTo>
                    <a:pt x="0" y="1"/>
                  </a:moveTo>
                  <a:cubicBezTo>
                    <a:pt x="0" y="12"/>
                    <a:pt x="1" y="23"/>
                    <a:pt x="3" y="34"/>
                  </a:cubicBezTo>
                  <a:cubicBezTo>
                    <a:pt x="3" y="35"/>
                    <a:pt x="5" y="35"/>
                    <a:pt x="5" y="34"/>
                  </a:cubicBezTo>
                  <a:cubicBezTo>
                    <a:pt x="5" y="23"/>
                    <a:pt x="4" y="11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228"/>
            <p:cNvSpPr/>
            <p:nvPr/>
          </p:nvSpPr>
          <p:spPr bwMode="auto">
            <a:xfrm>
              <a:off x="7171305" y="4005150"/>
              <a:ext cx="54819" cy="493373"/>
            </a:xfrm>
            <a:custGeom>
              <a:avLst/>
              <a:gdLst>
                <a:gd name="T0" fmla="*/ 0 w 6"/>
                <a:gd name="T1" fmla="*/ 1 h 53"/>
                <a:gd name="T2" fmla="*/ 4 w 6"/>
                <a:gd name="T3" fmla="*/ 52 h 53"/>
                <a:gd name="T4" fmla="*/ 6 w 6"/>
                <a:gd name="T5" fmla="*/ 52 h 53"/>
                <a:gd name="T6" fmla="*/ 3 w 6"/>
                <a:gd name="T7" fmla="*/ 1 h 53"/>
                <a:gd name="T8" fmla="*/ 0 w 6"/>
                <a:gd name="T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3">
                  <a:moveTo>
                    <a:pt x="0" y="1"/>
                  </a:moveTo>
                  <a:cubicBezTo>
                    <a:pt x="1" y="18"/>
                    <a:pt x="2" y="35"/>
                    <a:pt x="4" y="52"/>
                  </a:cubicBezTo>
                  <a:cubicBezTo>
                    <a:pt x="4" y="53"/>
                    <a:pt x="6" y="53"/>
                    <a:pt x="6" y="52"/>
                  </a:cubicBezTo>
                  <a:cubicBezTo>
                    <a:pt x="6" y="35"/>
                    <a:pt x="4" y="18"/>
                    <a:pt x="3" y="1"/>
                  </a:cubicBezTo>
                  <a:cubicBezTo>
                    <a:pt x="3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229"/>
            <p:cNvSpPr/>
            <p:nvPr/>
          </p:nvSpPr>
          <p:spPr bwMode="auto">
            <a:xfrm>
              <a:off x="7280943" y="3856355"/>
              <a:ext cx="74398" cy="603012"/>
            </a:xfrm>
            <a:custGeom>
              <a:avLst/>
              <a:gdLst>
                <a:gd name="T0" fmla="*/ 0 w 8"/>
                <a:gd name="T1" fmla="*/ 1 h 65"/>
                <a:gd name="T2" fmla="*/ 5 w 8"/>
                <a:gd name="T3" fmla="*/ 64 h 65"/>
                <a:gd name="T4" fmla="*/ 8 w 8"/>
                <a:gd name="T5" fmla="*/ 64 h 65"/>
                <a:gd name="T6" fmla="*/ 7 w 8"/>
                <a:gd name="T7" fmla="*/ 57 h 65"/>
                <a:gd name="T8" fmla="*/ 5 w 8"/>
                <a:gd name="T9" fmla="*/ 57 h 65"/>
                <a:gd name="T10" fmla="*/ 5 w 8"/>
                <a:gd name="T11" fmla="*/ 64 h 65"/>
                <a:gd name="T12" fmla="*/ 8 w 8"/>
                <a:gd name="T13" fmla="*/ 64 h 65"/>
                <a:gd name="T14" fmla="*/ 2 w 8"/>
                <a:gd name="T15" fmla="*/ 1 h 65"/>
                <a:gd name="T16" fmla="*/ 0 w 8"/>
                <a:gd name="T1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5">
                  <a:moveTo>
                    <a:pt x="0" y="1"/>
                  </a:moveTo>
                  <a:cubicBezTo>
                    <a:pt x="1" y="22"/>
                    <a:pt x="3" y="43"/>
                    <a:pt x="5" y="64"/>
                  </a:cubicBezTo>
                  <a:cubicBezTo>
                    <a:pt x="5" y="65"/>
                    <a:pt x="8" y="65"/>
                    <a:pt x="8" y="64"/>
                  </a:cubicBezTo>
                  <a:cubicBezTo>
                    <a:pt x="8" y="62"/>
                    <a:pt x="8" y="60"/>
                    <a:pt x="7" y="57"/>
                  </a:cubicBezTo>
                  <a:cubicBezTo>
                    <a:pt x="7" y="56"/>
                    <a:pt x="5" y="56"/>
                    <a:pt x="5" y="57"/>
                  </a:cubicBezTo>
                  <a:cubicBezTo>
                    <a:pt x="5" y="60"/>
                    <a:pt x="5" y="62"/>
                    <a:pt x="5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5" y="43"/>
                    <a:pt x="4" y="22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230"/>
            <p:cNvSpPr/>
            <p:nvPr/>
          </p:nvSpPr>
          <p:spPr bwMode="auto">
            <a:xfrm>
              <a:off x="7410160" y="3715391"/>
              <a:ext cx="86145" cy="728313"/>
            </a:xfrm>
            <a:custGeom>
              <a:avLst/>
              <a:gdLst>
                <a:gd name="T0" fmla="*/ 0 w 9"/>
                <a:gd name="T1" fmla="*/ 1 h 78"/>
                <a:gd name="T2" fmla="*/ 7 w 9"/>
                <a:gd name="T3" fmla="*/ 76 h 78"/>
                <a:gd name="T4" fmla="*/ 9 w 9"/>
                <a:gd name="T5" fmla="*/ 76 h 78"/>
                <a:gd name="T6" fmla="*/ 2 w 9"/>
                <a:gd name="T7" fmla="*/ 1 h 78"/>
                <a:gd name="T8" fmla="*/ 0 w 9"/>
                <a:gd name="T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8">
                  <a:moveTo>
                    <a:pt x="0" y="1"/>
                  </a:moveTo>
                  <a:cubicBezTo>
                    <a:pt x="2" y="26"/>
                    <a:pt x="3" y="52"/>
                    <a:pt x="7" y="76"/>
                  </a:cubicBezTo>
                  <a:cubicBezTo>
                    <a:pt x="7" y="78"/>
                    <a:pt x="9" y="77"/>
                    <a:pt x="9" y="76"/>
                  </a:cubicBezTo>
                  <a:cubicBezTo>
                    <a:pt x="8" y="51"/>
                    <a:pt x="5" y="2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231"/>
            <p:cNvSpPr/>
            <p:nvPr/>
          </p:nvSpPr>
          <p:spPr bwMode="auto">
            <a:xfrm>
              <a:off x="7531546" y="3613584"/>
              <a:ext cx="101807" cy="771385"/>
            </a:xfrm>
            <a:custGeom>
              <a:avLst/>
              <a:gdLst>
                <a:gd name="T0" fmla="*/ 0 w 11"/>
                <a:gd name="T1" fmla="*/ 2 h 83"/>
                <a:gd name="T2" fmla="*/ 9 w 11"/>
                <a:gd name="T3" fmla="*/ 82 h 83"/>
                <a:gd name="T4" fmla="*/ 11 w 11"/>
                <a:gd name="T5" fmla="*/ 82 h 83"/>
                <a:gd name="T6" fmla="*/ 3 w 11"/>
                <a:gd name="T7" fmla="*/ 2 h 83"/>
                <a:gd name="T8" fmla="*/ 0 w 11"/>
                <a:gd name="T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3">
                  <a:moveTo>
                    <a:pt x="0" y="2"/>
                  </a:moveTo>
                  <a:cubicBezTo>
                    <a:pt x="2" y="28"/>
                    <a:pt x="5" y="56"/>
                    <a:pt x="9" y="82"/>
                  </a:cubicBezTo>
                  <a:cubicBezTo>
                    <a:pt x="9" y="83"/>
                    <a:pt x="11" y="83"/>
                    <a:pt x="11" y="82"/>
                  </a:cubicBezTo>
                  <a:cubicBezTo>
                    <a:pt x="9" y="55"/>
                    <a:pt x="5" y="28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232"/>
            <p:cNvSpPr/>
            <p:nvPr/>
          </p:nvSpPr>
          <p:spPr bwMode="auto">
            <a:xfrm>
              <a:off x="7672510" y="3519608"/>
              <a:ext cx="82229" cy="810542"/>
            </a:xfrm>
            <a:custGeom>
              <a:avLst/>
              <a:gdLst>
                <a:gd name="T0" fmla="*/ 0 w 9"/>
                <a:gd name="T1" fmla="*/ 2 h 87"/>
                <a:gd name="T2" fmla="*/ 6 w 9"/>
                <a:gd name="T3" fmla="*/ 85 h 87"/>
                <a:gd name="T4" fmla="*/ 9 w 9"/>
                <a:gd name="T5" fmla="*/ 85 h 87"/>
                <a:gd name="T6" fmla="*/ 2 w 9"/>
                <a:gd name="T7" fmla="*/ 2 h 87"/>
                <a:gd name="T8" fmla="*/ 0 w 9"/>
                <a:gd name="T9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7">
                  <a:moveTo>
                    <a:pt x="0" y="2"/>
                  </a:moveTo>
                  <a:cubicBezTo>
                    <a:pt x="0" y="29"/>
                    <a:pt x="3" y="57"/>
                    <a:pt x="6" y="85"/>
                  </a:cubicBezTo>
                  <a:cubicBezTo>
                    <a:pt x="6" y="87"/>
                    <a:pt x="9" y="87"/>
                    <a:pt x="9" y="85"/>
                  </a:cubicBezTo>
                  <a:cubicBezTo>
                    <a:pt x="6" y="57"/>
                    <a:pt x="4" y="29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233"/>
            <p:cNvSpPr/>
            <p:nvPr/>
          </p:nvSpPr>
          <p:spPr bwMode="auto">
            <a:xfrm>
              <a:off x="7813473" y="3640994"/>
              <a:ext cx="74398" cy="622590"/>
            </a:xfrm>
            <a:custGeom>
              <a:avLst/>
              <a:gdLst>
                <a:gd name="T0" fmla="*/ 0 w 8"/>
                <a:gd name="T1" fmla="*/ 1 h 67"/>
                <a:gd name="T2" fmla="*/ 5 w 8"/>
                <a:gd name="T3" fmla="*/ 65 h 67"/>
                <a:gd name="T4" fmla="*/ 8 w 8"/>
                <a:gd name="T5" fmla="*/ 65 h 67"/>
                <a:gd name="T6" fmla="*/ 8 w 8"/>
                <a:gd name="T7" fmla="*/ 58 h 67"/>
                <a:gd name="T8" fmla="*/ 5 w 8"/>
                <a:gd name="T9" fmla="*/ 58 h 67"/>
                <a:gd name="T10" fmla="*/ 5 w 8"/>
                <a:gd name="T11" fmla="*/ 65 h 67"/>
                <a:gd name="T12" fmla="*/ 8 w 8"/>
                <a:gd name="T13" fmla="*/ 65 h 67"/>
                <a:gd name="T14" fmla="*/ 2 w 8"/>
                <a:gd name="T15" fmla="*/ 1 h 67"/>
                <a:gd name="T16" fmla="*/ 0 w 8"/>
                <a:gd name="T1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7">
                  <a:moveTo>
                    <a:pt x="0" y="1"/>
                  </a:moveTo>
                  <a:cubicBezTo>
                    <a:pt x="1" y="23"/>
                    <a:pt x="3" y="44"/>
                    <a:pt x="5" y="65"/>
                  </a:cubicBezTo>
                  <a:cubicBezTo>
                    <a:pt x="5" y="67"/>
                    <a:pt x="8" y="67"/>
                    <a:pt x="8" y="65"/>
                  </a:cubicBezTo>
                  <a:cubicBezTo>
                    <a:pt x="8" y="63"/>
                    <a:pt x="8" y="61"/>
                    <a:pt x="8" y="58"/>
                  </a:cubicBezTo>
                  <a:cubicBezTo>
                    <a:pt x="7" y="57"/>
                    <a:pt x="5" y="57"/>
                    <a:pt x="5" y="58"/>
                  </a:cubicBezTo>
                  <a:cubicBezTo>
                    <a:pt x="5" y="61"/>
                    <a:pt x="5" y="63"/>
                    <a:pt x="5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44"/>
                    <a:pt x="5" y="23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234"/>
            <p:cNvSpPr/>
            <p:nvPr/>
          </p:nvSpPr>
          <p:spPr bwMode="auto">
            <a:xfrm>
              <a:off x="7923112" y="3727138"/>
              <a:ext cx="66566" cy="481626"/>
            </a:xfrm>
            <a:custGeom>
              <a:avLst/>
              <a:gdLst>
                <a:gd name="T0" fmla="*/ 0 w 7"/>
                <a:gd name="T1" fmla="*/ 1 h 52"/>
                <a:gd name="T2" fmla="*/ 4 w 7"/>
                <a:gd name="T3" fmla="*/ 50 h 52"/>
                <a:gd name="T4" fmla="*/ 7 w 7"/>
                <a:gd name="T5" fmla="*/ 50 h 52"/>
                <a:gd name="T6" fmla="*/ 6 w 7"/>
                <a:gd name="T7" fmla="*/ 48 h 52"/>
                <a:gd name="T8" fmla="*/ 4 w 7"/>
                <a:gd name="T9" fmla="*/ 49 h 52"/>
                <a:gd name="T10" fmla="*/ 4 w 7"/>
                <a:gd name="T11" fmla="*/ 50 h 52"/>
                <a:gd name="T12" fmla="*/ 7 w 7"/>
                <a:gd name="T13" fmla="*/ 50 h 52"/>
                <a:gd name="T14" fmla="*/ 2 w 7"/>
                <a:gd name="T15" fmla="*/ 1 h 52"/>
                <a:gd name="T16" fmla="*/ 0 w 7"/>
                <a:gd name="T17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2">
                  <a:moveTo>
                    <a:pt x="0" y="1"/>
                  </a:moveTo>
                  <a:cubicBezTo>
                    <a:pt x="2" y="18"/>
                    <a:pt x="3" y="34"/>
                    <a:pt x="4" y="50"/>
                  </a:cubicBezTo>
                  <a:cubicBezTo>
                    <a:pt x="5" y="50"/>
                    <a:pt x="6" y="50"/>
                    <a:pt x="7" y="50"/>
                  </a:cubicBezTo>
                  <a:cubicBezTo>
                    <a:pt x="7" y="49"/>
                    <a:pt x="7" y="49"/>
                    <a:pt x="6" y="48"/>
                  </a:cubicBezTo>
                  <a:cubicBezTo>
                    <a:pt x="6" y="47"/>
                    <a:pt x="4" y="48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2"/>
                    <a:pt x="7" y="52"/>
                    <a:pt x="7" y="50"/>
                  </a:cubicBezTo>
                  <a:cubicBezTo>
                    <a:pt x="7" y="34"/>
                    <a:pt x="5" y="17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235"/>
            <p:cNvSpPr/>
            <p:nvPr/>
          </p:nvSpPr>
          <p:spPr bwMode="auto">
            <a:xfrm>
              <a:off x="8071907" y="3856355"/>
              <a:ext cx="54819" cy="223193"/>
            </a:xfrm>
            <a:custGeom>
              <a:avLst/>
              <a:gdLst>
                <a:gd name="T0" fmla="*/ 0 w 6"/>
                <a:gd name="T1" fmla="*/ 2 h 24"/>
                <a:gd name="T2" fmla="*/ 4 w 6"/>
                <a:gd name="T3" fmla="*/ 23 h 24"/>
                <a:gd name="T4" fmla="*/ 6 w 6"/>
                <a:gd name="T5" fmla="*/ 23 h 24"/>
                <a:gd name="T6" fmla="*/ 2 w 6"/>
                <a:gd name="T7" fmla="*/ 2 h 24"/>
                <a:gd name="T8" fmla="*/ 0 w 6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2"/>
                  </a:moveTo>
                  <a:cubicBezTo>
                    <a:pt x="1" y="9"/>
                    <a:pt x="1" y="17"/>
                    <a:pt x="4" y="23"/>
                  </a:cubicBezTo>
                  <a:cubicBezTo>
                    <a:pt x="4" y="24"/>
                    <a:pt x="6" y="24"/>
                    <a:pt x="6" y="23"/>
                  </a:cubicBezTo>
                  <a:cubicBezTo>
                    <a:pt x="6" y="16"/>
                    <a:pt x="4" y="8"/>
                    <a:pt x="2" y="2"/>
                  </a:cubicBezTo>
                  <a:cubicBezTo>
                    <a:pt x="2" y="0"/>
                    <a:pt x="0" y="1"/>
                    <a:pt x="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236"/>
            <p:cNvSpPr/>
            <p:nvPr/>
          </p:nvSpPr>
          <p:spPr bwMode="auto">
            <a:xfrm>
              <a:off x="8408654" y="3253343"/>
              <a:ext cx="238855" cy="176205"/>
            </a:xfrm>
            <a:custGeom>
              <a:avLst/>
              <a:gdLst>
                <a:gd name="T0" fmla="*/ 2 w 26"/>
                <a:gd name="T1" fmla="*/ 18 h 19"/>
                <a:gd name="T2" fmla="*/ 25 w 26"/>
                <a:gd name="T3" fmla="*/ 2 h 19"/>
                <a:gd name="T4" fmla="*/ 23 w 26"/>
                <a:gd name="T5" fmla="*/ 0 h 19"/>
                <a:gd name="T6" fmla="*/ 1 w 26"/>
                <a:gd name="T7" fmla="*/ 17 h 19"/>
                <a:gd name="T8" fmla="*/ 2 w 2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">
                  <a:moveTo>
                    <a:pt x="2" y="18"/>
                  </a:moveTo>
                  <a:cubicBezTo>
                    <a:pt x="9" y="12"/>
                    <a:pt x="17" y="8"/>
                    <a:pt x="25" y="2"/>
                  </a:cubicBezTo>
                  <a:cubicBezTo>
                    <a:pt x="26" y="1"/>
                    <a:pt x="24" y="0"/>
                    <a:pt x="23" y="0"/>
                  </a:cubicBezTo>
                  <a:cubicBezTo>
                    <a:pt x="15" y="5"/>
                    <a:pt x="7" y="11"/>
                    <a:pt x="1" y="17"/>
                  </a:cubicBezTo>
                  <a:cubicBezTo>
                    <a:pt x="0" y="18"/>
                    <a:pt x="1" y="19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237"/>
            <p:cNvSpPr/>
            <p:nvPr/>
          </p:nvSpPr>
          <p:spPr bwMode="auto">
            <a:xfrm>
              <a:off x="8389076" y="3280753"/>
              <a:ext cx="391566" cy="270181"/>
            </a:xfrm>
            <a:custGeom>
              <a:avLst/>
              <a:gdLst>
                <a:gd name="T0" fmla="*/ 3 w 42"/>
                <a:gd name="T1" fmla="*/ 28 h 29"/>
                <a:gd name="T2" fmla="*/ 40 w 42"/>
                <a:gd name="T3" fmla="*/ 2 h 29"/>
                <a:gd name="T4" fmla="*/ 39 w 42"/>
                <a:gd name="T5" fmla="*/ 0 h 29"/>
                <a:gd name="T6" fmla="*/ 1 w 42"/>
                <a:gd name="T7" fmla="*/ 27 h 29"/>
                <a:gd name="T8" fmla="*/ 3 w 42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" y="28"/>
                  </a:moveTo>
                  <a:cubicBezTo>
                    <a:pt x="15" y="19"/>
                    <a:pt x="28" y="11"/>
                    <a:pt x="40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6" y="8"/>
                    <a:pt x="13" y="17"/>
                    <a:pt x="1" y="27"/>
                  </a:cubicBezTo>
                  <a:cubicBezTo>
                    <a:pt x="0" y="28"/>
                    <a:pt x="2" y="29"/>
                    <a:pt x="3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238"/>
            <p:cNvSpPr/>
            <p:nvPr/>
          </p:nvSpPr>
          <p:spPr bwMode="auto">
            <a:xfrm>
              <a:off x="8361666" y="3288584"/>
              <a:ext cx="512952" cy="371988"/>
            </a:xfrm>
            <a:custGeom>
              <a:avLst/>
              <a:gdLst>
                <a:gd name="T0" fmla="*/ 3 w 55"/>
                <a:gd name="T1" fmla="*/ 39 h 40"/>
                <a:gd name="T2" fmla="*/ 54 w 55"/>
                <a:gd name="T3" fmla="*/ 3 h 40"/>
                <a:gd name="T4" fmla="*/ 52 w 55"/>
                <a:gd name="T5" fmla="*/ 1 h 40"/>
                <a:gd name="T6" fmla="*/ 1 w 55"/>
                <a:gd name="T7" fmla="*/ 38 h 40"/>
                <a:gd name="T8" fmla="*/ 3 w 55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0">
                  <a:moveTo>
                    <a:pt x="3" y="39"/>
                  </a:moveTo>
                  <a:cubicBezTo>
                    <a:pt x="19" y="27"/>
                    <a:pt x="37" y="16"/>
                    <a:pt x="54" y="3"/>
                  </a:cubicBezTo>
                  <a:cubicBezTo>
                    <a:pt x="55" y="2"/>
                    <a:pt x="53" y="0"/>
                    <a:pt x="52" y="1"/>
                  </a:cubicBezTo>
                  <a:cubicBezTo>
                    <a:pt x="34" y="11"/>
                    <a:pt x="17" y="24"/>
                    <a:pt x="1" y="38"/>
                  </a:cubicBezTo>
                  <a:cubicBezTo>
                    <a:pt x="0" y="39"/>
                    <a:pt x="2" y="40"/>
                    <a:pt x="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239"/>
            <p:cNvSpPr/>
            <p:nvPr/>
          </p:nvSpPr>
          <p:spPr bwMode="auto">
            <a:xfrm>
              <a:off x="8322510" y="3315994"/>
              <a:ext cx="634337" cy="473795"/>
            </a:xfrm>
            <a:custGeom>
              <a:avLst/>
              <a:gdLst>
                <a:gd name="T0" fmla="*/ 2 w 68"/>
                <a:gd name="T1" fmla="*/ 51 h 51"/>
                <a:gd name="T2" fmla="*/ 67 w 68"/>
                <a:gd name="T3" fmla="*/ 3 h 51"/>
                <a:gd name="T4" fmla="*/ 65 w 68"/>
                <a:gd name="T5" fmla="*/ 1 h 51"/>
                <a:gd name="T6" fmla="*/ 1 w 68"/>
                <a:gd name="T7" fmla="*/ 49 h 51"/>
                <a:gd name="T8" fmla="*/ 2 w 68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51">
                  <a:moveTo>
                    <a:pt x="2" y="51"/>
                  </a:moveTo>
                  <a:cubicBezTo>
                    <a:pt x="23" y="34"/>
                    <a:pt x="44" y="17"/>
                    <a:pt x="67" y="3"/>
                  </a:cubicBezTo>
                  <a:cubicBezTo>
                    <a:pt x="68" y="2"/>
                    <a:pt x="67" y="0"/>
                    <a:pt x="65" y="1"/>
                  </a:cubicBezTo>
                  <a:cubicBezTo>
                    <a:pt x="43" y="15"/>
                    <a:pt x="21" y="31"/>
                    <a:pt x="1" y="49"/>
                  </a:cubicBezTo>
                  <a:cubicBezTo>
                    <a:pt x="0" y="50"/>
                    <a:pt x="1" y="51"/>
                    <a:pt x="2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240"/>
            <p:cNvSpPr/>
            <p:nvPr/>
          </p:nvSpPr>
          <p:spPr bwMode="auto">
            <a:xfrm>
              <a:off x="8220702" y="3362982"/>
              <a:ext cx="830120" cy="614759"/>
            </a:xfrm>
            <a:custGeom>
              <a:avLst/>
              <a:gdLst>
                <a:gd name="T0" fmla="*/ 2 w 89"/>
                <a:gd name="T1" fmla="*/ 65 h 66"/>
                <a:gd name="T2" fmla="*/ 88 w 89"/>
                <a:gd name="T3" fmla="*/ 3 h 66"/>
                <a:gd name="T4" fmla="*/ 87 w 89"/>
                <a:gd name="T5" fmla="*/ 1 h 66"/>
                <a:gd name="T6" fmla="*/ 1 w 89"/>
                <a:gd name="T7" fmla="*/ 63 h 66"/>
                <a:gd name="T8" fmla="*/ 2 w 89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6">
                  <a:moveTo>
                    <a:pt x="2" y="65"/>
                  </a:moveTo>
                  <a:cubicBezTo>
                    <a:pt x="31" y="44"/>
                    <a:pt x="59" y="23"/>
                    <a:pt x="88" y="3"/>
                  </a:cubicBezTo>
                  <a:cubicBezTo>
                    <a:pt x="89" y="2"/>
                    <a:pt x="88" y="0"/>
                    <a:pt x="87" y="1"/>
                  </a:cubicBezTo>
                  <a:cubicBezTo>
                    <a:pt x="57" y="20"/>
                    <a:pt x="29" y="41"/>
                    <a:pt x="1" y="63"/>
                  </a:cubicBezTo>
                  <a:cubicBezTo>
                    <a:pt x="0" y="64"/>
                    <a:pt x="1" y="66"/>
                    <a:pt x="2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241"/>
            <p:cNvSpPr/>
            <p:nvPr/>
          </p:nvSpPr>
          <p:spPr bwMode="auto">
            <a:xfrm>
              <a:off x="8287269" y="3429548"/>
              <a:ext cx="884940" cy="575602"/>
            </a:xfrm>
            <a:custGeom>
              <a:avLst/>
              <a:gdLst>
                <a:gd name="T0" fmla="*/ 2 w 95"/>
                <a:gd name="T1" fmla="*/ 62 h 62"/>
                <a:gd name="T2" fmla="*/ 94 w 95"/>
                <a:gd name="T3" fmla="*/ 4 h 62"/>
                <a:gd name="T4" fmla="*/ 92 w 95"/>
                <a:gd name="T5" fmla="*/ 1 h 62"/>
                <a:gd name="T6" fmla="*/ 1 w 95"/>
                <a:gd name="T7" fmla="*/ 60 h 62"/>
                <a:gd name="T8" fmla="*/ 2 w 9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2">
                  <a:moveTo>
                    <a:pt x="2" y="62"/>
                  </a:moveTo>
                  <a:cubicBezTo>
                    <a:pt x="34" y="45"/>
                    <a:pt x="64" y="24"/>
                    <a:pt x="94" y="4"/>
                  </a:cubicBezTo>
                  <a:cubicBezTo>
                    <a:pt x="95" y="3"/>
                    <a:pt x="94" y="0"/>
                    <a:pt x="92" y="1"/>
                  </a:cubicBezTo>
                  <a:cubicBezTo>
                    <a:pt x="63" y="22"/>
                    <a:pt x="32" y="40"/>
                    <a:pt x="1" y="60"/>
                  </a:cubicBezTo>
                  <a:cubicBezTo>
                    <a:pt x="0" y="60"/>
                    <a:pt x="1" y="62"/>
                    <a:pt x="2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242"/>
            <p:cNvSpPr/>
            <p:nvPr/>
          </p:nvSpPr>
          <p:spPr bwMode="auto">
            <a:xfrm>
              <a:off x="8408654" y="3492198"/>
              <a:ext cx="873193" cy="579518"/>
            </a:xfrm>
            <a:custGeom>
              <a:avLst/>
              <a:gdLst>
                <a:gd name="T0" fmla="*/ 2 w 94"/>
                <a:gd name="T1" fmla="*/ 62 h 62"/>
                <a:gd name="T2" fmla="*/ 93 w 94"/>
                <a:gd name="T3" fmla="*/ 3 h 62"/>
                <a:gd name="T4" fmla="*/ 92 w 94"/>
                <a:gd name="T5" fmla="*/ 1 h 62"/>
                <a:gd name="T6" fmla="*/ 1 w 94"/>
                <a:gd name="T7" fmla="*/ 60 h 62"/>
                <a:gd name="T8" fmla="*/ 2 w 9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2">
                  <a:moveTo>
                    <a:pt x="2" y="62"/>
                  </a:moveTo>
                  <a:cubicBezTo>
                    <a:pt x="33" y="45"/>
                    <a:pt x="64" y="24"/>
                    <a:pt x="93" y="3"/>
                  </a:cubicBezTo>
                  <a:cubicBezTo>
                    <a:pt x="94" y="2"/>
                    <a:pt x="93" y="0"/>
                    <a:pt x="92" y="1"/>
                  </a:cubicBezTo>
                  <a:cubicBezTo>
                    <a:pt x="61" y="20"/>
                    <a:pt x="31" y="40"/>
                    <a:pt x="1" y="60"/>
                  </a:cubicBezTo>
                  <a:cubicBezTo>
                    <a:pt x="0" y="61"/>
                    <a:pt x="1" y="62"/>
                    <a:pt x="2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243"/>
            <p:cNvSpPr/>
            <p:nvPr/>
          </p:nvSpPr>
          <p:spPr bwMode="auto">
            <a:xfrm>
              <a:off x="8557449" y="3550933"/>
              <a:ext cx="810542" cy="583434"/>
            </a:xfrm>
            <a:custGeom>
              <a:avLst/>
              <a:gdLst>
                <a:gd name="T0" fmla="*/ 2 w 87"/>
                <a:gd name="T1" fmla="*/ 62 h 63"/>
                <a:gd name="T2" fmla="*/ 85 w 87"/>
                <a:gd name="T3" fmla="*/ 4 h 63"/>
                <a:gd name="T4" fmla="*/ 84 w 87"/>
                <a:gd name="T5" fmla="*/ 1 h 63"/>
                <a:gd name="T6" fmla="*/ 1 w 87"/>
                <a:gd name="T7" fmla="*/ 60 h 63"/>
                <a:gd name="T8" fmla="*/ 2 w 87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3">
                  <a:moveTo>
                    <a:pt x="2" y="62"/>
                  </a:moveTo>
                  <a:cubicBezTo>
                    <a:pt x="29" y="42"/>
                    <a:pt x="57" y="22"/>
                    <a:pt x="85" y="4"/>
                  </a:cubicBezTo>
                  <a:cubicBezTo>
                    <a:pt x="87" y="3"/>
                    <a:pt x="85" y="0"/>
                    <a:pt x="84" y="1"/>
                  </a:cubicBezTo>
                  <a:cubicBezTo>
                    <a:pt x="56" y="20"/>
                    <a:pt x="28" y="39"/>
                    <a:pt x="1" y="60"/>
                  </a:cubicBezTo>
                  <a:cubicBezTo>
                    <a:pt x="0" y="61"/>
                    <a:pt x="1" y="63"/>
                    <a:pt x="2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244"/>
            <p:cNvSpPr/>
            <p:nvPr/>
          </p:nvSpPr>
          <p:spPr bwMode="auto">
            <a:xfrm>
              <a:off x="8706245" y="3660572"/>
              <a:ext cx="704819" cy="493373"/>
            </a:xfrm>
            <a:custGeom>
              <a:avLst/>
              <a:gdLst>
                <a:gd name="T0" fmla="*/ 2 w 76"/>
                <a:gd name="T1" fmla="*/ 53 h 53"/>
                <a:gd name="T2" fmla="*/ 74 w 76"/>
                <a:gd name="T3" fmla="*/ 3 h 53"/>
                <a:gd name="T4" fmla="*/ 73 w 76"/>
                <a:gd name="T5" fmla="*/ 1 h 53"/>
                <a:gd name="T6" fmla="*/ 1 w 76"/>
                <a:gd name="T7" fmla="*/ 51 h 53"/>
                <a:gd name="T8" fmla="*/ 2 w 7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3">
                  <a:moveTo>
                    <a:pt x="2" y="53"/>
                  </a:moveTo>
                  <a:cubicBezTo>
                    <a:pt x="26" y="35"/>
                    <a:pt x="50" y="19"/>
                    <a:pt x="74" y="3"/>
                  </a:cubicBezTo>
                  <a:cubicBezTo>
                    <a:pt x="76" y="2"/>
                    <a:pt x="74" y="0"/>
                    <a:pt x="73" y="1"/>
                  </a:cubicBezTo>
                  <a:cubicBezTo>
                    <a:pt x="48" y="16"/>
                    <a:pt x="23" y="32"/>
                    <a:pt x="1" y="51"/>
                  </a:cubicBezTo>
                  <a:cubicBezTo>
                    <a:pt x="0" y="52"/>
                    <a:pt x="1" y="53"/>
                    <a:pt x="2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245"/>
            <p:cNvSpPr/>
            <p:nvPr/>
          </p:nvSpPr>
          <p:spPr bwMode="auto">
            <a:xfrm>
              <a:off x="8909859" y="3734969"/>
              <a:ext cx="559940" cy="438554"/>
            </a:xfrm>
            <a:custGeom>
              <a:avLst/>
              <a:gdLst>
                <a:gd name="T0" fmla="*/ 2 w 60"/>
                <a:gd name="T1" fmla="*/ 46 h 47"/>
                <a:gd name="T2" fmla="*/ 59 w 60"/>
                <a:gd name="T3" fmla="*/ 3 h 47"/>
                <a:gd name="T4" fmla="*/ 57 w 60"/>
                <a:gd name="T5" fmla="*/ 1 h 47"/>
                <a:gd name="T6" fmla="*/ 0 w 60"/>
                <a:gd name="T7" fmla="*/ 44 h 47"/>
                <a:gd name="T8" fmla="*/ 2 w 60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7">
                  <a:moveTo>
                    <a:pt x="2" y="46"/>
                  </a:moveTo>
                  <a:cubicBezTo>
                    <a:pt x="21" y="32"/>
                    <a:pt x="41" y="18"/>
                    <a:pt x="59" y="3"/>
                  </a:cubicBezTo>
                  <a:cubicBezTo>
                    <a:pt x="60" y="2"/>
                    <a:pt x="58" y="0"/>
                    <a:pt x="57" y="1"/>
                  </a:cubicBezTo>
                  <a:cubicBezTo>
                    <a:pt x="38" y="14"/>
                    <a:pt x="19" y="29"/>
                    <a:pt x="0" y="44"/>
                  </a:cubicBezTo>
                  <a:cubicBezTo>
                    <a:pt x="0" y="45"/>
                    <a:pt x="1" y="47"/>
                    <a:pt x="2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246"/>
            <p:cNvSpPr/>
            <p:nvPr/>
          </p:nvSpPr>
          <p:spPr bwMode="auto">
            <a:xfrm>
              <a:off x="9172208" y="3801536"/>
              <a:ext cx="379819" cy="305422"/>
            </a:xfrm>
            <a:custGeom>
              <a:avLst/>
              <a:gdLst>
                <a:gd name="T0" fmla="*/ 2 w 41"/>
                <a:gd name="T1" fmla="*/ 32 h 33"/>
                <a:gd name="T2" fmla="*/ 39 w 41"/>
                <a:gd name="T3" fmla="*/ 4 h 33"/>
                <a:gd name="T4" fmla="*/ 38 w 41"/>
                <a:gd name="T5" fmla="*/ 1 h 33"/>
                <a:gd name="T6" fmla="*/ 1 w 41"/>
                <a:gd name="T7" fmla="*/ 30 h 33"/>
                <a:gd name="T8" fmla="*/ 2 w 41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3">
                  <a:moveTo>
                    <a:pt x="2" y="32"/>
                  </a:moveTo>
                  <a:cubicBezTo>
                    <a:pt x="15" y="23"/>
                    <a:pt x="27" y="13"/>
                    <a:pt x="39" y="4"/>
                  </a:cubicBezTo>
                  <a:cubicBezTo>
                    <a:pt x="41" y="3"/>
                    <a:pt x="39" y="0"/>
                    <a:pt x="38" y="1"/>
                  </a:cubicBezTo>
                  <a:cubicBezTo>
                    <a:pt x="25" y="11"/>
                    <a:pt x="13" y="20"/>
                    <a:pt x="1" y="30"/>
                  </a:cubicBezTo>
                  <a:cubicBezTo>
                    <a:pt x="0" y="31"/>
                    <a:pt x="1" y="33"/>
                    <a:pt x="2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731039" y="2797568"/>
            <a:ext cx="1514129" cy="1294988"/>
            <a:chOff x="1497743" y="3835830"/>
            <a:chExt cx="2115184" cy="874627"/>
          </a:xfrm>
        </p:grpSpPr>
        <p:sp>
          <p:nvSpPr>
            <p:cNvPr id="195" name="TextBox 194"/>
            <p:cNvSpPr txBox="1"/>
            <p:nvPr/>
          </p:nvSpPr>
          <p:spPr>
            <a:xfrm>
              <a:off x="1497743" y="4024484"/>
              <a:ext cx="2115184" cy="68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802012" y="3835830"/>
              <a:ext cx="1404512" cy="228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竞争对手</a:t>
              </a:r>
              <a:endParaRPr lang="en-US" sz="16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375352" y="1956232"/>
            <a:ext cx="1514129" cy="1294988"/>
            <a:chOff x="1497743" y="3835830"/>
            <a:chExt cx="2115184" cy="874627"/>
          </a:xfrm>
        </p:grpSpPr>
        <p:sp>
          <p:nvSpPr>
            <p:cNvPr id="198" name="TextBox 197"/>
            <p:cNvSpPr txBox="1"/>
            <p:nvPr/>
          </p:nvSpPr>
          <p:spPr>
            <a:xfrm>
              <a:off x="1497743" y="4024484"/>
              <a:ext cx="2115184" cy="68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802012" y="3835830"/>
              <a:ext cx="1404512" cy="228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竞争对手</a:t>
              </a:r>
              <a:endParaRPr lang="en-US" sz="1600" b="1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618287" y="4525280"/>
            <a:ext cx="1514129" cy="1294988"/>
            <a:chOff x="1497743" y="3835830"/>
            <a:chExt cx="2115184" cy="874627"/>
          </a:xfrm>
        </p:grpSpPr>
        <p:sp>
          <p:nvSpPr>
            <p:cNvPr id="201" name="TextBox 200"/>
            <p:cNvSpPr txBox="1"/>
            <p:nvPr/>
          </p:nvSpPr>
          <p:spPr>
            <a:xfrm>
              <a:off x="1497743" y="4024484"/>
              <a:ext cx="2115184" cy="68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802012" y="3835830"/>
              <a:ext cx="1404512" cy="228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竞争对手</a:t>
              </a:r>
              <a:endParaRPr lang="en-US" sz="16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竞争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分析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6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93905" y="3667281"/>
            <a:ext cx="2110089" cy="2012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选择择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只保留文字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。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文本。</a:t>
            </a:r>
            <a:endParaRPr lang="en-US" altLang="zh-CN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just">
              <a:lnSpc>
                <a:spcPts val="1560"/>
              </a:lnSpc>
              <a:spcAft>
                <a:spcPts val="720"/>
              </a:spcAft>
            </a:pPr>
            <a:endParaRPr lang="en-US" altLang="zh-CN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634" y="3144863"/>
            <a:ext cx="2114631" cy="276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67"/>
              </a:lnSpc>
              <a:spcAft>
                <a:spcPts val="800"/>
              </a:spcAft>
            </a:pPr>
            <a:r>
              <a:rPr lang="zh-CN" altLang="en-US" sz="1600" cap="all" spc="27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核心优势一</a:t>
            </a:r>
          </a:p>
        </p:txBody>
      </p:sp>
      <p:sp>
        <p:nvSpPr>
          <p:cNvPr id="31" name="Freeform 27"/>
          <p:cNvSpPr>
            <a:spLocks noEditPoints="1"/>
          </p:cNvSpPr>
          <p:nvPr/>
        </p:nvSpPr>
        <p:spPr bwMode="auto">
          <a:xfrm>
            <a:off x="1523511" y="2295681"/>
            <a:ext cx="650876" cy="650876"/>
          </a:xfrm>
          <a:custGeom>
            <a:avLst/>
            <a:gdLst>
              <a:gd name="T0" fmla="*/ 0 w 188"/>
              <a:gd name="T1" fmla="*/ 8 h 187"/>
              <a:gd name="T2" fmla="*/ 3 w 188"/>
              <a:gd name="T3" fmla="*/ 3 h 187"/>
              <a:gd name="T4" fmla="*/ 9 w 188"/>
              <a:gd name="T5" fmla="*/ 0 h 187"/>
              <a:gd name="T6" fmla="*/ 180 w 188"/>
              <a:gd name="T7" fmla="*/ 0 h 187"/>
              <a:gd name="T8" fmla="*/ 185 w 188"/>
              <a:gd name="T9" fmla="*/ 3 h 187"/>
              <a:gd name="T10" fmla="*/ 188 w 188"/>
              <a:gd name="T11" fmla="*/ 8 h 187"/>
              <a:gd name="T12" fmla="*/ 188 w 188"/>
              <a:gd name="T13" fmla="*/ 147 h 187"/>
              <a:gd name="T14" fmla="*/ 185 w 188"/>
              <a:gd name="T15" fmla="*/ 153 h 187"/>
              <a:gd name="T16" fmla="*/ 180 w 188"/>
              <a:gd name="T17" fmla="*/ 156 h 187"/>
              <a:gd name="T18" fmla="*/ 113 w 188"/>
              <a:gd name="T19" fmla="*/ 156 h 187"/>
              <a:gd name="T20" fmla="*/ 116 w 188"/>
              <a:gd name="T21" fmla="*/ 180 h 187"/>
              <a:gd name="T22" fmla="*/ 121 w 188"/>
              <a:gd name="T23" fmla="*/ 186 h 187"/>
              <a:gd name="T24" fmla="*/ 121 w 188"/>
              <a:gd name="T25" fmla="*/ 186 h 187"/>
              <a:gd name="T26" fmla="*/ 120 w 188"/>
              <a:gd name="T27" fmla="*/ 187 h 187"/>
              <a:gd name="T28" fmla="*/ 117 w 188"/>
              <a:gd name="T29" fmla="*/ 187 h 187"/>
              <a:gd name="T30" fmla="*/ 116 w 188"/>
              <a:gd name="T31" fmla="*/ 187 h 187"/>
              <a:gd name="T32" fmla="*/ 73 w 188"/>
              <a:gd name="T33" fmla="*/ 187 h 187"/>
              <a:gd name="T34" fmla="*/ 67 w 188"/>
              <a:gd name="T35" fmla="*/ 186 h 187"/>
              <a:gd name="T36" fmla="*/ 67 w 188"/>
              <a:gd name="T37" fmla="*/ 186 h 187"/>
              <a:gd name="T38" fmla="*/ 72 w 188"/>
              <a:gd name="T39" fmla="*/ 180 h 187"/>
              <a:gd name="T40" fmla="*/ 75 w 188"/>
              <a:gd name="T41" fmla="*/ 156 h 187"/>
              <a:gd name="T42" fmla="*/ 9 w 188"/>
              <a:gd name="T43" fmla="*/ 156 h 187"/>
              <a:gd name="T44" fmla="*/ 3 w 188"/>
              <a:gd name="T45" fmla="*/ 153 h 187"/>
              <a:gd name="T46" fmla="*/ 0 w 188"/>
              <a:gd name="T47" fmla="*/ 147 h 187"/>
              <a:gd name="T48" fmla="*/ 0 w 188"/>
              <a:gd name="T49" fmla="*/ 8 h 187"/>
              <a:gd name="T50" fmla="*/ 11 w 188"/>
              <a:gd name="T51" fmla="*/ 117 h 187"/>
              <a:gd name="T52" fmla="*/ 177 w 188"/>
              <a:gd name="T53" fmla="*/ 117 h 187"/>
              <a:gd name="T54" fmla="*/ 177 w 188"/>
              <a:gd name="T55" fmla="*/ 11 h 187"/>
              <a:gd name="T56" fmla="*/ 11 w 188"/>
              <a:gd name="T57" fmla="*/ 11 h 187"/>
              <a:gd name="T58" fmla="*/ 11 w 188"/>
              <a:gd name="T59" fmla="*/ 117 h 187"/>
              <a:gd name="T60" fmla="*/ 90 w 188"/>
              <a:gd name="T61" fmla="*/ 130 h 187"/>
              <a:gd name="T62" fmla="*/ 89 w 188"/>
              <a:gd name="T63" fmla="*/ 134 h 187"/>
              <a:gd name="T64" fmla="*/ 90 w 188"/>
              <a:gd name="T65" fmla="*/ 138 h 187"/>
              <a:gd name="T66" fmla="*/ 94 w 188"/>
              <a:gd name="T67" fmla="*/ 139 h 187"/>
              <a:gd name="T68" fmla="*/ 98 w 188"/>
              <a:gd name="T69" fmla="*/ 138 h 187"/>
              <a:gd name="T70" fmla="*/ 99 w 188"/>
              <a:gd name="T71" fmla="*/ 134 h 187"/>
              <a:gd name="T72" fmla="*/ 98 w 188"/>
              <a:gd name="T73" fmla="*/ 130 h 187"/>
              <a:gd name="T74" fmla="*/ 94 w 188"/>
              <a:gd name="T75" fmla="*/ 129 h 187"/>
              <a:gd name="T76" fmla="*/ 90 w 188"/>
              <a:gd name="T77" fmla="*/ 13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8" h="187">
                <a:moveTo>
                  <a:pt x="0" y="8"/>
                </a:move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2" y="0"/>
                  <a:pt x="184" y="1"/>
                  <a:pt x="185" y="3"/>
                </a:cubicBezTo>
                <a:cubicBezTo>
                  <a:pt x="187" y="4"/>
                  <a:pt x="188" y="6"/>
                  <a:pt x="188" y="8"/>
                </a:cubicBezTo>
                <a:cubicBezTo>
                  <a:pt x="188" y="147"/>
                  <a:pt x="188" y="147"/>
                  <a:pt x="188" y="147"/>
                </a:cubicBezTo>
                <a:cubicBezTo>
                  <a:pt x="188" y="150"/>
                  <a:pt x="187" y="152"/>
                  <a:pt x="185" y="153"/>
                </a:cubicBezTo>
                <a:cubicBezTo>
                  <a:pt x="184" y="155"/>
                  <a:pt x="182" y="156"/>
                  <a:pt x="180" y="156"/>
                </a:cubicBezTo>
                <a:cubicBezTo>
                  <a:pt x="113" y="156"/>
                  <a:pt x="113" y="156"/>
                  <a:pt x="113" y="156"/>
                </a:cubicBezTo>
                <a:cubicBezTo>
                  <a:pt x="116" y="180"/>
                  <a:pt x="116" y="180"/>
                  <a:pt x="116" y="180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7"/>
                  <a:pt x="121" y="187"/>
                  <a:pt x="120" y="187"/>
                </a:cubicBezTo>
                <a:cubicBezTo>
                  <a:pt x="119" y="187"/>
                  <a:pt x="118" y="187"/>
                  <a:pt x="117" y="187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69" y="187"/>
                  <a:pt x="67" y="187"/>
                  <a:pt x="67" y="186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4" y="155"/>
                  <a:pt x="3" y="153"/>
                </a:cubicBezTo>
                <a:cubicBezTo>
                  <a:pt x="1" y="152"/>
                  <a:pt x="0" y="150"/>
                  <a:pt x="0" y="147"/>
                </a:cubicBezTo>
                <a:lnTo>
                  <a:pt x="0" y="8"/>
                </a:lnTo>
                <a:close/>
                <a:moveTo>
                  <a:pt x="11" y="117"/>
                </a:moveTo>
                <a:cubicBezTo>
                  <a:pt x="177" y="117"/>
                  <a:pt x="177" y="117"/>
                  <a:pt x="177" y="117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1" y="11"/>
                  <a:pt x="11" y="11"/>
                  <a:pt x="11" y="11"/>
                </a:cubicBezTo>
                <a:lnTo>
                  <a:pt x="11" y="117"/>
                </a:lnTo>
                <a:close/>
                <a:moveTo>
                  <a:pt x="90" y="130"/>
                </a:moveTo>
                <a:cubicBezTo>
                  <a:pt x="89" y="131"/>
                  <a:pt x="89" y="133"/>
                  <a:pt x="89" y="134"/>
                </a:cubicBezTo>
                <a:cubicBezTo>
                  <a:pt x="89" y="136"/>
                  <a:pt x="89" y="137"/>
                  <a:pt x="90" y="138"/>
                </a:cubicBezTo>
                <a:cubicBezTo>
                  <a:pt x="91" y="139"/>
                  <a:pt x="93" y="139"/>
                  <a:pt x="94" y="139"/>
                </a:cubicBezTo>
                <a:cubicBezTo>
                  <a:pt x="96" y="139"/>
                  <a:pt x="97" y="139"/>
                  <a:pt x="98" y="138"/>
                </a:cubicBezTo>
                <a:cubicBezTo>
                  <a:pt x="99" y="137"/>
                  <a:pt x="99" y="136"/>
                  <a:pt x="99" y="134"/>
                </a:cubicBezTo>
                <a:cubicBezTo>
                  <a:pt x="99" y="133"/>
                  <a:pt x="99" y="131"/>
                  <a:pt x="98" y="130"/>
                </a:cubicBezTo>
                <a:cubicBezTo>
                  <a:pt x="97" y="129"/>
                  <a:pt x="96" y="129"/>
                  <a:pt x="94" y="129"/>
                </a:cubicBezTo>
                <a:cubicBezTo>
                  <a:pt x="93" y="129"/>
                  <a:pt x="91" y="129"/>
                  <a:pt x="90" y="130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1634" y="3495832"/>
            <a:ext cx="2114631" cy="0"/>
          </a:xfrm>
          <a:prstGeom prst="line">
            <a:avLst/>
          </a:prstGeom>
          <a:ln w="12700">
            <a:solidFill>
              <a:schemeClr val="accent6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19629" y="3667280"/>
            <a:ext cx="2110089" cy="1717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您的内容打在这里，或者通过复制您的文本后，在此框中选择粘贴，并选择只保留文字。您的内容打在这里，或者通过复制您的文本后，在此框中选择择只保留文字。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您的内容打在这里，或者通过复制您的文本。</a:t>
            </a:r>
            <a:endParaRPr lang="en-US" altLang="zh-CN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17358" y="3144863"/>
            <a:ext cx="2114631" cy="276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67"/>
              </a:lnSpc>
              <a:spcAft>
                <a:spcPts val="800"/>
              </a:spcAft>
            </a:pPr>
            <a:r>
              <a:rPr lang="zh-CN" altLang="en-US" sz="1600" cap="all" spc="27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核心优势二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617358" y="3495832"/>
            <a:ext cx="2114631" cy="0"/>
          </a:xfrm>
          <a:prstGeom prst="line">
            <a:avLst/>
          </a:prstGeom>
          <a:ln w="12700">
            <a:solidFill>
              <a:srgbClr val="598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45353" y="3667280"/>
            <a:ext cx="2110089" cy="1717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您的内容打在这里，或者通过复制您的文本后，在此框中选择粘贴，并选择只保留文字。您的内容打在这里，或者通过复制您的文本后，在此框中选择择只保留文字。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您的内容打在这里，或者通过复制您的文本。</a:t>
            </a:r>
            <a:endParaRPr lang="en-US" altLang="zh-CN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43082" y="3144863"/>
            <a:ext cx="2114631" cy="276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67"/>
              </a:lnSpc>
              <a:spcAft>
                <a:spcPts val="800"/>
              </a:spcAft>
            </a:pPr>
            <a:r>
              <a:rPr lang="zh-CN" altLang="en-US" sz="1600" cap="all" spc="27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核心优势三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443082" y="3495832"/>
            <a:ext cx="2114631" cy="0"/>
          </a:xfrm>
          <a:prstGeom prst="line">
            <a:avLst/>
          </a:prstGeom>
          <a:ln w="12700">
            <a:solidFill>
              <a:schemeClr val="accent6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271076" y="3667280"/>
            <a:ext cx="2110089" cy="1717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您的内容打在这里，或者通过复制您的文本后，在此框中选择粘贴，并选择只保留文字。您的内容打在这里，或者通过复制您的文本后，在此框中选择择只保留文字。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您的内容打在这里，或者通过复制您的文本。</a:t>
            </a:r>
            <a:endParaRPr lang="en-US" altLang="zh-CN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66534" y="3144863"/>
            <a:ext cx="2114631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67"/>
              </a:lnSpc>
              <a:spcAft>
                <a:spcPts val="800"/>
              </a:spcAft>
            </a:pPr>
            <a:r>
              <a:rPr lang="zh-CN" altLang="en-US" sz="1600" cap="all" spc="27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核心优势</a:t>
            </a:r>
            <a:r>
              <a:rPr lang="zh-CN" altLang="en-US" cap="all" spc="27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四</a:t>
            </a:r>
            <a:endParaRPr lang="zh-CN" altLang="en-US" sz="1600" cap="all" spc="27" dirty="0">
              <a:solidFill>
                <a:schemeClr val="accent4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9268805" y="3495832"/>
            <a:ext cx="2114631" cy="0"/>
          </a:xfrm>
          <a:prstGeom prst="line">
            <a:avLst/>
          </a:prstGeom>
          <a:ln w="12700">
            <a:solidFill>
              <a:srgbClr val="598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76"/>
          <p:cNvSpPr>
            <a:spLocks noEditPoints="1"/>
          </p:cNvSpPr>
          <p:nvPr/>
        </p:nvSpPr>
        <p:spPr bwMode="auto">
          <a:xfrm>
            <a:off x="9998127" y="2357607"/>
            <a:ext cx="655984" cy="588949"/>
          </a:xfrm>
          <a:custGeom>
            <a:avLst/>
            <a:gdLst>
              <a:gd name="T0" fmla="*/ 0 w 208"/>
              <a:gd name="T1" fmla="*/ 86 h 187"/>
              <a:gd name="T2" fmla="*/ 1 w 208"/>
              <a:gd name="T3" fmla="*/ 84 h 187"/>
              <a:gd name="T4" fmla="*/ 3 w 208"/>
              <a:gd name="T5" fmla="*/ 83 h 187"/>
              <a:gd name="T6" fmla="*/ 31 w 208"/>
              <a:gd name="T7" fmla="*/ 83 h 187"/>
              <a:gd name="T8" fmla="*/ 31 w 208"/>
              <a:gd name="T9" fmla="*/ 119 h 187"/>
              <a:gd name="T10" fmla="*/ 35 w 208"/>
              <a:gd name="T11" fmla="*/ 131 h 187"/>
              <a:gd name="T12" fmla="*/ 45 w 208"/>
              <a:gd name="T13" fmla="*/ 135 h 187"/>
              <a:gd name="T14" fmla="*/ 46 w 208"/>
              <a:gd name="T15" fmla="*/ 135 h 187"/>
              <a:gd name="T16" fmla="*/ 67 w 208"/>
              <a:gd name="T17" fmla="*/ 135 h 187"/>
              <a:gd name="T18" fmla="*/ 111 w 208"/>
              <a:gd name="T19" fmla="*/ 134 h 187"/>
              <a:gd name="T20" fmla="*/ 111 w 208"/>
              <a:gd name="T21" fmla="*/ 162 h 187"/>
              <a:gd name="T22" fmla="*/ 110 w 208"/>
              <a:gd name="T23" fmla="*/ 165 h 187"/>
              <a:gd name="T24" fmla="*/ 107 w 208"/>
              <a:gd name="T25" fmla="*/ 166 h 187"/>
              <a:gd name="T26" fmla="*/ 41 w 208"/>
              <a:gd name="T27" fmla="*/ 166 h 187"/>
              <a:gd name="T28" fmla="*/ 21 w 208"/>
              <a:gd name="T29" fmla="*/ 187 h 187"/>
              <a:gd name="T30" fmla="*/ 21 w 208"/>
              <a:gd name="T31" fmla="*/ 166 h 187"/>
              <a:gd name="T32" fmla="*/ 3 w 208"/>
              <a:gd name="T33" fmla="*/ 166 h 187"/>
              <a:gd name="T34" fmla="*/ 1 w 208"/>
              <a:gd name="T35" fmla="*/ 165 h 187"/>
              <a:gd name="T36" fmla="*/ 0 w 208"/>
              <a:gd name="T37" fmla="*/ 162 h 187"/>
              <a:gd name="T38" fmla="*/ 0 w 208"/>
              <a:gd name="T39" fmla="*/ 86 h 187"/>
              <a:gd name="T40" fmla="*/ 41 w 208"/>
              <a:gd name="T41" fmla="*/ 5 h 187"/>
              <a:gd name="T42" fmla="*/ 43 w 208"/>
              <a:gd name="T43" fmla="*/ 1 h 187"/>
              <a:gd name="T44" fmla="*/ 47 w 208"/>
              <a:gd name="T45" fmla="*/ 0 h 187"/>
              <a:gd name="T46" fmla="*/ 203 w 208"/>
              <a:gd name="T47" fmla="*/ 0 h 187"/>
              <a:gd name="T48" fmla="*/ 206 w 208"/>
              <a:gd name="T49" fmla="*/ 1 h 187"/>
              <a:gd name="T50" fmla="*/ 208 w 208"/>
              <a:gd name="T51" fmla="*/ 5 h 187"/>
              <a:gd name="T52" fmla="*/ 208 w 208"/>
              <a:gd name="T53" fmla="*/ 119 h 187"/>
              <a:gd name="T54" fmla="*/ 206 w 208"/>
              <a:gd name="T55" fmla="*/ 123 h 187"/>
              <a:gd name="T56" fmla="*/ 203 w 208"/>
              <a:gd name="T57" fmla="*/ 124 h 187"/>
              <a:gd name="T58" fmla="*/ 177 w 208"/>
              <a:gd name="T59" fmla="*/ 124 h 187"/>
              <a:gd name="T60" fmla="*/ 177 w 208"/>
              <a:gd name="T61" fmla="*/ 156 h 187"/>
              <a:gd name="T62" fmla="*/ 145 w 208"/>
              <a:gd name="T63" fmla="*/ 124 h 187"/>
              <a:gd name="T64" fmla="*/ 47 w 208"/>
              <a:gd name="T65" fmla="*/ 124 h 187"/>
              <a:gd name="T66" fmla="*/ 43 w 208"/>
              <a:gd name="T67" fmla="*/ 123 h 187"/>
              <a:gd name="T68" fmla="*/ 41 w 208"/>
              <a:gd name="T69" fmla="*/ 119 h 187"/>
              <a:gd name="T70" fmla="*/ 41 w 208"/>
              <a:gd name="T71" fmla="*/ 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8" h="187">
                <a:moveTo>
                  <a:pt x="0" y="86"/>
                </a:moveTo>
                <a:cubicBezTo>
                  <a:pt x="0" y="85"/>
                  <a:pt x="0" y="84"/>
                  <a:pt x="1" y="84"/>
                </a:cubicBezTo>
                <a:cubicBezTo>
                  <a:pt x="2" y="83"/>
                  <a:pt x="2" y="83"/>
                  <a:pt x="3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1" y="124"/>
                  <a:pt x="32" y="128"/>
                  <a:pt x="35" y="131"/>
                </a:cubicBezTo>
                <a:cubicBezTo>
                  <a:pt x="37" y="133"/>
                  <a:pt x="41" y="135"/>
                  <a:pt x="45" y="135"/>
                </a:cubicBezTo>
                <a:cubicBezTo>
                  <a:pt x="46" y="135"/>
                  <a:pt x="46" y="135"/>
                  <a:pt x="46" y="135"/>
                </a:cubicBezTo>
                <a:cubicBezTo>
                  <a:pt x="49" y="135"/>
                  <a:pt x="56" y="135"/>
                  <a:pt x="67" y="135"/>
                </a:cubicBezTo>
                <a:cubicBezTo>
                  <a:pt x="78" y="135"/>
                  <a:pt x="92" y="134"/>
                  <a:pt x="111" y="134"/>
                </a:cubicBezTo>
                <a:cubicBezTo>
                  <a:pt x="111" y="162"/>
                  <a:pt x="111" y="162"/>
                  <a:pt x="111" y="162"/>
                </a:cubicBezTo>
                <a:cubicBezTo>
                  <a:pt x="111" y="163"/>
                  <a:pt x="110" y="164"/>
                  <a:pt x="110" y="165"/>
                </a:cubicBezTo>
                <a:cubicBezTo>
                  <a:pt x="109" y="166"/>
                  <a:pt x="108" y="166"/>
                  <a:pt x="107" y="166"/>
                </a:cubicBezTo>
                <a:cubicBezTo>
                  <a:pt x="41" y="166"/>
                  <a:pt x="41" y="166"/>
                  <a:pt x="41" y="166"/>
                </a:cubicBezTo>
                <a:cubicBezTo>
                  <a:pt x="21" y="187"/>
                  <a:pt x="21" y="187"/>
                  <a:pt x="21" y="187"/>
                </a:cubicBezTo>
                <a:cubicBezTo>
                  <a:pt x="21" y="166"/>
                  <a:pt x="21" y="166"/>
                  <a:pt x="21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2" y="166"/>
                  <a:pt x="2" y="166"/>
                  <a:pt x="1" y="165"/>
                </a:cubicBezTo>
                <a:cubicBezTo>
                  <a:pt x="0" y="164"/>
                  <a:pt x="0" y="163"/>
                  <a:pt x="0" y="162"/>
                </a:cubicBezTo>
                <a:lnTo>
                  <a:pt x="0" y="86"/>
                </a:lnTo>
                <a:close/>
                <a:moveTo>
                  <a:pt x="41" y="5"/>
                </a:moveTo>
                <a:cubicBezTo>
                  <a:pt x="41" y="3"/>
                  <a:pt x="42" y="2"/>
                  <a:pt x="43" y="1"/>
                </a:cubicBezTo>
                <a:cubicBezTo>
                  <a:pt x="44" y="0"/>
                  <a:pt x="45" y="0"/>
                  <a:pt x="47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4" y="0"/>
                  <a:pt x="205" y="0"/>
                  <a:pt x="206" y="1"/>
                </a:cubicBezTo>
                <a:cubicBezTo>
                  <a:pt x="207" y="2"/>
                  <a:pt x="208" y="3"/>
                  <a:pt x="208" y="5"/>
                </a:cubicBezTo>
                <a:cubicBezTo>
                  <a:pt x="208" y="119"/>
                  <a:pt x="208" y="119"/>
                  <a:pt x="208" y="119"/>
                </a:cubicBezTo>
                <a:cubicBezTo>
                  <a:pt x="208" y="121"/>
                  <a:pt x="207" y="122"/>
                  <a:pt x="206" y="123"/>
                </a:cubicBezTo>
                <a:cubicBezTo>
                  <a:pt x="205" y="124"/>
                  <a:pt x="204" y="124"/>
                  <a:pt x="203" y="124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45" y="124"/>
                  <a:pt x="145" y="124"/>
                  <a:pt x="145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5" y="124"/>
                  <a:pt x="44" y="124"/>
                  <a:pt x="43" y="123"/>
                </a:cubicBezTo>
                <a:cubicBezTo>
                  <a:pt x="42" y="122"/>
                  <a:pt x="41" y="121"/>
                  <a:pt x="41" y="119"/>
                </a:cubicBezTo>
                <a:lnTo>
                  <a:pt x="41" y="5"/>
                </a:ln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7" name="Freeform 69"/>
          <p:cNvSpPr>
            <a:spLocks noEditPoints="1"/>
          </p:cNvSpPr>
          <p:nvPr/>
        </p:nvSpPr>
        <p:spPr bwMode="auto">
          <a:xfrm>
            <a:off x="7218830" y="2350850"/>
            <a:ext cx="563133" cy="563133"/>
          </a:xfrm>
          <a:custGeom>
            <a:avLst/>
            <a:gdLst>
              <a:gd name="T0" fmla="*/ 0 w 208"/>
              <a:gd name="T1" fmla="*/ 208 h 208"/>
              <a:gd name="T2" fmla="*/ 29 w 208"/>
              <a:gd name="T3" fmla="*/ 120 h 208"/>
              <a:gd name="T4" fmla="*/ 111 w 208"/>
              <a:gd name="T5" fmla="*/ 38 h 208"/>
              <a:gd name="T6" fmla="*/ 118 w 208"/>
              <a:gd name="T7" fmla="*/ 46 h 208"/>
              <a:gd name="T8" fmla="*/ 38 w 208"/>
              <a:gd name="T9" fmla="*/ 126 h 208"/>
              <a:gd name="T10" fmla="*/ 34 w 208"/>
              <a:gd name="T11" fmla="*/ 121 h 208"/>
              <a:gd name="T12" fmla="*/ 34 w 208"/>
              <a:gd name="T13" fmla="*/ 121 h 208"/>
              <a:gd name="T14" fmla="*/ 30 w 208"/>
              <a:gd name="T15" fmla="*/ 133 h 208"/>
              <a:gd name="T16" fmla="*/ 25 w 208"/>
              <a:gd name="T17" fmla="*/ 146 h 208"/>
              <a:gd name="T18" fmla="*/ 21 w 208"/>
              <a:gd name="T19" fmla="*/ 158 h 208"/>
              <a:gd name="T20" fmla="*/ 19 w 208"/>
              <a:gd name="T21" fmla="*/ 166 h 208"/>
              <a:gd name="T22" fmla="*/ 16 w 208"/>
              <a:gd name="T23" fmla="*/ 173 h 208"/>
              <a:gd name="T24" fmla="*/ 28 w 208"/>
              <a:gd name="T25" fmla="*/ 180 h 208"/>
              <a:gd name="T26" fmla="*/ 35 w 208"/>
              <a:gd name="T27" fmla="*/ 192 h 208"/>
              <a:gd name="T28" fmla="*/ 87 w 208"/>
              <a:gd name="T29" fmla="*/ 174 h 208"/>
              <a:gd name="T30" fmla="*/ 87 w 208"/>
              <a:gd name="T31" fmla="*/ 174 h 208"/>
              <a:gd name="T32" fmla="*/ 82 w 208"/>
              <a:gd name="T33" fmla="*/ 170 h 208"/>
              <a:gd name="T34" fmla="*/ 162 w 208"/>
              <a:gd name="T35" fmla="*/ 90 h 208"/>
              <a:gd name="T36" fmla="*/ 170 w 208"/>
              <a:gd name="T37" fmla="*/ 97 h 208"/>
              <a:gd name="T38" fmla="*/ 88 w 208"/>
              <a:gd name="T39" fmla="*/ 179 h 208"/>
              <a:gd name="T40" fmla="*/ 0 w 208"/>
              <a:gd name="T41" fmla="*/ 208 h 208"/>
              <a:gd name="T42" fmla="*/ 48 w 208"/>
              <a:gd name="T43" fmla="*/ 135 h 208"/>
              <a:gd name="T44" fmla="*/ 128 w 208"/>
              <a:gd name="T45" fmla="*/ 55 h 208"/>
              <a:gd name="T46" fmla="*/ 136 w 208"/>
              <a:gd name="T47" fmla="*/ 63 h 208"/>
              <a:gd name="T48" fmla="*/ 55 w 208"/>
              <a:gd name="T49" fmla="*/ 143 h 208"/>
              <a:gd name="T50" fmla="*/ 48 w 208"/>
              <a:gd name="T51" fmla="*/ 135 h 208"/>
              <a:gd name="T52" fmla="*/ 65 w 208"/>
              <a:gd name="T53" fmla="*/ 153 h 208"/>
              <a:gd name="T54" fmla="*/ 145 w 208"/>
              <a:gd name="T55" fmla="*/ 72 h 208"/>
              <a:gd name="T56" fmla="*/ 153 w 208"/>
              <a:gd name="T57" fmla="*/ 80 h 208"/>
              <a:gd name="T58" fmla="*/ 73 w 208"/>
              <a:gd name="T59" fmla="*/ 160 h 208"/>
              <a:gd name="T60" fmla="*/ 65 w 208"/>
              <a:gd name="T61" fmla="*/ 153 h 208"/>
              <a:gd name="T62" fmla="*/ 118 w 208"/>
              <a:gd name="T63" fmla="*/ 31 h 208"/>
              <a:gd name="T64" fmla="*/ 126 w 208"/>
              <a:gd name="T65" fmla="*/ 24 h 208"/>
              <a:gd name="T66" fmla="*/ 185 w 208"/>
              <a:gd name="T67" fmla="*/ 82 h 208"/>
              <a:gd name="T68" fmla="*/ 177 w 208"/>
              <a:gd name="T69" fmla="*/ 90 h 208"/>
              <a:gd name="T70" fmla="*/ 118 w 208"/>
              <a:gd name="T71" fmla="*/ 31 h 208"/>
              <a:gd name="T72" fmla="*/ 133 w 208"/>
              <a:gd name="T73" fmla="*/ 16 h 208"/>
              <a:gd name="T74" fmla="*/ 140 w 208"/>
              <a:gd name="T75" fmla="*/ 9 h 208"/>
              <a:gd name="T76" fmla="*/ 151 w 208"/>
              <a:gd name="T77" fmla="*/ 2 h 208"/>
              <a:gd name="T78" fmla="*/ 162 w 208"/>
              <a:gd name="T79" fmla="*/ 0 h 208"/>
              <a:gd name="T80" fmla="*/ 185 w 208"/>
              <a:gd name="T81" fmla="*/ 9 h 208"/>
              <a:gd name="T82" fmla="*/ 199 w 208"/>
              <a:gd name="T83" fmla="*/ 24 h 208"/>
              <a:gd name="T84" fmla="*/ 208 w 208"/>
              <a:gd name="T85" fmla="*/ 46 h 208"/>
              <a:gd name="T86" fmla="*/ 206 w 208"/>
              <a:gd name="T87" fmla="*/ 57 h 208"/>
              <a:gd name="T88" fmla="*/ 199 w 208"/>
              <a:gd name="T89" fmla="*/ 68 h 208"/>
              <a:gd name="T90" fmla="*/ 192 w 208"/>
              <a:gd name="T91" fmla="*/ 75 h 208"/>
              <a:gd name="T92" fmla="*/ 133 w 208"/>
              <a:gd name="T93" fmla="*/ 1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8" h="208">
                <a:moveTo>
                  <a:pt x="0" y="208"/>
                </a:moveTo>
                <a:cubicBezTo>
                  <a:pt x="29" y="120"/>
                  <a:pt x="29" y="120"/>
                  <a:pt x="29" y="120"/>
                </a:cubicBezTo>
                <a:cubicBezTo>
                  <a:pt x="111" y="38"/>
                  <a:pt x="111" y="38"/>
                  <a:pt x="111" y="38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32" y="125"/>
                  <a:pt x="31" y="129"/>
                  <a:pt x="30" y="133"/>
                </a:cubicBezTo>
                <a:cubicBezTo>
                  <a:pt x="28" y="137"/>
                  <a:pt x="27" y="142"/>
                  <a:pt x="25" y="146"/>
                </a:cubicBezTo>
                <a:cubicBezTo>
                  <a:pt x="24" y="150"/>
                  <a:pt x="22" y="154"/>
                  <a:pt x="21" y="158"/>
                </a:cubicBezTo>
                <a:cubicBezTo>
                  <a:pt x="20" y="161"/>
                  <a:pt x="19" y="164"/>
                  <a:pt x="19" y="166"/>
                </a:cubicBezTo>
                <a:cubicBezTo>
                  <a:pt x="16" y="173"/>
                  <a:pt x="16" y="173"/>
                  <a:pt x="16" y="173"/>
                </a:cubicBezTo>
                <a:cubicBezTo>
                  <a:pt x="19" y="173"/>
                  <a:pt x="23" y="175"/>
                  <a:pt x="28" y="180"/>
                </a:cubicBezTo>
                <a:cubicBezTo>
                  <a:pt x="32" y="185"/>
                  <a:pt x="35" y="188"/>
                  <a:pt x="35" y="192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82" y="170"/>
                  <a:pt x="82" y="170"/>
                  <a:pt x="82" y="170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88" y="179"/>
                  <a:pt x="88" y="179"/>
                  <a:pt x="88" y="179"/>
                </a:cubicBezTo>
                <a:lnTo>
                  <a:pt x="0" y="208"/>
                </a:lnTo>
                <a:close/>
                <a:moveTo>
                  <a:pt x="48" y="135"/>
                </a:moveTo>
                <a:cubicBezTo>
                  <a:pt x="128" y="55"/>
                  <a:pt x="128" y="55"/>
                  <a:pt x="128" y="55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55" y="143"/>
                  <a:pt x="55" y="143"/>
                  <a:pt x="55" y="143"/>
                </a:cubicBezTo>
                <a:lnTo>
                  <a:pt x="48" y="135"/>
                </a:lnTo>
                <a:close/>
                <a:moveTo>
                  <a:pt x="65" y="153"/>
                </a:moveTo>
                <a:cubicBezTo>
                  <a:pt x="145" y="72"/>
                  <a:pt x="145" y="72"/>
                  <a:pt x="145" y="72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73" y="160"/>
                  <a:pt x="73" y="160"/>
                  <a:pt x="73" y="160"/>
                </a:cubicBezTo>
                <a:lnTo>
                  <a:pt x="65" y="153"/>
                </a:lnTo>
                <a:close/>
                <a:moveTo>
                  <a:pt x="118" y="31"/>
                </a:moveTo>
                <a:cubicBezTo>
                  <a:pt x="126" y="24"/>
                  <a:pt x="126" y="24"/>
                  <a:pt x="126" y="24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77" y="90"/>
                  <a:pt x="177" y="90"/>
                  <a:pt x="177" y="90"/>
                </a:cubicBezTo>
                <a:lnTo>
                  <a:pt x="118" y="31"/>
                </a:lnTo>
                <a:close/>
                <a:moveTo>
                  <a:pt x="133" y="16"/>
                </a:moveTo>
                <a:cubicBezTo>
                  <a:pt x="140" y="9"/>
                  <a:pt x="140" y="9"/>
                  <a:pt x="140" y="9"/>
                </a:cubicBezTo>
                <a:cubicBezTo>
                  <a:pt x="143" y="6"/>
                  <a:pt x="147" y="3"/>
                  <a:pt x="151" y="2"/>
                </a:cubicBezTo>
                <a:cubicBezTo>
                  <a:pt x="154" y="0"/>
                  <a:pt x="158" y="0"/>
                  <a:pt x="162" y="0"/>
                </a:cubicBezTo>
                <a:cubicBezTo>
                  <a:pt x="171" y="0"/>
                  <a:pt x="178" y="3"/>
                  <a:pt x="185" y="9"/>
                </a:cubicBezTo>
                <a:cubicBezTo>
                  <a:pt x="199" y="24"/>
                  <a:pt x="199" y="24"/>
                  <a:pt x="199" y="24"/>
                </a:cubicBezTo>
                <a:cubicBezTo>
                  <a:pt x="205" y="30"/>
                  <a:pt x="208" y="37"/>
                  <a:pt x="208" y="46"/>
                </a:cubicBezTo>
                <a:cubicBezTo>
                  <a:pt x="208" y="50"/>
                  <a:pt x="208" y="54"/>
                  <a:pt x="206" y="57"/>
                </a:cubicBezTo>
                <a:cubicBezTo>
                  <a:pt x="205" y="61"/>
                  <a:pt x="202" y="65"/>
                  <a:pt x="199" y="68"/>
                </a:cubicBezTo>
                <a:cubicBezTo>
                  <a:pt x="192" y="75"/>
                  <a:pt x="192" y="75"/>
                  <a:pt x="192" y="75"/>
                </a:cubicBezTo>
                <a:lnTo>
                  <a:pt x="133" y="16"/>
                </a:ln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8" name="Freeform 24"/>
          <p:cNvSpPr>
            <a:spLocks noEditPoints="1"/>
          </p:cNvSpPr>
          <p:nvPr/>
        </p:nvSpPr>
        <p:spPr bwMode="auto">
          <a:xfrm>
            <a:off x="4503295" y="2329862"/>
            <a:ext cx="319915" cy="616693"/>
          </a:xfrm>
          <a:custGeom>
            <a:avLst/>
            <a:gdLst>
              <a:gd name="T0" fmla="*/ 0 w 125"/>
              <a:gd name="T1" fmla="*/ 21 h 243"/>
              <a:gd name="T2" fmla="*/ 2 w 125"/>
              <a:gd name="T3" fmla="*/ 13 h 243"/>
              <a:gd name="T4" fmla="*/ 6 w 125"/>
              <a:gd name="T5" fmla="*/ 6 h 243"/>
              <a:gd name="T6" fmla="*/ 21 w 125"/>
              <a:gd name="T7" fmla="*/ 0 h 243"/>
              <a:gd name="T8" fmla="*/ 22 w 125"/>
              <a:gd name="T9" fmla="*/ 0 h 243"/>
              <a:gd name="T10" fmla="*/ 22 w 125"/>
              <a:gd name="T11" fmla="*/ 0 h 243"/>
              <a:gd name="T12" fmla="*/ 103 w 125"/>
              <a:gd name="T13" fmla="*/ 0 h 243"/>
              <a:gd name="T14" fmla="*/ 104 w 125"/>
              <a:gd name="T15" fmla="*/ 0 h 243"/>
              <a:gd name="T16" fmla="*/ 104 w 125"/>
              <a:gd name="T17" fmla="*/ 0 h 243"/>
              <a:gd name="T18" fmla="*/ 119 w 125"/>
              <a:gd name="T19" fmla="*/ 6 h 243"/>
              <a:gd name="T20" fmla="*/ 124 w 125"/>
              <a:gd name="T21" fmla="*/ 13 h 243"/>
              <a:gd name="T22" fmla="*/ 125 w 125"/>
              <a:gd name="T23" fmla="*/ 21 h 243"/>
              <a:gd name="T24" fmla="*/ 125 w 125"/>
              <a:gd name="T25" fmla="*/ 222 h 243"/>
              <a:gd name="T26" fmla="*/ 119 w 125"/>
              <a:gd name="T27" fmla="*/ 237 h 243"/>
              <a:gd name="T28" fmla="*/ 113 w 125"/>
              <a:gd name="T29" fmla="*/ 241 h 243"/>
              <a:gd name="T30" fmla="*/ 106 w 125"/>
              <a:gd name="T31" fmla="*/ 243 h 243"/>
              <a:gd name="T32" fmla="*/ 20 w 125"/>
              <a:gd name="T33" fmla="*/ 243 h 243"/>
              <a:gd name="T34" fmla="*/ 12 w 125"/>
              <a:gd name="T35" fmla="*/ 241 h 243"/>
              <a:gd name="T36" fmla="*/ 6 w 125"/>
              <a:gd name="T37" fmla="*/ 237 h 243"/>
              <a:gd name="T38" fmla="*/ 0 w 125"/>
              <a:gd name="T39" fmla="*/ 222 h 243"/>
              <a:gd name="T40" fmla="*/ 0 w 125"/>
              <a:gd name="T41" fmla="*/ 21 h 243"/>
              <a:gd name="T42" fmla="*/ 11 w 125"/>
              <a:gd name="T43" fmla="*/ 201 h 243"/>
              <a:gd name="T44" fmla="*/ 115 w 125"/>
              <a:gd name="T45" fmla="*/ 201 h 243"/>
              <a:gd name="T46" fmla="*/ 115 w 125"/>
              <a:gd name="T47" fmla="*/ 42 h 243"/>
              <a:gd name="T48" fmla="*/ 11 w 125"/>
              <a:gd name="T49" fmla="*/ 42 h 243"/>
              <a:gd name="T50" fmla="*/ 11 w 125"/>
              <a:gd name="T51" fmla="*/ 201 h 243"/>
              <a:gd name="T52" fmla="*/ 54 w 125"/>
              <a:gd name="T53" fmla="*/ 214 h 243"/>
              <a:gd name="T54" fmla="*/ 51 w 125"/>
              <a:gd name="T55" fmla="*/ 218 h 243"/>
              <a:gd name="T56" fmla="*/ 50 w 125"/>
              <a:gd name="T57" fmla="*/ 222 h 243"/>
              <a:gd name="T58" fmla="*/ 51 w 125"/>
              <a:gd name="T59" fmla="*/ 227 h 243"/>
              <a:gd name="T60" fmla="*/ 54 w 125"/>
              <a:gd name="T61" fmla="*/ 231 h 243"/>
              <a:gd name="T62" fmla="*/ 58 w 125"/>
              <a:gd name="T63" fmla="*/ 234 h 243"/>
              <a:gd name="T64" fmla="*/ 63 w 125"/>
              <a:gd name="T65" fmla="*/ 234 h 243"/>
              <a:gd name="T66" fmla="*/ 67 w 125"/>
              <a:gd name="T67" fmla="*/ 234 h 243"/>
              <a:gd name="T68" fmla="*/ 71 w 125"/>
              <a:gd name="T69" fmla="*/ 231 h 243"/>
              <a:gd name="T70" fmla="*/ 74 w 125"/>
              <a:gd name="T71" fmla="*/ 227 h 243"/>
              <a:gd name="T72" fmla="*/ 75 w 125"/>
              <a:gd name="T73" fmla="*/ 222 h 243"/>
              <a:gd name="T74" fmla="*/ 74 w 125"/>
              <a:gd name="T75" fmla="*/ 218 h 243"/>
              <a:gd name="T76" fmla="*/ 71 w 125"/>
              <a:gd name="T77" fmla="*/ 214 h 243"/>
              <a:gd name="T78" fmla="*/ 67 w 125"/>
              <a:gd name="T79" fmla="*/ 211 h 243"/>
              <a:gd name="T80" fmla="*/ 63 w 125"/>
              <a:gd name="T81" fmla="*/ 210 h 243"/>
              <a:gd name="T82" fmla="*/ 58 w 125"/>
              <a:gd name="T83" fmla="*/ 211 h 243"/>
              <a:gd name="T84" fmla="*/ 54 w 125"/>
              <a:gd name="T85" fmla="*/ 214 h 243"/>
              <a:gd name="T86" fmla="*/ 51 w 125"/>
              <a:gd name="T87" fmla="*/ 21 h 243"/>
              <a:gd name="T88" fmla="*/ 53 w 125"/>
              <a:gd name="T89" fmla="*/ 23 h 243"/>
              <a:gd name="T90" fmla="*/ 72 w 125"/>
              <a:gd name="T91" fmla="*/ 23 h 243"/>
              <a:gd name="T92" fmla="*/ 74 w 125"/>
              <a:gd name="T93" fmla="*/ 21 h 243"/>
              <a:gd name="T94" fmla="*/ 72 w 125"/>
              <a:gd name="T95" fmla="*/ 19 h 243"/>
              <a:gd name="T96" fmla="*/ 53 w 125"/>
              <a:gd name="T97" fmla="*/ 19 h 243"/>
              <a:gd name="T98" fmla="*/ 51 w 125"/>
              <a:gd name="T99" fmla="*/ 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5" h="243">
                <a:moveTo>
                  <a:pt x="0" y="21"/>
                </a:moveTo>
                <a:cubicBezTo>
                  <a:pt x="0" y="18"/>
                  <a:pt x="1" y="15"/>
                  <a:pt x="2" y="13"/>
                </a:cubicBezTo>
                <a:cubicBezTo>
                  <a:pt x="3" y="10"/>
                  <a:pt x="4" y="8"/>
                  <a:pt x="6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0" y="0"/>
                  <a:pt x="115" y="2"/>
                  <a:pt x="119" y="6"/>
                </a:cubicBezTo>
                <a:cubicBezTo>
                  <a:pt x="121" y="8"/>
                  <a:pt x="123" y="10"/>
                  <a:pt x="124" y="13"/>
                </a:cubicBezTo>
                <a:cubicBezTo>
                  <a:pt x="125" y="15"/>
                  <a:pt x="125" y="18"/>
                  <a:pt x="125" y="21"/>
                </a:cubicBezTo>
                <a:cubicBezTo>
                  <a:pt x="125" y="222"/>
                  <a:pt x="125" y="222"/>
                  <a:pt x="125" y="222"/>
                </a:cubicBezTo>
                <a:cubicBezTo>
                  <a:pt x="125" y="228"/>
                  <a:pt x="123" y="232"/>
                  <a:pt x="119" y="237"/>
                </a:cubicBezTo>
                <a:cubicBezTo>
                  <a:pt x="117" y="239"/>
                  <a:pt x="115" y="240"/>
                  <a:pt x="113" y="241"/>
                </a:cubicBezTo>
                <a:cubicBezTo>
                  <a:pt x="111" y="243"/>
                  <a:pt x="108" y="243"/>
                  <a:pt x="106" y="243"/>
                </a:cubicBezTo>
                <a:cubicBezTo>
                  <a:pt x="20" y="243"/>
                  <a:pt x="20" y="243"/>
                  <a:pt x="20" y="243"/>
                </a:cubicBezTo>
                <a:cubicBezTo>
                  <a:pt x="17" y="243"/>
                  <a:pt x="15" y="243"/>
                  <a:pt x="12" y="241"/>
                </a:cubicBezTo>
                <a:cubicBezTo>
                  <a:pt x="10" y="240"/>
                  <a:pt x="8" y="239"/>
                  <a:pt x="6" y="237"/>
                </a:cubicBezTo>
                <a:cubicBezTo>
                  <a:pt x="2" y="232"/>
                  <a:pt x="0" y="228"/>
                  <a:pt x="0" y="222"/>
                </a:cubicBezTo>
                <a:lnTo>
                  <a:pt x="0" y="21"/>
                </a:lnTo>
                <a:close/>
                <a:moveTo>
                  <a:pt x="11" y="201"/>
                </a:moveTo>
                <a:cubicBezTo>
                  <a:pt x="115" y="201"/>
                  <a:pt x="115" y="201"/>
                  <a:pt x="115" y="201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" y="42"/>
                  <a:pt x="11" y="42"/>
                  <a:pt x="11" y="42"/>
                </a:cubicBezTo>
                <a:lnTo>
                  <a:pt x="11" y="201"/>
                </a:lnTo>
                <a:close/>
                <a:moveTo>
                  <a:pt x="54" y="214"/>
                </a:moveTo>
                <a:cubicBezTo>
                  <a:pt x="53" y="215"/>
                  <a:pt x="52" y="216"/>
                  <a:pt x="51" y="218"/>
                </a:cubicBezTo>
                <a:cubicBezTo>
                  <a:pt x="51" y="219"/>
                  <a:pt x="50" y="221"/>
                  <a:pt x="50" y="222"/>
                </a:cubicBezTo>
                <a:cubicBezTo>
                  <a:pt x="50" y="224"/>
                  <a:pt x="51" y="225"/>
                  <a:pt x="51" y="227"/>
                </a:cubicBezTo>
                <a:cubicBezTo>
                  <a:pt x="52" y="228"/>
                  <a:pt x="53" y="230"/>
                  <a:pt x="54" y="231"/>
                </a:cubicBezTo>
                <a:cubicBezTo>
                  <a:pt x="55" y="232"/>
                  <a:pt x="57" y="233"/>
                  <a:pt x="58" y="234"/>
                </a:cubicBezTo>
                <a:cubicBezTo>
                  <a:pt x="60" y="234"/>
                  <a:pt x="61" y="234"/>
                  <a:pt x="63" y="234"/>
                </a:cubicBezTo>
                <a:cubicBezTo>
                  <a:pt x="64" y="234"/>
                  <a:pt x="66" y="234"/>
                  <a:pt x="67" y="234"/>
                </a:cubicBezTo>
                <a:cubicBezTo>
                  <a:pt x="69" y="233"/>
                  <a:pt x="70" y="232"/>
                  <a:pt x="71" y="231"/>
                </a:cubicBezTo>
                <a:cubicBezTo>
                  <a:pt x="72" y="230"/>
                  <a:pt x="73" y="228"/>
                  <a:pt x="74" y="227"/>
                </a:cubicBezTo>
                <a:cubicBezTo>
                  <a:pt x="75" y="225"/>
                  <a:pt x="75" y="224"/>
                  <a:pt x="75" y="222"/>
                </a:cubicBezTo>
                <a:cubicBezTo>
                  <a:pt x="75" y="221"/>
                  <a:pt x="75" y="219"/>
                  <a:pt x="74" y="218"/>
                </a:cubicBezTo>
                <a:cubicBezTo>
                  <a:pt x="73" y="216"/>
                  <a:pt x="72" y="215"/>
                  <a:pt x="71" y="214"/>
                </a:cubicBezTo>
                <a:cubicBezTo>
                  <a:pt x="70" y="213"/>
                  <a:pt x="69" y="212"/>
                  <a:pt x="67" y="211"/>
                </a:cubicBezTo>
                <a:cubicBezTo>
                  <a:pt x="66" y="210"/>
                  <a:pt x="64" y="210"/>
                  <a:pt x="63" y="210"/>
                </a:cubicBezTo>
                <a:cubicBezTo>
                  <a:pt x="61" y="210"/>
                  <a:pt x="60" y="210"/>
                  <a:pt x="58" y="211"/>
                </a:cubicBezTo>
                <a:cubicBezTo>
                  <a:pt x="57" y="212"/>
                  <a:pt x="55" y="213"/>
                  <a:pt x="54" y="214"/>
                </a:cubicBezTo>
                <a:close/>
                <a:moveTo>
                  <a:pt x="51" y="21"/>
                </a:moveTo>
                <a:cubicBezTo>
                  <a:pt x="51" y="22"/>
                  <a:pt x="52" y="23"/>
                  <a:pt x="53" y="23"/>
                </a:cubicBezTo>
                <a:cubicBezTo>
                  <a:pt x="72" y="23"/>
                  <a:pt x="72" y="23"/>
                  <a:pt x="72" y="23"/>
                </a:cubicBezTo>
                <a:cubicBezTo>
                  <a:pt x="74" y="23"/>
                  <a:pt x="74" y="22"/>
                  <a:pt x="74" y="21"/>
                </a:cubicBezTo>
                <a:cubicBezTo>
                  <a:pt x="74" y="19"/>
                  <a:pt x="74" y="19"/>
                  <a:pt x="72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2" y="19"/>
                  <a:pt x="51" y="19"/>
                  <a:pt x="51" y="21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竞争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分析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9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1" grpId="0" animBg="1"/>
      <p:bldP spid="62" grpId="0"/>
      <p:bldP spid="63" grpId="0"/>
      <p:bldP spid="68" grpId="0"/>
      <p:bldP spid="69" grpId="0"/>
      <p:bldP spid="74" grpId="0"/>
      <p:bldP spid="75" grpId="0"/>
      <p:bldP spid="86" grpId="0" animBg="1"/>
      <p:bldP spid="87" grpId="0" animBg="1"/>
      <p:bldP spid="88" grpId="0" animBg="1"/>
      <p:bldP spid="20" grpId="0"/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769E8B0-DCCA-4233-954F-AC9345C8DC24}"/>
              </a:ext>
            </a:extLst>
          </p:cNvPr>
          <p:cNvGrpSpPr/>
          <p:nvPr/>
        </p:nvGrpSpPr>
        <p:grpSpPr>
          <a:xfrm>
            <a:off x="3486248" y="1660967"/>
            <a:ext cx="3656789" cy="485746"/>
            <a:chOff x="2952848" y="2038843"/>
            <a:chExt cx="3656789" cy="485746"/>
          </a:xfrm>
        </p:grpSpPr>
        <p:sp>
          <p:nvSpPr>
            <p:cNvPr id="8" name="MH_Number_1">
              <a:hlinkClick r:id="rId14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2952848" y="2128031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" name="MH_Entry_1">
              <a:hlinkClick r:id="rId14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2952850" y="2038843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</a:rPr>
                <a:t>WebMVC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介绍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87B5DF3-35A9-44E3-B787-BA9FFAEE9A85}"/>
              </a:ext>
            </a:extLst>
          </p:cNvPr>
          <p:cNvGrpSpPr/>
          <p:nvPr/>
        </p:nvGrpSpPr>
        <p:grpSpPr>
          <a:xfrm>
            <a:off x="4120731" y="2789974"/>
            <a:ext cx="3656787" cy="485746"/>
            <a:chOff x="3587331" y="2810026"/>
            <a:chExt cx="3656787" cy="485746"/>
          </a:xfrm>
        </p:grpSpPr>
        <p:sp>
          <p:nvSpPr>
            <p:cNvPr id="16" name="MH_Number_2">
              <a:hlinkClick r:id="rId14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6635118" y="2899214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3ABFC4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4400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" name="MH_Entry_2">
              <a:hlinkClick r:id="rId14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3587331" y="2810026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市场透视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C101A8A6-F123-4E88-8D63-134E9A21B774}"/>
              </a:ext>
            </a:extLst>
          </p:cNvPr>
          <p:cNvGrpSpPr/>
          <p:nvPr/>
        </p:nvGrpSpPr>
        <p:grpSpPr>
          <a:xfrm>
            <a:off x="3486248" y="3801787"/>
            <a:ext cx="3656789" cy="485746"/>
            <a:chOff x="2952848" y="3581209"/>
            <a:chExt cx="3656789" cy="485746"/>
          </a:xfrm>
        </p:grpSpPr>
        <p:sp>
          <p:nvSpPr>
            <p:cNvPr id="19" name="MH_Number_3">
              <a:hlinkClick r:id="rId14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2952848" y="3670397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7CAFDE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14400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MH_Entry_3">
              <a:hlinkClick r:id="rId14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2952850" y="3581209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整体规划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645B62C-1EF5-42E1-BA11-D6D47CDE3C92}"/>
              </a:ext>
            </a:extLst>
          </p:cNvPr>
          <p:cNvGrpSpPr/>
          <p:nvPr/>
        </p:nvGrpSpPr>
        <p:grpSpPr>
          <a:xfrm>
            <a:off x="4120731" y="4860650"/>
            <a:ext cx="3656787" cy="485746"/>
            <a:chOff x="3587331" y="4352392"/>
            <a:chExt cx="3656787" cy="485746"/>
          </a:xfrm>
        </p:grpSpPr>
        <p:sp>
          <p:nvSpPr>
            <p:cNvPr id="21" name="MH_Number_4">
              <a:hlinkClick r:id="rId14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6635118" y="4441580"/>
              <a:ext cx="609000" cy="337250"/>
            </a:xfrm>
            <a:custGeom>
              <a:avLst/>
              <a:gdLst>
                <a:gd name="connsiteX0" fmla="*/ 73025 w 693737"/>
                <a:gd name="connsiteY0" fmla="*/ 0 h 384175"/>
                <a:gd name="connsiteX1" fmla="*/ 0 w 693737"/>
                <a:gd name="connsiteY1" fmla="*/ 0 h 384175"/>
                <a:gd name="connsiteX2" fmla="*/ 0 w 693737"/>
                <a:gd name="connsiteY2" fmla="*/ 384175 h 384175"/>
                <a:gd name="connsiteX3" fmla="*/ 73025 w 693737"/>
                <a:gd name="connsiteY3" fmla="*/ 384175 h 384175"/>
                <a:gd name="connsiteX4" fmla="*/ 693737 w 693737"/>
                <a:gd name="connsiteY4" fmla="*/ 0 h 384175"/>
                <a:gd name="connsiteX5" fmla="*/ 138112 w 693737"/>
                <a:gd name="connsiteY5" fmla="*/ 0 h 384175"/>
                <a:gd name="connsiteX6" fmla="*/ 138112 w 693737"/>
                <a:gd name="connsiteY6" fmla="*/ 384175 h 384175"/>
                <a:gd name="connsiteX7" fmla="*/ 693737 w 693737"/>
                <a:gd name="connsiteY7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3737" h="384175">
                  <a:moveTo>
                    <a:pt x="73025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73025" y="384175"/>
                  </a:lnTo>
                  <a:close/>
                  <a:moveTo>
                    <a:pt x="693737" y="0"/>
                  </a:moveTo>
                  <a:lnTo>
                    <a:pt x="138112" y="0"/>
                  </a:lnTo>
                  <a:lnTo>
                    <a:pt x="138112" y="384175"/>
                  </a:lnTo>
                  <a:lnTo>
                    <a:pt x="693737" y="384175"/>
                  </a:lnTo>
                  <a:close/>
                </a:path>
              </a:pathLst>
            </a:custGeom>
            <a:solidFill>
              <a:srgbClr val="3ABFC4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144000" tIns="0" rIns="0" bIns="0" anchor="ctr">
              <a:noAutofit/>
            </a:bodyPr>
            <a:lstStyle/>
            <a:p>
              <a:pPr algn="ctr">
                <a:defRPr/>
              </a:pPr>
              <a:r>
                <a:rPr lang="en-US" altLang="zh-CN" sz="2000" kern="0" dirty="0">
                  <a:solidFill>
                    <a:sysClr val="window" lastClr="FFFFF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lang="zh-CN" altLang="en-US" sz="2000" kern="0" dirty="0">
                <a:solidFill>
                  <a:sysClr val="window" lastClr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MH_Entry_4">
              <a:hlinkClick r:id="rId14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3587331" y="4352392"/>
              <a:ext cx="3656787" cy="48574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DAA"/>
            </a:solidFill>
            <a:ln w="12700" cap="sq">
              <a:solidFill>
                <a:srgbClr val="7B91A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财务分析</a:t>
              </a:r>
              <a:endParaRPr lang="zh-CN" altLang="en-US" sz="2400" dirty="0">
                <a:solidFill>
                  <a:schemeClr val="tx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 rot="16200000">
            <a:off x="7871407" y="2833554"/>
            <a:ext cx="2996333" cy="1012835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endParaRPr lang="en-US" altLang="zh-CN" sz="2800" spc="500" dirty="0">
              <a:solidFill>
                <a:schemeClr val="accent4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ctr">
              <a:defRPr/>
            </a:pPr>
            <a:r>
              <a:rPr lang="en-US" altLang="zh-CN" sz="2800" spc="500" dirty="0">
                <a:solidFill>
                  <a:schemeClr val="accent4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CONTENTS</a:t>
            </a:r>
            <a:endParaRPr lang="zh-CN" altLang="en-US" sz="2800" spc="500" dirty="0">
              <a:solidFill>
                <a:schemeClr val="accent4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MH_Others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34693" y="2735136"/>
            <a:ext cx="557212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目录</a:t>
            </a:r>
          </a:p>
        </p:txBody>
      </p:sp>
      <p:sp>
        <p:nvSpPr>
          <p:cNvPr id="23" name="文本框 2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xmlns="" id="{46863DC6-69BA-4FE8-8562-ADB7C5CB4E9B}"/>
              </a:ext>
            </a:extLst>
          </p:cNvPr>
          <p:cNvSpPr txBox="1"/>
          <p:nvPr/>
        </p:nvSpPr>
        <p:spPr>
          <a:xfrm>
            <a:off x="4994469" y="3231839"/>
            <a:ext cx="2783049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在这添加小标题在这添加小标题</a:t>
            </a:r>
            <a:endParaRPr lang="en-US" altLang="zh-CN" sz="11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" name="文本框 2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xmlns="" id="{4287AF80-2604-4490-9CDE-F00AAD50BDB9}"/>
              </a:ext>
            </a:extLst>
          </p:cNvPr>
          <p:cNvSpPr txBox="1"/>
          <p:nvPr/>
        </p:nvSpPr>
        <p:spPr>
          <a:xfrm>
            <a:off x="3790747" y="4260578"/>
            <a:ext cx="2783049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在这添加小标题在这添加小标题</a:t>
            </a:r>
            <a:endParaRPr lang="en-US" altLang="zh-CN" sz="11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7" name="文本框 2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>
            <a:extLst>
              <a:ext uri="{FF2B5EF4-FFF2-40B4-BE49-F238E27FC236}">
                <a16:creationId xmlns:a16="http://schemas.microsoft.com/office/drawing/2014/main" xmlns="" id="{8BE225D1-509D-4545-A557-91FA3DCE0725}"/>
              </a:ext>
            </a:extLst>
          </p:cNvPr>
          <p:cNvSpPr txBox="1"/>
          <p:nvPr/>
        </p:nvSpPr>
        <p:spPr>
          <a:xfrm>
            <a:off x="4994468" y="5376276"/>
            <a:ext cx="2783049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在这添加小标题在这添加小标题</a:t>
            </a:r>
            <a:endParaRPr lang="en-US" altLang="zh-CN" sz="11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6102" y="3527305"/>
            <a:ext cx="3083743" cy="703650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2874" y="-4889796"/>
            <a:ext cx="3077858" cy="70365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3049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 animBg="1"/>
          <p:bldP spid="23" grpId="0"/>
          <p:bldP spid="26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8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6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 animBg="1"/>
          <p:bldP spid="23" grpId="0"/>
          <p:bldP spid="26" grpId="0"/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3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66003" y="4232233"/>
            <a:ext cx="585999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单击此处输入您的文本，单击此处输入您的文，本单击此处输入您的文本，本单击此处输入您的</a:t>
            </a:r>
            <a:r>
              <a:rPr lang="zh-CN" altLang="en-US" sz="1600" dirty="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文本</a:t>
            </a:r>
            <a:r>
              <a:rPr lang="zh-CN" altLang="en-US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单击此处输入您的文本，单击此处输入您的</a:t>
            </a:r>
            <a:r>
              <a:rPr lang="zh-CN" altLang="en-US" sz="1600" dirty="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</a:t>
            </a:r>
            <a:endParaRPr lang="zh-CN" altLang="en-US" sz="1600" dirty="0">
              <a:solidFill>
                <a:srgbClr val="676A55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088463" cy="58477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未来规划</a:t>
            </a:r>
          </a:p>
        </p:txBody>
      </p:sp>
    </p:spTree>
    <p:extLst>
      <p:ext uri="{BB962C8B-B14F-4D97-AF65-F5344CB8AC3E}">
        <p14:creationId xmlns:p14="http://schemas.microsoft.com/office/powerpoint/2010/main" val="18634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53" grpId="0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7"/>
          <p:cNvGrpSpPr/>
          <p:nvPr/>
        </p:nvGrpSpPr>
        <p:grpSpPr>
          <a:xfrm>
            <a:off x="629575" y="1908415"/>
            <a:ext cx="4585051" cy="2596807"/>
            <a:chOff x="388732" y="2085286"/>
            <a:chExt cx="4585051" cy="2596807"/>
          </a:xfrm>
        </p:grpSpPr>
        <p:grpSp>
          <p:nvGrpSpPr>
            <p:cNvPr id="93" name="Group 18"/>
            <p:cNvGrpSpPr/>
            <p:nvPr/>
          </p:nvGrpSpPr>
          <p:grpSpPr>
            <a:xfrm>
              <a:off x="644383" y="2320097"/>
              <a:ext cx="4087643" cy="2056326"/>
              <a:chOff x="1176338" y="1449388"/>
              <a:chExt cx="4670426" cy="2349500"/>
            </a:xfrm>
            <a:solidFill>
              <a:schemeClr val="bg1">
                <a:lumMod val="85000"/>
              </a:schemeClr>
            </a:solidFill>
          </p:grpSpPr>
          <p:sp>
            <p:nvSpPr>
              <p:cNvPr id="112" name="Freeform 10"/>
              <p:cNvSpPr>
                <a:spLocks noEditPoints="1"/>
              </p:cNvSpPr>
              <p:nvPr/>
            </p:nvSpPr>
            <p:spPr bwMode="auto">
              <a:xfrm>
                <a:off x="3489326" y="2806700"/>
                <a:ext cx="2357438" cy="112713"/>
              </a:xfrm>
              <a:custGeom>
                <a:avLst/>
                <a:gdLst>
                  <a:gd name="T0" fmla="*/ 6 w 1485"/>
                  <a:gd name="T1" fmla="*/ 71 h 71"/>
                  <a:gd name="T2" fmla="*/ 24 w 1485"/>
                  <a:gd name="T3" fmla="*/ 70 h 71"/>
                  <a:gd name="T4" fmla="*/ 60 w 1485"/>
                  <a:gd name="T5" fmla="*/ 60 h 71"/>
                  <a:gd name="T6" fmla="*/ 113 w 1485"/>
                  <a:gd name="T7" fmla="*/ 57 h 71"/>
                  <a:gd name="T8" fmla="*/ 113 w 1485"/>
                  <a:gd name="T9" fmla="*/ 57 h 71"/>
                  <a:gd name="T10" fmla="*/ 151 w 1485"/>
                  <a:gd name="T11" fmla="*/ 64 h 71"/>
                  <a:gd name="T12" fmla="*/ 169 w 1485"/>
                  <a:gd name="T13" fmla="*/ 64 h 71"/>
                  <a:gd name="T14" fmla="*/ 204 w 1485"/>
                  <a:gd name="T15" fmla="*/ 54 h 71"/>
                  <a:gd name="T16" fmla="*/ 258 w 1485"/>
                  <a:gd name="T17" fmla="*/ 52 h 71"/>
                  <a:gd name="T18" fmla="*/ 258 w 1485"/>
                  <a:gd name="T19" fmla="*/ 52 h 71"/>
                  <a:gd name="T20" fmla="*/ 295 w 1485"/>
                  <a:gd name="T21" fmla="*/ 58 h 71"/>
                  <a:gd name="T22" fmla="*/ 313 w 1485"/>
                  <a:gd name="T23" fmla="*/ 58 h 71"/>
                  <a:gd name="T24" fmla="*/ 348 w 1485"/>
                  <a:gd name="T25" fmla="*/ 47 h 71"/>
                  <a:gd name="T26" fmla="*/ 402 w 1485"/>
                  <a:gd name="T27" fmla="*/ 45 h 71"/>
                  <a:gd name="T28" fmla="*/ 402 w 1485"/>
                  <a:gd name="T29" fmla="*/ 45 h 71"/>
                  <a:gd name="T30" fmla="*/ 439 w 1485"/>
                  <a:gd name="T31" fmla="*/ 53 h 71"/>
                  <a:gd name="T32" fmla="*/ 457 w 1485"/>
                  <a:gd name="T33" fmla="*/ 52 h 71"/>
                  <a:gd name="T34" fmla="*/ 492 w 1485"/>
                  <a:gd name="T35" fmla="*/ 42 h 71"/>
                  <a:gd name="T36" fmla="*/ 547 w 1485"/>
                  <a:gd name="T37" fmla="*/ 39 h 71"/>
                  <a:gd name="T38" fmla="*/ 547 w 1485"/>
                  <a:gd name="T39" fmla="*/ 39 h 71"/>
                  <a:gd name="T40" fmla="*/ 583 w 1485"/>
                  <a:gd name="T41" fmla="*/ 47 h 71"/>
                  <a:gd name="T42" fmla="*/ 601 w 1485"/>
                  <a:gd name="T43" fmla="*/ 46 h 71"/>
                  <a:gd name="T44" fmla="*/ 637 w 1485"/>
                  <a:gd name="T45" fmla="*/ 36 h 71"/>
                  <a:gd name="T46" fmla="*/ 691 w 1485"/>
                  <a:gd name="T47" fmla="*/ 34 h 71"/>
                  <a:gd name="T48" fmla="*/ 691 w 1485"/>
                  <a:gd name="T49" fmla="*/ 34 h 71"/>
                  <a:gd name="T50" fmla="*/ 727 w 1485"/>
                  <a:gd name="T51" fmla="*/ 40 h 71"/>
                  <a:gd name="T52" fmla="*/ 745 w 1485"/>
                  <a:gd name="T53" fmla="*/ 40 h 71"/>
                  <a:gd name="T54" fmla="*/ 781 w 1485"/>
                  <a:gd name="T55" fmla="*/ 29 h 71"/>
                  <a:gd name="T56" fmla="*/ 835 w 1485"/>
                  <a:gd name="T57" fmla="*/ 27 h 71"/>
                  <a:gd name="T58" fmla="*/ 835 w 1485"/>
                  <a:gd name="T59" fmla="*/ 27 h 71"/>
                  <a:gd name="T60" fmla="*/ 871 w 1485"/>
                  <a:gd name="T61" fmla="*/ 35 h 71"/>
                  <a:gd name="T62" fmla="*/ 889 w 1485"/>
                  <a:gd name="T63" fmla="*/ 34 h 71"/>
                  <a:gd name="T64" fmla="*/ 926 w 1485"/>
                  <a:gd name="T65" fmla="*/ 23 h 71"/>
                  <a:gd name="T66" fmla="*/ 980 w 1485"/>
                  <a:gd name="T67" fmla="*/ 21 h 71"/>
                  <a:gd name="T68" fmla="*/ 980 w 1485"/>
                  <a:gd name="T69" fmla="*/ 21 h 71"/>
                  <a:gd name="T70" fmla="*/ 1016 w 1485"/>
                  <a:gd name="T71" fmla="*/ 29 h 71"/>
                  <a:gd name="T72" fmla="*/ 1034 w 1485"/>
                  <a:gd name="T73" fmla="*/ 28 h 71"/>
                  <a:gd name="T74" fmla="*/ 1070 w 1485"/>
                  <a:gd name="T75" fmla="*/ 18 h 71"/>
                  <a:gd name="T76" fmla="*/ 1124 w 1485"/>
                  <a:gd name="T77" fmla="*/ 16 h 71"/>
                  <a:gd name="T78" fmla="*/ 1124 w 1485"/>
                  <a:gd name="T79" fmla="*/ 16 h 71"/>
                  <a:gd name="T80" fmla="*/ 1160 w 1485"/>
                  <a:gd name="T81" fmla="*/ 22 h 71"/>
                  <a:gd name="T82" fmla="*/ 1178 w 1485"/>
                  <a:gd name="T83" fmla="*/ 22 h 71"/>
                  <a:gd name="T84" fmla="*/ 1214 w 1485"/>
                  <a:gd name="T85" fmla="*/ 11 h 71"/>
                  <a:gd name="T86" fmla="*/ 1269 w 1485"/>
                  <a:gd name="T87" fmla="*/ 9 h 71"/>
                  <a:gd name="T88" fmla="*/ 1269 w 1485"/>
                  <a:gd name="T89" fmla="*/ 9 h 71"/>
                  <a:gd name="T90" fmla="*/ 1305 w 1485"/>
                  <a:gd name="T91" fmla="*/ 17 h 71"/>
                  <a:gd name="T92" fmla="*/ 1323 w 1485"/>
                  <a:gd name="T93" fmla="*/ 16 h 71"/>
                  <a:gd name="T94" fmla="*/ 1359 w 1485"/>
                  <a:gd name="T95" fmla="*/ 5 h 71"/>
                  <a:gd name="T96" fmla="*/ 1413 w 1485"/>
                  <a:gd name="T97" fmla="*/ 3 h 71"/>
                  <a:gd name="T98" fmla="*/ 1413 w 1485"/>
                  <a:gd name="T99" fmla="*/ 3 h 71"/>
                  <a:gd name="T100" fmla="*/ 1449 w 1485"/>
                  <a:gd name="T101" fmla="*/ 11 h 71"/>
                  <a:gd name="T102" fmla="*/ 1467 w 1485"/>
                  <a:gd name="T103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5" h="71">
                    <a:moveTo>
                      <a:pt x="6" y="62"/>
                    </a:moveTo>
                    <a:lnTo>
                      <a:pt x="0" y="62"/>
                    </a:lnTo>
                    <a:lnTo>
                      <a:pt x="0" y="71"/>
                    </a:lnTo>
                    <a:lnTo>
                      <a:pt x="6" y="71"/>
                    </a:lnTo>
                    <a:lnTo>
                      <a:pt x="6" y="62"/>
                    </a:lnTo>
                    <a:moveTo>
                      <a:pt x="42" y="60"/>
                    </a:moveTo>
                    <a:lnTo>
                      <a:pt x="24" y="61"/>
                    </a:lnTo>
                    <a:lnTo>
                      <a:pt x="24" y="70"/>
                    </a:lnTo>
                    <a:lnTo>
                      <a:pt x="42" y="69"/>
                    </a:lnTo>
                    <a:lnTo>
                      <a:pt x="42" y="60"/>
                    </a:lnTo>
                    <a:moveTo>
                      <a:pt x="78" y="58"/>
                    </a:moveTo>
                    <a:lnTo>
                      <a:pt x="60" y="60"/>
                    </a:lnTo>
                    <a:lnTo>
                      <a:pt x="60" y="69"/>
                    </a:lnTo>
                    <a:lnTo>
                      <a:pt x="78" y="68"/>
                    </a:lnTo>
                    <a:lnTo>
                      <a:pt x="78" y="58"/>
                    </a:lnTo>
                    <a:moveTo>
                      <a:pt x="113" y="57"/>
                    </a:moveTo>
                    <a:lnTo>
                      <a:pt x="96" y="57"/>
                    </a:lnTo>
                    <a:lnTo>
                      <a:pt x="96" y="66"/>
                    </a:lnTo>
                    <a:lnTo>
                      <a:pt x="114" y="66"/>
                    </a:lnTo>
                    <a:lnTo>
                      <a:pt x="113" y="57"/>
                    </a:lnTo>
                    <a:moveTo>
                      <a:pt x="149" y="56"/>
                    </a:moveTo>
                    <a:lnTo>
                      <a:pt x="131" y="56"/>
                    </a:lnTo>
                    <a:lnTo>
                      <a:pt x="132" y="65"/>
                    </a:lnTo>
                    <a:lnTo>
                      <a:pt x="151" y="64"/>
                    </a:lnTo>
                    <a:lnTo>
                      <a:pt x="149" y="56"/>
                    </a:lnTo>
                    <a:moveTo>
                      <a:pt x="186" y="54"/>
                    </a:moveTo>
                    <a:lnTo>
                      <a:pt x="167" y="55"/>
                    </a:lnTo>
                    <a:lnTo>
                      <a:pt x="169" y="64"/>
                    </a:lnTo>
                    <a:lnTo>
                      <a:pt x="187" y="63"/>
                    </a:lnTo>
                    <a:lnTo>
                      <a:pt x="186" y="54"/>
                    </a:lnTo>
                    <a:moveTo>
                      <a:pt x="222" y="53"/>
                    </a:moveTo>
                    <a:lnTo>
                      <a:pt x="204" y="54"/>
                    </a:lnTo>
                    <a:lnTo>
                      <a:pt x="205" y="63"/>
                    </a:lnTo>
                    <a:lnTo>
                      <a:pt x="223" y="62"/>
                    </a:lnTo>
                    <a:lnTo>
                      <a:pt x="222" y="53"/>
                    </a:lnTo>
                    <a:moveTo>
                      <a:pt x="258" y="52"/>
                    </a:moveTo>
                    <a:lnTo>
                      <a:pt x="240" y="52"/>
                    </a:lnTo>
                    <a:lnTo>
                      <a:pt x="241" y="61"/>
                    </a:lnTo>
                    <a:lnTo>
                      <a:pt x="259" y="61"/>
                    </a:lnTo>
                    <a:lnTo>
                      <a:pt x="258" y="52"/>
                    </a:lnTo>
                    <a:moveTo>
                      <a:pt x="294" y="49"/>
                    </a:moveTo>
                    <a:lnTo>
                      <a:pt x="276" y="51"/>
                    </a:lnTo>
                    <a:lnTo>
                      <a:pt x="277" y="60"/>
                    </a:lnTo>
                    <a:lnTo>
                      <a:pt x="295" y="58"/>
                    </a:lnTo>
                    <a:lnTo>
                      <a:pt x="294" y="49"/>
                    </a:lnTo>
                    <a:moveTo>
                      <a:pt x="330" y="48"/>
                    </a:moveTo>
                    <a:lnTo>
                      <a:pt x="312" y="49"/>
                    </a:lnTo>
                    <a:lnTo>
                      <a:pt x="313" y="58"/>
                    </a:lnTo>
                    <a:lnTo>
                      <a:pt x="331" y="57"/>
                    </a:lnTo>
                    <a:lnTo>
                      <a:pt x="330" y="48"/>
                    </a:lnTo>
                    <a:moveTo>
                      <a:pt x="366" y="47"/>
                    </a:moveTo>
                    <a:lnTo>
                      <a:pt x="348" y="47"/>
                    </a:lnTo>
                    <a:lnTo>
                      <a:pt x="349" y="56"/>
                    </a:lnTo>
                    <a:lnTo>
                      <a:pt x="367" y="56"/>
                    </a:lnTo>
                    <a:lnTo>
                      <a:pt x="366" y="47"/>
                    </a:lnTo>
                    <a:moveTo>
                      <a:pt x="402" y="45"/>
                    </a:moveTo>
                    <a:lnTo>
                      <a:pt x="384" y="46"/>
                    </a:lnTo>
                    <a:lnTo>
                      <a:pt x="385" y="55"/>
                    </a:lnTo>
                    <a:lnTo>
                      <a:pt x="403" y="54"/>
                    </a:lnTo>
                    <a:lnTo>
                      <a:pt x="402" y="45"/>
                    </a:lnTo>
                    <a:moveTo>
                      <a:pt x="438" y="44"/>
                    </a:moveTo>
                    <a:lnTo>
                      <a:pt x="420" y="45"/>
                    </a:lnTo>
                    <a:lnTo>
                      <a:pt x="421" y="54"/>
                    </a:lnTo>
                    <a:lnTo>
                      <a:pt x="439" y="53"/>
                    </a:lnTo>
                    <a:lnTo>
                      <a:pt x="438" y="44"/>
                    </a:lnTo>
                    <a:moveTo>
                      <a:pt x="474" y="43"/>
                    </a:moveTo>
                    <a:lnTo>
                      <a:pt x="456" y="43"/>
                    </a:lnTo>
                    <a:lnTo>
                      <a:pt x="457" y="52"/>
                    </a:lnTo>
                    <a:lnTo>
                      <a:pt x="475" y="52"/>
                    </a:lnTo>
                    <a:lnTo>
                      <a:pt x="474" y="43"/>
                    </a:lnTo>
                    <a:moveTo>
                      <a:pt x="510" y="40"/>
                    </a:moveTo>
                    <a:lnTo>
                      <a:pt x="492" y="42"/>
                    </a:lnTo>
                    <a:lnTo>
                      <a:pt x="494" y="51"/>
                    </a:lnTo>
                    <a:lnTo>
                      <a:pt x="512" y="49"/>
                    </a:lnTo>
                    <a:lnTo>
                      <a:pt x="510" y="40"/>
                    </a:lnTo>
                    <a:moveTo>
                      <a:pt x="547" y="39"/>
                    </a:moveTo>
                    <a:lnTo>
                      <a:pt x="528" y="40"/>
                    </a:lnTo>
                    <a:lnTo>
                      <a:pt x="530" y="49"/>
                    </a:lnTo>
                    <a:lnTo>
                      <a:pt x="547" y="48"/>
                    </a:lnTo>
                    <a:lnTo>
                      <a:pt x="547" y="39"/>
                    </a:lnTo>
                    <a:moveTo>
                      <a:pt x="583" y="38"/>
                    </a:moveTo>
                    <a:lnTo>
                      <a:pt x="565" y="38"/>
                    </a:lnTo>
                    <a:lnTo>
                      <a:pt x="565" y="47"/>
                    </a:lnTo>
                    <a:lnTo>
                      <a:pt x="583" y="47"/>
                    </a:lnTo>
                    <a:lnTo>
                      <a:pt x="583" y="38"/>
                    </a:lnTo>
                    <a:moveTo>
                      <a:pt x="619" y="36"/>
                    </a:moveTo>
                    <a:lnTo>
                      <a:pt x="601" y="37"/>
                    </a:lnTo>
                    <a:lnTo>
                      <a:pt x="601" y="46"/>
                    </a:lnTo>
                    <a:lnTo>
                      <a:pt x="619" y="45"/>
                    </a:lnTo>
                    <a:lnTo>
                      <a:pt x="619" y="36"/>
                    </a:lnTo>
                    <a:moveTo>
                      <a:pt x="655" y="35"/>
                    </a:moveTo>
                    <a:lnTo>
                      <a:pt x="637" y="36"/>
                    </a:lnTo>
                    <a:lnTo>
                      <a:pt x="637" y="45"/>
                    </a:lnTo>
                    <a:lnTo>
                      <a:pt x="655" y="44"/>
                    </a:lnTo>
                    <a:lnTo>
                      <a:pt x="655" y="35"/>
                    </a:lnTo>
                    <a:moveTo>
                      <a:pt x="691" y="34"/>
                    </a:moveTo>
                    <a:lnTo>
                      <a:pt x="673" y="34"/>
                    </a:lnTo>
                    <a:lnTo>
                      <a:pt x="673" y="43"/>
                    </a:lnTo>
                    <a:lnTo>
                      <a:pt x="691" y="43"/>
                    </a:lnTo>
                    <a:lnTo>
                      <a:pt x="691" y="34"/>
                    </a:lnTo>
                    <a:moveTo>
                      <a:pt x="727" y="31"/>
                    </a:moveTo>
                    <a:lnTo>
                      <a:pt x="709" y="33"/>
                    </a:lnTo>
                    <a:lnTo>
                      <a:pt x="709" y="42"/>
                    </a:lnTo>
                    <a:lnTo>
                      <a:pt x="727" y="40"/>
                    </a:lnTo>
                    <a:lnTo>
                      <a:pt x="727" y="31"/>
                    </a:lnTo>
                    <a:moveTo>
                      <a:pt x="763" y="30"/>
                    </a:moveTo>
                    <a:lnTo>
                      <a:pt x="745" y="31"/>
                    </a:lnTo>
                    <a:lnTo>
                      <a:pt x="745" y="40"/>
                    </a:lnTo>
                    <a:lnTo>
                      <a:pt x="763" y="39"/>
                    </a:lnTo>
                    <a:lnTo>
                      <a:pt x="763" y="30"/>
                    </a:lnTo>
                    <a:moveTo>
                      <a:pt x="799" y="29"/>
                    </a:moveTo>
                    <a:lnTo>
                      <a:pt x="781" y="29"/>
                    </a:lnTo>
                    <a:lnTo>
                      <a:pt x="781" y="38"/>
                    </a:lnTo>
                    <a:lnTo>
                      <a:pt x="799" y="38"/>
                    </a:lnTo>
                    <a:lnTo>
                      <a:pt x="799" y="29"/>
                    </a:lnTo>
                    <a:moveTo>
                      <a:pt x="835" y="27"/>
                    </a:moveTo>
                    <a:lnTo>
                      <a:pt x="817" y="28"/>
                    </a:lnTo>
                    <a:lnTo>
                      <a:pt x="817" y="37"/>
                    </a:lnTo>
                    <a:lnTo>
                      <a:pt x="835" y="36"/>
                    </a:lnTo>
                    <a:lnTo>
                      <a:pt x="835" y="27"/>
                    </a:lnTo>
                    <a:moveTo>
                      <a:pt x="871" y="26"/>
                    </a:moveTo>
                    <a:lnTo>
                      <a:pt x="853" y="27"/>
                    </a:lnTo>
                    <a:lnTo>
                      <a:pt x="853" y="36"/>
                    </a:lnTo>
                    <a:lnTo>
                      <a:pt x="871" y="35"/>
                    </a:lnTo>
                    <a:lnTo>
                      <a:pt x="871" y="26"/>
                    </a:lnTo>
                    <a:moveTo>
                      <a:pt x="908" y="25"/>
                    </a:moveTo>
                    <a:lnTo>
                      <a:pt x="889" y="25"/>
                    </a:lnTo>
                    <a:lnTo>
                      <a:pt x="889" y="34"/>
                    </a:lnTo>
                    <a:lnTo>
                      <a:pt x="908" y="34"/>
                    </a:lnTo>
                    <a:lnTo>
                      <a:pt x="908" y="25"/>
                    </a:lnTo>
                    <a:moveTo>
                      <a:pt x="944" y="22"/>
                    </a:moveTo>
                    <a:lnTo>
                      <a:pt x="926" y="23"/>
                    </a:lnTo>
                    <a:lnTo>
                      <a:pt x="926" y="33"/>
                    </a:lnTo>
                    <a:lnTo>
                      <a:pt x="944" y="31"/>
                    </a:lnTo>
                    <a:lnTo>
                      <a:pt x="944" y="22"/>
                    </a:lnTo>
                    <a:moveTo>
                      <a:pt x="980" y="21"/>
                    </a:moveTo>
                    <a:lnTo>
                      <a:pt x="962" y="22"/>
                    </a:lnTo>
                    <a:lnTo>
                      <a:pt x="962" y="31"/>
                    </a:lnTo>
                    <a:lnTo>
                      <a:pt x="980" y="30"/>
                    </a:lnTo>
                    <a:lnTo>
                      <a:pt x="980" y="21"/>
                    </a:lnTo>
                    <a:moveTo>
                      <a:pt x="1016" y="20"/>
                    </a:moveTo>
                    <a:lnTo>
                      <a:pt x="998" y="20"/>
                    </a:lnTo>
                    <a:lnTo>
                      <a:pt x="998" y="29"/>
                    </a:lnTo>
                    <a:lnTo>
                      <a:pt x="1016" y="29"/>
                    </a:lnTo>
                    <a:lnTo>
                      <a:pt x="1016" y="20"/>
                    </a:lnTo>
                    <a:moveTo>
                      <a:pt x="1052" y="18"/>
                    </a:moveTo>
                    <a:lnTo>
                      <a:pt x="1034" y="19"/>
                    </a:lnTo>
                    <a:lnTo>
                      <a:pt x="1034" y="28"/>
                    </a:lnTo>
                    <a:lnTo>
                      <a:pt x="1052" y="27"/>
                    </a:lnTo>
                    <a:lnTo>
                      <a:pt x="1052" y="18"/>
                    </a:lnTo>
                    <a:moveTo>
                      <a:pt x="1088" y="17"/>
                    </a:moveTo>
                    <a:lnTo>
                      <a:pt x="1070" y="18"/>
                    </a:lnTo>
                    <a:lnTo>
                      <a:pt x="1070" y="27"/>
                    </a:lnTo>
                    <a:lnTo>
                      <a:pt x="1088" y="26"/>
                    </a:lnTo>
                    <a:lnTo>
                      <a:pt x="1088" y="17"/>
                    </a:lnTo>
                    <a:moveTo>
                      <a:pt x="1124" y="16"/>
                    </a:moveTo>
                    <a:lnTo>
                      <a:pt x="1106" y="16"/>
                    </a:lnTo>
                    <a:lnTo>
                      <a:pt x="1106" y="25"/>
                    </a:lnTo>
                    <a:lnTo>
                      <a:pt x="1124" y="25"/>
                    </a:lnTo>
                    <a:lnTo>
                      <a:pt x="1124" y="16"/>
                    </a:lnTo>
                    <a:moveTo>
                      <a:pt x="1160" y="13"/>
                    </a:moveTo>
                    <a:lnTo>
                      <a:pt x="1142" y="14"/>
                    </a:lnTo>
                    <a:lnTo>
                      <a:pt x="1142" y="23"/>
                    </a:lnTo>
                    <a:lnTo>
                      <a:pt x="1160" y="22"/>
                    </a:lnTo>
                    <a:lnTo>
                      <a:pt x="1160" y="13"/>
                    </a:lnTo>
                    <a:moveTo>
                      <a:pt x="1196" y="12"/>
                    </a:moveTo>
                    <a:lnTo>
                      <a:pt x="1178" y="13"/>
                    </a:lnTo>
                    <a:lnTo>
                      <a:pt x="1178" y="22"/>
                    </a:lnTo>
                    <a:lnTo>
                      <a:pt x="1196" y="21"/>
                    </a:lnTo>
                    <a:lnTo>
                      <a:pt x="1196" y="12"/>
                    </a:lnTo>
                    <a:moveTo>
                      <a:pt x="1232" y="11"/>
                    </a:moveTo>
                    <a:lnTo>
                      <a:pt x="1214" y="11"/>
                    </a:lnTo>
                    <a:lnTo>
                      <a:pt x="1214" y="20"/>
                    </a:lnTo>
                    <a:lnTo>
                      <a:pt x="1232" y="20"/>
                    </a:lnTo>
                    <a:lnTo>
                      <a:pt x="1232" y="11"/>
                    </a:lnTo>
                    <a:moveTo>
                      <a:pt x="1269" y="9"/>
                    </a:moveTo>
                    <a:lnTo>
                      <a:pt x="1251" y="10"/>
                    </a:lnTo>
                    <a:lnTo>
                      <a:pt x="1251" y="19"/>
                    </a:lnTo>
                    <a:lnTo>
                      <a:pt x="1269" y="18"/>
                    </a:lnTo>
                    <a:lnTo>
                      <a:pt x="1269" y="9"/>
                    </a:lnTo>
                    <a:moveTo>
                      <a:pt x="1305" y="8"/>
                    </a:moveTo>
                    <a:lnTo>
                      <a:pt x="1287" y="9"/>
                    </a:lnTo>
                    <a:lnTo>
                      <a:pt x="1287" y="18"/>
                    </a:lnTo>
                    <a:lnTo>
                      <a:pt x="1305" y="17"/>
                    </a:lnTo>
                    <a:lnTo>
                      <a:pt x="1305" y="8"/>
                    </a:lnTo>
                    <a:moveTo>
                      <a:pt x="1341" y="7"/>
                    </a:moveTo>
                    <a:lnTo>
                      <a:pt x="1323" y="7"/>
                    </a:lnTo>
                    <a:lnTo>
                      <a:pt x="1323" y="16"/>
                    </a:lnTo>
                    <a:lnTo>
                      <a:pt x="1341" y="16"/>
                    </a:lnTo>
                    <a:lnTo>
                      <a:pt x="1341" y="7"/>
                    </a:lnTo>
                    <a:moveTo>
                      <a:pt x="1377" y="4"/>
                    </a:moveTo>
                    <a:lnTo>
                      <a:pt x="1359" y="5"/>
                    </a:lnTo>
                    <a:lnTo>
                      <a:pt x="1359" y="14"/>
                    </a:lnTo>
                    <a:lnTo>
                      <a:pt x="1377" y="13"/>
                    </a:lnTo>
                    <a:lnTo>
                      <a:pt x="1377" y="4"/>
                    </a:lnTo>
                    <a:moveTo>
                      <a:pt x="1413" y="3"/>
                    </a:moveTo>
                    <a:lnTo>
                      <a:pt x="1395" y="4"/>
                    </a:lnTo>
                    <a:lnTo>
                      <a:pt x="1395" y="13"/>
                    </a:lnTo>
                    <a:lnTo>
                      <a:pt x="1413" y="12"/>
                    </a:lnTo>
                    <a:lnTo>
                      <a:pt x="1413" y="3"/>
                    </a:lnTo>
                    <a:moveTo>
                      <a:pt x="1448" y="2"/>
                    </a:moveTo>
                    <a:lnTo>
                      <a:pt x="1430" y="2"/>
                    </a:lnTo>
                    <a:lnTo>
                      <a:pt x="1431" y="11"/>
                    </a:lnTo>
                    <a:lnTo>
                      <a:pt x="1449" y="11"/>
                    </a:lnTo>
                    <a:lnTo>
                      <a:pt x="1448" y="2"/>
                    </a:lnTo>
                    <a:moveTo>
                      <a:pt x="1484" y="0"/>
                    </a:moveTo>
                    <a:lnTo>
                      <a:pt x="1466" y="1"/>
                    </a:lnTo>
                    <a:lnTo>
                      <a:pt x="1467" y="10"/>
                    </a:lnTo>
                    <a:lnTo>
                      <a:pt x="1485" y="9"/>
                    </a:lnTo>
                    <a:lnTo>
                      <a:pt x="148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grpSp>
            <p:nvGrpSpPr>
              <p:cNvPr id="113" name="Group 38"/>
              <p:cNvGrpSpPr/>
              <p:nvPr/>
            </p:nvGrpSpPr>
            <p:grpSpPr>
              <a:xfrm>
                <a:off x="1176338" y="1449388"/>
                <a:ext cx="4670426" cy="2349500"/>
                <a:chOff x="1176338" y="1449388"/>
                <a:chExt cx="4670426" cy="2349500"/>
              </a:xfrm>
              <a:grpFill/>
            </p:grpSpPr>
            <p:sp>
              <p:nvSpPr>
                <p:cNvPr id="114" name="Freeform 5"/>
                <p:cNvSpPr>
                  <a:spLocks noEditPoints="1"/>
                </p:cNvSpPr>
                <p:nvPr/>
              </p:nvSpPr>
              <p:spPr bwMode="auto">
                <a:xfrm>
                  <a:off x="1374776" y="1581150"/>
                  <a:ext cx="4300538" cy="2200275"/>
                </a:xfrm>
                <a:custGeom>
                  <a:avLst/>
                  <a:gdLst>
                    <a:gd name="T0" fmla="*/ 2684 w 2709"/>
                    <a:gd name="T1" fmla="*/ 1343 h 1386"/>
                    <a:gd name="T2" fmla="*/ 2658 w 2709"/>
                    <a:gd name="T3" fmla="*/ 1275 h 1386"/>
                    <a:gd name="T4" fmla="*/ 2633 w 2709"/>
                    <a:gd name="T5" fmla="*/ 1207 h 1386"/>
                    <a:gd name="T6" fmla="*/ 2607 w 2709"/>
                    <a:gd name="T7" fmla="*/ 1140 h 1386"/>
                    <a:gd name="T8" fmla="*/ 2583 w 2709"/>
                    <a:gd name="T9" fmla="*/ 1072 h 1386"/>
                    <a:gd name="T10" fmla="*/ 2557 w 2709"/>
                    <a:gd name="T11" fmla="*/ 1004 h 1386"/>
                    <a:gd name="T12" fmla="*/ 2532 w 2709"/>
                    <a:gd name="T13" fmla="*/ 937 h 1386"/>
                    <a:gd name="T14" fmla="*/ 2506 w 2709"/>
                    <a:gd name="T15" fmla="*/ 869 h 1386"/>
                    <a:gd name="T16" fmla="*/ 2481 w 2709"/>
                    <a:gd name="T17" fmla="*/ 802 h 1386"/>
                    <a:gd name="T18" fmla="*/ 2455 w 2709"/>
                    <a:gd name="T19" fmla="*/ 735 h 1386"/>
                    <a:gd name="T20" fmla="*/ 2429 w 2709"/>
                    <a:gd name="T21" fmla="*/ 667 h 1386"/>
                    <a:gd name="T22" fmla="*/ 2404 w 2709"/>
                    <a:gd name="T23" fmla="*/ 599 h 1386"/>
                    <a:gd name="T24" fmla="*/ 2378 w 2709"/>
                    <a:gd name="T25" fmla="*/ 531 h 1386"/>
                    <a:gd name="T26" fmla="*/ 2353 w 2709"/>
                    <a:gd name="T27" fmla="*/ 464 h 1386"/>
                    <a:gd name="T28" fmla="*/ 2340 w 2709"/>
                    <a:gd name="T29" fmla="*/ 403 h 1386"/>
                    <a:gd name="T30" fmla="*/ 2273 w 2709"/>
                    <a:gd name="T31" fmla="*/ 385 h 1386"/>
                    <a:gd name="T32" fmla="*/ 2207 w 2709"/>
                    <a:gd name="T33" fmla="*/ 358 h 1386"/>
                    <a:gd name="T34" fmla="*/ 2139 w 2709"/>
                    <a:gd name="T35" fmla="*/ 331 h 1386"/>
                    <a:gd name="T36" fmla="*/ 2073 w 2709"/>
                    <a:gd name="T37" fmla="*/ 303 h 1386"/>
                    <a:gd name="T38" fmla="*/ 2006 w 2709"/>
                    <a:gd name="T39" fmla="*/ 276 h 1386"/>
                    <a:gd name="T40" fmla="*/ 1938 w 2709"/>
                    <a:gd name="T41" fmla="*/ 249 h 1386"/>
                    <a:gd name="T42" fmla="*/ 1872 w 2709"/>
                    <a:gd name="T43" fmla="*/ 222 h 1386"/>
                    <a:gd name="T44" fmla="*/ 1805 w 2709"/>
                    <a:gd name="T45" fmla="*/ 195 h 1386"/>
                    <a:gd name="T46" fmla="*/ 1738 w 2709"/>
                    <a:gd name="T47" fmla="*/ 168 h 1386"/>
                    <a:gd name="T48" fmla="*/ 1671 w 2709"/>
                    <a:gd name="T49" fmla="*/ 141 h 1386"/>
                    <a:gd name="T50" fmla="*/ 1604 w 2709"/>
                    <a:gd name="T51" fmla="*/ 114 h 1386"/>
                    <a:gd name="T52" fmla="*/ 1538 w 2709"/>
                    <a:gd name="T53" fmla="*/ 87 h 1386"/>
                    <a:gd name="T54" fmla="*/ 1470 w 2709"/>
                    <a:gd name="T55" fmla="*/ 60 h 1386"/>
                    <a:gd name="T56" fmla="*/ 1404 w 2709"/>
                    <a:gd name="T57" fmla="*/ 33 h 1386"/>
                    <a:gd name="T58" fmla="*/ 1339 w 2709"/>
                    <a:gd name="T59" fmla="*/ 9 h 1386"/>
                    <a:gd name="T60" fmla="*/ 1272 w 2709"/>
                    <a:gd name="T61" fmla="*/ 34 h 1386"/>
                    <a:gd name="T62" fmla="*/ 1204 w 2709"/>
                    <a:gd name="T63" fmla="*/ 59 h 1386"/>
                    <a:gd name="T64" fmla="*/ 1136 w 2709"/>
                    <a:gd name="T65" fmla="*/ 83 h 1386"/>
                    <a:gd name="T66" fmla="*/ 1069 w 2709"/>
                    <a:gd name="T67" fmla="*/ 108 h 1386"/>
                    <a:gd name="T68" fmla="*/ 1001 w 2709"/>
                    <a:gd name="T69" fmla="*/ 133 h 1386"/>
                    <a:gd name="T70" fmla="*/ 933 w 2709"/>
                    <a:gd name="T71" fmla="*/ 158 h 1386"/>
                    <a:gd name="T72" fmla="*/ 865 w 2709"/>
                    <a:gd name="T73" fmla="*/ 183 h 1386"/>
                    <a:gd name="T74" fmla="*/ 798 w 2709"/>
                    <a:gd name="T75" fmla="*/ 208 h 1386"/>
                    <a:gd name="T76" fmla="*/ 730 w 2709"/>
                    <a:gd name="T77" fmla="*/ 232 h 1386"/>
                    <a:gd name="T78" fmla="*/ 662 w 2709"/>
                    <a:gd name="T79" fmla="*/ 257 h 1386"/>
                    <a:gd name="T80" fmla="*/ 595 w 2709"/>
                    <a:gd name="T81" fmla="*/ 283 h 1386"/>
                    <a:gd name="T82" fmla="*/ 527 w 2709"/>
                    <a:gd name="T83" fmla="*/ 308 h 1386"/>
                    <a:gd name="T84" fmla="*/ 459 w 2709"/>
                    <a:gd name="T85" fmla="*/ 333 h 1386"/>
                    <a:gd name="T86" fmla="*/ 392 w 2709"/>
                    <a:gd name="T87" fmla="*/ 358 h 1386"/>
                    <a:gd name="T88" fmla="*/ 356 w 2709"/>
                    <a:gd name="T89" fmla="*/ 410 h 1386"/>
                    <a:gd name="T90" fmla="*/ 331 w 2709"/>
                    <a:gd name="T91" fmla="*/ 477 h 1386"/>
                    <a:gd name="T92" fmla="*/ 306 w 2709"/>
                    <a:gd name="T93" fmla="*/ 545 h 1386"/>
                    <a:gd name="T94" fmla="*/ 280 w 2709"/>
                    <a:gd name="T95" fmla="*/ 613 h 1386"/>
                    <a:gd name="T96" fmla="*/ 255 w 2709"/>
                    <a:gd name="T97" fmla="*/ 680 h 1386"/>
                    <a:gd name="T98" fmla="*/ 229 w 2709"/>
                    <a:gd name="T99" fmla="*/ 748 h 1386"/>
                    <a:gd name="T100" fmla="*/ 204 w 2709"/>
                    <a:gd name="T101" fmla="*/ 816 h 1386"/>
                    <a:gd name="T102" fmla="*/ 180 w 2709"/>
                    <a:gd name="T103" fmla="*/ 884 h 1386"/>
                    <a:gd name="T104" fmla="*/ 154 w 2709"/>
                    <a:gd name="T105" fmla="*/ 951 h 1386"/>
                    <a:gd name="T106" fmla="*/ 129 w 2709"/>
                    <a:gd name="T107" fmla="*/ 1019 h 1386"/>
                    <a:gd name="T108" fmla="*/ 104 w 2709"/>
                    <a:gd name="T109" fmla="*/ 1087 h 1386"/>
                    <a:gd name="T110" fmla="*/ 78 w 2709"/>
                    <a:gd name="T111" fmla="*/ 1154 h 1386"/>
                    <a:gd name="T112" fmla="*/ 53 w 2709"/>
                    <a:gd name="T113" fmla="*/ 1222 h 1386"/>
                    <a:gd name="T114" fmla="*/ 28 w 2709"/>
                    <a:gd name="T115" fmla="*/ 1290 h 1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709" h="1386">
                      <a:moveTo>
                        <a:pt x="2696" y="1377"/>
                      </a:moveTo>
                      <a:lnTo>
                        <a:pt x="2701" y="1386"/>
                      </a:lnTo>
                      <a:lnTo>
                        <a:pt x="2709" y="1383"/>
                      </a:lnTo>
                      <a:lnTo>
                        <a:pt x="2705" y="1373"/>
                      </a:lnTo>
                      <a:lnTo>
                        <a:pt x="2696" y="1377"/>
                      </a:lnTo>
                      <a:close/>
                      <a:moveTo>
                        <a:pt x="2684" y="1343"/>
                      </a:moveTo>
                      <a:lnTo>
                        <a:pt x="2691" y="1360"/>
                      </a:lnTo>
                      <a:lnTo>
                        <a:pt x="2699" y="1356"/>
                      </a:lnTo>
                      <a:lnTo>
                        <a:pt x="2692" y="1339"/>
                      </a:lnTo>
                      <a:lnTo>
                        <a:pt x="2684" y="1343"/>
                      </a:lnTo>
                      <a:close/>
                      <a:moveTo>
                        <a:pt x="2672" y="1309"/>
                      </a:moveTo>
                      <a:lnTo>
                        <a:pt x="2677" y="1326"/>
                      </a:lnTo>
                      <a:lnTo>
                        <a:pt x="2686" y="1323"/>
                      </a:lnTo>
                      <a:lnTo>
                        <a:pt x="2680" y="1306"/>
                      </a:lnTo>
                      <a:lnTo>
                        <a:pt x="2672" y="1309"/>
                      </a:lnTo>
                      <a:close/>
                      <a:moveTo>
                        <a:pt x="2658" y="1275"/>
                      </a:moveTo>
                      <a:lnTo>
                        <a:pt x="2665" y="1292"/>
                      </a:lnTo>
                      <a:lnTo>
                        <a:pt x="2674" y="1289"/>
                      </a:lnTo>
                      <a:lnTo>
                        <a:pt x="2667" y="1272"/>
                      </a:lnTo>
                      <a:lnTo>
                        <a:pt x="2658" y="1275"/>
                      </a:lnTo>
                      <a:close/>
                      <a:moveTo>
                        <a:pt x="2646" y="1241"/>
                      </a:moveTo>
                      <a:lnTo>
                        <a:pt x="2652" y="1258"/>
                      </a:lnTo>
                      <a:lnTo>
                        <a:pt x="2660" y="1255"/>
                      </a:lnTo>
                      <a:lnTo>
                        <a:pt x="2655" y="1238"/>
                      </a:lnTo>
                      <a:lnTo>
                        <a:pt x="2646" y="1241"/>
                      </a:lnTo>
                      <a:close/>
                      <a:moveTo>
                        <a:pt x="2633" y="1207"/>
                      </a:moveTo>
                      <a:lnTo>
                        <a:pt x="2639" y="1224"/>
                      </a:lnTo>
                      <a:lnTo>
                        <a:pt x="2648" y="1221"/>
                      </a:lnTo>
                      <a:lnTo>
                        <a:pt x="2641" y="1204"/>
                      </a:lnTo>
                      <a:lnTo>
                        <a:pt x="2633" y="1207"/>
                      </a:lnTo>
                      <a:close/>
                      <a:moveTo>
                        <a:pt x="2621" y="1174"/>
                      </a:moveTo>
                      <a:lnTo>
                        <a:pt x="2626" y="1190"/>
                      </a:lnTo>
                      <a:lnTo>
                        <a:pt x="2636" y="1187"/>
                      </a:lnTo>
                      <a:lnTo>
                        <a:pt x="2629" y="1170"/>
                      </a:lnTo>
                      <a:lnTo>
                        <a:pt x="2621" y="1174"/>
                      </a:lnTo>
                      <a:close/>
                      <a:moveTo>
                        <a:pt x="2607" y="1140"/>
                      </a:moveTo>
                      <a:lnTo>
                        <a:pt x="2614" y="1157"/>
                      </a:lnTo>
                      <a:lnTo>
                        <a:pt x="2622" y="1153"/>
                      </a:lnTo>
                      <a:lnTo>
                        <a:pt x="2616" y="1136"/>
                      </a:lnTo>
                      <a:lnTo>
                        <a:pt x="2607" y="1140"/>
                      </a:lnTo>
                      <a:close/>
                      <a:moveTo>
                        <a:pt x="2595" y="1106"/>
                      </a:moveTo>
                      <a:lnTo>
                        <a:pt x="2602" y="1123"/>
                      </a:lnTo>
                      <a:lnTo>
                        <a:pt x="2610" y="1119"/>
                      </a:lnTo>
                      <a:lnTo>
                        <a:pt x="2604" y="1102"/>
                      </a:lnTo>
                      <a:lnTo>
                        <a:pt x="2595" y="1106"/>
                      </a:lnTo>
                      <a:close/>
                      <a:moveTo>
                        <a:pt x="2583" y="1072"/>
                      </a:moveTo>
                      <a:lnTo>
                        <a:pt x="2588" y="1089"/>
                      </a:lnTo>
                      <a:lnTo>
                        <a:pt x="2597" y="1086"/>
                      </a:lnTo>
                      <a:lnTo>
                        <a:pt x="2590" y="1069"/>
                      </a:lnTo>
                      <a:lnTo>
                        <a:pt x="2583" y="1072"/>
                      </a:lnTo>
                      <a:close/>
                      <a:moveTo>
                        <a:pt x="2569" y="1038"/>
                      </a:moveTo>
                      <a:lnTo>
                        <a:pt x="2576" y="1055"/>
                      </a:lnTo>
                      <a:lnTo>
                        <a:pt x="2585" y="1052"/>
                      </a:lnTo>
                      <a:lnTo>
                        <a:pt x="2578" y="1035"/>
                      </a:lnTo>
                      <a:lnTo>
                        <a:pt x="2569" y="1038"/>
                      </a:lnTo>
                      <a:close/>
                      <a:moveTo>
                        <a:pt x="2557" y="1004"/>
                      </a:moveTo>
                      <a:lnTo>
                        <a:pt x="2563" y="1021"/>
                      </a:lnTo>
                      <a:lnTo>
                        <a:pt x="2571" y="1018"/>
                      </a:lnTo>
                      <a:lnTo>
                        <a:pt x="2566" y="1001"/>
                      </a:lnTo>
                      <a:lnTo>
                        <a:pt x="2557" y="1004"/>
                      </a:lnTo>
                      <a:close/>
                      <a:moveTo>
                        <a:pt x="2544" y="970"/>
                      </a:moveTo>
                      <a:lnTo>
                        <a:pt x="2551" y="987"/>
                      </a:lnTo>
                      <a:lnTo>
                        <a:pt x="2559" y="984"/>
                      </a:lnTo>
                      <a:lnTo>
                        <a:pt x="2552" y="967"/>
                      </a:lnTo>
                      <a:lnTo>
                        <a:pt x="2544" y="970"/>
                      </a:lnTo>
                      <a:close/>
                      <a:moveTo>
                        <a:pt x="2532" y="937"/>
                      </a:moveTo>
                      <a:lnTo>
                        <a:pt x="2537" y="953"/>
                      </a:lnTo>
                      <a:lnTo>
                        <a:pt x="2546" y="950"/>
                      </a:lnTo>
                      <a:lnTo>
                        <a:pt x="2540" y="934"/>
                      </a:lnTo>
                      <a:lnTo>
                        <a:pt x="2532" y="937"/>
                      </a:lnTo>
                      <a:close/>
                      <a:moveTo>
                        <a:pt x="2518" y="903"/>
                      </a:moveTo>
                      <a:lnTo>
                        <a:pt x="2525" y="920"/>
                      </a:lnTo>
                      <a:lnTo>
                        <a:pt x="2533" y="917"/>
                      </a:lnTo>
                      <a:lnTo>
                        <a:pt x="2527" y="900"/>
                      </a:lnTo>
                      <a:lnTo>
                        <a:pt x="2518" y="903"/>
                      </a:lnTo>
                      <a:close/>
                      <a:moveTo>
                        <a:pt x="2506" y="869"/>
                      </a:moveTo>
                      <a:lnTo>
                        <a:pt x="2513" y="886"/>
                      </a:lnTo>
                      <a:lnTo>
                        <a:pt x="2520" y="884"/>
                      </a:lnTo>
                      <a:lnTo>
                        <a:pt x="2515" y="867"/>
                      </a:lnTo>
                      <a:lnTo>
                        <a:pt x="2506" y="869"/>
                      </a:lnTo>
                      <a:close/>
                      <a:moveTo>
                        <a:pt x="2493" y="835"/>
                      </a:moveTo>
                      <a:lnTo>
                        <a:pt x="2499" y="852"/>
                      </a:lnTo>
                      <a:lnTo>
                        <a:pt x="2508" y="850"/>
                      </a:lnTo>
                      <a:lnTo>
                        <a:pt x="2501" y="833"/>
                      </a:lnTo>
                      <a:lnTo>
                        <a:pt x="2493" y="835"/>
                      </a:lnTo>
                      <a:close/>
                      <a:moveTo>
                        <a:pt x="2481" y="802"/>
                      </a:moveTo>
                      <a:lnTo>
                        <a:pt x="2487" y="819"/>
                      </a:lnTo>
                      <a:lnTo>
                        <a:pt x="2496" y="816"/>
                      </a:lnTo>
                      <a:lnTo>
                        <a:pt x="2489" y="799"/>
                      </a:lnTo>
                      <a:lnTo>
                        <a:pt x="2481" y="802"/>
                      </a:lnTo>
                      <a:close/>
                      <a:moveTo>
                        <a:pt x="2467" y="768"/>
                      </a:moveTo>
                      <a:lnTo>
                        <a:pt x="2474" y="785"/>
                      </a:lnTo>
                      <a:lnTo>
                        <a:pt x="2482" y="782"/>
                      </a:lnTo>
                      <a:lnTo>
                        <a:pt x="2476" y="765"/>
                      </a:lnTo>
                      <a:lnTo>
                        <a:pt x="2467" y="768"/>
                      </a:lnTo>
                      <a:close/>
                      <a:moveTo>
                        <a:pt x="2455" y="735"/>
                      </a:moveTo>
                      <a:lnTo>
                        <a:pt x="2462" y="751"/>
                      </a:lnTo>
                      <a:lnTo>
                        <a:pt x="2470" y="748"/>
                      </a:lnTo>
                      <a:lnTo>
                        <a:pt x="2463" y="731"/>
                      </a:lnTo>
                      <a:lnTo>
                        <a:pt x="2455" y="735"/>
                      </a:lnTo>
                      <a:close/>
                      <a:moveTo>
                        <a:pt x="2443" y="701"/>
                      </a:moveTo>
                      <a:lnTo>
                        <a:pt x="2448" y="718"/>
                      </a:lnTo>
                      <a:lnTo>
                        <a:pt x="2457" y="714"/>
                      </a:lnTo>
                      <a:lnTo>
                        <a:pt x="2451" y="697"/>
                      </a:lnTo>
                      <a:lnTo>
                        <a:pt x="2443" y="701"/>
                      </a:lnTo>
                      <a:close/>
                      <a:moveTo>
                        <a:pt x="2429" y="667"/>
                      </a:moveTo>
                      <a:lnTo>
                        <a:pt x="2436" y="684"/>
                      </a:lnTo>
                      <a:lnTo>
                        <a:pt x="2445" y="680"/>
                      </a:lnTo>
                      <a:lnTo>
                        <a:pt x="2438" y="663"/>
                      </a:lnTo>
                      <a:lnTo>
                        <a:pt x="2429" y="667"/>
                      </a:lnTo>
                      <a:close/>
                      <a:moveTo>
                        <a:pt x="2417" y="633"/>
                      </a:moveTo>
                      <a:lnTo>
                        <a:pt x="2423" y="650"/>
                      </a:lnTo>
                      <a:lnTo>
                        <a:pt x="2431" y="647"/>
                      </a:lnTo>
                      <a:lnTo>
                        <a:pt x="2426" y="630"/>
                      </a:lnTo>
                      <a:lnTo>
                        <a:pt x="2417" y="633"/>
                      </a:lnTo>
                      <a:close/>
                      <a:moveTo>
                        <a:pt x="2404" y="599"/>
                      </a:moveTo>
                      <a:lnTo>
                        <a:pt x="2411" y="616"/>
                      </a:lnTo>
                      <a:lnTo>
                        <a:pt x="2419" y="613"/>
                      </a:lnTo>
                      <a:lnTo>
                        <a:pt x="2412" y="596"/>
                      </a:lnTo>
                      <a:lnTo>
                        <a:pt x="2404" y="599"/>
                      </a:lnTo>
                      <a:close/>
                      <a:moveTo>
                        <a:pt x="2392" y="565"/>
                      </a:moveTo>
                      <a:lnTo>
                        <a:pt x="2397" y="582"/>
                      </a:lnTo>
                      <a:lnTo>
                        <a:pt x="2407" y="579"/>
                      </a:lnTo>
                      <a:lnTo>
                        <a:pt x="2400" y="562"/>
                      </a:lnTo>
                      <a:lnTo>
                        <a:pt x="2392" y="565"/>
                      </a:lnTo>
                      <a:close/>
                      <a:moveTo>
                        <a:pt x="2378" y="531"/>
                      </a:moveTo>
                      <a:lnTo>
                        <a:pt x="2385" y="548"/>
                      </a:lnTo>
                      <a:lnTo>
                        <a:pt x="2393" y="545"/>
                      </a:lnTo>
                      <a:lnTo>
                        <a:pt x="2387" y="528"/>
                      </a:lnTo>
                      <a:lnTo>
                        <a:pt x="2378" y="531"/>
                      </a:lnTo>
                      <a:close/>
                      <a:moveTo>
                        <a:pt x="2366" y="498"/>
                      </a:moveTo>
                      <a:lnTo>
                        <a:pt x="2373" y="514"/>
                      </a:lnTo>
                      <a:lnTo>
                        <a:pt x="2381" y="511"/>
                      </a:lnTo>
                      <a:lnTo>
                        <a:pt x="2375" y="494"/>
                      </a:lnTo>
                      <a:lnTo>
                        <a:pt x="2366" y="498"/>
                      </a:lnTo>
                      <a:close/>
                      <a:moveTo>
                        <a:pt x="2353" y="464"/>
                      </a:moveTo>
                      <a:lnTo>
                        <a:pt x="2359" y="481"/>
                      </a:lnTo>
                      <a:lnTo>
                        <a:pt x="2368" y="477"/>
                      </a:lnTo>
                      <a:lnTo>
                        <a:pt x="2361" y="460"/>
                      </a:lnTo>
                      <a:lnTo>
                        <a:pt x="2353" y="464"/>
                      </a:lnTo>
                      <a:close/>
                      <a:moveTo>
                        <a:pt x="2341" y="430"/>
                      </a:moveTo>
                      <a:lnTo>
                        <a:pt x="2347" y="447"/>
                      </a:lnTo>
                      <a:lnTo>
                        <a:pt x="2356" y="443"/>
                      </a:lnTo>
                      <a:lnTo>
                        <a:pt x="2349" y="426"/>
                      </a:lnTo>
                      <a:lnTo>
                        <a:pt x="2341" y="430"/>
                      </a:lnTo>
                      <a:close/>
                      <a:moveTo>
                        <a:pt x="2323" y="405"/>
                      </a:moveTo>
                      <a:lnTo>
                        <a:pt x="2333" y="410"/>
                      </a:lnTo>
                      <a:lnTo>
                        <a:pt x="2334" y="413"/>
                      </a:lnTo>
                      <a:lnTo>
                        <a:pt x="2342" y="410"/>
                      </a:lnTo>
                      <a:lnTo>
                        <a:pt x="2340" y="403"/>
                      </a:lnTo>
                      <a:lnTo>
                        <a:pt x="2326" y="397"/>
                      </a:lnTo>
                      <a:lnTo>
                        <a:pt x="2323" y="405"/>
                      </a:lnTo>
                      <a:lnTo>
                        <a:pt x="2323" y="405"/>
                      </a:lnTo>
                      <a:close/>
                      <a:moveTo>
                        <a:pt x="2290" y="391"/>
                      </a:moveTo>
                      <a:lnTo>
                        <a:pt x="2307" y="398"/>
                      </a:lnTo>
                      <a:lnTo>
                        <a:pt x="2311" y="390"/>
                      </a:lnTo>
                      <a:lnTo>
                        <a:pt x="2294" y="384"/>
                      </a:lnTo>
                      <a:lnTo>
                        <a:pt x="2290" y="391"/>
                      </a:lnTo>
                      <a:close/>
                      <a:moveTo>
                        <a:pt x="2256" y="378"/>
                      </a:moveTo>
                      <a:lnTo>
                        <a:pt x="2273" y="385"/>
                      </a:lnTo>
                      <a:lnTo>
                        <a:pt x="2277" y="377"/>
                      </a:lnTo>
                      <a:lnTo>
                        <a:pt x="2260" y="370"/>
                      </a:lnTo>
                      <a:lnTo>
                        <a:pt x="2256" y="378"/>
                      </a:lnTo>
                      <a:close/>
                      <a:moveTo>
                        <a:pt x="2223" y="364"/>
                      </a:moveTo>
                      <a:lnTo>
                        <a:pt x="2240" y="371"/>
                      </a:lnTo>
                      <a:lnTo>
                        <a:pt x="2243" y="363"/>
                      </a:lnTo>
                      <a:lnTo>
                        <a:pt x="2226" y="356"/>
                      </a:lnTo>
                      <a:lnTo>
                        <a:pt x="2223" y="364"/>
                      </a:lnTo>
                      <a:close/>
                      <a:moveTo>
                        <a:pt x="2190" y="351"/>
                      </a:moveTo>
                      <a:lnTo>
                        <a:pt x="2207" y="358"/>
                      </a:lnTo>
                      <a:lnTo>
                        <a:pt x="2210" y="350"/>
                      </a:lnTo>
                      <a:lnTo>
                        <a:pt x="2193" y="343"/>
                      </a:lnTo>
                      <a:lnTo>
                        <a:pt x="2190" y="351"/>
                      </a:lnTo>
                      <a:close/>
                      <a:moveTo>
                        <a:pt x="2156" y="337"/>
                      </a:moveTo>
                      <a:lnTo>
                        <a:pt x="2173" y="344"/>
                      </a:lnTo>
                      <a:lnTo>
                        <a:pt x="2176" y="336"/>
                      </a:lnTo>
                      <a:lnTo>
                        <a:pt x="2159" y="329"/>
                      </a:lnTo>
                      <a:lnTo>
                        <a:pt x="2156" y="337"/>
                      </a:lnTo>
                      <a:close/>
                      <a:moveTo>
                        <a:pt x="2122" y="324"/>
                      </a:moveTo>
                      <a:lnTo>
                        <a:pt x="2139" y="331"/>
                      </a:lnTo>
                      <a:lnTo>
                        <a:pt x="2143" y="323"/>
                      </a:lnTo>
                      <a:lnTo>
                        <a:pt x="2126" y="316"/>
                      </a:lnTo>
                      <a:lnTo>
                        <a:pt x="2122" y="324"/>
                      </a:lnTo>
                      <a:close/>
                      <a:moveTo>
                        <a:pt x="2089" y="310"/>
                      </a:moveTo>
                      <a:lnTo>
                        <a:pt x="2106" y="317"/>
                      </a:lnTo>
                      <a:lnTo>
                        <a:pt x="2110" y="309"/>
                      </a:lnTo>
                      <a:lnTo>
                        <a:pt x="2093" y="302"/>
                      </a:lnTo>
                      <a:lnTo>
                        <a:pt x="2089" y="310"/>
                      </a:lnTo>
                      <a:close/>
                      <a:moveTo>
                        <a:pt x="2056" y="297"/>
                      </a:moveTo>
                      <a:lnTo>
                        <a:pt x="2073" y="303"/>
                      </a:lnTo>
                      <a:lnTo>
                        <a:pt x="2076" y="296"/>
                      </a:lnTo>
                      <a:lnTo>
                        <a:pt x="2059" y="289"/>
                      </a:lnTo>
                      <a:lnTo>
                        <a:pt x="2056" y="297"/>
                      </a:lnTo>
                      <a:close/>
                      <a:moveTo>
                        <a:pt x="2022" y="283"/>
                      </a:moveTo>
                      <a:lnTo>
                        <a:pt x="2039" y="290"/>
                      </a:lnTo>
                      <a:lnTo>
                        <a:pt x="2042" y="282"/>
                      </a:lnTo>
                      <a:lnTo>
                        <a:pt x="2025" y="275"/>
                      </a:lnTo>
                      <a:lnTo>
                        <a:pt x="2022" y="283"/>
                      </a:lnTo>
                      <a:close/>
                      <a:moveTo>
                        <a:pt x="1989" y="270"/>
                      </a:moveTo>
                      <a:lnTo>
                        <a:pt x="2006" y="276"/>
                      </a:lnTo>
                      <a:lnTo>
                        <a:pt x="2009" y="268"/>
                      </a:lnTo>
                      <a:lnTo>
                        <a:pt x="1992" y="262"/>
                      </a:lnTo>
                      <a:lnTo>
                        <a:pt x="1989" y="270"/>
                      </a:lnTo>
                      <a:close/>
                      <a:moveTo>
                        <a:pt x="1955" y="256"/>
                      </a:moveTo>
                      <a:lnTo>
                        <a:pt x="1972" y="263"/>
                      </a:lnTo>
                      <a:lnTo>
                        <a:pt x="1976" y="255"/>
                      </a:lnTo>
                      <a:lnTo>
                        <a:pt x="1959" y="248"/>
                      </a:lnTo>
                      <a:lnTo>
                        <a:pt x="1955" y="256"/>
                      </a:lnTo>
                      <a:close/>
                      <a:moveTo>
                        <a:pt x="1923" y="242"/>
                      </a:moveTo>
                      <a:lnTo>
                        <a:pt x="1938" y="249"/>
                      </a:lnTo>
                      <a:lnTo>
                        <a:pt x="1942" y="241"/>
                      </a:lnTo>
                      <a:lnTo>
                        <a:pt x="1926" y="235"/>
                      </a:lnTo>
                      <a:lnTo>
                        <a:pt x="1923" y="242"/>
                      </a:lnTo>
                      <a:close/>
                      <a:moveTo>
                        <a:pt x="1889" y="229"/>
                      </a:moveTo>
                      <a:lnTo>
                        <a:pt x="1906" y="236"/>
                      </a:lnTo>
                      <a:lnTo>
                        <a:pt x="1909" y="228"/>
                      </a:lnTo>
                      <a:lnTo>
                        <a:pt x="1892" y="221"/>
                      </a:lnTo>
                      <a:lnTo>
                        <a:pt x="1889" y="229"/>
                      </a:lnTo>
                      <a:close/>
                      <a:moveTo>
                        <a:pt x="1855" y="215"/>
                      </a:moveTo>
                      <a:lnTo>
                        <a:pt x="1872" y="222"/>
                      </a:lnTo>
                      <a:lnTo>
                        <a:pt x="1875" y="214"/>
                      </a:lnTo>
                      <a:lnTo>
                        <a:pt x="1858" y="208"/>
                      </a:lnTo>
                      <a:lnTo>
                        <a:pt x="1855" y="215"/>
                      </a:lnTo>
                      <a:close/>
                      <a:moveTo>
                        <a:pt x="1822" y="202"/>
                      </a:moveTo>
                      <a:lnTo>
                        <a:pt x="1838" y="209"/>
                      </a:lnTo>
                      <a:lnTo>
                        <a:pt x="1841" y="201"/>
                      </a:lnTo>
                      <a:lnTo>
                        <a:pt x="1826" y="194"/>
                      </a:lnTo>
                      <a:lnTo>
                        <a:pt x="1822" y="202"/>
                      </a:lnTo>
                      <a:close/>
                      <a:moveTo>
                        <a:pt x="1788" y="188"/>
                      </a:moveTo>
                      <a:lnTo>
                        <a:pt x="1805" y="195"/>
                      </a:lnTo>
                      <a:lnTo>
                        <a:pt x="1809" y="187"/>
                      </a:lnTo>
                      <a:lnTo>
                        <a:pt x="1792" y="180"/>
                      </a:lnTo>
                      <a:lnTo>
                        <a:pt x="1788" y="188"/>
                      </a:lnTo>
                      <a:close/>
                      <a:moveTo>
                        <a:pt x="1754" y="175"/>
                      </a:moveTo>
                      <a:lnTo>
                        <a:pt x="1771" y="182"/>
                      </a:lnTo>
                      <a:lnTo>
                        <a:pt x="1775" y="174"/>
                      </a:lnTo>
                      <a:lnTo>
                        <a:pt x="1758" y="166"/>
                      </a:lnTo>
                      <a:lnTo>
                        <a:pt x="1754" y="175"/>
                      </a:lnTo>
                      <a:close/>
                      <a:moveTo>
                        <a:pt x="1722" y="161"/>
                      </a:moveTo>
                      <a:lnTo>
                        <a:pt x="1738" y="168"/>
                      </a:lnTo>
                      <a:lnTo>
                        <a:pt x="1741" y="159"/>
                      </a:lnTo>
                      <a:lnTo>
                        <a:pt x="1725" y="152"/>
                      </a:lnTo>
                      <a:lnTo>
                        <a:pt x="1722" y="161"/>
                      </a:lnTo>
                      <a:close/>
                      <a:moveTo>
                        <a:pt x="1688" y="148"/>
                      </a:moveTo>
                      <a:lnTo>
                        <a:pt x="1705" y="154"/>
                      </a:lnTo>
                      <a:lnTo>
                        <a:pt x="1708" y="145"/>
                      </a:lnTo>
                      <a:lnTo>
                        <a:pt x="1691" y="139"/>
                      </a:lnTo>
                      <a:lnTo>
                        <a:pt x="1688" y="148"/>
                      </a:lnTo>
                      <a:close/>
                      <a:moveTo>
                        <a:pt x="1654" y="134"/>
                      </a:moveTo>
                      <a:lnTo>
                        <a:pt x="1671" y="141"/>
                      </a:lnTo>
                      <a:lnTo>
                        <a:pt x="1674" y="132"/>
                      </a:lnTo>
                      <a:lnTo>
                        <a:pt x="1657" y="125"/>
                      </a:lnTo>
                      <a:lnTo>
                        <a:pt x="1654" y="134"/>
                      </a:lnTo>
                      <a:close/>
                      <a:moveTo>
                        <a:pt x="1621" y="121"/>
                      </a:moveTo>
                      <a:lnTo>
                        <a:pt x="1637" y="127"/>
                      </a:lnTo>
                      <a:lnTo>
                        <a:pt x="1640" y="118"/>
                      </a:lnTo>
                      <a:lnTo>
                        <a:pt x="1625" y="112"/>
                      </a:lnTo>
                      <a:lnTo>
                        <a:pt x="1621" y="121"/>
                      </a:lnTo>
                      <a:close/>
                      <a:moveTo>
                        <a:pt x="1587" y="107"/>
                      </a:moveTo>
                      <a:lnTo>
                        <a:pt x="1604" y="114"/>
                      </a:lnTo>
                      <a:lnTo>
                        <a:pt x="1608" y="105"/>
                      </a:lnTo>
                      <a:lnTo>
                        <a:pt x="1591" y="98"/>
                      </a:lnTo>
                      <a:lnTo>
                        <a:pt x="1587" y="107"/>
                      </a:lnTo>
                      <a:close/>
                      <a:moveTo>
                        <a:pt x="1554" y="94"/>
                      </a:moveTo>
                      <a:lnTo>
                        <a:pt x="1571" y="100"/>
                      </a:lnTo>
                      <a:lnTo>
                        <a:pt x="1574" y="91"/>
                      </a:lnTo>
                      <a:lnTo>
                        <a:pt x="1557" y="84"/>
                      </a:lnTo>
                      <a:lnTo>
                        <a:pt x="1554" y="94"/>
                      </a:lnTo>
                      <a:close/>
                      <a:moveTo>
                        <a:pt x="1521" y="80"/>
                      </a:moveTo>
                      <a:lnTo>
                        <a:pt x="1538" y="87"/>
                      </a:lnTo>
                      <a:lnTo>
                        <a:pt x="1541" y="78"/>
                      </a:lnTo>
                      <a:lnTo>
                        <a:pt x="1524" y="71"/>
                      </a:lnTo>
                      <a:lnTo>
                        <a:pt x="1521" y="80"/>
                      </a:lnTo>
                      <a:close/>
                      <a:moveTo>
                        <a:pt x="1487" y="66"/>
                      </a:moveTo>
                      <a:lnTo>
                        <a:pt x="1504" y="73"/>
                      </a:lnTo>
                      <a:lnTo>
                        <a:pt x="1507" y="64"/>
                      </a:lnTo>
                      <a:lnTo>
                        <a:pt x="1490" y="57"/>
                      </a:lnTo>
                      <a:lnTo>
                        <a:pt x="1487" y="66"/>
                      </a:lnTo>
                      <a:close/>
                      <a:moveTo>
                        <a:pt x="1453" y="53"/>
                      </a:moveTo>
                      <a:lnTo>
                        <a:pt x="1470" y="60"/>
                      </a:lnTo>
                      <a:lnTo>
                        <a:pt x="1474" y="51"/>
                      </a:lnTo>
                      <a:lnTo>
                        <a:pt x="1457" y="44"/>
                      </a:lnTo>
                      <a:lnTo>
                        <a:pt x="1453" y="53"/>
                      </a:lnTo>
                      <a:close/>
                      <a:moveTo>
                        <a:pt x="1420" y="39"/>
                      </a:moveTo>
                      <a:lnTo>
                        <a:pt x="1437" y="46"/>
                      </a:lnTo>
                      <a:lnTo>
                        <a:pt x="1441" y="37"/>
                      </a:lnTo>
                      <a:lnTo>
                        <a:pt x="1424" y="30"/>
                      </a:lnTo>
                      <a:lnTo>
                        <a:pt x="1420" y="39"/>
                      </a:lnTo>
                      <a:close/>
                      <a:moveTo>
                        <a:pt x="1387" y="26"/>
                      </a:moveTo>
                      <a:lnTo>
                        <a:pt x="1404" y="33"/>
                      </a:lnTo>
                      <a:lnTo>
                        <a:pt x="1407" y="24"/>
                      </a:lnTo>
                      <a:lnTo>
                        <a:pt x="1390" y="17"/>
                      </a:lnTo>
                      <a:lnTo>
                        <a:pt x="1387" y="26"/>
                      </a:lnTo>
                      <a:close/>
                      <a:moveTo>
                        <a:pt x="1353" y="12"/>
                      </a:moveTo>
                      <a:lnTo>
                        <a:pt x="1370" y="19"/>
                      </a:lnTo>
                      <a:lnTo>
                        <a:pt x="1373" y="10"/>
                      </a:lnTo>
                      <a:lnTo>
                        <a:pt x="1356" y="3"/>
                      </a:lnTo>
                      <a:lnTo>
                        <a:pt x="1353" y="12"/>
                      </a:lnTo>
                      <a:close/>
                      <a:moveTo>
                        <a:pt x="1322" y="15"/>
                      </a:moveTo>
                      <a:lnTo>
                        <a:pt x="1339" y="9"/>
                      </a:lnTo>
                      <a:lnTo>
                        <a:pt x="1337" y="0"/>
                      </a:lnTo>
                      <a:lnTo>
                        <a:pt x="1320" y="7"/>
                      </a:lnTo>
                      <a:lnTo>
                        <a:pt x="1322" y="15"/>
                      </a:lnTo>
                      <a:close/>
                      <a:moveTo>
                        <a:pt x="1288" y="27"/>
                      </a:moveTo>
                      <a:lnTo>
                        <a:pt x="1305" y="21"/>
                      </a:lnTo>
                      <a:lnTo>
                        <a:pt x="1303" y="12"/>
                      </a:lnTo>
                      <a:lnTo>
                        <a:pt x="1286" y="19"/>
                      </a:lnTo>
                      <a:lnTo>
                        <a:pt x="1288" y="27"/>
                      </a:lnTo>
                      <a:close/>
                      <a:moveTo>
                        <a:pt x="1255" y="39"/>
                      </a:moveTo>
                      <a:lnTo>
                        <a:pt x="1272" y="34"/>
                      </a:lnTo>
                      <a:lnTo>
                        <a:pt x="1269" y="25"/>
                      </a:lnTo>
                      <a:lnTo>
                        <a:pt x="1252" y="31"/>
                      </a:lnTo>
                      <a:lnTo>
                        <a:pt x="1255" y="39"/>
                      </a:lnTo>
                      <a:close/>
                      <a:moveTo>
                        <a:pt x="1221" y="52"/>
                      </a:moveTo>
                      <a:lnTo>
                        <a:pt x="1238" y="46"/>
                      </a:lnTo>
                      <a:lnTo>
                        <a:pt x="1235" y="37"/>
                      </a:lnTo>
                      <a:lnTo>
                        <a:pt x="1219" y="44"/>
                      </a:lnTo>
                      <a:lnTo>
                        <a:pt x="1221" y="52"/>
                      </a:lnTo>
                      <a:close/>
                      <a:moveTo>
                        <a:pt x="1187" y="64"/>
                      </a:moveTo>
                      <a:lnTo>
                        <a:pt x="1204" y="59"/>
                      </a:lnTo>
                      <a:lnTo>
                        <a:pt x="1202" y="50"/>
                      </a:lnTo>
                      <a:lnTo>
                        <a:pt x="1185" y="56"/>
                      </a:lnTo>
                      <a:lnTo>
                        <a:pt x="1187" y="64"/>
                      </a:lnTo>
                      <a:close/>
                      <a:moveTo>
                        <a:pt x="1153" y="77"/>
                      </a:moveTo>
                      <a:lnTo>
                        <a:pt x="1170" y="71"/>
                      </a:lnTo>
                      <a:lnTo>
                        <a:pt x="1168" y="62"/>
                      </a:lnTo>
                      <a:lnTo>
                        <a:pt x="1151" y="69"/>
                      </a:lnTo>
                      <a:lnTo>
                        <a:pt x="1153" y="77"/>
                      </a:lnTo>
                      <a:close/>
                      <a:moveTo>
                        <a:pt x="1119" y="89"/>
                      </a:moveTo>
                      <a:lnTo>
                        <a:pt x="1136" y="83"/>
                      </a:lnTo>
                      <a:lnTo>
                        <a:pt x="1133" y="74"/>
                      </a:lnTo>
                      <a:lnTo>
                        <a:pt x="1116" y="81"/>
                      </a:lnTo>
                      <a:lnTo>
                        <a:pt x="1119" y="89"/>
                      </a:lnTo>
                      <a:close/>
                      <a:moveTo>
                        <a:pt x="1085" y="101"/>
                      </a:moveTo>
                      <a:lnTo>
                        <a:pt x="1102" y="96"/>
                      </a:lnTo>
                      <a:lnTo>
                        <a:pt x="1099" y="87"/>
                      </a:lnTo>
                      <a:lnTo>
                        <a:pt x="1082" y="94"/>
                      </a:lnTo>
                      <a:lnTo>
                        <a:pt x="1085" y="101"/>
                      </a:lnTo>
                      <a:close/>
                      <a:moveTo>
                        <a:pt x="1052" y="114"/>
                      </a:moveTo>
                      <a:lnTo>
                        <a:pt x="1069" y="108"/>
                      </a:lnTo>
                      <a:lnTo>
                        <a:pt x="1065" y="99"/>
                      </a:lnTo>
                      <a:lnTo>
                        <a:pt x="1048" y="106"/>
                      </a:lnTo>
                      <a:lnTo>
                        <a:pt x="1052" y="114"/>
                      </a:lnTo>
                      <a:close/>
                      <a:moveTo>
                        <a:pt x="1018" y="126"/>
                      </a:moveTo>
                      <a:lnTo>
                        <a:pt x="1035" y="121"/>
                      </a:lnTo>
                      <a:lnTo>
                        <a:pt x="1031" y="112"/>
                      </a:lnTo>
                      <a:lnTo>
                        <a:pt x="1014" y="118"/>
                      </a:lnTo>
                      <a:lnTo>
                        <a:pt x="1018" y="126"/>
                      </a:lnTo>
                      <a:close/>
                      <a:moveTo>
                        <a:pt x="984" y="140"/>
                      </a:moveTo>
                      <a:lnTo>
                        <a:pt x="1001" y="133"/>
                      </a:lnTo>
                      <a:lnTo>
                        <a:pt x="997" y="125"/>
                      </a:lnTo>
                      <a:lnTo>
                        <a:pt x="981" y="131"/>
                      </a:lnTo>
                      <a:lnTo>
                        <a:pt x="984" y="140"/>
                      </a:lnTo>
                      <a:close/>
                      <a:moveTo>
                        <a:pt x="950" y="152"/>
                      </a:moveTo>
                      <a:lnTo>
                        <a:pt x="967" y="145"/>
                      </a:lnTo>
                      <a:lnTo>
                        <a:pt x="964" y="138"/>
                      </a:lnTo>
                      <a:lnTo>
                        <a:pt x="947" y="143"/>
                      </a:lnTo>
                      <a:lnTo>
                        <a:pt x="950" y="152"/>
                      </a:lnTo>
                      <a:close/>
                      <a:moveTo>
                        <a:pt x="916" y="165"/>
                      </a:moveTo>
                      <a:lnTo>
                        <a:pt x="933" y="158"/>
                      </a:lnTo>
                      <a:lnTo>
                        <a:pt x="930" y="150"/>
                      </a:lnTo>
                      <a:lnTo>
                        <a:pt x="913" y="156"/>
                      </a:lnTo>
                      <a:lnTo>
                        <a:pt x="916" y="165"/>
                      </a:lnTo>
                      <a:close/>
                      <a:moveTo>
                        <a:pt x="882" y="177"/>
                      </a:moveTo>
                      <a:lnTo>
                        <a:pt x="899" y="170"/>
                      </a:lnTo>
                      <a:lnTo>
                        <a:pt x="896" y="162"/>
                      </a:lnTo>
                      <a:lnTo>
                        <a:pt x="879" y="168"/>
                      </a:lnTo>
                      <a:lnTo>
                        <a:pt x="882" y="177"/>
                      </a:lnTo>
                      <a:close/>
                      <a:moveTo>
                        <a:pt x="849" y="189"/>
                      </a:moveTo>
                      <a:lnTo>
                        <a:pt x="865" y="183"/>
                      </a:lnTo>
                      <a:lnTo>
                        <a:pt x="862" y="175"/>
                      </a:lnTo>
                      <a:lnTo>
                        <a:pt x="845" y="180"/>
                      </a:lnTo>
                      <a:lnTo>
                        <a:pt x="849" y="189"/>
                      </a:lnTo>
                      <a:close/>
                      <a:moveTo>
                        <a:pt x="815" y="202"/>
                      </a:moveTo>
                      <a:lnTo>
                        <a:pt x="832" y="195"/>
                      </a:lnTo>
                      <a:lnTo>
                        <a:pt x="828" y="187"/>
                      </a:lnTo>
                      <a:lnTo>
                        <a:pt x="811" y="193"/>
                      </a:lnTo>
                      <a:lnTo>
                        <a:pt x="815" y="202"/>
                      </a:lnTo>
                      <a:close/>
                      <a:moveTo>
                        <a:pt x="781" y="214"/>
                      </a:moveTo>
                      <a:lnTo>
                        <a:pt x="798" y="208"/>
                      </a:lnTo>
                      <a:lnTo>
                        <a:pt x="794" y="200"/>
                      </a:lnTo>
                      <a:lnTo>
                        <a:pt x="777" y="205"/>
                      </a:lnTo>
                      <a:lnTo>
                        <a:pt x="781" y="214"/>
                      </a:lnTo>
                      <a:close/>
                      <a:moveTo>
                        <a:pt x="747" y="227"/>
                      </a:moveTo>
                      <a:lnTo>
                        <a:pt x="764" y="220"/>
                      </a:lnTo>
                      <a:lnTo>
                        <a:pt x="761" y="212"/>
                      </a:lnTo>
                      <a:lnTo>
                        <a:pt x="744" y="218"/>
                      </a:lnTo>
                      <a:lnTo>
                        <a:pt x="747" y="227"/>
                      </a:lnTo>
                      <a:close/>
                      <a:moveTo>
                        <a:pt x="713" y="239"/>
                      </a:moveTo>
                      <a:lnTo>
                        <a:pt x="730" y="232"/>
                      </a:lnTo>
                      <a:lnTo>
                        <a:pt x="727" y="224"/>
                      </a:lnTo>
                      <a:lnTo>
                        <a:pt x="710" y="230"/>
                      </a:lnTo>
                      <a:lnTo>
                        <a:pt x="713" y="239"/>
                      </a:lnTo>
                      <a:close/>
                      <a:moveTo>
                        <a:pt x="679" y="252"/>
                      </a:moveTo>
                      <a:lnTo>
                        <a:pt x="696" y="245"/>
                      </a:lnTo>
                      <a:lnTo>
                        <a:pt x="693" y="237"/>
                      </a:lnTo>
                      <a:lnTo>
                        <a:pt x="676" y="242"/>
                      </a:lnTo>
                      <a:lnTo>
                        <a:pt x="679" y="252"/>
                      </a:lnTo>
                      <a:close/>
                      <a:moveTo>
                        <a:pt x="645" y="264"/>
                      </a:moveTo>
                      <a:lnTo>
                        <a:pt x="662" y="257"/>
                      </a:lnTo>
                      <a:lnTo>
                        <a:pt x="659" y="249"/>
                      </a:lnTo>
                      <a:lnTo>
                        <a:pt x="642" y="255"/>
                      </a:lnTo>
                      <a:lnTo>
                        <a:pt x="645" y="264"/>
                      </a:lnTo>
                      <a:close/>
                      <a:moveTo>
                        <a:pt x="612" y="276"/>
                      </a:moveTo>
                      <a:lnTo>
                        <a:pt x="629" y="270"/>
                      </a:lnTo>
                      <a:lnTo>
                        <a:pt x="625" y="262"/>
                      </a:lnTo>
                      <a:lnTo>
                        <a:pt x="608" y="268"/>
                      </a:lnTo>
                      <a:lnTo>
                        <a:pt x="612" y="276"/>
                      </a:lnTo>
                      <a:close/>
                      <a:moveTo>
                        <a:pt x="578" y="289"/>
                      </a:moveTo>
                      <a:lnTo>
                        <a:pt x="595" y="283"/>
                      </a:lnTo>
                      <a:lnTo>
                        <a:pt x="591" y="274"/>
                      </a:lnTo>
                      <a:lnTo>
                        <a:pt x="574" y="281"/>
                      </a:lnTo>
                      <a:lnTo>
                        <a:pt x="578" y="289"/>
                      </a:lnTo>
                      <a:close/>
                      <a:moveTo>
                        <a:pt x="544" y="301"/>
                      </a:moveTo>
                      <a:lnTo>
                        <a:pt x="561" y="296"/>
                      </a:lnTo>
                      <a:lnTo>
                        <a:pt x="557" y="287"/>
                      </a:lnTo>
                      <a:lnTo>
                        <a:pt x="541" y="293"/>
                      </a:lnTo>
                      <a:lnTo>
                        <a:pt x="544" y="301"/>
                      </a:lnTo>
                      <a:close/>
                      <a:moveTo>
                        <a:pt x="510" y="314"/>
                      </a:moveTo>
                      <a:lnTo>
                        <a:pt x="527" y="308"/>
                      </a:lnTo>
                      <a:lnTo>
                        <a:pt x="524" y="299"/>
                      </a:lnTo>
                      <a:lnTo>
                        <a:pt x="507" y="306"/>
                      </a:lnTo>
                      <a:lnTo>
                        <a:pt x="510" y="314"/>
                      </a:lnTo>
                      <a:close/>
                      <a:moveTo>
                        <a:pt x="476" y="326"/>
                      </a:moveTo>
                      <a:lnTo>
                        <a:pt x="493" y="320"/>
                      </a:lnTo>
                      <a:lnTo>
                        <a:pt x="490" y="311"/>
                      </a:lnTo>
                      <a:lnTo>
                        <a:pt x="473" y="318"/>
                      </a:lnTo>
                      <a:lnTo>
                        <a:pt x="476" y="326"/>
                      </a:lnTo>
                      <a:close/>
                      <a:moveTo>
                        <a:pt x="442" y="338"/>
                      </a:moveTo>
                      <a:lnTo>
                        <a:pt x="459" y="333"/>
                      </a:lnTo>
                      <a:lnTo>
                        <a:pt x="456" y="324"/>
                      </a:lnTo>
                      <a:lnTo>
                        <a:pt x="439" y="331"/>
                      </a:lnTo>
                      <a:lnTo>
                        <a:pt x="442" y="338"/>
                      </a:lnTo>
                      <a:close/>
                      <a:moveTo>
                        <a:pt x="409" y="351"/>
                      </a:moveTo>
                      <a:lnTo>
                        <a:pt x="425" y="345"/>
                      </a:lnTo>
                      <a:lnTo>
                        <a:pt x="422" y="336"/>
                      </a:lnTo>
                      <a:lnTo>
                        <a:pt x="405" y="343"/>
                      </a:lnTo>
                      <a:lnTo>
                        <a:pt x="409" y="351"/>
                      </a:lnTo>
                      <a:close/>
                      <a:moveTo>
                        <a:pt x="374" y="363"/>
                      </a:moveTo>
                      <a:lnTo>
                        <a:pt x="392" y="358"/>
                      </a:lnTo>
                      <a:lnTo>
                        <a:pt x="388" y="349"/>
                      </a:lnTo>
                      <a:lnTo>
                        <a:pt x="371" y="355"/>
                      </a:lnTo>
                      <a:lnTo>
                        <a:pt x="374" y="363"/>
                      </a:lnTo>
                      <a:close/>
                      <a:moveTo>
                        <a:pt x="362" y="393"/>
                      </a:moveTo>
                      <a:lnTo>
                        <a:pt x="368" y="376"/>
                      </a:lnTo>
                      <a:lnTo>
                        <a:pt x="360" y="372"/>
                      </a:lnTo>
                      <a:lnTo>
                        <a:pt x="353" y="389"/>
                      </a:lnTo>
                      <a:lnTo>
                        <a:pt x="362" y="393"/>
                      </a:lnTo>
                      <a:close/>
                      <a:moveTo>
                        <a:pt x="350" y="426"/>
                      </a:moveTo>
                      <a:lnTo>
                        <a:pt x="356" y="410"/>
                      </a:lnTo>
                      <a:lnTo>
                        <a:pt x="348" y="406"/>
                      </a:lnTo>
                      <a:lnTo>
                        <a:pt x="341" y="423"/>
                      </a:lnTo>
                      <a:lnTo>
                        <a:pt x="350" y="426"/>
                      </a:lnTo>
                      <a:close/>
                      <a:moveTo>
                        <a:pt x="336" y="460"/>
                      </a:moveTo>
                      <a:lnTo>
                        <a:pt x="343" y="443"/>
                      </a:lnTo>
                      <a:lnTo>
                        <a:pt x="335" y="440"/>
                      </a:lnTo>
                      <a:lnTo>
                        <a:pt x="328" y="457"/>
                      </a:lnTo>
                      <a:lnTo>
                        <a:pt x="336" y="460"/>
                      </a:lnTo>
                      <a:close/>
                      <a:moveTo>
                        <a:pt x="324" y="494"/>
                      </a:moveTo>
                      <a:lnTo>
                        <a:pt x="331" y="477"/>
                      </a:lnTo>
                      <a:lnTo>
                        <a:pt x="322" y="474"/>
                      </a:lnTo>
                      <a:lnTo>
                        <a:pt x="316" y="491"/>
                      </a:lnTo>
                      <a:lnTo>
                        <a:pt x="324" y="494"/>
                      </a:lnTo>
                      <a:close/>
                      <a:moveTo>
                        <a:pt x="312" y="528"/>
                      </a:moveTo>
                      <a:lnTo>
                        <a:pt x="318" y="511"/>
                      </a:lnTo>
                      <a:lnTo>
                        <a:pt x="309" y="508"/>
                      </a:lnTo>
                      <a:lnTo>
                        <a:pt x="304" y="525"/>
                      </a:lnTo>
                      <a:lnTo>
                        <a:pt x="312" y="528"/>
                      </a:lnTo>
                      <a:close/>
                      <a:moveTo>
                        <a:pt x="299" y="562"/>
                      </a:moveTo>
                      <a:lnTo>
                        <a:pt x="306" y="545"/>
                      </a:lnTo>
                      <a:lnTo>
                        <a:pt x="297" y="542"/>
                      </a:lnTo>
                      <a:lnTo>
                        <a:pt x="290" y="558"/>
                      </a:lnTo>
                      <a:lnTo>
                        <a:pt x="299" y="562"/>
                      </a:lnTo>
                      <a:close/>
                      <a:moveTo>
                        <a:pt x="287" y="596"/>
                      </a:moveTo>
                      <a:lnTo>
                        <a:pt x="292" y="579"/>
                      </a:lnTo>
                      <a:lnTo>
                        <a:pt x="284" y="575"/>
                      </a:lnTo>
                      <a:lnTo>
                        <a:pt x="278" y="592"/>
                      </a:lnTo>
                      <a:lnTo>
                        <a:pt x="287" y="596"/>
                      </a:lnTo>
                      <a:close/>
                      <a:moveTo>
                        <a:pt x="274" y="630"/>
                      </a:moveTo>
                      <a:lnTo>
                        <a:pt x="280" y="613"/>
                      </a:lnTo>
                      <a:lnTo>
                        <a:pt x="272" y="609"/>
                      </a:lnTo>
                      <a:lnTo>
                        <a:pt x="265" y="626"/>
                      </a:lnTo>
                      <a:lnTo>
                        <a:pt x="274" y="630"/>
                      </a:lnTo>
                      <a:close/>
                      <a:moveTo>
                        <a:pt x="261" y="663"/>
                      </a:moveTo>
                      <a:lnTo>
                        <a:pt x="268" y="647"/>
                      </a:lnTo>
                      <a:lnTo>
                        <a:pt x="258" y="643"/>
                      </a:lnTo>
                      <a:lnTo>
                        <a:pt x="253" y="660"/>
                      </a:lnTo>
                      <a:lnTo>
                        <a:pt x="261" y="663"/>
                      </a:lnTo>
                      <a:close/>
                      <a:moveTo>
                        <a:pt x="248" y="697"/>
                      </a:moveTo>
                      <a:lnTo>
                        <a:pt x="255" y="680"/>
                      </a:lnTo>
                      <a:lnTo>
                        <a:pt x="246" y="677"/>
                      </a:lnTo>
                      <a:lnTo>
                        <a:pt x="240" y="694"/>
                      </a:lnTo>
                      <a:lnTo>
                        <a:pt x="248" y="697"/>
                      </a:lnTo>
                      <a:close/>
                      <a:moveTo>
                        <a:pt x="236" y="731"/>
                      </a:moveTo>
                      <a:lnTo>
                        <a:pt x="243" y="714"/>
                      </a:lnTo>
                      <a:lnTo>
                        <a:pt x="234" y="711"/>
                      </a:lnTo>
                      <a:lnTo>
                        <a:pt x="228" y="728"/>
                      </a:lnTo>
                      <a:lnTo>
                        <a:pt x="236" y="731"/>
                      </a:lnTo>
                      <a:close/>
                      <a:moveTo>
                        <a:pt x="224" y="765"/>
                      </a:moveTo>
                      <a:lnTo>
                        <a:pt x="229" y="748"/>
                      </a:lnTo>
                      <a:lnTo>
                        <a:pt x="221" y="745"/>
                      </a:lnTo>
                      <a:lnTo>
                        <a:pt x="214" y="762"/>
                      </a:lnTo>
                      <a:lnTo>
                        <a:pt x="224" y="765"/>
                      </a:lnTo>
                      <a:close/>
                      <a:moveTo>
                        <a:pt x="211" y="799"/>
                      </a:moveTo>
                      <a:lnTo>
                        <a:pt x="217" y="782"/>
                      </a:lnTo>
                      <a:lnTo>
                        <a:pt x="209" y="779"/>
                      </a:lnTo>
                      <a:lnTo>
                        <a:pt x="202" y="795"/>
                      </a:lnTo>
                      <a:lnTo>
                        <a:pt x="211" y="799"/>
                      </a:lnTo>
                      <a:close/>
                      <a:moveTo>
                        <a:pt x="199" y="833"/>
                      </a:moveTo>
                      <a:lnTo>
                        <a:pt x="204" y="816"/>
                      </a:lnTo>
                      <a:lnTo>
                        <a:pt x="196" y="812"/>
                      </a:lnTo>
                      <a:lnTo>
                        <a:pt x="190" y="829"/>
                      </a:lnTo>
                      <a:lnTo>
                        <a:pt x="199" y="833"/>
                      </a:lnTo>
                      <a:close/>
                      <a:moveTo>
                        <a:pt x="185" y="867"/>
                      </a:moveTo>
                      <a:lnTo>
                        <a:pt x="192" y="850"/>
                      </a:lnTo>
                      <a:lnTo>
                        <a:pt x="183" y="846"/>
                      </a:lnTo>
                      <a:lnTo>
                        <a:pt x="177" y="863"/>
                      </a:lnTo>
                      <a:lnTo>
                        <a:pt x="185" y="867"/>
                      </a:lnTo>
                      <a:close/>
                      <a:moveTo>
                        <a:pt x="173" y="900"/>
                      </a:moveTo>
                      <a:lnTo>
                        <a:pt x="180" y="884"/>
                      </a:lnTo>
                      <a:lnTo>
                        <a:pt x="170" y="880"/>
                      </a:lnTo>
                      <a:lnTo>
                        <a:pt x="165" y="897"/>
                      </a:lnTo>
                      <a:lnTo>
                        <a:pt x="173" y="900"/>
                      </a:lnTo>
                      <a:close/>
                      <a:moveTo>
                        <a:pt x="160" y="934"/>
                      </a:moveTo>
                      <a:lnTo>
                        <a:pt x="167" y="917"/>
                      </a:lnTo>
                      <a:lnTo>
                        <a:pt x="158" y="914"/>
                      </a:lnTo>
                      <a:lnTo>
                        <a:pt x="151" y="931"/>
                      </a:lnTo>
                      <a:lnTo>
                        <a:pt x="160" y="934"/>
                      </a:lnTo>
                      <a:close/>
                      <a:moveTo>
                        <a:pt x="148" y="968"/>
                      </a:moveTo>
                      <a:lnTo>
                        <a:pt x="154" y="951"/>
                      </a:lnTo>
                      <a:lnTo>
                        <a:pt x="146" y="948"/>
                      </a:lnTo>
                      <a:lnTo>
                        <a:pt x="139" y="965"/>
                      </a:lnTo>
                      <a:lnTo>
                        <a:pt x="148" y="968"/>
                      </a:lnTo>
                      <a:close/>
                      <a:moveTo>
                        <a:pt x="136" y="1002"/>
                      </a:moveTo>
                      <a:lnTo>
                        <a:pt x="141" y="985"/>
                      </a:lnTo>
                      <a:lnTo>
                        <a:pt x="133" y="982"/>
                      </a:lnTo>
                      <a:lnTo>
                        <a:pt x="126" y="999"/>
                      </a:lnTo>
                      <a:lnTo>
                        <a:pt x="136" y="1002"/>
                      </a:lnTo>
                      <a:close/>
                      <a:moveTo>
                        <a:pt x="122" y="1036"/>
                      </a:moveTo>
                      <a:lnTo>
                        <a:pt x="129" y="1019"/>
                      </a:lnTo>
                      <a:lnTo>
                        <a:pt x="121" y="1016"/>
                      </a:lnTo>
                      <a:lnTo>
                        <a:pt x="114" y="1032"/>
                      </a:lnTo>
                      <a:lnTo>
                        <a:pt x="122" y="1036"/>
                      </a:lnTo>
                      <a:close/>
                      <a:moveTo>
                        <a:pt x="110" y="1070"/>
                      </a:moveTo>
                      <a:lnTo>
                        <a:pt x="116" y="1053"/>
                      </a:lnTo>
                      <a:lnTo>
                        <a:pt x="107" y="1049"/>
                      </a:lnTo>
                      <a:lnTo>
                        <a:pt x="102" y="1066"/>
                      </a:lnTo>
                      <a:lnTo>
                        <a:pt x="110" y="1070"/>
                      </a:lnTo>
                      <a:close/>
                      <a:moveTo>
                        <a:pt x="97" y="1104"/>
                      </a:moveTo>
                      <a:lnTo>
                        <a:pt x="104" y="1087"/>
                      </a:lnTo>
                      <a:lnTo>
                        <a:pt x="95" y="1083"/>
                      </a:lnTo>
                      <a:lnTo>
                        <a:pt x="89" y="1100"/>
                      </a:lnTo>
                      <a:lnTo>
                        <a:pt x="97" y="1104"/>
                      </a:lnTo>
                      <a:close/>
                      <a:moveTo>
                        <a:pt x="85" y="1137"/>
                      </a:moveTo>
                      <a:lnTo>
                        <a:pt x="90" y="1121"/>
                      </a:lnTo>
                      <a:lnTo>
                        <a:pt x="82" y="1117"/>
                      </a:lnTo>
                      <a:lnTo>
                        <a:pt x="76" y="1134"/>
                      </a:lnTo>
                      <a:lnTo>
                        <a:pt x="85" y="1137"/>
                      </a:lnTo>
                      <a:close/>
                      <a:moveTo>
                        <a:pt x="72" y="1171"/>
                      </a:moveTo>
                      <a:lnTo>
                        <a:pt x="78" y="1154"/>
                      </a:lnTo>
                      <a:lnTo>
                        <a:pt x="70" y="1151"/>
                      </a:lnTo>
                      <a:lnTo>
                        <a:pt x="63" y="1168"/>
                      </a:lnTo>
                      <a:lnTo>
                        <a:pt x="72" y="1171"/>
                      </a:lnTo>
                      <a:close/>
                      <a:moveTo>
                        <a:pt x="60" y="1205"/>
                      </a:moveTo>
                      <a:lnTo>
                        <a:pt x="66" y="1188"/>
                      </a:lnTo>
                      <a:lnTo>
                        <a:pt x="58" y="1185"/>
                      </a:lnTo>
                      <a:lnTo>
                        <a:pt x="51" y="1202"/>
                      </a:lnTo>
                      <a:lnTo>
                        <a:pt x="60" y="1205"/>
                      </a:lnTo>
                      <a:close/>
                      <a:moveTo>
                        <a:pt x="46" y="1239"/>
                      </a:moveTo>
                      <a:lnTo>
                        <a:pt x="53" y="1222"/>
                      </a:lnTo>
                      <a:lnTo>
                        <a:pt x="44" y="1219"/>
                      </a:lnTo>
                      <a:lnTo>
                        <a:pt x="38" y="1236"/>
                      </a:lnTo>
                      <a:lnTo>
                        <a:pt x="46" y="1239"/>
                      </a:lnTo>
                      <a:close/>
                      <a:moveTo>
                        <a:pt x="34" y="1273"/>
                      </a:moveTo>
                      <a:lnTo>
                        <a:pt x="41" y="1256"/>
                      </a:lnTo>
                      <a:lnTo>
                        <a:pt x="32" y="1253"/>
                      </a:lnTo>
                      <a:lnTo>
                        <a:pt x="26" y="1269"/>
                      </a:lnTo>
                      <a:lnTo>
                        <a:pt x="34" y="1273"/>
                      </a:lnTo>
                      <a:close/>
                      <a:moveTo>
                        <a:pt x="22" y="1307"/>
                      </a:moveTo>
                      <a:lnTo>
                        <a:pt x="28" y="1290"/>
                      </a:lnTo>
                      <a:lnTo>
                        <a:pt x="19" y="1286"/>
                      </a:lnTo>
                      <a:lnTo>
                        <a:pt x="14" y="1303"/>
                      </a:lnTo>
                      <a:lnTo>
                        <a:pt x="22" y="1307"/>
                      </a:lnTo>
                      <a:close/>
                      <a:moveTo>
                        <a:pt x="9" y="1341"/>
                      </a:moveTo>
                      <a:lnTo>
                        <a:pt x="15" y="1324"/>
                      </a:lnTo>
                      <a:lnTo>
                        <a:pt x="7" y="1320"/>
                      </a:lnTo>
                      <a:lnTo>
                        <a:pt x="0" y="1337"/>
                      </a:lnTo>
                      <a:lnTo>
                        <a:pt x="9" y="13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5" name="Freeform 6"/>
                <p:cNvSpPr>
                  <a:spLocks noEditPoints="1"/>
                </p:cNvSpPr>
                <p:nvPr/>
              </p:nvSpPr>
              <p:spPr bwMode="auto">
                <a:xfrm>
                  <a:off x="1328738" y="2227263"/>
                  <a:ext cx="2179638" cy="1544638"/>
                </a:xfrm>
                <a:custGeom>
                  <a:avLst/>
                  <a:gdLst>
                    <a:gd name="T0" fmla="*/ 51 w 1373"/>
                    <a:gd name="T1" fmla="*/ 944 h 973"/>
                    <a:gd name="T2" fmla="*/ 67 w 1373"/>
                    <a:gd name="T3" fmla="*/ 938 h 973"/>
                    <a:gd name="T4" fmla="*/ 105 w 1373"/>
                    <a:gd name="T5" fmla="*/ 932 h 973"/>
                    <a:gd name="T6" fmla="*/ 154 w 1373"/>
                    <a:gd name="T7" fmla="*/ 913 h 973"/>
                    <a:gd name="T8" fmla="*/ 185 w 1373"/>
                    <a:gd name="T9" fmla="*/ 891 h 973"/>
                    <a:gd name="T10" fmla="*/ 253 w 1373"/>
                    <a:gd name="T11" fmla="*/ 865 h 973"/>
                    <a:gd name="T12" fmla="*/ 268 w 1373"/>
                    <a:gd name="T13" fmla="*/ 858 h 973"/>
                    <a:gd name="T14" fmla="*/ 306 w 1373"/>
                    <a:gd name="T15" fmla="*/ 853 h 973"/>
                    <a:gd name="T16" fmla="*/ 356 w 1373"/>
                    <a:gd name="T17" fmla="*/ 833 h 973"/>
                    <a:gd name="T18" fmla="*/ 387 w 1373"/>
                    <a:gd name="T19" fmla="*/ 812 h 973"/>
                    <a:gd name="T20" fmla="*/ 453 w 1373"/>
                    <a:gd name="T21" fmla="*/ 785 h 973"/>
                    <a:gd name="T22" fmla="*/ 470 w 1373"/>
                    <a:gd name="T23" fmla="*/ 779 h 973"/>
                    <a:gd name="T24" fmla="*/ 507 w 1373"/>
                    <a:gd name="T25" fmla="*/ 773 h 973"/>
                    <a:gd name="T26" fmla="*/ 557 w 1373"/>
                    <a:gd name="T27" fmla="*/ 754 h 973"/>
                    <a:gd name="T28" fmla="*/ 588 w 1373"/>
                    <a:gd name="T29" fmla="*/ 732 h 973"/>
                    <a:gd name="T30" fmla="*/ 655 w 1373"/>
                    <a:gd name="T31" fmla="*/ 706 h 973"/>
                    <a:gd name="T32" fmla="*/ 672 w 1373"/>
                    <a:gd name="T33" fmla="*/ 699 h 973"/>
                    <a:gd name="T34" fmla="*/ 708 w 1373"/>
                    <a:gd name="T35" fmla="*/ 694 h 973"/>
                    <a:gd name="T36" fmla="*/ 759 w 1373"/>
                    <a:gd name="T37" fmla="*/ 674 h 973"/>
                    <a:gd name="T38" fmla="*/ 790 w 1373"/>
                    <a:gd name="T39" fmla="*/ 653 h 973"/>
                    <a:gd name="T40" fmla="*/ 856 w 1373"/>
                    <a:gd name="T41" fmla="*/ 625 h 973"/>
                    <a:gd name="T42" fmla="*/ 873 w 1373"/>
                    <a:gd name="T43" fmla="*/ 620 h 973"/>
                    <a:gd name="T44" fmla="*/ 910 w 1373"/>
                    <a:gd name="T45" fmla="*/ 614 h 973"/>
                    <a:gd name="T46" fmla="*/ 961 w 1373"/>
                    <a:gd name="T47" fmla="*/ 595 h 973"/>
                    <a:gd name="T48" fmla="*/ 990 w 1373"/>
                    <a:gd name="T49" fmla="*/ 572 h 973"/>
                    <a:gd name="T50" fmla="*/ 1058 w 1373"/>
                    <a:gd name="T51" fmla="*/ 546 h 973"/>
                    <a:gd name="T52" fmla="*/ 1075 w 1373"/>
                    <a:gd name="T53" fmla="*/ 540 h 973"/>
                    <a:gd name="T54" fmla="*/ 1111 w 1373"/>
                    <a:gd name="T55" fmla="*/ 535 h 973"/>
                    <a:gd name="T56" fmla="*/ 1162 w 1373"/>
                    <a:gd name="T57" fmla="*/ 515 h 973"/>
                    <a:gd name="T58" fmla="*/ 1192 w 1373"/>
                    <a:gd name="T59" fmla="*/ 493 h 973"/>
                    <a:gd name="T60" fmla="*/ 1259 w 1373"/>
                    <a:gd name="T61" fmla="*/ 466 h 973"/>
                    <a:gd name="T62" fmla="*/ 1276 w 1373"/>
                    <a:gd name="T63" fmla="*/ 461 h 973"/>
                    <a:gd name="T64" fmla="*/ 1313 w 1373"/>
                    <a:gd name="T65" fmla="*/ 455 h 973"/>
                    <a:gd name="T66" fmla="*/ 1359 w 1373"/>
                    <a:gd name="T67" fmla="*/ 427 h 973"/>
                    <a:gd name="T68" fmla="*/ 1327 w 1373"/>
                    <a:gd name="T69" fmla="*/ 419 h 973"/>
                    <a:gd name="T70" fmla="*/ 1311 w 1373"/>
                    <a:gd name="T71" fmla="*/ 411 h 973"/>
                    <a:gd name="T72" fmla="*/ 1281 w 1373"/>
                    <a:gd name="T73" fmla="*/ 387 h 973"/>
                    <a:gd name="T74" fmla="*/ 1233 w 1373"/>
                    <a:gd name="T75" fmla="*/ 364 h 973"/>
                    <a:gd name="T76" fmla="*/ 1197 w 1373"/>
                    <a:gd name="T77" fmla="*/ 356 h 973"/>
                    <a:gd name="T78" fmla="*/ 1131 w 1373"/>
                    <a:gd name="T79" fmla="*/ 324 h 973"/>
                    <a:gd name="T80" fmla="*/ 1116 w 1373"/>
                    <a:gd name="T81" fmla="*/ 316 h 973"/>
                    <a:gd name="T82" fmla="*/ 1087 w 1373"/>
                    <a:gd name="T83" fmla="*/ 293 h 973"/>
                    <a:gd name="T84" fmla="*/ 1039 w 1373"/>
                    <a:gd name="T85" fmla="*/ 269 h 973"/>
                    <a:gd name="T86" fmla="*/ 1002 w 1373"/>
                    <a:gd name="T87" fmla="*/ 261 h 973"/>
                    <a:gd name="T88" fmla="*/ 937 w 1373"/>
                    <a:gd name="T89" fmla="*/ 229 h 973"/>
                    <a:gd name="T90" fmla="*/ 920 w 1373"/>
                    <a:gd name="T91" fmla="*/ 221 h 973"/>
                    <a:gd name="T92" fmla="*/ 892 w 1373"/>
                    <a:gd name="T93" fmla="*/ 198 h 973"/>
                    <a:gd name="T94" fmla="*/ 844 w 1373"/>
                    <a:gd name="T95" fmla="*/ 174 h 973"/>
                    <a:gd name="T96" fmla="*/ 808 w 1373"/>
                    <a:gd name="T97" fmla="*/ 166 h 973"/>
                    <a:gd name="T98" fmla="*/ 742 w 1373"/>
                    <a:gd name="T99" fmla="*/ 135 h 973"/>
                    <a:gd name="T100" fmla="*/ 726 w 1373"/>
                    <a:gd name="T101" fmla="*/ 127 h 973"/>
                    <a:gd name="T102" fmla="*/ 697 w 1373"/>
                    <a:gd name="T103" fmla="*/ 103 h 973"/>
                    <a:gd name="T104" fmla="*/ 649 w 1373"/>
                    <a:gd name="T105" fmla="*/ 79 h 973"/>
                    <a:gd name="T106" fmla="*/ 612 w 1373"/>
                    <a:gd name="T107" fmla="*/ 71 h 973"/>
                    <a:gd name="T108" fmla="*/ 547 w 1373"/>
                    <a:gd name="T109" fmla="*/ 40 h 973"/>
                    <a:gd name="T110" fmla="*/ 531 w 1373"/>
                    <a:gd name="T111" fmla="*/ 32 h 973"/>
                    <a:gd name="T112" fmla="*/ 503 w 1373"/>
                    <a:gd name="T113" fmla="*/ 8 h 9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73" h="973">
                      <a:moveTo>
                        <a:pt x="17" y="957"/>
                      </a:moveTo>
                      <a:lnTo>
                        <a:pt x="0" y="964"/>
                      </a:lnTo>
                      <a:lnTo>
                        <a:pt x="3" y="973"/>
                      </a:lnTo>
                      <a:lnTo>
                        <a:pt x="20" y="966"/>
                      </a:lnTo>
                      <a:lnTo>
                        <a:pt x="17" y="957"/>
                      </a:lnTo>
                      <a:close/>
                      <a:moveTo>
                        <a:pt x="51" y="944"/>
                      </a:moveTo>
                      <a:lnTo>
                        <a:pt x="34" y="951"/>
                      </a:lnTo>
                      <a:lnTo>
                        <a:pt x="37" y="960"/>
                      </a:lnTo>
                      <a:lnTo>
                        <a:pt x="54" y="953"/>
                      </a:lnTo>
                      <a:lnTo>
                        <a:pt x="51" y="944"/>
                      </a:lnTo>
                      <a:close/>
                      <a:moveTo>
                        <a:pt x="84" y="931"/>
                      </a:moveTo>
                      <a:lnTo>
                        <a:pt x="67" y="938"/>
                      </a:lnTo>
                      <a:lnTo>
                        <a:pt x="71" y="946"/>
                      </a:lnTo>
                      <a:lnTo>
                        <a:pt x="88" y="939"/>
                      </a:lnTo>
                      <a:lnTo>
                        <a:pt x="84" y="931"/>
                      </a:lnTo>
                      <a:close/>
                      <a:moveTo>
                        <a:pt x="118" y="918"/>
                      </a:moveTo>
                      <a:lnTo>
                        <a:pt x="101" y="925"/>
                      </a:lnTo>
                      <a:lnTo>
                        <a:pt x="105" y="932"/>
                      </a:lnTo>
                      <a:lnTo>
                        <a:pt x="121" y="926"/>
                      </a:lnTo>
                      <a:lnTo>
                        <a:pt x="118" y="918"/>
                      </a:lnTo>
                      <a:close/>
                      <a:moveTo>
                        <a:pt x="151" y="904"/>
                      </a:moveTo>
                      <a:lnTo>
                        <a:pt x="134" y="911"/>
                      </a:lnTo>
                      <a:lnTo>
                        <a:pt x="137" y="920"/>
                      </a:lnTo>
                      <a:lnTo>
                        <a:pt x="154" y="913"/>
                      </a:lnTo>
                      <a:lnTo>
                        <a:pt x="151" y="904"/>
                      </a:lnTo>
                      <a:close/>
                      <a:moveTo>
                        <a:pt x="185" y="891"/>
                      </a:moveTo>
                      <a:lnTo>
                        <a:pt x="168" y="897"/>
                      </a:lnTo>
                      <a:lnTo>
                        <a:pt x="171" y="907"/>
                      </a:lnTo>
                      <a:lnTo>
                        <a:pt x="188" y="900"/>
                      </a:lnTo>
                      <a:lnTo>
                        <a:pt x="185" y="891"/>
                      </a:lnTo>
                      <a:close/>
                      <a:moveTo>
                        <a:pt x="219" y="878"/>
                      </a:moveTo>
                      <a:lnTo>
                        <a:pt x="202" y="885"/>
                      </a:lnTo>
                      <a:lnTo>
                        <a:pt x="205" y="893"/>
                      </a:lnTo>
                      <a:lnTo>
                        <a:pt x="222" y="886"/>
                      </a:lnTo>
                      <a:lnTo>
                        <a:pt x="219" y="878"/>
                      </a:lnTo>
                      <a:close/>
                      <a:moveTo>
                        <a:pt x="253" y="865"/>
                      </a:moveTo>
                      <a:lnTo>
                        <a:pt x="236" y="872"/>
                      </a:lnTo>
                      <a:lnTo>
                        <a:pt x="239" y="879"/>
                      </a:lnTo>
                      <a:lnTo>
                        <a:pt x="256" y="873"/>
                      </a:lnTo>
                      <a:lnTo>
                        <a:pt x="253" y="865"/>
                      </a:lnTo>
                      <a:close/>
                      <a:moveTo>
                        <a:pt x="285" y="851"/>
                      </a:moveTo>
                      <a:lnTo>
                        <a:pt x="268" y="858"/>
                      </a:lnTo>
                      <a:lnTo>
                        <a:pt x="272" y="867"/>
                      </a:lnTo>
                      <a:lnTo>
                        <a:pt x="289" y="860"/>
                      </a:lnTo>
                      <a:lnTo>
                        <a:pt x="285" y="851"/>
                      </a:lnTo>
                      <a:close/>
                      <a:moveTo>
                        <a:pt x="319" y="838"/>
                      </a:moveTo>
                      <a:lnTo>
                        <a:pt x="302" y="844"/>
                      </a:lnTo>
                      <a:lnTo>
                        <a:pt x="306" y="853"/>
                      </a:lnTo>
                      <a:lnTo>
                        <a:pt x="322" y="847"/>
                      </a:lnTo>
                      <a:lnTo>
                        <a:pt x="319" y="838"/>
                      </a:lnTo>
                      <a:close/>
                      <a:moveTo>
                        <a:pt x="353" y="825"/>
                      </a:moveTo>
                      <a:lnTo>
                        <a:pt x="336" y="832"/>
                      </a:lnTo>
                      <a:lnTo>
                        <a:pt x="339" y="840"/>
                      </a:lnTo>
                      <a:lnTo>
                        <a:pt x="356" y="833"/>
                      </a:lnTo>
                      <a:lnTo>
                        <a:pt x="353" y="825"/>
                      </a:lnTo>
                      <a:close/>
                      <a:moveTo>
                        <a:pt x="387" y="812"/>
                      </a:moveTo>
                      <a:lnTo>
                        <a:pt x="370" y="818"/>
                      </a:lnTo>
                      <a:lnTo>
                        <a:pt x="373" y="826"/>
                      </a:lnTo>
                      <a:lnTo>
                        <a:pt x="390" y="820"/>
                      </a:lnTo>
                      <a:lnTo>
                        <a:pt x="387" y="812"/>
                      </a:lnTo>
                      <a:close/>
                      <a:moveTo>
                        <a:pt x="419" y="798"/>
                      </a:moveTo>
                      <a:lnTo>
                        <a:pt x="404" y="805"/>
                      </a:lnTo>
                      <a:lnTo>
                        <a:pt x="406" y="814"/>
                      </a:lnTo>
                      <a:lnTo>
                        <a:pt x="423" y="807"/>
                      </a:lnTo>
                      <a:lnTo>
                        <a:pt x="419" y="798"/>
                      </a:lnTo>
                      <a:close/>
                      <a:moveTo>
                        <a:pt x="453" y="785"/>
                      </a:moveTo>
                      <a:lnTo>
                        <a:pt x="436" y="791"/>
                      </a:lnTo>
                      <a:lnTo>
                        <a:pt x="440" y="800"/>
                      </a:lnTo>
                      <a:lnTo>
                        <a:pt x="457" y="794"/>
                      </a:lnTo>
                      <a:lnTo>
                        <a:pt x="453" y="785"/>
                      </a:lnTo>
                      <a:close/>
                      <a:moveTo>
                        <a:pt x="487" y="772"/>
                      </a:moveTo>
                      <a:lnTo>
                        <a:pt x="470" y="779"/>
                      </a:lnTo>
                      <a:lnTo>
                        <a:pt x="474" y="787"/>
                      </a:lnTo>
                      <a:lnTo>
                        <a:pt x="491" y="780"/>
                      </a:lnTo>
                      <a:lnTo>
                        <a:pt x="487" y="772"/>
                      </a:lnTo>
                      <a:close/>
                      <a:moveTo>
                        <a:pt x="521" y="759"/>
                      </a:moveTo>
                      <a:lnTo>
                        <a:pt x="504" y="765"/>
                      </a:lnTo>
                      <a:lnTo>
                        <a:pt x="507" y="773"/>
                      </a:lnTo>
                      <a:lnTo>
                        <a:pt x="524" y="767"/>
                      </a:lnTo>
                      <a:lnTo>
                        <a:pt x="521" y="759"/>
                      </a:lnTo>
                      <a:close/>
                      <a:moveTo>
                        <a:pt x="554" y="745"/>
                      </a:moveTo>
                      <a:lnTo>
                        <a:pt x="538" y="752"/>
                      </a:lnTo>
                      <a:lnTo>
                        <a:pt x="540" y="760"/>
                      </a:lnTo>
                      <a:lnTo>
                        <a:pt x="557" y="754"/>
                      </a:lnTo>
                      <a:lnTo>
                        <a:pt x="554" y="745"/>
                      </a:lnTo>
                      <a:close/>
                      <a:moveTo>
                        <a:pt x="588" y="732"/>
                      </a:moveTo>
                      <a:lnTo>
                        <a:pt x="571" y="738"/>
                      </a:lnTo>
                      <a:lnTo>
                        <a:pt x="574" y="747"/>
                      </a:lnTo>
                      <a:lnTo>
                        <a:pt x="591" y="741"/>
                      </a:lnTo>
                      <a:lnTo>
                        <a:pt x="588" y="732"/>
                      </a:lnTo>
                      <a:close/>
                      <a:moveTo>
                        <a:pt x="621" y="719"/>
                      </a:moveTo>
                      <a:lnTo>
                        <a:pt x="605" y="726"/>
                      </a:lnTo>
                      <a:lnTo>
                        <a:pt x="608" y="734"/>
                      </a:lnTo>
                      <a:lnTo>
                        <a:pt x="625" y="727"/>
                      </a:lnTo>
                      <a:lnTo>
                        <a:pt x="621" y="719"/>
                      </a:lnTo>
                      <a:close/>
                      <a:moveTo>
                        <a:pt x="655" y="706"/>
                      </a:moveTo>
                      <a:lnTo>
                        <a:pt x="638" y="712"/>
                      </a:lnTo>
                      <a:lnTo>
                        <a:pt x="642" y="720"/>
                      </a:lnTo>
                      <a:lnTo>
                        <a:pt x="659" y="714"/>
                      </a:lnTo>
                      <a:lnTo>
                        <a:pt x="655" y="706"/>
                      </a:lnTo>
                      <a:close/>
                      <a:moveTo>
                        <a:pt x="688" y="692"/>
                      </a:moveTo>
                      <a:lnTo>
                        <a:pt x="672" y="699"/>
                      </a:lnTo>
                      <a:lnTo>
                        <a:pt x="676" y="707"/>
                      </a:lnTo>
                      <a:lnTo>
                        <a:pt x="691" y="701"/>
                      </a:lnTo>
                      <a:lnTo>
                        <a:pt x="688" y="692"/>
                      </a:lnTo>
                      <a:close/>
                      <a:moveTo>
                        <a:pt x="722" y="679"/>
                      </a:moveTo>
                      <a:lnTo>
                        <a:pt x="705" y="685"/>
                      </a:lnTo>
                      <a:lnTo>
                        <a:pt x="708" y="694"/>
                      </a:lnTo>
                      <a:lnTo>
                        <a:pt x="725" y="688"/>
                      </a:lnTo>
                      <a:lnTo>
                        <a:pt x="722" y="679"/>
                      </a:lnTo>
                      <a:close/>
                      <a:moveTo>
                        <a:pt x="756" y="666"/>
                      </a:moveTo>
                      <a:lnTo>
                        <a:pt x="739" y="673"/>
                      </a:lnTo>
                      <a:lnTo>
                        <a:pt x="742" y="681"/>
                      </a:lnTo>
                      <a:lnTo>
                        <a:pt x="759" y="674"/>
                      </a:lnTo>
                      <a:lnTo>
                        <a:pt x="756" y="666"/>
                      </a:lnTo>
                      <a:close/>
                      <a:moveTo>
                        <a:pt x="790" y="653"/>
                      </a:moveTo>
                      <a:lnTo>
                        <a:pt x="773" y="659"/>
                      </a:lnTo>
                      <a:lnTo>
                        <a:pt x="776" y="667"/>
                      </a:lnTo>
                      <a:lnTo>
                        <a:pt x="793" y="660"/>
                      </a:lnTo>
                      <a:lnTo>
                        <a:pt x="790" y="653"/>
                      </a:lnTo>
                      <a:close/>
                      <a:moveTo>
                        <a:pt x="823" y="639"/>
                      </a:moveTo>
                      <a:lnTo>
                        <a:pt x="806" y="646"/>
                      </a:lnTo>
                      <a:lnTo>
                        <a:pt x="810" y="654"/>
                      </a:lnTo>
                      <a:lnTo>
                        <a:pt x="826" y="648"/>
                      </a:lnTo>
                      <a:lnTo>
                        <a:pt x="823" y="639"/>
                      </a:lnTo>
                      <a:close/>
                      <a:moveTo>
                        <a:pt x="856" y="625"/>
                      </a:moveTo>
                      <a:lnTo>
                        <a:pt x="839" y="632"/>
                      </a:lnTo>
                      <a:lnTo>
                        <a:pt x="843" y="641"/>
                      </a:lnTo>
                      <a:lnTo>
                        <a:pt x="859" y="635"/>
                      </a:lnTo>
                      <a:lnTo>
                        <a:pt x="856" y="625"/>
                      </a:lnTo>
                      <a:close/>
                      <a:moveTo>
                        <a:pt x="890" y="613"/>
                      </a:moveTo>
                      <a:lnTo>
                        <a:pt x="873" y="620"/>
                      </a:lnTo>
                      <a:lnTo>
                        <a:pt x="876" y="628"/>
                      </a:lnTo>
                      <a:lnTo>
                        <a:pt x="893" y="621"/>
                      </a:lnTo>
                      <a:lnTo>
                        <a:pt x="890" y="613"/>
                      </a:lnTo>
                      <a:close/>
                      <a:moveTo>
                        <a:pt x="924" y="600"/>
                      </a:moveTo>
                      <a:lnTo>
                        <a:pt x="907" y="606"/>
                      </a:lnTo>
                      <a:lnTo>
                        <a:pt x="910" y="614"/>
                      </a:lnTo>
                      <a:lnTo>
                        <a:pt x="927" y="607"/>
                      </a:lnTo>
                      <a:lnTo>
                        <a:pt x="924" y="600"/>
                      </a:lnTo>
                      <a:close/>
                      <a:moveTo>
                        <a:pt x="958" y="586"/>
                      </a:moveTo>
                      <a:lnTo>
                        <a:pt x="941" y="593"/>
                      </a:lnTo>
                      <a:lnTo>
                        <a:pt x="944" y="601"/>
                      </a:lnTo>
                      <a:lnTo>
                        <a:pt x="961" y="595"/>
                      </a:lnTo>
                      <a:lnTo>
                        <a:pt x="958" y="586"/>
                      </a:lnTo>
                      <a:close/>
                      <a:moveTo>
                        <a:pt x="990" y="572"/>
                      </a:moveTo>
                      <a:lnTo>
                        <a:pt x="973" y="579"/>
                      </a:lnTo>
                      <a:lnTo>
                        <a:pt x="977" y="588"/>
                      </a:lnTo>
                      <a:lnTo>
                        <a:pt x="994" y="581"/>
                      </a:lnTo>
                      <a:lnTo>
                        <a:pt x="990" y="572"/>
                      </a:lnTo>
                      <a:close/>
                      <a:moveTo>
                        <a:pt x="1024" y="560"/>
                      </a:moveTo>
                      <a:lnTo>
                        <a:pt x="1007" y="567"/>
                      </a:lnTo>
                      <a:lnTo>
                        <a:pt x="1011" y="575"/>
                      </a:lnTo>
                      <a:lnTo>
                        <a:pt x="1028" y="568"/>
                      </a:lnTo>
                      <a:lnTo>
                        <a:pt x="1024" y="560"/>
                      </a:lnTo>
                      <a:close/>
                      <a:moveTo>
                        <a:pt x="1058" y="546"/>
                      </a:moveTo>
                      <a:lnTo>
                        <a:pt x="1041" y="553"/>
                      </a:lnTo>
                      <a:lnTo>
                        <a:pt x="1044" y="561"/>
                      </a:lnTo>
                      <a:lnTo>
                        <a:pt x="1061" y="554"/>
                      </a:lnTo>
                      <a:lnTo>
                        <a:pt x="1058" y="546"/>
                      </a:lnTo>
                      <a:close/>
                      <a:moveTo>
                        <a:pt x="1092" y="533"/>
                      </a:moveTo>
                      <a:lnTo>
                        <a:pt x="1075" y="540"/>
                      </a:lnTo>
                      <a:lnTo>
                        <a:pt x="1078" y="548"/>
                      </a:lnTo>
                      <a:lnTo>
                        <a:pt x="1095" y="542"/>
                      </a:lnTo>
                      <a:lnTo>
                        <a:pt x="1092" y="533"/>
                      </a:lnTo>
                      <a:close/>
                      <a:moveTo>
                        <a:pt x="1125" y="519"/>
                      </a:moveTo>
                      <a:lnTo>
                        <a:pt x="1109" y="526"/>
                      </a:lnTo>
                      <a:lnTo>
                        <a:pt x="1111" y="535"/>
                      </a:lnTo>
                      <a:lnTo>
                        <a:pt x="1128" y="528"/>
                      </a:lnTo>
                      <a:lnTo>
                        <a:pt x="1125" y="519"/>
                      </a:lnTo>
                      <a:close/>
                      <a:moveTo>
                        <a:pt x="1158" y="507"/>
                      </a:moveTo>
                      <a:lnTo>
                        <a:pt x="1142" y="514"/>
                      </a:lnTo>
                      <a:lnTo>
                        <a:pt x="1145" y="522"/>
                      </a:lnTo>
                      <a:lnTo>
                        <a:pt x="1162" y="515"/>
                      </a:lnTo>
                      <a:lnTo>
                        <a:pt x="1158" y="507"/>
                      </a:lnTo>
                      <a:close/>
                      <a:moveTo>
                        <a:pt x="1192" y="493"/>
                      </a:moveTo>
                      <a:lnTo>
                        <a:pt x="1175" y="500"/>
                      </a:lnTo>
                      <a:lnTo>
                        <a:pt x="1179" y="508"/>
                      </a:lnTo>
                      <a:lnTo>
                        <a:pt x="1196" y="501"/>
                      </a:lnTo>
                      <a:lnTo>
                        <a:pt x="1192" y="493"/>
                      </a:lnTo>
                      <a:close/>
                      <a:moveTo>
                        <a:pt x="1226" y="480"/>
                      </a:moveTo>
                      <a:lnTo>
                        <a:pt x="1209" y="487"/>
                      </a:lnTo>
                      <a:lnTo>
                        <a:pt x="1213" y="495"/>
                      </a:lnTo>
                      <a:lnTo>
                        <a:pt x="1230" y="489"/>
                      </a:lnTo>
                      <a:lnTo>
                        <a:pt x="1226" y="480"/>
                      </a:lnTo>
                      <a:close/>
                      <a:moveTo>
                        <a:pt x="1259" y="466"/>
                      </a:moveTo>
                      <a:lnTo>
                        <a:pt x="1243" y="473"/>
                      </a:lnTo>
                      <a:lnTo>
                        <a:pt x="1246" y="482"/>
                      </a:lnTo>
                      <a:lnTo>
                        <a:pt x="1262" y="475"/>
                      </a:lnTo>
                      <a:lnTo>
                        <a:pt x="1259" y="466"/>
                      </a:lnTo>
                      <a:close/>
                      <a:moveTo>
                        <a:pt x="1293" y="454"/>
                      </a:moveTo>
                      <a:lnTo>
                        <a:pt x="1276" y="461"/>
                      </a:lnTo>
                      <a:lnTo>
                        <a:pt x="1279" y="469"/>
                      </a:lnTo>
                      <a:lnTo>
                        <a:pt x="1296" y="462"/>
                      </a:lnTo>
                      <a:lnTo>
                        <a:pt x="1293" y="454"/>
                      </a:lnTo>
                      <a:close/>
                      <a:moveTo>
                        <a:pt x="1327" y="440"/>
                      </a:moveTo>
                      <a:lnTo>
                        <a:pt x="1310" y="447"/>
                      </a:lnTo>
                      <a:lnTo>
                        <a:pt x="1313" y="455"/>
                      </a:lnTo>
                      <a:lnTo>
                        <a:pt x="1330" y="448"/>
                      </a:lnTo>
                      <a:lnTo>
                        <a:pt x="1327" y="440"/>
                      </a:lnTo>
                      <a:close/>
                      <a:moveTo>
                        <a:pt x="1359" y="435"/>
                      </a:moveTo>
                      <a:lnTo>
                        <a:pt x="1359" y="436"/>
                      </a:lnTo>
                      <a:lnTo>
                        <a:pt x="1361" y="431"/>
                      </a:lnTo>
                      <a:lnTo>
                        <a:pt x="1359" y="427"/>
                      </a:lnTo>
                      <a:lnTo>
                        <a:pt x="1343" y="434"/>
                      </a:lnTo>
                      <a:lnTo>
                        <a:pt x="1347" y="442"/>
                      </a:lnTo>
                      <a:lnTo>
                        <a:pt x="1373" y="431"/>
                      </a:lnTo>
                      <a:lnTo>
                        <a:pt x="1363" y="427"/>
                      </a:lnTo>
                      <a:lnTo>
                        <a:pt x="1359" y="435"/>
                      </a:lnTo>
                      <a:close/>
                      <a:moveTo>
                        <a:pt x="1327" y="419"/>
                      </a:moveTo>
                      <a:lnTo>
                        <a:pt x="1342" y="427"/>
                      </a:lnTo>
                      <a:lnTo>
                        <a:pt x="1347" y="419"/>
                      </a:lnTo>
                      <a:lnTo>
                        <a:pt x="1331" y="411"/>
                      </a:lnTo>
                      <a:lnTo>
                        <a:pt x="1327" y="419"/>
                      </a:lnTo>
                      <a:close/>
                      <a:moveTo>
                        <a:pt x="1294" y="403"/>
                      </a:moveTo>
                      <a:lnTo>
                        <a:pt x="1311" y="411"/>
                      </a:lnTo>
                      <a:lnTo>
                        <a:pt x="1314" y="403"/>
                      </a:lnTo>
                      <a:lnTo>
                        <a:pt x="1298" y="395"/>
                      </a:lnTo>
                      <a:lnTo>
                        <a:pt x="1294" y="403"/>
                      </a:lnTo>
                      <a:close/>
                      <a:moveTo>
                        <a:pt x="1261" y="387"/>
                      </a:moveTo>
                      <a:lnTo>
                        <a:pt x="1278" y="395"/>
                      </a:lnTo>
                      <a:lnTo>
                        <a:pt x="1281" y="387"/>
                      </a:lnTo>
                      <a:lnTo>
                        <a:pt x="1266" y="379"/>
                      </a:lnTo>
                      <a:lnTo>
                        <a:pt x="1261" y="387"/>
                      </a:lnTo>
                      <a:close/>
                      <a:moveTo>
                        <a:pt x="1230" y="372"/>
                      </a:moveTo>
                      <a:lnTo>
                        <a:pt x="1245" y="379"/>
                      </a:lnTo>
                      <a:lnTo>
                        <a:pt x="1250" y="372"/>
                      </a:lnTo>
                      <a:lnTo>
                        <a:pt x="1233" y="364"/>
                      </a:lnTo>
                      <a:lnTo>
                        <a:pt x="1230" y="372"/>
                      </a:lnTo>
                      <a:close/>
                      <a:moveTo>
                        <a:pt x="1197" y="356"/>
                      </a:moveTo>
                      <a:lnTo>
                        <a:pt x="1213" y="364"/>
                      </a:lnTo>
                      <a:lnTo>
                        <a:pt x="1217" y="356"/>
                      </a:lnTo>
                      <a:lnTo>
                        <a:pt x="1200" y="348"/>
                      </a:lnTo>
                      <a:lnTo>
                        <a:pt x="1197" y="356"/>
                      </a:lnTo>
                      <a:close/>
                      <a:moveTo>
                        <a:pt x="1164" y="340"/>
                      </a:moveTo>
                      <a:lnTo>
                        <a:pt x="1181" y="348"/>
                      </a:lnTo>
                      <a:lnTo>
                        <a:pt x="1184" y="340"/>
                      </a:lnTo>
                      <a:lnTo>
                        <a:pt x="1169" y="332"/>
                      </a:lnTo>
                      <a:lnTo>
                        <a:pt x="1164" y="340"/>
                      </a:lnTo>
                      <a:close/>
                      <a:moveTo>
                        <a:pt x="1131" y="324"/>
                      </a:moveTo>
                      <a:lnTo>
                        <a:pt x="1148" y="332"/>
                      </a:lnTo>
                      <a:lnTo>
                        <a:pt x="1152" y="324"/>
                      </a:lnTo>
                      <a:lnTo>
                        <a:pt x="1136" y="316"/>
                      </a:lnTo>
                      <a:lnTo>
                        <a:pt x="1131" y="324"/>
                      </a:lnTo>
                      <a:close/>
                      <a:moveTo>
                        <a:pt x="1100" y="308"/>
                      </a:moveTo>
                      <a:lnTo>
                        <a:pt x="1116" y="316"/>
                      </a:lnTo>
                      <a:lnTo>
                        <a:pt x="1119" y="308"/>
                      </a:lnTo>
                      <a:lnTo>
                        <a:pt x="1103" y="300"/>
                      </a:lnTo>
                      <a:lnTo>
                        <a:pt x="1100" y="308"/>
                      </a:lnTo>
                      <a:close/>
                      <a:moveTo>
                        <a:pt x="1067" y="293"/>
                      </a:moveTo>
                      <a:lnTo>
                        <a:pt x="1083" y="300"/>
                      </a:lnTo>
                      <a:lnTo>
                        <a:pt x="1087" y="293"/>
                      </a:lnTo>
                      <a:lnTo>
                        <a:pt x="1070" y="285"/>
                      </a:lnTo>
                      <a:lnTo>
                        <a:pt x="1067" y="293"/>
                      </a:lnTo>
                      <a:close/>
                      <a:moveTo>
                        <a:pt x="1034" y="277"/>
                      </a:moveTo>
                      <a:lnTo>
                        <a:pt x="1050" y="285"/>
                      </a:lnTo>
                      <a:lnTo>
                        <a:pt x="1055" y="277"/>
                      </a:lnTo>
                      <a:lnTo>
                        <a:pt x="1039" y="269"/>
                      </a:lnTo>
                      <a:lnTo>
                        <a:pt x="1034" y="277"/>
                      </a:lnTo>
                      <a:close/>
                      <a:moveTo>
                        <a:pt x="1002" y="261"/>
                      </a:moveTo>
                      <a:lnTo>
                        <a:pt x="1019" y="269"/>
                      </a:lnTo>
                      <a:lnTo>
                        <a:pt x="1022" y="261"/>
                      </a:lnTo>
                      <a:lnTo>
                        <a:pt x="1006" y="253"/>
                      </a:lnTo>
                      <a:lnTo>
                        <a:pt x="1002" y="261"/>
                      </a:lnTo>
                      <a:close/>
                      <a:moveTo>
                        <a:pt x="970" y="245"/>
                      </a:moveTo>
                      <a:lnTo>
                        <a:pt x="986" y="253"/>
                      </a:lnTo>
                      <a:lnTo>
                        <a:pt x="989" y="245"/>
                      </a:lnTo>
                      <a:lnTo>
                        <a:pt x="973" y="237"/>
                      </a:lnTo>
                      <a:lnTo>
                        <a:pt x="970" y="245"/>
                      </a:lnTo>
                      <a:close/>
                      <a:moveTo>
                        <a:pt x="937" y="229"/>
                      </a:moveTo>
                      <a:lnTo>
                        <a:pt x="953" y="237"/>
                      </a:lnTo>
                      <a:lnTo>
                        <a:pt x="958" y="229"/>
                      </a:lnTo>
                      <a:lnTo>
                        <a:pt x="941" y="221"/>
                      </a:lnTo>
                      <a:lnTo>
                        <a:pt x="937" y="229"/>
                      </a:lnTo>
                      <a:close/>
                      <a:moveTo>
                        <a:pt x="905" y="214"/>
                      </a:moveTo>
                      <a:lnTo>
                        <a:pt x="920" y="221"/>
                      </a:lnTo>
                      <a:lnTo>
                        <a:pt x="925" y="214"/>
                      </a:lnTo>
                      <a:lnTo>
                        <a:pt x="908" y="206"/>
                      </a:lnTo>
                      <a:lnTo>
                        <a:pt x="905" y="214"/>
                      </a:lnTo>
                      <a:close/>
                      <a:moveTo>
                        <a:pt x="872" y="198"/>
                      </a:moveTo>
                      <a:lnTo>
                        <a:pt x="889" y="206"/>
                      </a:lnTo>
                      <a:lnTo>
                        <a:pt x="892" y="198"/>
                      </a:lnTo>
                      <a:lnTo>
                        <a:pt x="876" y="190"/>
                      </a:lnTo>
                      <a:lnTo>
                        <a:pt x="872" y="198"/>
                      </a:lnTo>
                      <a:close/>
                      <a:moveTo>
                        <a:pt x="839" y="182"/>
                      </a:moveTo>
                      <a:lnTo>
                        <a:pt x="856" y="190"/>
                      </a:lnTo>
                      <a:lnTo>
                        <a:pt x="859" y="182"/>
                      </a:lnTo>
                      <a:lnTo>
                        <a:pt x="844" y="174"/>
                      </a:lnTo>
                      <a:lnTo>
                        <a:pt x="839" y="182"/>
                      </a:lnTo>
                      <a:close/>
                      <a:moveTo>
                        <a:pt x="808" y="166"/>
                      </a:moveTo>
                      <a:lnTo>
                        <a:pt x="823" y="174"/>
                      </a:lnTo>
                      <a:lnTo>
                        <a:pt x="828" y="166"/>
                      </a:lnTo>
                      <a:lnTo>
                        <a:pt x="811" y="158"/>
                      </a:lnTo>
                      <a:lnTo>
                        <a:pt x="808" y="166"/>
                      </a:lnTo>
                      <a:close/>
                      <a:moveTo>
                        <a:pt x="775" y="150"/>
                      </a:moveTo>
                      <a:lnTo>
                        <a:pt x="791" y="158"/>
                      </a:lnTo>
                      <a:lnTo>
                        <a:pt x="795" y="150"/>
                      </a:lnTo>
                      <a:lnTo>
                        <a:pt x="778" y="142"/>
                      </a:lnTo>
                      <a:lnTo>
                        <a:pt x="775" y="150"/>
                      </a:lnTo>
                      <a:close/>
                      <a:moveTo>
                        <a:pt x="742" y="135"/>
                      </a:moveTo>
                      <a:lnTo>
                        <a:pt x="758" y="142"/>
                      </a:lnTo>
                      <a:lnTo>
                        <a:pt x="762" y="135"/>
                      </a:lnTo>
                      <a:lnTo>
                        <a:pt x="747" y="127"/>
                      </a:lnTo>
                      <a:lnTo>
                        <a:pt x="742" y="135"/>
                      </a:lnTo>
                      <a:close/>
                      <a:moveTo>
                        <a:pt x="709" y="119"/>
                      </a:moveTo>
                      <a:lnTo>
                        <a:pt x="726" y="127"/>
                      </a:lnTo>
                      <a:lnTo>
                        <a:pt x="730" y="119"/>
                      </a:lnTo>
                      <a:lnTo>
                        <a:pt x="714" y="111"/>
                      </a:lnTo>
                      <a:lnTo>
                        <a:pt x="709" y="119"/>
                      </a:lnTo>
                      <a:close/>
                      <a:moveTo>
                        <a:pt x="678" y="103"/>
                      </a:moveTo>
                      <a:lnTo>
                        <a:pt x="694" y="111"/>
                      </a:lnTo>
                      <a:lnTo>
                        <a:pt x="697" y="103"/>
                      </a:lnTo>
                      <a:lnTo>
                        <a:pt x="681" y="95"/>
                      </a:lnTo>
                      <a:lnTo>
                        <a:pt x="678" y="103"/>
                      </a:lnTo>
                      <a:close/>
                      <a:moveTo>
                        <a:pt x="645" y="87"/>
                      </a:moveTo>
                      <a:lnTo>
                        <a:pt x="661" y="95"/>
                      </a:lnTo>
                      <a:lnTo>
                        <a:pt x="665" y="87"/>
                      </a:lnTo>
                      <a:lnTo>
                        <a:pt x="649" y="79"/>
                      </a:lnTo>
                      <a:lnTo>
                        <a:pt x="645" y="87"/>
                      </a:lnTo>
                      <a:close/>
                      <a:moveTo>
                        <a:pt x="612" y="71"/>
                      </a:moveTo>
                      <a:lnTo>
                        <a:pt x="628" y="79"/>
                      </a:lnTo>
                      <a:lnTo>
                        <a:pt x="633" y="71"/>
                      </a:lnTo>
                      <a:lnTo>
                        <a:pt x="616" y="63"/>
                      </a:lnTo>
                      <a:lnTo>
                        <a:pt x="612" y="71"/>
                      </a:lnTo>
                      <a:close/>
                      <a:moveTo>
                        <a:pt x="580" y="56"/>
                      </a:moveTo>
                      <a:lnTo>
                        <a:pt x="597" y="63"/>
                      </a:lnTo>
                      <a:lnTo>
                        <a:pt x="600" y="56"/>
                      </a:lnTo>
                      <a:lnTo>
                        <a:pt x="584" y="48"/>
                      </a:lnTo>
                      <a:lnTo>
                        <a:pt x="580" y="56"/>
                      </a:lnTo>
                      <a:close/>
                      <a:moveTo>
                        <a:pt x="547" y="40"/>
                      </a:moveTo>
                      <a:lnTo>
                        <a:pt x="564" y="48"/>
                      </a:lnTo>
                      <a:lnTo>
                        <a:pt x="567" y="40"/>
                      </a:lnTo>
                      <a:lnTo>
                        <a:pt x="551" y="32"/>
                      </a:lnTo>
                      <a:lnTo>
                        <a:pt x="547" y="40"/>
                      </a:lnTo>
                      <a:close/>
                      <a:moveTo>
                        <a:pt x="515" y="24"/>
                      </a:moveTo>
                      <a:lnTo>
                        <a:pt x="531" y="32"/>
                      </a:lnTo>
                      <a:lnTo>
                        <a:pt x="536" y="24"/>
                      </a:lnTo>
                      <a:lnTo>
                        <a:pt x="519" y="16"/>
                      </a:lnTo>
                      <a:lnTo>
                        <a:pt x="515" y="24"/>
                      </a:lnTo>
                      <a:close/>
                      <a:moveTo>
                        <a:pt x="483" y="8"/>
                      </a:moveTo>
                      <a:lnTo>
                        <a:pt x="498" y="16"/>
                      </a:lnTo>
                      <a:lnTo>
                        <a:pt x="503" y="8"/>
                      </a:lnTo>
                      <a:lnTo>
                        <a:pt x="486" y="0"/>
                      </a:lnTo>
                      <a:lnTo>
                        <a:pt x="483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6" name="Freeform 7"/>
                <p:cNvSpPr>
                  <a:spLocks noEditPoints="1"/>
                </p:cNvSpPr>
                <p:nvPr/>
              </p:nvSpPr>
              <p:spPr bwMode="auto">
                <a:xfrm>
                  <a:off x="3482976" y="1589088"/>
                  <a:ext cx="1731963" cy="1333500"/>
                </a:xfrm>
                <a:custGeom>
                  <a:avLst/>
                  <a:gdLst>
                    <a:gd name="T0" fmla="*/ 43 w 1091"/>
                    <a:gd name="T1" fmla="*/ 20 h 840"/>
                    <a:gd name="T2" fmla="*/ 41 w 1091"/>
                    <a:gd name="T3" fmla="*/ 56 h 840"/>
                    <a:gd name="T4" fmla="*/ 39 w 1091"/>
                    <a:gd name="T5" fmla="*/ 92 h 840"/>
                    <a:gd name="T6" fmla="*/ 38 w 1091"/>
                    <a:gd name="T7" fmla="*/ 128 h 840"/>
                    <a:gd name="T8" fmla="*/ 36 w 1091"/>
                    <a:gd name="T9" fmla="*/ 164 h 840"/>
                    <a:gd name="T10" fmla="*/ 35 w 1091"/>
                    <a:gd name="T11" fmla="*/ 200 h 840"/>
                    <a:gd name="T12" fmla="*/ 34 w 1091"/>
                    <a:gd name="T13" fmla="*/ 236 h 840"/>
                    <a:gd name="T14" fmla="*/ 32 w 1091"/>
                    <a:gd name="T15" fmla="*/ 271 h 840"/>
                    <a:gd name="T16" fmla="*/ 30 w 1091"/>
                    <a:gd name="T17" fmla="*/ 307 h 840"/>
                    <a:gd name="T18" fmla="*/ 29 w 1091"/>
                    <a:gd name="T19" fmla="*/ 344 h 840"/>
                    <a:gd name="T20" fmla="*/ 27 w 1091"/>
                    <a:gd name="T21" fmla="*/ 380 h 840"/>
                    <a:gd name="T22" fmla="*/ 26 w 1091"/>
                    <a:gd name="T23" fmla="*/ 416 h 840"/>
                    <a:gd name="T24" fmla="*/ 25 w 1091"/>
                    <a:gd name="T25" fmla="*/ 452 h 840"/>
                    <a:gd name="T26" fmla="*/ 23 w 1091"/>
                    <a:gd name="T27" fmla="*/ 488 h 840"/>
                    <a:gd name="T28" fmla="*/ 21 w 1091"/>
                    <a:gd name="T29" fmla="*/ 524 h 840"/>
                    <a:gd name="T30" fmla="*/ 20 w 1091"/>
                    <a:gd name="T31" fmla="*/ 560 h 840"/>
                    <a:gd name="T32" fmla="*/ 19 w 1091"/>
                    <a:gd name="T33" fmla="*/ 596 h 840"/>
                    <a:gd name="T34" fmla="*/ 17 w 1091"/>
                    <a:gd name="T35" fmla="*/ 632 h 840"/>
                    <a:gd name="T36" fmla="*/ 16 w 1091"/>
                    <a:gd name="T37" fmla="*/ 669 h 840"/>
                    <a:gd name="T38" fmla="*/ 15 w 1091"/>
                    <a:gd name="T39" fmla="*/ 705 h 840"/>
                    <a:gd name="T40" fmla="*/ 12 w 1091"/>
                    <a:gd name="T41" fmla="*/ 741 h 840"/>
                    <a:gd name="T42" fmla="*/ 11 w 1091"/>
                    <a:gd name="T43" fmla="*/ 777 h 840"/>
                    <a:gd name="T44" fmla="*/ 10 w 1091"/>
                    <a:gd name="T45" fmla="*/ 813 h 840"/>
                    <a:gd name="T46" fmla="*/ 9 w 1091"/>
                    <a:gd name="T47" fmla="*/ 831 h 840"/>
                    <a:gd name="T48" fmla="*/ 17 w 1091"/>
                    <a:gd name="T49" fmla="*/ 823 h 840"/>
                    <a:gd name="T50" fmla="*/ 51 w 1091"/>
                    <a:gd name="T51" fmla="*/ 810 h 840"/>
                    <a:gd name="T52" fmla="*/ 85 w 1091"/>
                    <a:gd name="T53" fmla="*/ 796 h 840"/>
                    <a:gd name="T54" fmla="*/ 117 w 1091"/>
                    <a:gd name="T55" fmla="*/ 783 h 840"/>
                    <a:gd name="T56" fmla="*/ 151 w 1091"/>
                    <a:gd name="T57" fmla="*/ 769 h 840"/>
                    <a:gd name="T58" fmla="*/ 184 w 1091"/>
                    <a:gd name="T59" fmla="*/ 756 h 840"/>
                    <a:gd name="T60" fmla="*/ 218 w 1091"/>
                    <a:gd name="T61" fmla="*/ 742 h 840"/>
                    <a:gd name="T62" fmla="*/ 252 w 1091"/>
                    <a:gd name="T63" fmla="*/ 727 h 840"/>
                    <a:gd name="T64" fmla="*/ 284 w 1091"/>
                    <a:gd name="T65" fmla="*/ 714 h 840"/>
                    <a:gd name="T66" fmla="*/ 318 w 1091"/>
                    <a:gd name="T67" fmla="*/ 700 h 840"/>
                    <a:gd name="T68" fmla="*/ 352 w 1091"/>
                    <a:gd name="T69" fmla="*/ 687 h 840"/>
                    <a:gd name="T70" fmla="*/ 385 w 1091"/>
                    <a:gd name="T71" fmla="*/ 673 h 840"/>
                    <a:gd name="T72" fmla="*/ 419 w 1091"/>
                    <a:gd name="T73" fmla="*/ 660 h 840"/>
                    <a:gd name="T74" fmla="*/ 451 w 1091"/>
                    <a:gd name="T75" fmla="*/ 646 h 840"/>
                    <a:gd name="T76" fmla="*/ 485 w 1091"/>
                    <a:gd name="T77" fmla="*/ 632 h 840"/>
                    <a:gd name="T78" fmla="*/ 519 w 1091"/>
                    <a:gd name="T79" fmla="*/ 619 h 840"/>
                    <a:gd name="T80" fmla="*/ 552 w 1091"/>
                    <a:gd name="T81" fmla="*/ 605 h 840"/>
                    <a:gd name="T82" fmla="*/ 586 w 1091"/>
                    <a:gd name="T83" fmla="*/ 592 h 840"/>
                    <a:gd name="T84" fmla="*/ 619 w 1091"/>
                    <a:gd name="T85" fmla="*/ 578 h 840"/>
                    <a:gd name="T86" fmla="*/ 652 w 1091"/>
                    <a:gd name="T87" fmla="*/ 564 h 840"/>
                    <a:gd name="T88" fmla="*/ 686 w 1091"/>
                    <a:gd name="T89" fmla="*/ 550 h 840"/>
                    <a:gd name="T90" fmla="*/ 720 w 1091"/>
                    <a:gd name="T91" fmla="*/ 537 h 840"/>
                    <a:gd name="T92" fmla="*/ 752 w 1091"/>
                    <a:gd name="T93" fmla="*/ 523 h 840"/>
                    <a:gd name="T94" fmla="*/ 786 w 1091"/>
                    <a:gd name="T95" fmla="*/ 509 h 840"/>
                    <a:gd name="T96" fmla="*/ 819 w 1091"/>
                    <a:gd name="T97" fmla="*/ 496 h 840"/>
                    <a:gd name="T98" fmla="*/ 853 w 1091"/>
                    <a:gd name="T99" fmla="*/ 482 h 840"/>
                    <a:gd name="T100" fmla="*/ 887 w 1091"/>
                    <a:gd name="T101" fmla="*/ 469 h 840"/>
                    <a:gd name="T102" fmla="*/ 919 w 1091"/>
                    <a:gd name="T103" fmla="*/ 455 h 840"/>
                    <a:gd name="T104" fmla="*/ 953 w 1091"/>
                    <a:gd name="T105" fmla="*/ 442 h 840"/>
                    <a:gd name="T106" fmla="*/ 987 w 1091"/>
                    <a:gd name="T107" fmla="*/ 428 h 840"/>
                    <a:gd name="T108" fmla="*/ 1020 w 1091"/>
                    <a:gd name="T109" fmla="*/ 415 h 840"/>
                    <a:gd name="T110" fmla="*/ 1054 w 1091"/>
                    <a:gd name="T111" fmla="*/ 401 h 840"/>
                    <a:gd name="T112" fmla="*/ 1086 w 1091"/>
                    <a:gd name="T113" fmla="*/ 38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91" h="840">
                      <a:moveTo>
                        <a:pt x="43" y="20"/>
                      </a:moveTo>
                      <a:lnTo>
                        <a:pt x="43" y="2"/>
                      </a:lnTo>
                      <a:lnTo>
                        <a:pt x="34" y="0"/>
                      </a:lnTo>
                      <a:lnTo>
                        <a:pt x="34" y="19"/>
                      </a:lnTo>
                      <a:lnTo>
                        <a:pt x="43" y="20"/>
                      </a:lnTo>
                      <a:close/>
                      <a:moveTo>
                        <a:pt x="41" y="56"/>
                      </a:moveTo>
                      <a:lnTo>
                        <a:pt x="42" y="38"/>
                      </a:lnTo>
                      <a:lnTo>
                        <a:pt x="33" y="37"/>
                      </a:lnTo>
                      <a:lnTo>
                        <a:pt x="32" y="55"/>
                      </a:lnTo>
                      <a:lnTo>
                        <a:pt x="41" y="56"/>
                      </a:lnTo>
                      <a:close/>
                      <a:moveTo>
                        <a:pt x="39" y="92"/>
                      </a:moveTo>
                      <a:lnTo>
                        <a:pt x="41" y="74"/>
                      </a:lnTo>
                      <a:lnTo>
                        <a:pt x="32" y="73"/>
                      </a:lnTo>
                      <a:lnTo>
                        <a:pt x="30" y="91"/>
                      </a:lnTo>
                      <a:lnTo>
                        <a:pt x="39" y="92"/>
                      </a:lnTo>
                      <a:close/>
                      <a:moveTo>
                        <a:pt x="38" y="128"/>
                      </a:moveTo>
                      <a:lnTo>
                        <a:pt x="38" y="110"/>
                      </a:lnTo>
                      <a:lnTo>
                        <a:pt x="29" y="109"/>
                      </a:lnTo>
                      <a:lnTo>
                        <a:pt x="29" y="127"/>
                      </a:lnTo>
                      <a:lnTo>
                        <a:pt x="38" y="128"/>
                      </a:lnTo>
                      <a:close/>
                      <a:moveTo>
                        <a:pt x="36" y="164"/>
                      </a:moveTo>
                      <a:lnTo>
                        <a:pt x="37" y="146"/>
                      </a:lnTo>
                      <a:lnTo>
                        <a:pt x="28" y="145"/>
                      </a:lnTo>
                      <a:lnTo>
                        <a:pt x="27" y="163"/>
                      </a:lnTo>
                      <a:lnTo>
                        <a:pt x="36" y="164"/>
                      </a:lnTo>
                      <a:close/>
                      <a:moveTo>
                        <a:pt x="35" y="200"/>
                      </a:moveTo>
                      <a:lnTo>
                        <a:pt x="36" y="182"/>
                      </a:lnTo>
                      <a:lnTo>
                        <a:pt x="27" y="181"/>
                      </a:lnTo>
                      <a:lnTo>
                        <a:pt x="26" y="199"/>
                      </a:lnTo>
                      <a:lnTo>
                        <a:pt x="35" y="200"/>
                      </a:lnTo>
                      <a:close/>
                      <a:moveTo>
                        <a:pt x="34" y="236"/>
                      </a:moveTo>
                      <a:lnTo>
                        <a:pt x="34" y="218"/>
                      </a:lnTo>
                      <a:lnTo>
                        <a:pt x="25" y="217"/>
                      </a:lnTo>
                      <a:lnTo>
                        <a:pt x="25" y="235"/>
                      </a:lnTo>
                      <a:lnTo>
                        <a:pt x="34" y="236"/>
                      </a:lnTo>
                      <a:close/>
                      <a:moveTo>
                        <a:pt x="32" y="271"/>
                      </a:moveTo>
                      <a:lnTo>
                        <a:pt x="33" y="254"/>
                      </a:lnTo>
                      <a:lnTo>
                        <a:pt x="24" y="253"/>
                      </a:lnTo>
                      <a:lnTo>
                        <a:pt x="23" y="271"/>
                      </a:lnTo>
                      <a:lnTo>
                        <a:pt x="32" y="271"/>
                      </a:lnTo>
                      <a:close/>
                      <a:moveTo>
                        <a:pt x="30" y="307"/>
                      </a:moveTo>
                      <a:lnTo>
                        <a:pt x="32" y="289"/>
                      </a:lnTo>
                      <a:lnTo>
                        <a:pt x="23" y="289"/>
                      </a:lnTo>
                      <a:lnTo>
                        <a:pt x="21" y="307"/>
                      </a:lnTo>
                      <a:lnTo>
                        <a:pt x="30" y="307"/>
                      </a:lnTo>
                      <a:close/>
                      <a:moveTo>
                        <a:pt x="29" y="344"/>
                      </a:moveTo>
                      <a:lnTo>
                        <a:pt x="29" y="326"/>
                      </a:lnTo>
                      <a:lnTo>
                        <a:pt x="20" y="326"/>
                      </a:lnTo>
                      <a:lnTo>
                        <a:pt x="20" y="344"/>
                      </a:lnTo>
                      <a:lnTo>
                        <a:pt x="29" y="344"/>
                      </a:lnTo>
                      <a:close/>
                      <a:moveTo>
                        <a:pt x="27" y="380"/>
                      </a:moveTo>
                      <a:lnTo>
                        <a:pt x="28" y="362"/>
                      </a:lnTo>
                      <a:lnTo>
                        <a:pt x="19" y="362"/>
                      </a:lnTo>
                      <a:lnTo>
                        <a:pt x="18" y="380"/>
                      </a:lnTo>
                      <a:lnTo>
                        <a:pt x="27" y="380"/>
                      </a:lnTo>
                      <a:close/>
                      <a:moveTo>
                        <a:pt x="26" y="416"/>
                      </a:moveTo>
                      <a:lnTo>
                        <a:pt x="27" y="398"/>
                      </a:lnTo>
                      <a:lnTo>
                        <a:pt x="18" y="398"/>
                      </a:lnTo>
                      <a:lnTo>
                        <a:pt x="17" y="416"/>
                      </a:lnTo>
                      <a:lnTo>
                        <a:pt x="26" y="416"/>
                      </a:lnTo>
                      <a:close/>
                      <a:moveTo>
                        <a:pt x="25" y="452"/>
                      </a:moveTo>
                      <a:lnTo>
                        <a:pt x="25" y="434"/>
                      </a:lnTo>
                      <a:lnTo>
                        <a:pt x="16" y="434"/>
                      </a:lnTo>
                      <a:lnTo>
                        <a:pt x="16" y="452"/>
                      </a:lnTo>
                      <a:lnTo>
                        <a:pt x="25" y="452"/>
                      </a:lnTo>
                      <a:close/>
                      <a:moveTo>
                        <a:pt x="23" y="488"/>
                      </a:moveTo>
                      <a:lnTo>
                        <a:pt x="24" y="470"/>
                      </a:lnTo>
                      <a:lnTo>
                        <a:pt x="15" y="470"/>
                      </a:lnTo>
                      <a:lnTo>
                        <a:pt x="14" y="488"/>
                      </a:lnTo>
                      <a:lnTo>
                        <a:pt x="23" y="488"/>
                      </a:lnTo>
                      <a:close/>
                      <a:moveTo>
                        <a:pt x="21" y="524"/>
                      </a:moveTo>
                      <a:lnTo>
                        <a:pt x="23" y="506"/>
                      </a:lnTo>
                      <a:lnTo>
                        <a:pt x="14" y="506"/>
                      </a:lnTo>
                      <a:lnTo>
                        <a:pt x="12" y="524"/>
                      </a:lnTo>
                      <a:lnTo>
                        <a:pt x="21" y="524"/>
                      </a:lnTo>
                      <a:close/>
                      <a:moveTo>
                        <a:pt x="20" y="560"/>
                      </a:moveTo>
                      <a:lnTo>
                        <a:pt x="20" y="542"/>
                      </a:lnTo>
                      <a:lnTo>
                        <a:pt x="11" y="542"/>
                      </a:lnTo>
                      <a:lnTo>
                        <a:pt x="11" y="560"/>
                      </a:lnTo>
                      <a:lnTo>
                        <a:pt x="20" y="560"/>
                      </a:lnTo>
                      <a:close/>
                      <a:moveTo>
                        <a:pt x="19" y="596"/>
                      </a:moveTo>
                      <a:lnTo>
                        <a:pt x="19" y="578"/>
                      </a:lnTo>
                      <a:lnTo>
                        <a:pt x="10" y="578"/>
                      </a:lnTo>
                      <a:lnTo>
                        <a:pt x="10" y="596"/>
                      </a:lnTo>
                      <a:lnTo>
                        <a:pt x="19" y="596"/>
                      </a:lnTo>
                      <a:close/>
                      <a:moveTo>
                        <a:pt x="17" y="632"/>
                      </a:moveTo>
                      <a:lnTo>
                        <a:pt x="18" y="614"/>
                      </a:lnTo>
                      <a:lnTo>
                        <a:pt x="9" y="614"/>
                      </a:lnTo>
                      <a:lnTo>
                        <a:pt x="8" y="632"/>
                      </a:lnTo>
                      <a:lnTo>
                        <a:pt x="17" y="632"/>
                      </a:lnTo>
                      <a:close/>
                      <a:moveTo>
                        <a:pt x="16" y="669"/>
                      </a:moveTo>
                      <a:lnTo>
                        <a:pt x="17" y="651"/>
                      </a:lnTo>
                      <a:lnTo>
                        <a:pt x="8" y="651"/>
                      </a:lnTo>
                      <a:lnTo>
                        <a:pt x="7" y="669"/>
                      </a:lnTo>
                      <a:lnTo>
                        <a:pt x="16" y="669"/>
                      </a:lnTo>
                      <a:close/>
                      <a:moveTo>
                        <a:pt x="15" y="705"/>
                      </a:moveTo>
                      <a:lnTo>
                        <a:pt x="15" y="687"/>
                      </a:lnTo>
                      <a:lnTo>
                        <a:pt x="6" y="687"/>
                      </a:lnTo>
                      <a:lnTo>
                        <a:pt x="6" y="705"/>
                      </a:lnTo>
                      <a:lnTo>
                        <a:pt x="15" y="705"/>
                      </a:lnTo>
                      <a:close/>
                      <a:moveTo>
                        <a:pt x="12" y="741"/>
                      </a:moveTo>
                      <a:lnTo>
                        <a:pt x="14" y="723"/>
                      </a:lnTo>
                      <a:lnTo>
                        <a:pt x="4" y="723"/>
                      </a:lnTo>
                      <a:lnTo>
                        <a:pt x="3" y="741"/>
                      </a:lnTo>
                      <a:lnTo>
                        <a:pt x="12" y="741"/>
                      </a:lnTo>
                      <a:close/>
                      <a:moveTo>
                        <a:pt x="11" y="777"/>
                      </a:moveTo>
                      <a:lnTo>
                        <a:pt x="12" y="759"/>
                      </a:lnTo>
                      <a:lnTo>
                        <a:pt x="3" y="759"/>
                      </a:lnTo>
                      <a:lnTo>
                        <a:pt x="2" y="777"/>
                      </a:lnTo>
                      <a:lnTo>
                        <a:pt x="11" y="777"/>
                      </a:lnTo>
                      <a:close/>
                      <a:moveTo>
                        <a:pt x="10" y="813"/>
                      </a:moveTo>
                      <a:lnTo>
                        <a:pt x="10" y="795"/>
                      </a:lnTo>
                      <a:lnTo>
                        <a:pt x="1" y="795"/>
                      </a:lnTo>
                      <a:lnTo>
                        <a:pt x="1" y="813"/>
                      </a:lnTo>
                      <a:lnTo>
                        <a:pt x="10" y="813"/>
                      </a:lnTo>
                      <a:close/>
                      <a:moveTo>
                        <a:pt x="17" y="823"/>
                      </a:moveTo>
                      <a:lnTo>
                        <a:pt x="2" y="829"/>
                      </a:lnTo>
                      <a:lnTo>
                        <a:pt x="4" y="833"/>
                      </a:lnTo>
                      <a:lnTo>
                        <a:pt x="9" y="833"/>
                      </a:lnTo>
                      <a:lnTo>
                        <a:pt x="9" y="831"/>
                      </a:lnTo>
                      <a:lnTo>
                        <a:pt x="0" y="831"/>
                      </a:lnTo>
                      <a:lnTo>
                        <a:pt x="0" y="833"/>
                      </a:lnTo>
                      <a:lnTo>
                        <a:pt x="0" y="840"/>
                      </a:lnTo>
                      <a:lnTo>
                        <a:pt x="20" y="831"/>
                      </a:lnTo>
                      <a:lnTo>
                        <a:pt x="17" y="823"/>
                      </a:lnTo>
                      <a:close/>
                      <a:moveTo>
                        <a:pt x="51" y="810"/>
                      </a:moveTo>
                      <a:lnTo>
                        <a:pt x="34" y="816"/>
                      </a:lnTo>
                      <a:lnTo>
                        <a:pt x="37" y="824"/>
                      </a:lnTo>
                      <a:lnTo>
                        <a:pt x="54" y="818"/>
                      </a:lnTo>
                      <a:lnTo>
                        <a:pt x="51" y="810"/>
                      </a:lnTo>
                      <a:close/>
                      <a:moveTo>
                        <a:pt x="85" y="796"/>
                      </a:moveTo>
                      <a:lnTo>
                        <a:pt x="68" y="803"/>
                      </a:lnTo>
                      <a:lnTo>
                        <a:pt x="71" y="811"/>
                      </a:lnTo>
                      <a:lnTo>
                        <a:pt x="88" y="804"/>
                      </a:lnTo>
                      <a:lnTo>
                        <a:pt x="85" y="796"/>
                      </a:lnTo>
                      <a:close/>
                      <a:moveTo>
                        <a:pt x="117" y="783"/>
                      </a:moveTo>
                      <a:lnTo>
                        <a:pt x="100" y="789"/>
                      </a:lnTo>
                      <a:lnTo>
                        <a:pt x="104" y="797"/>
                      </a:lnTo>
                      <a:lnTo>
                        <a:pt x="121" y="790"/>
                      </a:lnTo>
                      <a:lnTo>
                        <a:pt x="117" y="783"/>
                      </a:lnTo>
                      <a:close/>
                      <a:moveTo>
                        <a:pt x="151" y="769"/>
                      </a:moveTo>
                      <a:lnTo>
                        <a:pt x="134" y="776"/>
                      </a:lnTo>
                      <a:lnTo>
                        <a:pt x="138" y="784"/>
                      </a:lnTo>
                      <a:lnTo>
                        <a:pt x="155" y="777"/>
                      </a:lnTo>
                      <a:lnTo>
                        <a:pt x="151" y="769"/>
                      </a:lnTo>
                      <a:close/>
                      <a:moveTo>
                        <a:pt x="184" y="756"/>
                      </a:moveTo>
                      <a:lnTo>
                        <a:pt x="168" y="762"/>
                      </a:lnTo>
                      <a:lnTo>
                        <a:pt x="171" y="770"/>
                      </a:lnTo>
                      <a:lnTo>
                        <a:pt x="187" y="763"/>
                      </a:lnTo>
                      <a:lnTo>
                        <a:pt x="184" y="756"/>
                      </a:lnTo>
                      <a:close/>
                      <a:moveTo>
                        <a:pt x="218" y="742"/>
                      </a:moveTo>
                      <a:lnTo>
                        <a:pt x="201" y="749"/>
                      </a:lnTo>
                      <a:lnTo>
                        <a:pt x="204" y="757"/>
                      </a:lnTo>
                      <a:lnTo>
                        <a:pt x="221" y="750"/>
                      </a:lnTo>
                      <a:lnTo>
                        <a:pt x="218" y="742"/>
                      </a:lnTo>
                      <a:close/>
                      <a:moveTo>
                        <a:pt x="252" y="727"/>
                      </a:moveTo>
                      <a:lnTo>
                        <a:pt x="235" y="735"/>
                      </a:lnTo>
                      <a:lnTo>
                        <a:pt x="238" y="743"/>
                      </a:lnTo>
                      <a:lnTo>
                        <a:pt x="255" y="736"/>
                      </a:lnTo>
                      <a:lnTo>
                        <a:pt x="252" y="727"/>
                      </a:lnTo>
                      <a:close/>
                      <a:moveTo>
                        <a:pt x="284" y="714"/>
                      </a:moveTo>
                      <a:lnTo>
                        <a:pt x="268" y="721"/>
                      </a:lnTo>
                      <a:lnTo>
                        <a:pt x="272" y="730"/>
                      </a:lnTo>
                      <a:lnTo>
                        <a:pt x="288" y="723"/>
                      </a:lnTo>
                      <a:lnTo>
                        <a:pt x="284" y="714"/>
                      </a:lnTo>
                      <a:close/>
                      <a:moveTo>
                        <a:pt x="318" y="700"/>
                      </a:moveTo>
                      <a:lnTo>
                        <a:pt x="301" y="707"/>
                      </a:lnTo>
                      <a:lnTo>
                        <a:pt x="305" y="716"/>
                      </a:lnTo>
                      <a:lnTo>
                        <a:pt x="322" y="709"/>
                      </a:lnTo>
                      <a:lnTo>
                        <a:pt x="318" y="700"/>
                      </a:lnTo>
                      <a:close/>
                      <a:moveTo>
                        <a:pt x="352" y="687"/>
                      </a:moveTo>
                      <a:lnTo>
                        <a:pt x="335" y="693"/>
                      </a:lnTo>
                      <a:lnTo>
                        <a:pt x="338" y="702"/>
                      </a:lnTo>
                      <a:lnTo>
                        <a:pt x="355" y="696"/>
                      </a:lnTo>
                      <a:lnTo>
                        <a:pt x="352" y="687"/>
                      </a:lnTo>
                      <a:close/>
                      <a:moveTo>
                        <a:pt x="385" y="673"/>
                      </a:moveTo>
                      <a:lnTo>
                        <a:pt x="368" y="680"/>
                      </a:lnTo>
                      <a:lnTo>
                        <a:pt x="371" y="689"/>
                      </a:lnTo>
                      <a:lnTo>
                        <a:pt x="388" y="682"/>
                      </a:lnTo>
                      <a:lnTo>
                        <a:pt x="385" y="673"/>
                      </a:lnTo>
                      <a:close/>
                      <a:moveTo>
                        <a:pt x="419" y="660"/>
                      </a:moveTo>
                      <a:lnTo>
                        <a:pt x="402" y="666"/>
                      </a:lnTo>
                      <a:lnTo>
                        <a:pt x="405" y="675"/>
                      </a:lnTo>
                      <a:lnTo>
                        <a:pt x="422" y="667"/>
                      </a:lnTo>
                      <a:lnTo>
                        <a:pt x="419" y="660"/>
                      </a:lnTo>
                      <a:close/>
                      <a:moveTo>
                        <a:pt x="451" y="646"/>
                      </a:moveTo>
                      <a:lnTo>
                        <a:pt x="435" y="653"/>
                      </a:lnTo>
                      <a:lnTo>
                        <a:pt x="439" y="661"/>
                      </a:lnTo>
                      <a:lnTo>
                        <a:pt x="455" y="654"/>
                      </a:lnTo>
                      <a:lnTo>
                        <a:pt x="451" y="646"/>
                      </a:lnTo>
                      <a:close/>
                      <a:moveTo>
                        <a:pt x="485" y="632"/>
                      </a:moveTo>
                      <a:lnTo>
                        <a:pt x="468" y="639"/>
                      </a:lnTo>
                      <a:lnTo>
                        <a:pt x="472" y="647"/>
                      </a:lnTo>
                      <a:lnTo>
                        <a:pt x="488" y="640"/>
                      </a:lnTo>
                      <a:lnTo>
                        <a:pt x="485" y="632"/>
                      </a:lnTo>
                      <a:close/>
                      <a:moveTo>
                        <a:pt x="519" y="619"/>
                      </a:moveTo>
                      <a:lnTo>
                        <a:pt x="502" y="626"/>
                      </a:lnTo>
                      <a:lnTo>
                        <a:pt x="505" y="634"/>
                      </a:lnTo>
                      <a:lnTo>
                        <a:pt x="522" y="627"/>
                      </a:lnTo>
                      <a:lnTo>
                        <a:pt x="519" y="619"/>
                      </a:lnTo>
                      <a:close/>
                      <a:moveTo>
                        <a:pt x="552" y="605"/>
                      </a:moveTo>
                      <a:lnTo>
                        <a:pt x="536" y="612"/>
                      </a:lnTo>
                      <a:lnTo>
                        <a:pt x="539" y="620"/>
                      </a:lnTo>
                      <a:lnTo>
                        <a:pt x="555" y="613"/>
                      </a:lnTo>
                      <a:lnTo>
                        <a:pt x="552" y="605"/>
                      </a:lnTo>
                      <a:close/>
                      <a:moveTo>
                        <a:pt x="586" y="592"/>
                      </a:moveTo>
                      <a:lnTo>
                        <a:pt x="569" y="599"/>
                      </a:lnTo>
                      <a:lnTo>
                        <a:pt x="572" y="607"/>
                      </a:lnTo>
                      <a:lnTo>
                        <a:pt x="589" y="600"/>
                      </a:lnTo>
                      <a:lnTo>
                        <a:pt x="586" y="592"/>
                      </a:lnTo>
                      <a:close/>
                      <a:moveTo>
                        <a:pt x="619" y="578"/>
                      </a:moveTo>
                      <a:lnTo>
                        <a:pt x="602" y="585"/>
                      </a:lnTo>
                      <a:lnTo>
                        <a:pt x="606" y="593"/>
                      </a:lnTo>
                      <a:lnTo>
                        <a:pt x="623" y="586"/>
                      </a:lnTo>
                      <a:lnTo>
                        <a:pt x="619" y="578"/>
                      </a:lnTo>
                      <a:close/>
                      <a:moveTo>
                        <a:pt x="652" y="564"/>
                      </a:moveTo>
                      <a:lnTo>
                        <a:pt x="635" y="572"/>
                      </a:lnTo>
                      <a:lnTo>
                        <a:pt x="639" y="579"/>
                      </a:lnTo>
                      <a:lnTo>
                        <a:pt x="655" y="573"/>
                      </a:lnTo>
                      <a:lnTo>
                        <a:pt x="652" y="564"/>
                      </a:lnTo>
                      <a:close/>
                      <a:moveTo>
                        <a:pt x="686" y="550"/>
                      </a:moveTo>
                      <a:lnTo>
                        <a:pt x="669" y="557"/>
                      </a:lnTo>
                      <a:lnTo>
                        <a:pt x="672" y="566"/>
                      </a:lnTo>
                      <a:lnTo>
                        <a:pt x="689" y="559"/>
                      </a:lnTo>
                      <a:lnTo>
                        <a:pt x="686" y="550"/>
                      </a:lnTo>
                      <a:close/>
                      <a:moveTo>
                        <a:pt x="720" y="537"/>
                      </a:moveTo>
                      <a:lnTo>
                        <a:pt x="703" y="543"/>
                      </a:lnTo>
                      <a:lnTo>
                        <a:pt x="706" y="552"/>
                      </a:lnTo>
                      <a:lnTo>
                        <a:pt x="723" y="546"/>
                      </a:lnTo>
                      <a:lnTo>
                        <a:pt x="720" y="537"/>
                      </a:lnTo>
                      <a:close/>
                      <a:moveTo>
                        <a:pt x="752" y="523"/>
                      </a:moveTo>
                      <a:lnTo>
                        <a:pt x="736" y="530"/>
                      </a:lnTo>
                      <a:lnTo>
                        <a:pt x="739" y="539"/>
                      </a:lnTo>
                      <a:lnTo>
                        <a:pt x="756" y="532"/>
                      </a:lnTo>
                      <a:lnTo>
                        <a:pt x="752" y="523"/>
                      </a:lnTo>
                      <a:close/>
                      <a:moveTo>
                        <a:pt x="786" y="509"/>
                      </a:moveTo>
                      <a:lnTo>
                        <a:pt x="769" y="516"/>
                      </a:lnTo>
                      <a:lnTo>
                        <a:pt x="773" y="525"/>
                      </a:lnTo>
                      <a:lnTo>
                        <a:pt x="790" y="519"/>
                      </a:lnTo>
                      <a:lnTo>
                        <a:pt x="786" y="509"/>
                      </a:lnTo>
                      <a:close/>
                      <a:moveTo>
                        <a:pt x="819" y="496"/>
                      </a:moveTo>
                      <a:lnTo>
                        <a:pt x="803" y="503"/>
                      </a:lnTo>
                      <a:lnTo>
                        <a:pt x="807" y="512"/>
                      </a:lnTo>
                      <a:lnTo>
                        <a:pt x="822" y="504"/>
                      </a:lnTo>
                      <a:lnTo>
                        <a:pt x="819" y="496"/>
                      </a:lnTo>
                      <a:close/>
                      <a:moveTo>
                        <a:pt x="853" y="482"/>
                      </a:moveTo>
                      <a:lnTo>
                        <a:pt x="836" y="489"/>
                      </a:lnTo>
                      <a:lnTo>
                        <a:pt x="839" y="497"/>
                      </a:lnTo>
                      <a:lnTo>
                        <a:pt x="856" y="490"/>
                      </a:lnTo>
                      <a:lnTo>
                        <a:pt x="853" y="482"/>
                      </a:lnTo>
                      <a:close/>
                      <a:moveTo>
                        <a:pt x="887" y="469"/>
                      </a:moveTo>
                      <a:lnTo>
                        <a:pt x="870" y="476"/>
                      </a:lnTo>
                      <a:lnTo>
                        <a:pt x="873" y="484"/>
                      </a:lnTo>
                      <a:lnTo>
                        <a:pt x="890" y="477"/>
                      </a:lnTo>
                      <a:lnTo>
                        <a:pt x="887" y="469"/>
                      </a:lnTo>
                      <a:close/>
                      <a:moveTo>
                        <a:pt x="919" y="455"/>
                      </a:moveTo>
                      <a:lnTo>
                        <a:pt x="904" y="462"/>
                      </a:lnTo>
                      <a:lnTo>
                        <a:pt x="907" y="470"/>
                      </a:lnTo>
                      <a:lnTo>
                        <a:pt x="923" y="463"/>
                      </a:lnTo>
                      <a:lnTo>
                        <a:pt x="919" y="455"/>
                      </a:lnTo>
                      <a:close/>
                      <a:moveTo>
                        <a:pt x="953" y="442"/>
                      </a:moveTo>
                      <a:lnTo>
                        <a:pt x="936" y="449"/>
                      </a:lnTo>
                      <a:lnTo>
                        <a:pt x="940" y="456"/>
                      </a:lnTo>
                      <a:lnTo>
                        <a:pt x="957" y="450"/>
                      </a:lnTo>
                      <a:lnTo>
                        <a:pt x="953" y="442"/>
                      </a:lnTo>
                      <a:close/>
                      <a:moveTo>
                        <a:pt x="987" y="428"/>
                      </a:moveTo>
                      <a:lnTo>
                        <a:pt x="970" y="435"/>
                      </a:lnTo>
                      <a:lnTo>
                        <a:pt x="974" y="443"/>
                      </a:lnTo>
                      <a:lnTo>
                        <a:pt x="991" y="436"/>
                      </a:lnTo>
                      <a:lnTo>
                        <a:pt x="987" y="428"/>
                      </a:lnTo>
                      <a:close/>
                      <a:moveTo>
                        <a:pt x="1020" y="415"/>
                      </a:moveTo>
                      <a:lnTo>
                        <a:pt x="1003" y="421"/>
                      </a:lnTo>
                      <a:lnTo>
                        <a:pt x="1006" y="429"/>
                      </a:lnTo>
                      <a:lnTo>
                        <a:pt x="1023" y="423"/>
                      </a:lnTo>
                      <a:lnTo>
                        <a:pt x="1020" y="415"/>
                      </a:lnTo>
                      <a:close/>
                      <a:moveTo>
                        <a:pt x="1054" y="401"/>
                      </a:moveTo>
                      <a:lnTo>
                        <a:pt x="1037" y="408"/>
                      </a:lnTo>
                      <a:lnTo>
                        <a:pt x="1040" y="416"/>
                      </a:lnTo>
                      <a:lnTo>
                        <a:pt x="1057" y="409"/>
                      </a:lnTo>
                      <a:lnTo>
                        <a:pt x="1054" y="401"/>
                      </a:lnTo>
                      <a:close/>
                      <a:moveTo>
                        <a:pt x="1086" y="386"/>
                      </a:moveTo>
                      <a:lnTo>
                        <a:pt x="1071" y="393"/>
                      </a:lnTo>
                      <a:lnTo>
                        <a:pt x="1074" y="402"/>
                      </a:lnTo>
                      <a:lnTo>
                        <a:pt x="1091" y="395"/>
                      </a:lnTo>
                      <a:lnTo>
                        <a:pt x="1086" y="3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7" name="Freeform 8"/>
                <p:cNvSpPr>
                  <a:spLocks noEditPoints="1"/>
                </p:cNvSpPr>
                <p:nvPr/>
              </p:nvSpPr>
              <p:spPr bwMode="auto">
                <a:xfrm>
                  <a:off x="1176338" y="2781300"/>
                  <a:ext cx="4622800" cy="1017588"/>
                </a:xfrm>
                <a:custGeom>
                  <a:avLst/>
                  <a:gdLst>
                    <a:gd name="T0" fmla="*/ 2874 w 2912"/>
                    <a:gd name="T1" fmla="*/ 627 h 641"/>
                    <a:gd name="T2" fmla="*/ 2827 w 2912"/>
                    <a:gd name="T3" fmla="*/ 600 h 641"/>
                    <a:gd name="T4" fmla="*/ 2757 w 2912"/>
                    <a:gd name="T5" fmla="*/ 582 h 641"/>
                    <a:gd name="T6" fmla="*/ 2742 w 2912"/>
                    <a:gd name="T7" fmla="*/ 568 h 641"/>
                    <a:gd name="T8" fmla="*/ 2689 w 2912"/>
                    <a:gd name="T9" fmla="*/ 556 h 641"/>
                    <a:gd name="T10" fmla="*/ 2639 w 2912"/>
                    <a:gd name="T11" fmla="*/ 537 h 641"/>
                    <a:gd name="T12" fmla="*/ 2591 w 2912"/>
                    <a:gd name="T13" fmla="*/ 510 h 641"/>
                    <a:gd name="T14" fmla="*/ 2520 w 2912"/>
                    <a:gd name="T15" fmla="*/ 492 h 641"/>
                    <a:gd name="T16" fmla="*/ 2507 w 2912"/>
                    <a:gd name="T17" fmla="*/ 477 h 641"/>
                    <a:gd name="T18" fmla="*/ 2453 w 2912"/>
                    <a:gd name="T19" fmla="*/ 467 h 641"/>
                    <a:gd name="T20" fmla="*/ 2403 w 2912"/>
                    <a:gd name="T21" fmla="*/ 448 h 641"/>
                    <a:gd name="T22" fmla="*/ 2356 w 2912"/>
                    <a:gd name="T23" fmla="*/ 420 h 641"/>
                    <a:gd name="T24" fmla="*/ 2284 w 2912"/>
                    <a:gd name="T25" fmla="*/ 403 h 641"/>
                    <a:gd name="T26" fmla="*/ 2271 w 2912"/>
                    <a:gd name="T27" fmla="*/ 388 h 641"/>
                    <a:gd name="T28" fmla="*/ 2217 w 2912"/>
                    <a:gd name="T29" fmla="*/ 377 h 641"/>
                    <a:gd name="T30" fmla="*/ 2166 w 2912"/>
                    <a:gd name="T31" fmla="*/ 358 h 641"/>
                    <a:gd name="T32" fmla="*/ 2119 w 2912"/>
                    <a:gd name="T33" fmla="*/ 330 h 641"/>
                    <a:gd name="T34" fmla="*/ 2049 w 2912"/>
                    <a:gd name="T35" fmla="*/ 313 h 641"/>
                    <a:gd name="T36" fmla="*/ 2035 w 2912"/>
                    <a:gd name="T37" fmla="*/ 298 h 641"/>
                    <a:gd name="T38" fmla="*/ 1981 w 2912"/>
                    <a:gd name="T39" fmla="*/ 287 h 641"/>
                    <a:gd name="T40" fmla="*/ 1930 w 2912"/>
                    <a:gd name="T41" fmla="*/ 267 h 641"/>
                    <a:gd name="T42" fmla="*/ 1883 w 2912"/>
                    <a:gd name="T43" fmla="*/ 239 h 641"/>
                    <a:gd name="T44" fmla="*/ 1812 w 2912"/>
                    <a:gd name="T45" fmla="*/ 222 h 641"/>
                    <a:gd name="T46" fmla="*/ 1798 w 2912"/>
                    <a:gd name="T47" fmla="*/ 208 h 641"/>
                    <a:gd name="T48" fmla="*/ 1745 w 2912"/>
                    <a:gd name="T49" fmla="*/ 196 h 641"/>
                    <a:gd name="T50" fmla="*/ 1694 w 2912"/>
                    <a:gd name="T51" fmla="*/ 177 h 641"/>
                    <a:gd name="T52" fmla="*/ 1647 w 2912"/>
                    <a:gd name="T53" fmla="*/ 150 h 641"/>
                    <a:gd name="T54" fmla="*/ 1576 w 2912"/>
                    <a:gd name="T55" fmla="*/ 132 h 641"/>
                    <a:gd name="T56" fmla="*/ 1562 w 2912"/>
                    <a:gd name="T57" fmla="*/ 117 h 641"/>
                    <a:gd name="T58" fmla="*/ 1508 w 2912"/>
                    <a:gd name="T59" fmla="*/ 107 h 641"/>
                    <a:gd name="T60" fmla="*/ 1456 w 2912"/>
                    <a:gd name="T61" fmla="*/ 87 h 641"/>
                    <a:gd name="T62" fmla="*/ 1406 w 2912"/>
                    <a:gd name="T63" fmla="*/ 85 h 641"/>
                    <a:gd name="T64" fmla="*/ 1388 w 2912"/>
                    <a:gd name="T65" fmla="*/ 74 h 641"/>
                    <a:gd name="T66" fmla="*/ 1333 w 2912"/>
                    <a:gd name="T67" fmla="*/ 80 h 641"/>
                    <a:gd name="T68" fmla="*/ 1279 w 2912"/>
                    <a:gd name="T69" fmla="*/ 78 h 641"/>
                    <a:gd name="T70" fmla="*/ 1225 w 2912"/>
                    <a:gd name="T71" fmla="*/ 65 h 641"/>
                    <a:gd name="T72" fmla="*/ 1153 w 2912"/>
                    <a:gd name="T73" fmla="*/ 71 h 641"/>
                    <a:gd name="T74" fmla="*/ 1136 w 2912"/>
                    <a:gd name="T75" fmla="*/ 61 h 641"/>
                    <a:gd name="T76" fmla="*/ 1081 w 2912"/>
                    <a:gd name="T77" fmla="*/ 67 h 641"/>
                    <a:gd name="T78" fmla="*/ 1027 w 2912"/>
                    <a:gd name="T79" fmla="*/ 64 h 641"/>
                    <a:gd name="T80" fmla="*/ 974 w 2912"/>
                    <a:gd name="T81" fmla="*/ 52 h 641"/>
                    <a:gd name="T82" fmla="*/ 900 w 2912"/>
                    <a:gd name="T83" fmla="*/ 58 h 641"/>
                    <a:gd name="T84" fmla="*/ 883 w 2912"/>
                    <a:gd name="T85" fmla="*/ 47 h 641"/>
                    <a:gd name="T86" fmla="*/ 828 w 2912"/>
                    <a:gd name="T87" fmla="*/ 53 h 641"/>
                    <a:gd name="T88" fmla="*/ 775 w 2912"/>
                    <a:gd name="T89" fmla="*/ 51 h 641"/>
                    <a:gd name="T90" fmla="*/ 721 w 2912"/>
                    <a:gd name="T91" fmla="*/ 38 h 641"/>
                    <a:gd name="T92" fmla="*/ 649 w 2912"/>
                    <a:gd name="T93" fmla="*/ 44 h 641"/>
                    <a:gd name="T94" fmla="*/ 631 w 2912"/>
                    <a:gd name="T95" fmla="*/ 34 h 641"/>
                    <a:gd name="T96" fmla="*/ 576 w 2912"/>
                    <a:gd name="T97" fmla="*/ 39 h 641"/>
                    <a:gd name="T98" fmla="*/ 522 w 2912"/>
                    <a:gd name="T99" fmla="*/ 37 h 641"/>
                    <a:gd name="T100" fmla="*/ 468 w 2912"/>
                    <a:gd name="T101" fmla="*/ 25 h 641"/>
                    <a:gd name="T102" fmla="*/ 396 w 2912"/>
                    <a:gd name="T103" fmla="*/ 30 h 641"/>
                    <a:gd name="T104" fmla="*/ 378 w 2912"/>
                    <a:gd name="T105" fmla="*/ 20 h 641"/>
                    <a:gd name="T106" fmla="*/ 324 w 2912"/>
                    <a:gd name="T107" fmla="*/ 27 h 641"/>
                    <a:gd name="T108" fmla="*/ 270 w 2912"/>
                    <a:gd name="T109" fmla="*/ 24 h 641"/>
                    <a:gd name="T110" fmla="*/ 217 w 2912"/>
                    <a:gd name="T111" fmla="*/ 11 h 641"/>
                    <a:gd name="T112" fmla="*/ 143 w 2912"/>
                    <a:gd name="T113" fmla="*/ 17 h 641"/>
                    <a:gd name="T114" fmla="*/ 126 w 2912"/>
                    <a:gd name="T115" fmla="*/ 7 h 641"/>
                    <a:gd name="T116" fmla="*/ 71 w 2912"/>
                    <a:gd name="T117" fmla="*/ 14 h 641"/>
                    <a:gd name="T118" fmla="*/ 17 w 2912"/>
                    <a:gd name="T119" fmla="*/ 1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912" h="641">
                      <a:moveTo>
                        <a:pt x="2891" y="634"/>
                      </a:moveTo>
                      <a:lnTo>
                        <a:pt x="2908" y="641"/>
                      </a:lnTo>
                      <a:lnTo>
                        <a:pt x="2912" y="632"/>
                      </a:lnTo>
                      <a:lnTo>
                        <a:pt x="2895" y="625"/>
                      </a:lnTo>
                      <a:lnTo>
                        <a:pt x="2891" y="634"/>
                      </a:lnTo>
                      <a:close/>
                      <a:moveTo>
                        <a:pt x="2858" y="621"/>
                      </a:moveTo>
                      <a:lnTo>
                        <a:pt x="2874" y="627"/>
                      </a:lnTo>
                      <a:lnTo>
                        <a:pt x="2878" y="620"/>
                      </a:lnTo>
                      <a:lnTo>
                        <a:pt x="2861" y="613"/>
                      </a:lnTo>
                      <a:lnTo>
                        <a:pt x="2858" y="621"/>
                      </a:lnTo>
                      <a:close/>
                      <a:moveTo>
                        <a:pt x="2824" y="608"/>
                      </a:moveTo>
                      <a:lnTo>
                        <a:pt x="2841" y="615"/>
                      </a:lnTo>
                      <a:lnTo>
                        <a:pt x="2844" y="606"/>
                      </a:lnTo>
                      <a:lnTo>
                        <a:pt x="2827" y="600"/>
                      </a:lnTo>
                      <a:lnTo>
                        <a:pt x="2824" y="608"/>
                      </a:lnTo>
                      <a:close/>
                      <a:moveTo>
                        <a:pt x="2790" y="596"/>
                      </a:moveTo>
                      <a:lnTo>
                        <a:pt x="2807" y="602"/>
                      </a:lnTo>
                      <a:lnTo>
                        <a:pt x="2810" y="594"/>
                      </a:lnTo>
                      <a:lnTo>
                        <a:pt x="2793" y="587"/>
                      </a:lnTo>
                      <a:lnTo>
                        <a:pt x="2790" y="596"/>
                      </a:lnTo>
                      <a:close/>
                      <a:moveTo>
                        <a:pt x="2757" y="582"/>
                      </a:moveTo>
                      <a:lnTo>
                        <a:pt x="2773" y="589"/>
                      </a:lnTo>
                      <a:lnTo>
                        <a:pt x="2776" y="580"/>
                      </a:lnTo>
                      <a:lnTo>
                        <a:pt x="2759" y="574"/>
                      </a:lnTo>
                      <a:lnTo>
                        <a:pt x="2757" y="582"/>
                      </a:lnTo>
                      <a:close/>
                      <a:moveTo>
                        <a:pt x="2723" y="570"/>
                      </a:moveTo>
                      <a:lnTo>
                        <a:pt x="2740" y="577"/>
                      </a:lnTo>
                      <a:lnTo>
                        <a:pt x="2742" y="568"/>
                      </a:lnTo>
                      <a:lnTo>
                        <a:pt x="2726" y="561"/>
                      </a:lnTo>
                      <a:lnTo>
                        <a:pt x="2723" y="570"/>
                      </a:lnTo>
                      <a:close/>
                      <a:moveTo>
                        <a:pt x="2689" y="556"/>
                      </a:moveTo>
                      <a:lnTo>
                        <a:pt x="2706" y="563"/>
                      </a:lnTo>
                      <a:lnTo>
                        <a:pt x="2710" y="555"/>
                      </a:lnTo>
                      <a:lnTo>
                        <a:pt x="2693" y="548"/>
                      </a:lnTo>
                      <a:lnTo>
                        <a:pt x="2689" y="556"/>
                      </a:lnTo>
                      <a:close/>
                      <a:moveTo>
                        <a:pt x="2656" y="544"/>
                      </a:moveTo>
                      <a:lnTo>
                        <a:pt x="2673" y="551"/>
                      </a:lnTo>
                      <a:lnTo>
                        <a:pt x="2676" y="542"/>
                      </a:lnTo>
                      <a:lnTo>
                        <a:pt x="2659" y="536"/>
                      </a:lnTo>
                      <a:lnTo>
                        <a:pt x="2656" y="544"/>
                      </a:lnTo>
                      <a:close/>
                      <a:moveTo>
                        <a:pt x="2622" y="532"/>
                      </a:moveTo>
                      <a:lnTo>
                        <a:pt x="2639" y="537"/>
                      </a:lnTo>
                      <a:lnTo>
                        <a:pt x="2642" y="529"/>
                      </a:lnTo>
                      <a:lnTo>
                        <a:pt x="2625" y="523"/>
                      </a:lnTo>
                      <a:lnTo>
                        <a:pt x="2622" y="532"/>
                      </a:lnTo>
                      <a:close/>
                      <a:moveTo>
                        <a:pt x="2588" y="518"/>
                      </a:moveTo>
                      <a:lnTo>
                        <a:pt x="2605" y="525"/>
                      </a:lnTo>
                      <a:lnTo>
                        <a:pt x="2608" y="516"/>
                      </a:lnTo>
                      <a:lnTo>
                        <a:pt x="2591" y="510"/>
                      </a:lnTo>
                      <a:lnTo>
                        <a:pt x="2588" y="518"/>
                      </a:lnTo>
                      <a:close/>
                      <a:moveTo>
                        <a:pt x="2554" y="506"/>
                      </a:moveTo>
                      <a:lnTo>
                        <a:pt x="2571" y="512"/>
                      </a:lnTo>
                      <a:lnTo>
                        <a:pt x="2574" y="503"/>
                      </a:lnTo>
                      <a:lnTo>
                        <a:pt x="2557" y="497"/>
                      </a:lnTo>
                      <a:lnTo>
                        <a:pt x="2554" y="506"/>
                      </a:lnTo>
                      <a:close/>
                      <a:moveTo>
                        <a:pt x="2520" y="492"/>
                      </a:moveTo>
                      <a:lnTo>
                        <a:pt x="2537" y="499"/>
                      </a:lnTo>
                      <a:lnTo>
                        <a:pt x="2541" y="491"/>
                      </a:lnTo>
                      <a:lnTo>
                        <a:pt x="2524" y="484"/>
                      </a:lnTo>
                      <a:lnTo>
                        <a:pt x="2520" y="492"/>
                      </a:lnTo>
                      <a:close/>
                      <a:moveTo>
                        <a:pt x="2486" y="480"/>
                      </a:moveTo>
                      <a:lnTo>
                        <a:pt x="2503" y="486"/>
                      </a:lnTo>
                      <a:lnTo>
                        <a:pt x="2507" y="477"/>
                      </a:lnTo>
                      <a:lnTo>
                        <a:pt x="2490" y="472"/>
                      </a:lnTo>
                      <a:lnTo>
                        <a:pt x="2486" y="480"/>
                      </a:lnTo>
                      <a:close/>
                      <a:moveTo>
                        <a:pt x="2453" y="467"/>
                      </a:moveTo>
                      <a:lnTo>
                        <a:pt x="2469" y="473"/>
                      </a:lnTo>
                      <a:lnTo>
                        <a:pt x="2473" y="465"/>
                      </a:lnTo>
                      <a:lnTo>
                        <a:pt x="2456" y="458"/>
                      </a:lnTo>
                      <a:lnTo>
                        <a:pt x="2453" y="467"/>
                      </a:lnTo>
                      <a:close/>
                      <a:moveTo>
                        <a:pt x="2420" y="454"/>
                      </a:moveTo>
                      <a:lnTo>
                        <a:pt x="2436" y="460"/>
                      </a:lnTo>
                      <a:lnTo>
                        <a:pt x="2439" y="451"/>
                      </a:lnTo>
                      <a:lnTo>
                        <a:pt x="2422" y="446"/>
                      </a:lnTo>
                      <a:lnTo>
                        <a:pt x="2420" y="454"/>
                      </a:lnTo>
                      <a:close/>
                      <a:moveTo>
                        <a:pt x="2386" y="441"/>
                      </a:moveTo>
                      <a:lnTo>
                        <a:pt x="2403" y="448"/>
                      </a:lnTo>
                      <a:lnTo>
                        <a:pt x="2405" y="439"/>
                      </a:lnTo>
                      <a:lnTo>
                        <a:pt x="2388" y="432"/>
                      </a:lnTo>
                      <a:lnTo>
                        <a:pt x="2386" y="441"/>
                      </a:lnTo>
                      <a:close/>
                      <a:moveTo>
                        <a:pt x="2352" y="428"/>
                      </a:moveTo>
                      <a:lnTo>
                        <a:pt x="2369" y="434"/>
                      </a:lnTo>
                      <a:lnTo>
                        <a:pt x="2372" y="427"/>
                      </a:lnTo>
                      <a:lnTo>
                        <a:pt x="2356" y="420"/>
                      </a:lnTo>
                      <a:lnTo>
                        <a:pt x="2352" y="428"/>
                      </a:lnTo>
                      <a:close/>
                      <a:moveTo>
                        <a:pt x="2318" y="415"/>
                      </a:moveTo>
                      <a:lnTo>
                        <a:pt x="2335" y="422"/>
                      </a:lnTo>
                      <a:lnTo>
                        <a:pt x="2339" y="413"/>
                      </a:lnTo>
                      <a:lnTo>
                        <a:pt x="2322" y="407"/>
                      </a:lnTo>
                      <a:lnTo>
                        <a:pt x="2318" y="415"/>
                      </a:lnTo>
                      <a:close/>
                      <a:moveTo>
                        <a:pt x="2284" y="403"/>
                      </a:moveTo>
                      <a:lnTo>
                        <a:pt x="2301" y="409"/>
                      </a:lnTo>
                      <a:lnTo>
                        <a:pt x="2305" y="401"/>
                      </a:lnTo>
                      <a:lnTo>
                        <a:pt x="2288" y="394"/>
                      </a:lnTo>
                      <a:lnTo>
                        <a:pt x="2284" y="403"/>
                      </a:lnTo>
                      <a:close/>
                      <a:moveTo>
                        <a:pt x="2251" y="389"/>
                      </a:moveTo>
                      <a:lnTo>
                        <a:pt x="2268" y="396"/>
                      </a:lnTo>
                      <a:lnTo>
                        <a:pt x="2271" y="388"/>
                      </a:lnTo>
                      <a:lnTo>
                        <a:pt x="2254" y="381"/>
                      </a:lnTo>
                      <a:lnTo>
                        <a:pt x="2251" y="389"/>
                      </a:lnTo>
                      <a:close/>
                      <a:moveTo>
                        <a:pt x="2217" y="377"/>
                      </a:moveTo>
                      <a:lnTo>
                        <a:pt x="2234" y="384"/>
                      </a:lnTo>
                      <a:lnTo>
                        <a:pt x="2237" y="375"/>
                      </a:lnTo>
                      <a:lnTo>
                        <a:pt x="2220" y="368"/>
                      </a:lnTo>
                      <a:lnTo>
                        <a:pt x="2217" y="377"/>
                      </a:lnTo>
                      <a:close/>
                      <a:moveTo>
                        <a:pt x="2183" y="363"/>
                      </a:moveTo>
                      <a:lnTo>
                        <a:pt x="2200" y="370"/>
                      </a:lnTo>
                      <a:lnTo>
                        <a:pt x="2203" y="362"/>
                      </a:lnTo>
                      <a:lnTo>
                        <a:pt x="2186" y="355"/>
                      </a:lnTo>
                      <a:lnTo>
                        <a:pt x="2183" y="363"/>
                      </a:lnTo>
                      <a:close/>
                      <a:moveTo>
                        <a:pt x="2149" y="351"/>
                      </a:moveTo>
                      <a:lnTo>
                        <a:pt x="2166" y="358"/>
                      </a:lnTo>
                      <a:lnTo>
                        <a:pt x="2169" y="349"/>
                      </a:lnTo>
                      <a:lnTo>
                        <a:pt x="2152" y="343"/>
                      </a:lnTo>
                      <a:lnTo>
                        <a:pt x="2149" y="351"/>
                      </a:lnTo>
                      <a:close/>
                      <a:moveTo>
                        <a:pt x="2115" y="339"/>
                      </a:moveTo>
                      <a:lnTo>
                        <a:pt x="2132" y="344"/>
                      </a:lnTo>
                      <a:lnTo>
                        <a:pt x="2136" y="336"/>
                      </a:lnTo>
                      <a:lnTo>
                        <a:pt x="2119" y="330"/>
                      </a:lnTo>
                      <a:lnTo>
                        <a:pt x="2115" y="339"/>
                      </a:lnTo>
                      <a:close/>
                      <a:moveTo>
                        <a:pt x="2082" y="325"/>
                      </a:moveTo>
                      <a:lnTo>
                        <a:pt x="2098" y="332"/>
                      </a:lnTo>
                      <a:lnTo>
                        <a:pt x="2102" y="324"/>
                      </a:lnTo>
                      <a:lnTo>
                        <a:pt x="2085" y="317"/>
                      </a:lnTo>
                      <a:lnTo>
                        <a:pt x="2082" y="325"/>
                      </a:lnTo>
                      <a:close/>
                      <a:moveTo>
                        <a:pt x="2049" y="313"/>
                      </a:moveTo>
                      <a:lnTo>
                        <a:pt x="2066" y="319"/>
                      </a:lnTo>
                      <a:lnTo>
                        <a:pt x="2068" y="310"/>
                      </a:lnTo>
                      <a:lnTo>
                        <a:pt x="2051" y="304"/>
                      </a:lnTo>
                      <a:lnTo>
                        <a:pt x="2049" y="313"/>
                      </a:lnTo>
                      <a:close/>
                      <a:moveTo>
                        <a:pt x="2015" y="300"/>
                      </a:moveTo>
                      <a:lnTo>
                        <a:pt x="2032" y="306"/>
                      </a:lnTo>
                      <a:lnTo>
                        <a:pt x="2035" y="298"/>
                      </a:lnTo>
                      <a:lnTo>
                        <a:pt x="2018" y="291"/>
                      </a:lnTo>
                      <a:lnTo>
                        <a:pt x="2015" y="300"/>
                      </a:lnTo>
                      <a:close/>
                      <a:moveTo>
                        <a:pt x="1981" y="287"/>
                      </a:moveTo>
                      <a:lnTo>
                        <a:pt x="1998" y="293"/>
                      </a:lnTo>
                      <a:lnTo>
                        <a:pt x="2001" y="284"/>
                      </a:lnTo>
                      <a:lnTo>
                        <a:pt x="1984" y="279"/>
                      </a:lnTo>
                      <a:lnTo>
                        <a:pt x="1981" y="287"/>
                      </a:lnTo>
                      <a:close/>
                      <a:moveTo>
                        <a:pt x="1947" y="274"/>
                      </a:moveTo>
                      <a:lnTo>
                        <a:pt x="1964" y="280"/>
                      </a:lnTo>
                      <a:lnTo>
                        <a:pt x="1967" y="272"/>
                      </a:lnTo>
                      <a:lnTo>
                        <a:pt x="1951" y="265"/>
                      </a:lnTo>
                      <a:lnTo>
                        <a:pt x="1947" y="274"/>
                      </a:lnTo>
                      <a:close/>
                      <a:moveTo>
                        <a:pt x="1913" y="261"/>
                      </a:moveTo>
                      <a:lnTo>
                        <a:pt x="1930" y="267"/>
                      </a:lnTo>
                      <a:lnTo>
                        <a:pt x="1934" y="260"/>
                      </a:lnTo>
                      <a:lnTo>
                        <a:pt x="1917" y="253"/>
                      </a:lnTo>
                      <a:lnTo>
                        <a:pt x="1913" y="261"/>
                      </a:lnTo>
                      <a:close/>
                      <a:moveTo>
                        <a:pt x="1879" y="248"/>
                      </a:moveTo>
                      <a:lnTo>
                        <a:pt x="1896" y="255"/>
                      </a:lnTo>
                      <a:lnTo>
                        <a:pt x="1900" y="246"/>
                      </a:lnTo>
                      <a:lnTo>
                        <a:pt x="1883" y="239"/>
                      </a:lnTo>
                      <a:lnTo>
                        <a:pt x="1879" y="248"/>
                      </a:lnTo>
                      <a:close/>
                      <a:moveTo>
                        <a:pt x="1846" y="236"/>
                      </a:moveTo>
                      <a:lnTo>
                        <a:pt x="1863" y="242"/>
                      </a:lnTo>
                      <a:lnTo>
                        <a:pt x="1866" y="234"/>
                      </a:lnTo>
                      <a:lnTo>
                        <a:pt x="1849" y="227"/>
                      </a:lnTo>
                      <a:lnTo>
                        <a:pt x="1846" y="236"/>
                      </a:lnTo>
                      <a:close/>
                      <a:moveTo>
                        <a:pt x="1812" y="222"/>
                      </a:moveTo>
                      <a:lnTo>
                        <a:pt x="1829" y="229"/>
                      </a:lnTo>
                      <a:lnTo>
                        <a:pt x="1832" y="220"/>
                      </a:lnTo>
                      <a:lnTo>
                        <a:pt x="1815" y="214"/>
                      </a:lnTo>
                      <a:lnTo>
                        <a:pt x="1812" y="222"/>
                      </a:lnTo>
                      <a:close/>
                      <a:moveTo>
                        <a:pt x="1778" y="210"/>
                      </a:moveTo>
                      <a:lnTo>
                        <a:pt x="1795" y="216"/>
                      </a:lnTo>
                      <a:lnTo>
                        <a:pt x="1798" y="208"/>
                      </a:lnTo>
                      <a:lnTo>
                        <a:pt x="1781" y="201"/>
                      </a:lnTo>
                      <a:lnTo>
                        <a:pt x="1778" y="210"/>
                      </a:lnTo>
                      <a:close/>
                      <a:moveTo>
                        <a:pt x="1745" y="196"/>
                      </a:moveTo>
                      <a:lnTo>
                        <a:pt x="1761" y="203"/>
                      </a:lnTo>
                      <a:lnTo>
                        <a:pt x="1764" y="195"/>
                      </a:lnTo>
                      <a:lnTo>
                        <a:pt x="1747" y="188"/>
                      </a:lnTo>
                      <a:lnTo>
                        <a:pt x="1745" y="196"/>
                      </a:lnTo>
                      <a:close/>
                      <a:moveTo>
                        <a:pt x="1711" y="184"/>
                      </a:moveTo>
                      <a:lnTo>
                        <a:pt x="1728" y="191"/>
                      </a:lnTo>
                      <a:lnTo>
                        <a:pt x="1731" y="182"/>
                      </a:lnTo>
                      <a:lnTo>
                        <a:pt x="1714" y="175"/>
                      </a:lnTo>
                      <a:lnTo>
                        <a:pt x="1711" y="184"/>
                      </a:lnTo>
                      <a:close/>
                      <a:moveTo>
                        <a:pt x="1677" y="172"/>
                      </a:moveTo>
                      <a:lnTo>
                        <a:pt x="1694" y="177"/>
                      </a:lnTo>
                      <a:lnTo>
                        <a:pt x="1697" y="169"/>
                      </a:lnTo>
                      <a:lnTo>
                        <a:pt x="1681" y="163"/>
                      </a:lnTo>
                      <a:lnTo>
                        <a:pt x="1677" y="172"/>
                      </a:lnTo>
                      <a:close/>
                      <a:moveTo>
                        <a:pt x="1644" y="158"/>
                      </a:moveTo>
                      <a:lnTo>
                        <a:pt x="1661" y="165"/>
                      </a:lnTo>
                      <a:lnTo>
                        <a:pt x="1664" y="156"/>
                      </a:lnTo>
                      <a:lnTo>
                        <a:pt x="1647" y="150"/>
                      </a:lnTo>
                      <a:lnTo>
                        <a:pt x="1644" y="158"/>
                      </a:lnTo>
                      <a:close/>
                      <a:moveTo>
                        <a:pt x="1610" y="146"/>
                      </a:moveTo>
                      <a:lnTo>
                        <a:pt x="1627" y="151"/>
                      </a:lnTo>
                      <a:lnTo>
                        <a:pt x="1630" y="143"/>
                      </a:lnTo>
                      <a:lnTo>
                        <a:pt x="1613" y="137"/>
                      </a:lnTo>
                      <a:lnTo>
                        <a:pt x="1610" y="146"/>
                      </a:lnTo>
                      <a:close/>
                      <a:moveTo>
                        <a:pt x="1576" y="132"/>
                      </a:moveTo>
                      <a:lnTo>
                        <a:pt x="1593" y="139"/>
                      </a:lnTo>
                      <a:lnTo>
                        <a:pt x="1596" y="131"/>
                      </a:lnTo>
                      <a:lnTo>
                        <a:pt x="1579" y="124"/>
                      </a:lnTo>
                      <a:lnTo>
                        <a:pt x="1576" y="132"/>
                      </a:lnTo>
                      <a:close/>
                      <a:moveTo>
                        <a:pt x="1542" y="120"/>
                      </a:moveTo>
                      <a:lnTo>
                        <a:pt x="1559" y="126"/>
                      </a:lnTo>
                      <a:lnTo>
                        <a:pt x="1562" y="117"/>
                      </a:lnTo>
                      <a:lnTo>
                        <a:pt x="1545" y="111"/>
                      </a:lnTo>
                      <a:lnTo>
                        <a:pt x="1542" y="120"/>
                      </a:lnTo>
                      <a:close/>
                      <a:moveTo>
                        <a:pt x="1508" y="107"/>
                      </a:moveTo>
                      <a:lnTo>
                        <a:pt x="1525" y="113"/>
                      </a:lnTo>
                      <a:lnTo>
                        <a:pt x="1529" y="105"/>
                      </a:lnTo>
                      <a:lnTo>
                        <a:pt x="1512" y="98"/>
                      </a:lnTo>
                      <a:lnTo>
                        <a:pt x="1508" y="107"/>
                      </a:lnTo>
                      <a:close/>
                      <a:moveTo>
                        <a:pt x="1474" y="94"/>
                      </a:moveTo>
                      <a:lnTo>
                        <a:pt x="1491" y="100"/>
                      </a:lnTo>
                      <a:lnTo>
                        <a:pt x="1495" y="91"/>
                      </a:lnTo>
                      <a:lnTo>
                        <a:pt x="1478" y="86"/>
                      </a:lnTo>
                      <a:lnTo>
                        <a:pt x="1474" y="94"/>
                      </a:lnTo>
                      <a:close/>
                      <a:moveTo>
                        <a:pt x="1442" y="86"/>
                      </a:moveTo>
                      <a:lnTo>
                        <a:pt x="1456" y="87"/>
                      </a:lnTo>
                      <a:lnTo>
                        <a:pt x="1457" y="87"/>
                      </a:lnTo>
                      <a:lnTo>
                        <a:pt x="1461" y="79"/>
                      </a:lnTo>
                      <a:lnTo>
                        <a:pt x="1459" y="78"/>
                      </a:lnTo>
                      <a:lnTo>
                        <a:pt x="1459" y="78"/>
                      </a:lnTo>
                      <a:lnTo>
                        <a:pt x="1442" y="77"/>
                      </a:lnTo>
                      <a:lnTo>
                        <a:pt x="1442" y="86"/>
                      </a:lnTo>
                      <a:close/>
                      <a:moveTo>
                        <a:pt x="1406" y="85"/>
                      </a:moveTo>
                      <a:lnTo>
                        <a:pt x="1424" y="85"/>
                      </a:lnTo>
                      <a:lnTo>
                        <a:pt x="1424" y="76"/>
                      </a:lnTo>
                      <a:lnTo>
                        <a:pt x="1406" y="76"/>
                      </a:lnTo>
                      <a:lnTo>
                        <a:pt x="1406" y="85"/>
                      </a:lnTo>
                      <a:close/>
                      <a:moveTo>
                        <a:pt x="1370" y="82"/>
                      </a:moveTo>
                      <a:lnTo>
                        <a:pt x="1388" y="84"/>
                      </a:lnTo>
                      <a:lnTo>
                        <a:pt x="1388" y="74"/>
                      </a:lnTo>
                      <a:lnTo>
                        <a:pt x="1370" y="73"/>
                      </a:lnTo>
                      <a:lnTo>
                        <a:pt x="1370" y="82"/>
                      </a:lnTo>
                      <a:close/>
                      <a:moveTo>
                        <a:pt x="1333" y="80"/>
                      </a:moveTo>
                      <a:lnTo>
                        <a:pt x="1351" y="81"/>
                      </a:lnTo>
                      <a:lnTo>
                        <a:pt x="1351" y="72"/>
                      </a:lnTo>
                      <a:lnTo>
                        <a:pt x="1333" y="71"/>
                      </a:lnTo>
                      <a:lnTo>
                        <a:pt x="1333" y="80"/>
                      </a:lnTo>
                      <a:close/>
                      <a:moveTo>
                        <a:pt x="1297" y="78"/>
                      </a:moveTo>
                      <a:lnTo>
                        <a:pt x="1315" y="79"/>
                      </a:lnTo>
                      <a:lnTo>
                        <a:pt x="1315" y="70"/>
                      </a:lnTo>
                      <a:lnTo>
                        <a:pt x="1297" y="69"/>
                      </a:lnTo>
                      <a:lnTo>
                        <a:pt x="1297" y="78"/>
                      </a:lnTo>
                      <a:close/>
                      <a:moveTo>
                        <a:pt x="1261" y="77"/>
                      </a:moveTo>
                      <a:lnTo>
                        <a:pt x="1279" y="78"/>
                      </a:lnTo>
                      <a:lnTo>
                        <a:pt x="1279" y="69"/>
                      </a:lnTo>
                      <a:lnTo>
                        <a:pt x="1261" y="68"/>
                      </a:lnTo>
                      <a:lnTo>
                        <a:pt x="1261" y="77"/>
                      </a:lnTo>
                      <a:close/>
                      <a:moveTo>
                        <a:pt x="1225" y="74"/>
                      </a:moveTo>
                      <a:lnTo>
                        <a:pt x="1243" y="76"/>
                      </a:lnTo>
                      <a:lnTo>
                        <a:pt x="1243" y="67"/>
                      </a:lnTo>
                      <a:lnTo>
                        <a:pt x="1225" y="65"/>
                      </a:lnTo>
                      <a:lnTo>
                        <a:pt x="1225" y="74"/>
                      </a:lnTo>
                      <a:close/>
                      <a:moveTo>
                        <a:pt x="1189" y="72"/>
                      </a:moveTo>
                      <a:lnTo>
                        <a:pt x="1207" y="73"/>
                      </a:lnTo>
                      <a:lnTo>
                        <a:pt x="1207" y="64"/>
                      </a:lnTo>
                      <a:lnTo>
                        <a:pt x="1189" y="63"/>
                      </a:lnTo>
                      <a:lnTo>
                        <a:pt x="1189" y="72"/>
                      </a:lnTo>
                      <a:close/>
                      <a:moveTo>
                        <a:pt x="1153" y="71"/>
                      </a:moveTo>
                      <a:lnTo>
                        <a:pt x="1171" y="71"/>
                      </a:lnTo>
                      <a:lnTo>
                        <a:pt x="1171" y="63"/>
                      </a:lnTo>
                      <a:lnTo>
                        <a:pt x="1153" y="62"/>
                      </a:lnTo>
                      <a:lnTo>
                        <a:pt x="1153" y="71"/>
                      </a:lnTo>
                      <a:close/>
                      <a:moveTo>
                        <a:pt x="1117" y="69"/>
                      </a:moveTo>
                      <a:lnTo>
                        <a:pt x="1135" y="70"/>
                      </a:lnTo>
                      <a:lnTo>
                        <a:pt x="1136" y="61"/>
                      </a:lnTo>
                      <a:lnTo>
                        <a:pt x="1118" y="60"/>
                      </a:lnTo>
                      <a:lnTo>
                        <a:pt x="1117" y="69"/>
                      </a:lnTo>
                      <a:close/>
                      <a:moveTo>
                        <a:pt x="1081" y="67"/>
                      </a:moveTo>
                      <a:lnTo>
                        <a:pt x="1099" y="68"/>
                      </a:lnTo>
                      <a:lnTo>
                        <a:pt x="1100" y="59"/>
                      </a:lnTo>
                      <a:lnTo>
                        <a:pt x="1082" y="58"/>
                      </a:lnTo>
                      <a:lnTo>
                        <a:pt x="1081" y="67"/>
                      </a:lnTo>
                      <a:close/>
                      <a:moveTo>
                        <a:pt x="1045" y="65"/>
                      </a:moveTo>
                      <a:lnTo>
                        <a:pt x="1063" y="65"/>
                      </a:lnTo>
                      <a:lnTo>
                        <a:pt x="1064" y="56"/>
                      </a:lnTo>
                      <a:lnTo>
                        <a:pt x="1046" y="56"/>
                      </a:lnTo>
                      <a:lnTo>
                        <a:pt x="1045" y="65"/>
                      </a:lnTo>
                      <a:close/>
                      <a:moveTo>
                        <a:pt x="1008" y="63"/>
                      </a:moveTo>
                      <a:lnTo>
                        <a:pt x="1027" y="64"/>
                      </a:lnTo>
                      <a:lnTo>
                        <a:pt x="1028" y="55"/>
                      </a:lnTo>
                      <a:lnTo>
                        <a:pt x="1010" y="54"/>
                      </a:lnTo>
                      <a:lnTo>
                        <a:pt x="1008" y="63"/>
                      </a:lnTo>
                      <a:close/>
                      <a:moveTo>
                        <a:pt x="972" y="61"/>
                      </a:moveTo>
                      <a:lnTo>
                        <a:pt x="990" y="62"/>
                      </a:lnTo>
                      <a:lnTo>
                        <a:pt x="992" y="53"/>
                      </a:lnTo>
                      <a:lnTo>
                        <a:pt x="974" y="52"/>
                      </a:lnTo>
                      <a:lnTo>
                        <a:pt x="972" y="61"/>
                      </a:lnTo>
                      <a:close/>
                      <a:moveTo>
                        <a:pt x="936" y="59"/>
                      </a:moveTo>
                      <a:lnTo>
                        <a:pt x="954" y="60"/>
                      </a:lnTo>
                      <a:lnTo>
                        <a:pt x="955" y="51"/>
                      </a:lnTo>
                      <a:lnTo>
                        <a:pt x="937" y="50"/>
                      </a:lnTo>
                      <a:lnTo>
                        <a:pt x="936" y="59"/>
                      </a:lnTo>
                      <a:close/>
                      <a:moveTo>
                        <a:pt x="900" y="58"/>
                      </a:moveTo>
                      <a:lnTo>
                        <a:pt x="918" y="59"/>
                      </a:lnTo>
                      <a:lnTo>
                        <a:pt x="919" y="50"/>
                      </a:lnTo>
                      <a:lnTo>
                        <a:pt x="901" y="49"/>
                      </a:lnTo>
                      <a:lnTo>
                        <a:pt x="900" y="58"/>
                      </a:lnTo>
                      <a:close/>
                      <a:moveTo>
                        <a:pt x="864" y="55"/>
                      </a:moveTo>
                      <a:lnTo>
                        <a:pt x="882" y="56"/>
                      </a:lnTo>
                      <a:lnTo>
                        <a:pt x="883" y="47"/>
                      </a:lnTo>
                      <a:lnTo>
                        <a:pt x="865" y="46"/>
                      </a:lnTo>
                      <a:lnTo>
                        <a:pt x="864" y="55"/>
                      </a:lnTo>
                      <a:close/>
                      <a:moveTo>
                        <a:pt x="828" y="53"/>
                      </a:moveTo>
                      <a:lnTo>
                        <a:pt x="846" y="54"/>
                      </a:lnTo>
                      <a:lnTo>
                        <a:pt x="847" y="45"/>
                      </a:lnTo>
                      <a:lnTo>
                        <a:pt x="829" y="44"/>
                      </a:lnTo>
                      <a:lnTo>
                        <a:pt x="828" y="53"/>
                      </a:lnTo>
                      <a:close/>
                      <a:moveTo>
                        <a:pt x="793" y="52"/>
                      </a:moveTo>
                      <a:lnTo>
                        <a:pt x="810" y="52"/>
                      </a:lnTo>
                      <a:lnTo>
                        <a:pt x="811" y="44"/>
                      </a:lnTo>
                      <a:lnTo>
                        <a:pt x="793" y="43"/>
                      </a:lnTo>
                      <a:lnTo>
                        <a:pt x="793" y="52"/>
                      </a:lnTo>
                      <a:close/>
                      <a:moveTo>
                        <a:pt x="757" y="50"/>
                      </a:moveTo>
                      <a:lnTo>
                        <a:pt x="775" y="51"/>
                      </a:lnTo>
                      <a:lnTo>
                        <a:pt x="775" y="42"/>
                      </a:lnTo>
                      <a:lnTo>
                        <a:pt x="757" y="41"/>
                      </a:lnTo>
                      <a:lnTo>
                        <a:pt x="757" y="50"/>
                      </a:lnTo>
                      <a:close/>
                      <a:moveTo>
                        <a:pt x="721" y="47"/>
                      </a:moveTo>
                      <a:lnTo>
                        <a:pt x="739" y="49"/>
                      </a:lnTo>
                      <a:lnTo>
                        <a:pt x="739" y="39"/>
                      </a:lnTo>
                      <a:lnTo>
                        <a:pt x="721" y="38"/>
                      </a:lnTo>
                      <a:lnTo>
                        <a:pt x="721" y="47"/>
                      </a:lnTo>
                      <a:close/>
                      <a:moveTo>
                        <a:pt x="685" y="46"/>
                      </a:moveTo>
                      <a:lnTo>
                        <a:pt x="703" y="46"/>
                      </a:lnTo>
                      <a:lnTo>
                        <a:pt x="703" y="37"/>
                      </a:lnTo>
                      <a:lnTo>
                        <a:pt x="685" y="37"/>
                      </a:lnTo>
                      <a:lnTo>
                        <a:pt x="685" y="46"/>
                      </a:lnTo>
                      <a:close/>
                      <a:moveTo>
                        <a:pt x="649" y="44"/>
                      </a:moveTo>
                      <a:lnTo>
                        <a:pt x="667" y="45"/>
                      </a:lnTo>
                      <a:lnTo>
                        <a:pt x="667" y="36"/>
                      </a:lnTo>
                      <a:lnTo>
                        <a:pt x="649" y="35"/>
                      </a:lnTo>
                      <a:lnTo>
                        <a:pt x="649" y="44"/>
                      </a:lnTo>
                      <a:close/>
                      <a:moveTo>
                        <a:pt x="613" y="42"/>
                      </a:moveTo>
                      <a:lnTo>
                        <a:pt x="631" y="43"/>
                      </a:lnTo>
                      <a:lnTo>
                        <a:pt x="631" y="34"/>
                      </a:lnTo>
                      <a:lnTo>
                        <a:pt x="613" y="33"/>
                      </a:lnTo>
                      <a:lnTo>
                        <a:pt x="613" y="42"/>
                      </a:lnTo>
                      <a:close/>
                      <a:moveTo>
                        <a:pt x="576" y="39"/>
                      </a:moveTo>
                      <a:lnTo>
                        <a:pt x="594" y="41"/>
                      </a:lnTo>
                      <a:lnTo>
                        <a:pt x="594" y="32"/>
                      </a:lnTo>
                      <a:lnTo>
                        <a:pt x="576" y="30"/>
                      </a:lnTo>
                      <a:lnTo>
                        <a:pt x="576" y="39"/>
                      </a:lnTo>
                      <a:close/>
                      <a:moveTo>
                        <a:pt x="540" y="38"/>
                      </a:moveTo>
                      <a:lnTo>
                        <a:pt x="558" y="39"/>
                      </a:lnTo>
                      <a:lnTo>
                        <a:pt x="558" y="30"/>
                      </a:lnTo>
                      <a:lnTo>
                        <a:pt x="540" y="29"/>
                      </a:lnTo>
                      <a:lnTo>
                        <a:pt x="540" y="38"/>
                      </a:lnTo>
                      <a:close/>
                      <a:moveTo>
                        <a:pt x="504" y="36"/>
                      </a:moveTo>
                      <a:lnTo>
                        <a:pt x="522" y="37"/>
                      </a:lnTo>
                      <a:lnTo>
                        <a:pt x="522" y="28"/>
                      </a:lnTo>
                      <a:lnTo>
                        <a:pt x="504" y="27"/>
                      </a:lnTo>
                      <a:lnTo>
                        <a:pt x="504" y="36"/>
                      </a:lnTo>
                      <a:close/>
                      <a:moveTo>
                        <a:pt x="468" y="34"/>
                      </a:moveTo>
                      <a:lnTo>
                        <a:pt x="486" y="35"/>
                      </a:lnTo>
                      <a:lnTo>
                        <a:pt x="486" y="26"/>
                      </a:lnTo>
                      <a:lnTo>
                        <a:pt x="468" y="25"/>
                      </a:lnTo>
                      <a:lnTo>
                        <a:pt x="468" y="34"/>
                      </a:lnTo>
                      <a:close/>
                      <a:moveTo>
                        <a:pt x="432" y="33"/>
                      </a:moveTo>
                      <a:lnTo>
                        <a:pt x="450" y="33"/>
                      </a:lnTo>
                      <a:lnTo>
                        <a:pt x="450" y="24"/>
                      </a:lnTo>
                      <a:lnTo>
                        <a:pt x="432" y="24"/>
                      </a:lnTo>
                      <a:lnTo>
                        <a:pt x="432" y="33"/>
                      </a:lnTo>
                      <a:close/>
                      <a:moveTo>
                        <a:pt x="396" y="30"/>
                      </a:moveTo>
                      <a:lnTo>
                        <a:pt x="414" y="32"/>
                      </a:lnTo>
                      <a:lnTo>
                        <a:pt x="414" y="23"/>
                      </a:lnTo>
                      <a:lnTo>
                        <a:pt x="396" y="21"/>
                      </a:lnTo>
                      <a:lnTo>
                        <a:pt x="396" y="30"/>
                      </a:lnTo>
                      <a:close/>
                      <a:moveTo>
                        <a:pt x="360" y="28"/>
                      </a:moveTo>
                      <a:lnTo>
                        <a:pt x="378" y="29"/>
                      </a:lnTo>
                      <a:lnTo>
                        <a:pt x="378" y="20"/>
                      </a:lnTo>
                      <a:lnTo>
                        <a:pt x="360" y="19"/>
                      </a:lnTo>
                      <a:lnTo>
                        <a:pt x="360" y="28"/>
                      </a:lnTo>
                      <a:close/>
                      <a:moveTo>
                        <a:pt x="324" y="27"/>
                      </a:moveTo>
                      <a:lnTo>
                        <a:pt x="342" y="27"/>
                      </a:lnTo>
                      <a:lnTo>
                        <a:pt x="343" y="18"/>
                      </a:lnTo>
                      <a:lnTo>
                        <a:pt x="325" y="18"/>
                      </a:lnTo>
                      <a:lnTo>
                        <a:pt x="324" y="27"/>
                      </a:lnTo>
                      <a:close/>
                      <a:moveTo>
                        <a:pt x="288" y="25"/>
                      </a:moveTo>
                      <a:lnTo>
                        <a:pt x="306" y="26"/>
                      </a:lnTo>
                      <a:lnTo>
                        <a:pt x="307" y="17"/>
                      </a:lnTo>
                      <a:lnTo>
                        <a:pt x="289" y="16"/>
                      </a:lnTo>
                      <a:lnTo>
                        <a:pt x="288" y="25"/>
                      </a:lnTo>
                      <a:close/>
                      <a:moveTo>
                        <a:pt x="251" y="23"/>
                      </a:moveTo>
                      <a:lnTo>
                        <a:pt x="270" y="24"/>
                      </a:lnTo>
                      <a:lnTo>
                        <a:pt x="271" y="15"/>
                      </a:lnTo>
                      <a:lnTo>
                        <a:pt x="253" y="14"/>
                      </a:lnTo>
                      <a:lnTo>
                        <a:pt x="251" y="23"/>
                      </a:lnTo>
                      <a:close/>
                      <a:moveTo>
                        <a:pt x="215" y="20"/>
                      </a:moveTo>
                      <a:lnTo>
                        <a:pt x="233" y="21"/>
                      </a:lnTo>
                      <a:lnTo>
                        <a:pt x="235" y="12"/>
                      </a:lnTo>
                      <a:lnTo>
                        <a:pt x="217" y="11"/>
                      </a:lnTo>
                      <a:lnTo>
                        <a:pt x="215" y="20"/>
                      </a:lnTo>
                      <a:close/>
                      <a:moveTo>
                        <a:pt x="179" y="19"/>
                      </a:moveTo>
                      <a:lnTo>
                        <a:pt x="197" y="20"/>
                      </a:lnTo>
                      <a:lnTo>
                        <a:pt x="198" y="11"/>
                      </a:lnTo>
                      <a:lnTo>
                        <a:pt x="180" y="10"/>
                      </a:lnTo>
                      <a:lnTo>
                        <a:pt x="179" y="19"/>
                      </a:lnTo>
                      <a:close/>
                      <a:moveTo>
                        <a:pt x="143" y="17"/>
                      </a:moveTo>
                      <a:lnTo>
                        <a:pt x="161" y="18"/>
                      </a:lnTo>
                      <a:lnTo>
                        <a:pt x="162" y="9"/>
                      </a:lnTo>
                      <a:lnTo>
                        <a:pt x="144" y="8"/>
                      </a:lnTo>
                      <a:lnTo>
                        <a:pt x="143" y="17"/>
                      </a:lnTo>
                      <a:close/>
                      <a:moveTo>
                        <a:pt x="107" y="15"/>
                      </a:moveTo>
                      <a:lnTo>
                        <a:pt x="125" y="16"/>
                      </a:lnTo>
                      <a:lnTo>
                        <a:pt x="126" y="7"/>
                      </a:lnTo>
                      <a:lnTo>
                        <a:pt x="108" y="6"/>
                      </a:lnTo>
                      <a:lnTo>
                        <a:pt x="107" y="15"/>
                      </a:lnTo>
                      <a:close/>
                      <a:moveTo>
                        <a:pt x="71" y="14"/>
                      </a:moveTo>
                      <a:lnTo>
                        <a:pt x="89" y="14"/>
                      </a:lnTo>
                      <a:lnTo>
                        <a:pt x="90" y="5"/>
                      </a:lnTo>
                      <a:lnTo>
                        <a:pt x="72" y="5"/>
                      </a:lnTo>
                      <a:lnTo>
                        <a:pt x="71" y="14"/>
                      </a:lnTo>
                      <a:close/>
                      <a:moveTo>
                        <a:pt x="35" y="11"/>
                      </a:moveTo>
                      <a:lnTo>
                        <a:pt x="53" y="12"/>
                      </a:lnTo>
                      <a:lnTo>
                        <a:pt x="54" y="3"/>
                      </a:lnTo>
                      <a:lnTo>
                        <a:pt x="36" y="2"/>
                      </a:lnTo>
                      <a:lnTo>
                        <a:pt x="35" y="11"/>
                      </a:lnTo>
                      <a:close/>
                      <a:moveTo>
                        <a:pt x="0" y="9"/>
                      </a:moveTo>
                      <a:lnTo>
                        <a:pt x="17" y="10"/>
                      </a:lnTo>
                      <a:lnTo>
                        <a:pt x="18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8" name="Freeform 9"/>
                <p:cNvSpPr>
                  <a:spLocks noEditPoints="1"/>
                </p:cNvSpPr>
                <p:nvPr/>
              </p:nvSpPr>
              <p:spPr bwMode="auto">
                <a:xfrm>
                  <a:off x="3489326" y="2806700"/>
                  <a:ext cx="2357438" cy="112713"/>
                </a:xfrm>
                <a:custGeom>
                  <a:avLst/>
                  <a:gdLst>
                    <a:gd name="T0" fmla="*/ 6 w 1485"/>
                    <a:gd name="T1" fmla="*/ 71 h 71"/>
                    <a:gd name="T2" fmla="*/ 24 w 1485"/>
                    <a:gd name="T3" fmla="*/ 70 h 71"/>
                    <a:gd name="T4" fmla="*/ 60 w 1485"/>
                    <a:gd name="T5" fmla="*/ 60 h 71"/>
                    <a:gd name="T6" fmla="*/ 113 w 1485"/>
                    <a:gd name="T7" fmla="*/ 57 h 71"/>
                    <a:gd name="T8" fmla="*/ 113 w 1485"/>
                    <a:gd name="T9" fmla="*/ 57 h 71"/>
                    <a:gd name="T10" fmla="*/ 151 w 1485"/>
                    <a:gd name="T11" fmla="*/ 64 h 71"/>
                    <a:gd name="T12" fmla="*/ 169 w 1485"/>
                    <a:gd name="T13" fmla="*/ 64 h 71"/>
                    <a:gd name="T14" fmla="*/ 204 w 1485"/>
                    <a:gd name="T15" fmla="*/ 54 h 71"/>
                    <a:gd name="T16" fmla="*/ 258 w 1485"/>
                    <a:gd name="T17" fmla="*/ 52 h 71"/>
                    <a:gd name="T18" fmla="*/ 258 w 1485"/>
                    <a:gd name="T19" fmla="*/ 52 h 71"/>
                    <a:gd name="T20" fmla="*/ 295 w 1485"/>
                    <a:gd name="T21" fmla="*/ 58 h 71"/>
                    <a:gd name="T22" fmla="*/ 313 w 1485"/>
                    <a:gd name="T23" fmla="*/ 58 h 71"/>
                    <a:gd name="T24" fmla="*/ 348 w 1485"/>
                    <a:gd name="T25" fmla="*/ 47 h 71"/>
                    <a:gd name="T26" fmla="*/ 402 w 1485"/>
                    <a:gd name="T27" fmla="*/ 45 h 71"/>
                    <a:gd name="T28" fmla="*/ 402 w 1485"/>
                    <a:gd name="T29" fmla="*/ 45 h 71"/>
                    <a:gd name="T30" fmla="*/ 439 w 1485"/>
                    <a:gd name="T31" fmla="*/ 53 h 71"/>
                    <a:gd name="T32" fmla="*/ 457 w 1485"/>
                    <a:gd name="T33" fmla="*/ 52 h 71"/>
                    <a:gd name="T34" fmla="*/ 492 w 1485"/>
                    <a:gd name="T35" fmla="*/ 42 h 71"/>
                    <a:gd name="T36" fmla="*/ 547 w 1485"/>
                    <a:gd name="T37" fmla="*/ 39 h 71"/>
                    <a:gd name="T38" fmla="*/ 547 w 1485"/>
                    <a:gd name="T39" fmla="*/ 39 h 71"/>
                    <a:gd name="T40" fmla="*/ 583 w 1485"/>
                    <a:gd name="T41" fmla="*/ 47 h 71"/>
                    <a:gd name="T42" fmla="*/ 601 w 1485"/>
                    <a:gd name="T43" fmla="*/ 46 h 71"/>
                    <a:gd name="T44" fmla="*/ 637 w 1485"/>
                    <a:gd name="T45" fmla="*/ 36 h 71"/>
                    <a:gd name="T46" fmla="*/ 691 w 1485"/>
                    <a:gd name="T47" fmla="*/ 34 h 71"/>
                    <a:gd name="T48" fmla="*/ 691 w 1485"/>
                    <a:gd name="T49" fmla="*/ 34 h 71"/>
                    <a:gd name="T50" fmla="*/ 727 w 1485"/>
                    <a:gd name="T51" fmla="*/ 40 h 71"/>
                    <a:gd name="T52" fmla="*/ 745 w 1485"/>
                    <a:gd name="T53" fmla="*/ 40 h 71"/>
                    <a:gd name="T54" fmla="*/ 781 w 1485"/>
                    <a:gd name="T55" fmla="*/ 29 h 71"/>
                    <a:gd name="T56" fmla="*/ 835 w 1485"/>
                    <a:gd name="T57" fmla="*/ 27 h 71"/>
                    <a:gd name="T58" fmla="*/ 835 w 1485"/>
                    <a:gd name="T59" fmla="*/ 27 h 71"/>
                    <a:gd name="T60" fmla="*/ 871 w 1485"/>
                    <a:gd name="T61" fmla="*/ 35 h 71"/>
                    <a:gd name="T62" fmla="*/ 889 w 1485"/>
                    <a:gd name="T63" fmla="*/ 34 h 71"/>
                    <a:gd name="T64" fmla="*/ 926 w 1485"/>
                    <a:gd name="T65" fmla="*/ 23 h 71"/>
                    <a:gd name="T66" fmla="*/ 980 w 1485"/>
                    <a:gd name="T67" fmla="*/ 21 h 71"/>
                    <a:gd name="T68" fmla="*/ 980 w 1485"/>
                    <a:gd name="T69" fmla="*/ 21 h 71"/>
                    <a:gd name="T70" fmla="*/ 1016 w 1485"/>
                    <a:gd name="T71" fmla="*/ 29 h 71"/>
                    <a:gd name="T72" fmla="*/ 1034 w 1485"/>
                    <a:gd name="T73" fmla="*/ 28 h 71"/>
                    <a:gd name="T74" fmla="*/ 1070 w 1485"/>
                    <a:gd name="T75" fmla="*/ 18 h 71"/>
                    <a:gd name="T76" fmla="*/ 1124 w 1485"/>
                    <a:gd name="T77" fmla="*/ 16 h 71"/>
                    <a:gd name="T78" fmla="*/ 1124 w 1485"/>
                    <a:gd name="T79" fmla="*/ 16 h 71"/>
                    <a:gd name="T80" fmla="*/ 1160 w 1485"/>
                    <a:gd name="T81" fmla="*/ 22 h 71"/>
                    <a:gd name="T82" fmla="*/ 1178 w 1485"/>
                    <a:gd name="T83" fmla="*/ 22 h 71"/>
                    <a:gd name="T84" fmla="*/ 1214 w 1485"/>
                    <a:gd name="T85" fmla="*/ 11 h 71"/>
                    <a:gd name="T86" fmla="*/ 1269 w 1485"/>
                    <a:gd name="T87" fmla="*/ 9 h 71"/>
                    <a:gd name="T88" fmla="*/ 1269 w 1485"/>
                    <a:gd name="T89" fmla="*/ 9 h 71"/>
                    <a:gd name="T90" fmla="*/ 1305 w 1485"/>
                    <a:gd name="T91" fmla="*/ 17 h 71"/>
                    <a:gd name="T92" fmla="*/ 1323 w 1485"/>
                    <a:gd name="T93" fmla="*/ 16 h 71"/>
                    <a:gd name="T94" fmla="*/ 1359 w 1485"/>
                    <a:gd name="T95" fmla="*/ 5 h 71"/>
                    <a:gd name="T96" fmla="*/ 1413 w 1485"/>
                    <a:gd name="T97" fmla="*/ 3 h 71"/>
                    <a:gd name="T98" fmla="*/ 1413 w 1485"/>
                    <a:gd name="T99" fmla="*/ 3 h 71"/>
                    <a:gd name="T100" fmla="*/ 1449 w 1485"/>
                    <a:gd name="T101" fmla="*/ 11 h 71"/>
                    <a:gd name="T102" fmla="*/ 1467 w 1485"/>
                    <a:gd name="T103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5" h="71">
                      <a:moveTo>
                        <a:pt x="6" y="62"/>
                      </a:moveTo>
                      <a:lnTo>
                        <a:pt x="0" y="62"/>
                      </a:lnTo>
                      <a:lnTo>
                        <a:pt x="0" y="71"/>
                      </a:lnTo>
                      <a:lnTo>
                        <a:pt x="6" y="71"/>
                      </a:lnTo>
                      <a:lnTo>
                        <a:pt x="6" y="62"/>
                      </a:lnTo>
                      <a:close/>
                      <a:moveTo>
                        <a:pt x="42" y="60"/>
                      </a:moveTo>
                      <a:lnTo>
                        <a:pt x="24" y="61"/>
                      </a:lnTo>
                      <a:lnTo>
                        <a:pt x="24" y="70"/>
                      </a:lnTo>
                      <a:lnTo>
                        <a:pt x="42" y="69"/>
                      </a:lnTo>
                      <a:lnTo>
                        <a:pt x="42" y="60"/>
                      </a:lnTo>
                      <a:close/>
                      <a:moveTo>
                        <a:pt x="78" y="58"/>
                      </a:moveTo>
                      <a:lnTo>
                        <a:pt x="60" y="60"/>
                      </a:lnTo>
                      <a:lnTo>
                        <a:pt x="60" y="69"/>
                      </a:lnTo>
                      <a:lnTo>
                        <a:pt x="78" y="68"/>
                      </a:lnTo>
                      <a:lnTo>
                        <a:pt x="78" y="58"/>
                      </a:lnTo>
                      <a:close/>
                      <a:moveTo>
                        <a:pt x="113" y="57"/>
                      </a:moveTo>
                      <a:lnTo>
                        <a:pt x="96" y="57"/>
                      </a:lnTo>
                      <a:lnTo>
                        <a:pt x="96" y="66"/>
                      </a:lnTo>
                      <a:lnTo>
                        <a:pt x="114" y="66"/>
                      </a:lnTo>
                      <a:lnTo>
                        <a:pt x="113" y="57"/>
                      </a:lnTo>
                      <a:close/>
                      <a:moveTo>
                        <a:pt x="149" y="56"/>
                      </a:moveTo>
                      <a:lnTo>
                        <a:pt x="131" y="56"/>
                      </a:lnTo>
                      <a:lnTo>
                        <a:pt x="132" y="65"/>
                      </a:lnTo>
                      <a:lnTo>
                        <a:pt x="151" y="64"/>
                      </a:lnTo>
                      <a:lnTo>
                        <a:pt x="149" y="56"/>
                      </a:lnTo>
                      <a:close/>
                      <a:moveTo>
                        <a:pt x="186" y="54"/>
                      </a:moveTo>
                      <a:lnTo>
                        <a:pt x="167" y="55"/>
                      </a:lnTo>
                      <a:lnTo>
                        <a:pt x="169" y="64"/>
                      </a:lnTo>
                      <a:lnTo>
                        <a:pt x="187" y="63"/>
                      </a:lnTo>
                      <a:lnTo>
                        <a:pt x="186" y="54"/>
                      </a:lnTo>
                      <a:close/>
                      <a:moveTo>
                        <a:pt x="222" y="53"/>
                      </a:moveTo>
                      <a:lnTo>
                        <a:pt x="204" y="54"/>
                      </a:lnTo>
                      <a:lnTo>
                        <a:pt x="205" y="63"/>
                      </a:lnTo>
                      <a:lnTo>
                        <a:pt x="223" y="62"/>
                      </a:lnTo>
                      <a:lnTo>
                        <a:pt x="222" y="53"/>
                      </a:lnTo>
                      <a:close/>
                      <a:moveTo>
                        <a:pt x="258" y="52"/>
                      </a:moveTo>
                      <a:lnTo>
                        <a:pt x="240" y="52"/>
                      </a:lnTo>
                      <a:lnTo>
                        <a:pt x="241" y="61"/>
                      </a:lnTo>
                      <a:lnTo>
                        <a:pt x="259" y="61"/>
                      </a:lnTo>
                      <a:lnTo>
                        <a:pt x="258" y="52"/>
                      </a:lnTo>
                      <a:close/>
                      <a:moveTo>
                        <a:pt x="294" y="49"/>
                      </a:moveTo>
                      <a:lnTo>
                        <a:pt x="276" y="51"/>
                      </a:lnTo>
                      <a:lnTo>
                        <a:pt x="277" y="60"/>
                      </a:lnTo>
                      <a:lnTo>
                        <a:pt x="295" y="58"/>
                      </a:lnTo>
                      <a:lnTo>
                        <a:pt x="294" y="49"/>
                      </a:lnTo>
                      <a:close/>
                      <a:moveTo>
                        <a:pt x="330" y="48"/>
                      </a:moveTo>
                      <a:lnTo>
                        <a:pt x="312" y="49"/>
                      </a:lnTo>
                      <a:lnTo>
                        <a:pt x="313" y="58"/>
                      </a:lnTo>
                      <a:lnTo>
                        <a:pt x="331" y="57"/>
                      </a:lnTo>
                      <a:lnTo>
                        <a:pt x="330" y="48"/>
                      </a:lnTo>
                      <a:close/>
                      <a:moveTo>
                        <a:pt x="366" y="47"/>
                      </a:moveTo>
                      <a:lnTo>
                        <a:pt x="348" y="47"/>
                      </a:lnTo>
                      <a:lnTo>
                        <a:pt x="349" y="56"/>
                      </a:lnTo>
                      <a:lnTo>
                        <a:pt x="367" y="56"/>
                      </a:lnTo>
                      <a:lnTo>
                        <a:pt x="366" y="47"/>
                      </a:lnTo>
                      <a:close/>
                      <a:moveTo>
                        <a:pt x="402" y="45"/>
                      </a:moveTo>
                      <a:lnTo>
                        <a:pt x="384" y="46"/>
                      </a:lnTo>
                      <a:lnTo>
                        <a:pt x="385" y="55"/>
                      </a:lnTo>
                      <a:lnTo>
                        <a:pt x="403" y="54"/>
                      </a:lnTo>
                      <a:lnTo>
                        <a:pt x="402" y="45"/>
                      </a:lnTo>
                      <a:close/>
                      <a:moveTo>
                        <a:pt x="438" y="44"/>
                      </a:moveTo>
                      <a:lnTo>
                        <a:pt x="420" y="45"/>
                      </a:lnTo>
                      <a:lnTo>
                        <a:pt x="421" y="54"/>
                      </a:lnTo>
                      <a:lnTo>
                        <a:pt x="439" y="53"/>
                      </a:lnTo>
                      <a:lnTo>
                        <a:pt x="438" y="44"/>
                      </a:lnTo>
                      <a:close/>
                      <a:moveTo>
                        <a:pt x="474" y="43"/>
                      </a:moveTo>
                      <a:lnTo>
                        <a:pt x="456" y="43"/>
                      </a:lnTo>
                      <a:lnTo>
                        <a:pt x="457" y="52"/>
                      </a:lnTo>
                      <a:lnTo>
                        <a:pt x="475" y="52"/>
                      </a:lnTo>
                      <a:lnTo>
                        <a:pt x="474" y="43"/>
                      </a:lnTo>
                      <a:close/>
                      <a:moveTo>
                        <a:pt x="510" y="40"/>
                      </a:moveTo>
                      <a:lnTo>
                        <a:pt x="492" y="42"/>
                      </a:lnTo>
                      <a:lnTo>
                        <a:pt x="494" y="51"/>
                      </a:lnTo>
                      <a:lnTo>
                        <a:pt x="512" y="49"/>
                      </a:lnTo>
                      <a:lnTo>
                        <a:pt x="510" y="40"/>
                      </a:lnTo>
                      <a:close/>
                      <a:moveTo>
                        <a:pt x="547" y="39"/>
                      </a:moveTo>
                      <a:lnTo>
                        <a:pt x="528" y="40"/>
                      </a:lnTo>
                      <a:lnTo>
                        <a:pt x="530" y="49"/>
                      </a:lnTo>
                      <a:lnTo>
                        <a:pt x="547" y="48"/>
                      </a:lnTo>
                      <a:lnTo>
                        <a:pt x="547" y="39"/>
                      </a:lnTo>
                      <a:close/>
                      <a:moveTo>
                        <a:pt x="583" y="38"/>
                      </a:moveTo>
                      <a:lnTo>
                        <a:pt x="565" y="38"/>
                      </a:lnTo>
                      <a:lnTo>
                        <a:pt x="565" y="47"/>
                      </a:lnTo>
                      <a:lnTo>
                        <a:pt x="583" y="47"/>
                      </a:lnTo>
                      <a:lnTo>
                        <a:pt x="583" y="38"/>
                      </a:lnTo>
                      <a:close/>
                      <a:moveTo>
                        <a:pt x="619" y="36"/>
                      </a:moveTo>
                      <a:lnTo>
                        <a:pt x="601" y="37"/>
                      </a:lnTo>
                      <a:lnTo>
                        <a:pt x="601" y="46"/>
                      </a:lnTo>
                      <a:lnTo>
                        <a:pt x="619" y="45"/>
                      </a:lnTo>
                      <a:lnTo>
                        <a:pt x="619" y="36"/>
                      </a:lnTo>
                      <a:close/>
                      <a:moveTo>
                        <a:pt x="655" y="35"/>
                      </a:moveTo>
                      <a:lnTo>
                        <a:pt x="637" y="36"/>
                      </a:lnTo>
                      <a:lnTo>
                        <a:pt x="637" y="45"/>
                      </a:lnTo>
                      <a:lnTo>
                        <a:pt x="655" y="44"/>
                      </a:lnTo>
                      <a:lnTo>
                        <a:pt x="655" y="35"/>
                      </a:lnTo>
                      <a:close/>
                      <a:moveTo>
                        <a:pt x="691" y="34"/>
                      </a:moveTo>
                      <a:lnTo>
                        <a:pt x="673" y="34"/>
                      </a:lnTo>
                      <a:lnTo>
                        <a:pt x="673" y="43"/>
                      </a:lnTo>
                      <a:lnTo>
                        <a:pt x="691" y="43"/>
                      </a:lnTo>
                      <a:lnTo>
                        <a:pt x="691" y="34"/>
                      </a:lnTo>
                      <a:close/>
                      <a:moveTo>
                        <a:pt x="727" y="31"/>
                      </a:moveTo>
                      <a:lnTo>
                        <a:pt x="709" y="33"/>
                      </a:lnTo>
                      <a:lnTo>
                        <a:pt x="709" y="42"/>
                      </a:lnTo>
                      <a:lnTo>
                        <a:pt x="727" y="40"/>
                      </a:lnTo>
                      <a:lnTo>
                        <a:pt x="727" y="31"/>
                      </a:lnTo>
                      <a:close/>
                      <a:moveTo>
                        <a:pt x="763" y="30"/>
                      </a:moveTo>
                      <a:lnTo>
                        <a:pt x="745" y="31"/>
                      </a:lnTo>
                      <a:lnTo>
                        <a:pt x="745" y="40"/>
                      </a:lnTo>
                      <a:lnTo>
                        <a:pt x="763" y="39"/>
                      </a:lnTo>
                      <a:lnTo>
                        <a:pt x="763" y="30"/>
                      </a:lnTo>
                      <a:close/>
                      <a:moveTo>
                        <a:pt x="799" y="29"/>
                      </a:moveTo>
                      <a:lnTo>
                        <a:pt x="781" y="29"/>
                      </a:lnTo>
                      <a:lnTo>
                        <a:pt x="781" y="38"/>
                      </a:lnTo>
                      <a:lnTo>
                        <a:pt x="799" y="38"/>
                      </a:lnTo>
                      <a:lnTo>
                        <a:pt x="799" y="29"/>
                      </a:lnTo>
                      <a:close/>
                      <a:moveTo>
                        <a:pt x="835" y="27"/>
                      </a:moveTo>
                      <a:lnTo>
                        <a:pt x="817" y="28"/>
                      </a:lnTo>
                      <a:lnTo>
                        <a:pt x="817" y="37"/>
                      </a:lnTo>
                      <a:lnTo>
                        <a:pt x="835" y="36"/>
                      </a:lnTo>
                      <a:lnTo>
                        <a:pt x="835" y="27"/>
                      </a:lnTo>
                      <a:close/>
                      <a:moveTo>
                        <a:pt x="871" y="26"/>
                      </a:moveTo>
                      <a:lnTo>
                        <a:pt x="853" y="27"/>
                      </a:lnTo>
                      <a:lnTo>
                        <a:pt x="853" y="36"/>
                      </a:lnTo>
                      <a:lnTo>
                        <a:pt x="871" y="35"/>
                      </a:lnTo>
                      <a:lnTo>
                        <a:pt x="871" y="26"/>
                      </a:lnTo>
                      <a:close/>
                      <a:moveTo>
                        <a:pt x="908" y="25"/>
                      </a:moveTo>
                      <a:lnTo>
                        <a:pt x="889" y="25"/>
                      </a:lnTo>
                      <a:lnTo>
                        <a:pt x="889" y="34"/>
                      </a:lnTo>
                      <a:lnTo>
                        <a:pt x="908" y="34"/>
                      </a:lnTo>
                      <a:lnTo>
                        <a:pt x="908" y="25"/>
                      </a:lnTo>
                      <a:close/>
                      <a:moveTo>
                        <a:pt x="944" y="22"/>
                      </a:moveTo>
                      <a:lnTo>
                        <a:pt x="926" y="23"/>
                      </a:lnTo>
                      <a:lnTo>
                        <a:pt x="926" y="33"/>
                      </a:lnTo>
                      <a:lnTo>
                        <a:pt x="944" y="31"/>
                      </a:lnTo>
                      <a:lnTo>
                        <a:pt x="944" y="22"/>
                      </a:lnTo>
                      <a:close/>
                      <a:moveTo>
                        <a:pt x="980" y="21"/>
                      </a:moveTo>
                      <a:lnTo>
                        <a:pt x="962" y="22"/>
                      </a:lnTo>
                      <a:lnTo>
                        <a:pt x="962" y="31"/>
                      </a:lnTo>
                      <a:lnTo>
                        <a:pt x="980" y="30"/>
                      </a:lnTo>
                      <a:lnTo>
                        <a:pt x="980" y="21"/>
                      </a:lnTo>
                      <a:close/>
                      <a:moveTo>
                        <a:pt x="1016" y="20"/>
                      </a:moveTo>
                      <a:lnTo>
                        <a:pt x="998" y="20"/>
                      </a:lnTo>
                      <a:lnTo>
                        <a:pt x="998" y="29"/>
                      </a:lnTo>
                      <a:lnTo>
                        <a:pt x="1016" y="29"/>
                      </a:lnTo>
                      <a:lnTo>
                        <a:pt x="1016" y="20"/>
                      </a:lnTo>
                      <a:close/>
                      <a:moveTo>
                        <a:pt x="1052" y="18"/>
                      </a:moveTo>
                      <a:lnTo>
                        <a:pt x="1034" y="19"/>
                      </a:lnTo>
                      <a:lnTo>
                        <a:pt x="1034" y="28"/>
                      </a:lnTo>
                      <a:lnTo>
                        <a:pt x="1052" y="27"/>
                      </a:lnTo>
                      <a:lnTo>
                        <a:pt x="1052" y="18"/>
                      </a:lnTo>
                      <a:close/>
                      <a:moveTo>
                        <a:pt x="1088" y="17"/>
                      </a:moveTo>
                      <a:lnTo>
                        <a:pt x="1070" y="18"/>
                      </a:lnTo>
                      <a:lnTo>
                        <a:pt x="1070" y="27"/>
                      </a:lnTo>
                      <a:lnTo>
                        <a:pt x="1088" y="26"/>
                      </a:lnTo>
                      <a:lnTo>
                        <a:pt x="1088" y="17"/>
                      </a:lnTo>
                      <a:close/>
                      <a:moveTo>
                        <a:pt x="1124" y="16"/>
                      </a:moveTo>
                      <a:lnTo>
                        <a:pt x="1106" y="16"/>
                      </a:lnTo>
                      <a:lnTo>
                        <a:pt x="1106" y="25"/>
                      </a:lnTo>
                      <a:lnTo>
                        <a:pt x="1124" y="25"/>
                      </a:lnTo>
                      <a:lnTo>
                        <a:pt x="1124" y="16"/>
                      </a:lnTo>
                      <a:close/>
                      <a:moveTo>
                        <a:pt x="1160" y="13"/>
                      </a:moveTo>
                      <a:lnTo>
                        <a:pt x="1142" y="14"/>
                      </a:lnTo>
                      <a:lnTo>
                        <a:pt x="1142" y="23"/>
                      </a:lnTo>
                      <a:lnTo>
                        <a:pt x="1160" y="22"/>
                      </a:lnTo>
                      <a:lnTo>
                        <a:pt x="1160" y="13"/>
                      </a:lnTo>
                      <a:close/>
                      <a:moveTo>
                        <a:pt x="1196" y="12"/>
                      </a:moveTo>
                      <a:lnTo>
                        <a:pt x="1178" y="13"/>
                      </a:lnTo>
                      <a:lnTo>
                        <a:pt x="1178" y="22"/>
                      </a:lnTo>
                      <a:lnTo>
                        <a:pt x="1196" y="21"/>
                      </a:lnTo>
                      <a:lnTo>
                        <a:pt x="1196" y="12"/>
                      </a:lnTo>
                      <a:close/>
                      <a:moveTo>
                        <a:pt x="1232" y="11"/>
                      </a:moveTo>
                      <a:lnTo>
                        <a:pt x="1214" y="11"/>
                      </a:lnTo>
                      <a:lnTo>
                        <a:pt x="1214" y="20"/>
                      </a:lnTo>
                      <a:lnTo>
                        <a:pt x="1232" y="20"/>
                      </a:lnTo>
                      <a:lnTo>
                        <a:pt x="1232" y="11"/>
                      </a:lnTo>
                      <a:close/>
                      <a:moveTo>
                        <a:pt x="1269" y="9"/>
                      </a:moveTo>
                      <a:lnTo>
                        <a:pt x="1251" y="10"/>
                      </a:lnTo>
                      <a:lnTo>
                        <a:pt x="1251" y="19"/>
                      </a:lnTo>
                      <a:lnTo>
                        <a:pt x="1269" y="18"/>
                      </a:lnTo>
                      <a:lnTo>
                        <a:pt x="1269" y="9"/>
                      </a:lnTo>
                      <a:close/>
                      <a:moveTo>
                        <a:pt x="1305" y="8"/>
                      </a:moveTo>
                      <a:lnTo>
                        <a:pt x="1287" y="9"/>
                      </a:lnTo>
                      <a:lnTo>
                        <a:pt x="1287" y="18"/>
                      </a:lnTo>
                      <a:lnTo>
                        <a:pt x="1305" y="17"/>
                      </a:lnTo>
                      <a:lnTo>
                        <a:pt x="1305" y="8"/>
                      </a:lnTo>
                      <a:close/>
                      <a:moveTo>
                        <a:pt x="1341" y="7"/>
                      </a:moveTo>
                      <a:lnTo>
                        <a:pt x="1323" y="7"/>
                      </a:lnTo>
                      <a:lnTo>
                        <a:pt x="1323" y="16"/>
                      </a:lnTo>
                      <a:lnTo>
                        <a:pt x="1341" y="16"/>
                      </a:lnTo>
                      <a:lnTo>
                        <a:pt x="1341" y="7"/>
                      </a:lnTo>
                      <a:close/>
                      <a:moveTo>
                        <a:pt x="1377" y="4"/>
                      </a:moveTo>
                      <a:lnTo>
                        <a:pt x="1359" y="5"/>
                      </a:lnTo>
                      <a:lnTo>
                        <a:pt x="1359" y="14"/>
                      </a:lnTo>
                      <a:lnTo>
                        <a:pt x="1377" y="13"/>
                      </a:lnTo>
                      <a:lnTo>
                        <a:pt x="1377" y="4"/>
                      </a:lnTo>
                      <a:close/>
                      <a:moveTo>
                        <a:pt x="1413" y="3"/>
                      </a:moveTo>
                      <a:lnTo>
                        <a:pt x="1395" y="4"/>
                      </a:lnTo>
                      <a:lnTo>
                        <a:pt x="1395" y="13"/>
                      </a:lnTo>
                      <a:lnTo>
                        <a:pt x="1413" y="12"/>
                      </a:lnTo>
                      <a:lnTo>
                        <a:pt x="1413" y="3"/>
                      </a:lnTo>
                      <a:close/>
                      <a:moveTo>
                        <a:pt x="1448" y="2"/>
                      </a:moveTo>
                      <a:lnTo>
                        <a:pt x="1430" y="2"/>
                      </a:lnTo>
                      <a:lnTo>
                        <a:pt x="1431" y="11"/>
                      </a:lnTo>
                      <a:lnTo>
                        <a:pt x="1449" y="11"/>
                      </a:lnTo>
                      <a:lnTo>
                        <a:pt x="1448" y="2"/>
                      </a:lnTo>
                      <a:close/>
                      <a:moveTo>
                        <a:pt x="1484" y="0"/>
                      </a:moveTo>
                      <a:lnTo>
                        <a:pt x="1466" y="1"/>
                      </a:lnTo>
                      <a:lnTo>
                        <a:pt x="1467" y="10"/>
                      </a:lnTo>
                      <a:lnTo>
                        <a:pt x="1485" y="9"/>
                      </a:lnTo>
                      <a:lnTo>
                        <a:pt x="148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  <p:sp>
              <p:nvSpPr>
                <p:cNvPr id="119" name="Freeform 11"/>
                <p:cNvSpPr>
                  <a:spLocks noEditPoints="1"/>
                </p:cNvSpPr>
                <p:nvPr/>
              </p:nvSpPr>
              <p:spPr bwMode="auto">
                <a:xfrm>
                  <a:off x="2541588" y="1449388"/>
                  <a:ext cx="1976438" cy="1474788"/>
                </a:xfrm>
                <a:custGeom>
                  <a:avLst/>
                  <a:gdLst>
                    <a:gd name="T0" fmla="*/ 14 w 1245"/>
                    <a:gd name="T1" fmla="*/ 11 h 929"/>
                    <a:gd name="T2" fmla="*/ 33 w 1245"/>
                    <a:gd name="T3" fmla="*/ 41 h 929"/>
                    <a:gd name="T4" fmla="*/ 53 w 1245"/>
                    <a:gd name="T5" fmla="*/ 72 h 929"/>
                    <a:gd name="T6" fmla="*/ 73 w 1245"/>
                    <a:gd name="T7" fmla="*/ 102 h 929"/>
                    <a:gd name="T8" fmla="*/ 92 w 1245"/>
                    <a:gd name="T9" fmla="*/ 133 h 929"/>
                    <a:gd name="T10" fmla="*/ 112 w 1245"/>
                    <a:gd name="T11" fmla="*/ 163 h 929"/>
                    <a:gd name="T12" fmla="*/ 132 w 1245"/>
                    <a:gd name="T13" fmla="*/ 193 h 929"/>
                    <a:gd name="T14" fmla="*/ 151 w 1245"/>
                    <a:gd name="T15" fmla="*/ 223 h 929"/>
                    <a:gd name="T16" fmla="*/ 171 w 1245"/>
                    <a:gd name="T17" fmla="*/ 253 h 929"/>
                    <a:gd name="T18" fmla="*/ 190 w 1245"/>
                    <a:gd name="T19" fmla="*/ 284 h 929"/>
                    <a:gd name="T20" fmla="*/ 209 w 1245"/>
                    <a:gd name="T21" fmla="*/ 314 h 929"/>
                    <a:gd name="T22" fmla="*/ 230 w 1245"/>
                    <a:gd name="T23" fmla="*/ 345 h 929"/>
                    <a:gd name="T24" fmla="*/ 249 w 1245"/>
                    <a:gd name="T25" fmla="*/ 375 h 929"/>
                    <a:gd name="T26" fmla="*/ 269 w 1245"/>
                    <a:gd name="T27" fmla="*/ 406 h 929"/>
                    <a:gd name="T28" fmla="*/ 288 w 1245"/>
                    <a:gd name="T29" fmla="*/ 435 h 929"/>
                    <a:gd name="T30" fmla="*/ 308 w 1245"/>
                    <a:gd name="T31" fmla="*/ 465 h 929"/>
                    <a:gd name="T32" fmla="*/ 328 w 1245"/>
                    <a:gd name="T33" fmla="*/ 496 h 929"/>
                    <a:gd name="T34" fmla="*/ 347 w 1245"/>
                    <a:gd name="T35" fmla="*/ 526 h 929"/>
                    <a:gd name="T36" fmla="*/ 367 w 1245"/>
                    <a:gd name="T37" fmla="*/ 557 h 929"/>
                    <a:gd name="T38" fmla="*/ 387 w 1245"/>
                    <a:gd name="T39" fmla="*/ 587 h 929"/>
                    <a:gd name="T40" fmla="*/ 406 w 1245"/>
                    <a:gd name="T41" fmla="*/ 618 h 929"/>
                    <a:gd name="T42" fmla="*/ 426 w 1245"/>
                    <a:gd name="T43" fmla="*/ 647 h 929"/>
                    <a:gd name="T44" fmla="*/ 445 w 1245"/>
                    <a:gd name="T45" fmla="*/ 678 h 929"/>
                    <a:gd name="T46" fmla="*/ 464 w 1245"/>
                    <a:gd name="T47" fmla="*/ 708 h 929"/>
                    <a:gd name="T48" fmla="*/ 485 w 1245"/>
                    <a:gd name="T49" fmla="*/ 739 h 929"/>
                    <a:gd name="T50" fmla="*/ 504 w 1245"/>
                    <a:gd name="T51" fmla="*/ 769 h 929"/>
                    <a:gd name="T52" fmla="*/ 524 w 1245"/>
                    <a:gd name="T53" fmla="*/ 799 h 929"/>
                    <a:gd name="T54" fmla="*/ 543 w 1245"/>
                    <a:gd name="T55" fmla="*/ 830 h 929"/>
                    <a:gd name="T56" fmla="*/ 563 w 1245"/>
                    <a:gd name="T57" fmla="*/ 860 h 929"/>
                    <a:gd name="T58" fmla="*/ 583 w 1245"/>
                    <a:gd name="T59" fmla="*/ 890 h 929"/>
                    <a:gd name="T60" fmla="*/ 592 w 1245"/>
                    <a:gd name="T61" fmla="*/ 906 h 929"/>
                    <a:gd name="T62" fmla="*/ 616 w 1245"/>
                    <a:gd name="T63" fmla="*/ 888 h 929"/>
                    <a:gd name="T64" fmla="*/ 636 w 1245"/>
                    <a:gd name="T65" fmla="*/ 858 h 929"/>
                    <a:gd name="T66" fmla="*/ 657 w 1245"/>
                    <a:gd name="T67" fmla="*/ 829 h 929"/>
                    <a:gd name="T68" fmla="*/ 678 w 1245"/>
                    <a:gd name="T69" fmla="*/ 799 h 929"/>
                    <a:gd name="T70" fmla="*/ 699 w 1245"/>
                    <a:gd name="T71" fmla="*/ 769 h 929"/>
                    <a:gd name="T72" fmla="*/ 719 w 1245"/>
                    <a:gd name="T73" fmla="*/ 740 h 929"/>
                    <a:gd name="T74" fmla="*/ 740 w 1245"/>
                    <a:gd name="T75" fmla="*/ 710 h 929"/>
                    <a:gd name="T76" fmla="*/ 761 w 1245"/>
                    <a:gd name="T77" fmla="*/ 681 h 929"/>
                    <a:gd name="T78" fmla="*/ 781 w 1245"/>
                    <a:gd name="T79" fmla="*/ 652 h 929"/>
                    <a:gd name="T80" fmla="*/ 802 w 1245"/>
                    <a:gd name="T81" fmla="*/ 621 h 929"/>
                    <a:gd name="T82" fmla="*/ 823 w 1245"/>
                    <a:gd name="T83" fmla="*/ 592 h 929"/>
                    <a:gd name="T84" fmla="*/ 843 w 1245"/>
                    <a:gd name="T85" fmla="*/ 562 h 929"/>
                    <a:gd name="T86" fmla="*/ 865 w 1245"/>
                    <a:gd name="T87" fmla="*/ 533 h 929"/>
                    <a:gd name="T88" fmla="*/ 885 w 1245"/>
                    <a:gd name="T89" fmla="*/ 504 h 929"/>
                    <a:gd name="T90" fmla="*/ 905 w 1245"/>
                    <a:gd name="T91" fmla="*/ 473 h 929"/>
                    <a:gd name="T92" fmla="*/ 927 w 1245"/>
                    <a:gd name="T93" fmla="*/ 444 h 929"/>
                    <a:gd name="T94" fmla="*/ 947 w 1245"/>
                    <a:gd name="T95" fmla="*/ 415 h 929"/>
                    <a:gd name="T96" fmla="*/ 968 w 1245"/>
                    <a:gd name="T97" fmla="*/ 385 h 929"/>
                    <a:gd name="T98" fmla="*/ 989 w 1245"/>
                    <a:gd name="T99" fmla="*/ 356 h 929"/>
                    <a:gd name="T100" fmla="*/ 1009 w 1245"/>
                    <a:gd name="T101" fmla="*/ 325 h 929"/>
                    <a:gd name="T102" fmla="*/ 1031 w 1245"/>
                    <a:gd name="T103" fmla="*/ 296 h 929"/>
                    <a:gd name="T104" fmla="*/ 1051 w 1245"/>
                    <a:gd name="T105" fmla="*/ 267 h 929"/>
                    <a:gd name="T106" fmla="*/ 1071 w 1245"/>
                    <a:gd name="T107" fmla="*/ 237 h 929"/>
                    <a:gd name="T108" fmla="*/ 1093 w 1245"/>
                    <a:gd name="T109" fmla="*/ 208 h 929"/>
                    <a:gd name="T110" fmla="*/ 1113 w 1245"/>
                    <a:gd name="T111" fmla="*/ 178 h 929"/>
                    <a:gd name="T112" fmla="*/ 1135 w 1245"/>
                    <a:gd name="T113" fmla="*/ 148 h 929"/>
                    <a:gd name="T114" fmla="*/ 1155 w 1245"/>
                    <a:gd name="T115" fmla="*/ 119 h 929"/>
                    <a:gd name="T116" fmla="*/ 1175 w 1245"/>
                    <a:gd name="T117" fmla="*/ 90 h 929"/>
                    <a:gd name="T118" fmla="*/ 1197 w 1245"/>
                    <a:gd name="T119" fmla="*/ 60 h 929"/>
                    <a:gd name="T120" fmla="*/ 1217 w 1245"/>
                    <a:gd name="T121" fmla="*/ 30 h 929"/>
                    <a:gd name="T122" fmla="*/ 1237 w 1245"/>
                    <a:gd name="T123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45" h="929">
                      <a:moveTo>
                        <a:pt x="14" y="11"/>
                      </a:move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6" y="16"/>
                      </a:lnTo>
                      <a:lnTo>
                        <a:pt x="14" y="11"/>
                      </a:lnTo>
                      <a:close/>
                      <a:moveTo>
                        <a:pt x="33" y="41"/>
                      </a:moveTo>
                      <a:lnTo>
                        <a:pt x="23" y="26"/>
                      </a:lnTo>
                      <a:lnTo>
                        <a:pt x="16" y="31"/>
                      </a:lnTo>
                      <a:lnTo>
                        <a:pt x="26" y="47"/>
                      </a:lnTo>
                      <a:lnTo>
                        <a:pt x="33" y="41"/>
                      </a:lnTo>
                      <a:close/>
                      <a:moveTo>
                        <a:pt x="53" y="72"/>
                      </a:moveTo>
                      <a:lnTo>
                        <a:pt x="44" y="57"/>
                      </a:lnTo>
                      <a:lnTo>
                        <a:pt x="36" y="61"/>
                      </a:lnTo>
                      <a:lnTo>
                        <a:pt x="46" y="76"/>
                      </a:lnTo>
                      <a:lnTo>
                        <a:pt x="53" y="72"/>
                      </a:lnTo>
                      <a:close/>
                      <a:moveTo>
                        <a:pt x="73" y="102"/>
                      </a:moveTo>
                      <a:lnTo>
                        <a:pt x="63" y="86"/>
                      </a:lnTo>
                      <a:lnTo>
                        <a:pt x="55" y="92"/>
                      </a:lnTo>
                      <a:lnTo>
                        <a:pt x="65" y="107"/>
                      </a:lnTo>
                      <a:lnTo>
                        <a:pt x="73" y="102"/>
                      </a:lnTo>
                      <a:close/>
                      <a:moveTo>
                        <a:pt x="92" y="133"/>
                      </a:moveTo>
                      <a:lnTo>
                        <a:pt x="82" y="117"/>
                      </a:lnTo>
                      <a:lnTo>
                        <a:pt x="75" y="122"/>
                      </a:lnTo>
                      <a:lnTo>
                        <a:pt x="84" y="137"/>
                      </a:lnTo>
                      <a:lnTo>
                        <a:pt x="92" y="133"/>
                      </a:lnTo>
                      <a:close/>
                      <a:moveTo>
                        <a:pt x="112" y="163"/>
                      </a:moveTo>
                      <a:lnTo>
                        <a:pt x="102" y="147"/>
                      </a:lnTo>
                      <a:lnTo>
                        <a:pt x="94" y="153"/>
                      </a:lnTo>
                      <a:lnTo>
                        <a:pt x="104" y="167"/>
                      </a:lnTo>
                      <a:lnTo>
                        <a:pt x="112" y="163"/>
                      </a:lnTo>
                      <a:close/>
                      <a:moveTo>
                        <a:pt x="132" y="193"/>
                      </a:moveTo>
                      <a:lnTo>
                        <a:pt x="121" y="178"/>
                      </a:lnTo>
                      <a:lnTo>
                        <a:pt x="115" y="182"/>
                      </a:lnTo>
                      <a:lnTo>
                        <a:pt x="124" y="198"/>
                      </a:lnTo>
                      <a:lnTo>
                        <a:pt x="132" y="193"/>
                      </a:lnTo>
                      <a:close/>
                      <a:moveTo>
                        <a:pt x="151" y="223"/>
                      </a:moveTo>
                      <a:lnTo>
                        <a:pt x="142" y="208"/>
                      </a:lnTo>
                      <a:lnTo>
                        <a:pt x="134" y="213"/>
                      </a:lnTo>
                      <a:lnTo>
                        <a:pt x="144" y="228"/>
                      </a:lnTo>
                      <a:lnTo>
                        <a:pt x="151" y="223"/>
                      </a:lnTo>
                      <a:close/>
                      <a:moveTo>
                        <a:pt x="171" y="253"/>
                      </a:moveTo>
                      <a:lnTo>
                        <a:pt x="161" y="239"/>
                      </a:lnTo>
                      <a:lnTo>
                        <a:pt x="153" y="243"/>
                      </a:lnTo>
                      <a:lnTo>
                        <a:pt x="163" y="259"/>
                      </a:lnTo>
                      <a:lnTo>
                        <a:pt x="171" y="253"/>
                      </a:lnTo>
                      <a:close/>
                      <a:moveTo>
                        <a:pt x="190" y="284"/>
                      </a:moveTo>
                      <a:lnTo>
                        <a:pt x="180" y="269"/>
                      </a:lnTo>
                      <a:lnTo>
                        <a:pt x="173" y="274"/>
                      </a:lnTo>
                      <a:lnTo>
                        <a:pt x="182" y="288"/>
                      </a:lnTo>
                      <a:lnTo>
                        <a:pt x="190" y="284"/>
                      </a:lnTo>
                      <a:close/>
                      <a:moveTo>
                        <a:pt x="209" y="314"/>
                      </a:moveTo>
                      <a:lnTo>
                        <a:pt x="200" y="300"/>
                      </a:lnTo>
                      <a:lnTo>
                        <a:pt x="192" y="304"/>
                      </a:lnTo>
                      <a:lnTo>
                        <a:pt x="203" y="319"/>
                      </a:lnTo>
                      <a:lnTo>
                        <a:pt x="209" y="314"/>
                      </a:lnTo>
                      <a:close/>
                      <a:moveTo>
                        <a:pt x="230" y="345"/>
                      </a:moveTo>
                      <a:lnTo>
                        <a:pt x="220" y="329"/>
                      </a:lnTo>
                      <a:lnTo>
                        <a:pt x="212" y="335"/>
                      </a:lnTo>
                      <a:lnTo>
                        <a:pt x="222" y="349"/>
                      </a:lnTo>
                      <a:lnTo>
                        <a:pt x="230" y="345"/>
                      </a:lnTo>
                      <a:close/>
                      <a:moveTo>
                        <a:pt x="249" y="375"/>
                      </a:moveTo>
                      <a:lnTo>
                        <a:pt x="240" y="359"/>
                      </a:lnTo>
                      <a:lnTo>
                        <a:pt x="232" y="365"/>
                      </a:lnTo>
                      <a:lnTo>
                        <a:pt x="242" y="380"/>
                      </a:lnTo>
                      <a:lnTo>
                        <a:pt x="249" y="375"/>
                      </a:lnTo>
                      <a:close/>
                      <a:moveTo>
                        <a:pt x="269" y="406"/>
                      </a:moveTo>
                      <a:lnTo>
                        <a:pt x="259" y="390"/>
                      </a:lnTo>
                      <a:lnTo>
                        <a:pt x="251" y="394"/>
                      </a:lnTo>
                      <a:lnTo>
                        <a:pt x="261" y="410"/>
                      </a:lnTo>
                      <a:lnTo>
                        <a:pt x="269" y="406"/>
                      </a:lnTo>
                      <a:close/>
                      <a:moveTo>
                        <a:pt x="288" y="435"/>
                      </a:moveTo>
                      <a:lnTo>
                        <a:pt x="278" y="420"/>
                      </a:lnTo>
                      <a:lnTo>
                        <a:pt x="271" y="425"/>
                      </a:lnTo>
                      <a:lnTo>
                        <a:pt x="280" y="441"/>
                      </a:lnTo>
                      <a:lnTo>
                        <a:pt x="288" y="435"/>
                      </a:lnTo>
                      <a:close/>
                      <a:moveTo>
                        <a:pt x="308" y="465"/>
                      </a:moveTo>
                      <a:lnTo>
                        <a:pt x="299" y="451"/>
                      </a:lnTo>
                      <a:lnTo>
                        <a:pt x="291" y="455"/>
                      </a:lnTo>
                      <a:lnTo>
                        <a:pt x="301" y="471"/>
                      </a:lnTo>
                      <a:lnTo>
                        <a:pt x="308" y="465"/>
                      </a:lnTo>
                      <a:close/>
                      <a:moveTo>
                        <a:pt x="328" y="496"/>
                      </a:moveTo>
                      <a:lnTo>
                        <a:pt x="318" y="481"/>
                      </a:lnTo>
                      <a:lnTo>
                        <a:pt x="310" y="486"/>
                      </a:lnTo>
                      <a:lnTo>
                        <a:pt x="320" y="502"/>
                      </a:lnTo>
                      <a:lnTo>
                        <a:pt x="328" y="496"/>
                      </a:lnTo>
                      <a:close/>
                      <a:moveTo>
                        <a:pt x="347" y="526"/>
                      </a:moveTo>
                      <a:lnTo>
                        <a:pt x="337" y="512"/>
                      </a:lnTo>
                      <a:lnTo>
                        <a:pt x="330" y="516"/>
                      </a:lnTo>
                      <a:lnTo>
                        <a:pt x="339" y="531"/>
                      </a:lnTo>
                      <a:lnTo>
                        <a:pt x="347" y="526"/>
                      </a:lnTo>
                      <a:close/>
                      <a:moveTo>
                        <a:pt x="367" y="557"/>
                      </a:moveTo>
                      <a:lnTo>
                        <a:pt x="357" y="541"/>
                      </a:lnTo>
                      <a:lnTo>
                        <a:pt x="349" y="547"/>
                      </a:lnTo>
                      <a:lnTo>
                        <a:pt x="359" y="561"/>
                      </a:lnTo>
                      <a:lnTo>
                        <a:pt x="367" y="557"/>
                      </a:lnTo>
                      <a:close/>
                      <a:moveTo>
                        <a:pt x="387" y="587"/>
                      </a:moveTo>
                      <a:lnTo>
                        <a:pt x="376" y="572"/>
                      </a:lnTo>
                      <a:lnTo>
                        <a:pt x="370" y="577"/>
                      </a:lnTo>
                      <a:lnTo>
                        <a:pt x="379" y="592"/>
                      </a:lnTo>
                      <a:lnTo>
                        <a:pt x="387" y="587"/>
                      </a:lnTo>
                      <a:close/>
                      <a:moveTo>
                        <a:pt x="406" y="618"/>
                      </a:moveTo>
                      <a:lnTo>
                        <a:pt x="397" y="602"/>
                      </a:lnTo>
                      <a:lnTo>
                        <a:pt x="389" y="608"/>
                      </a:lnTo>
                      <a:lnTo>
                        <a:pt x="399" y="622"/>
                      </a:lnTo>
                      <a:lnTo>
                        <a:pt x="406" y="618"/>
                      </a:lnTo>
                      <a:close/>
                      <a:moveTo>
                        <a:pt x="426" y="647"/>
                      </a:moveTo>
                      <a:lnTo>
                        <a:pt x="416" y="632"/>
                      </a:lnTo>
                      <a:lnTo>
                        <a:pt x="408" y="637"/>
                      </a:lnTo>
                      <a:lnTo>
                        <a:pt x="418" y="653"/>
                      </a:lnTo>
                      <a:lnTo>
                        <a:pt x="426" y="647"/>
                      </a:lnTo>
                      <a:close/>
                      <a:moveTo>
                        <a:pt x="445" y="678"/>
                      </a:moveTo>
                      <a:lnTo>
                        <a:pt x="435" y="663"/>
                      </a:lnTo>
                      <a:lnTo>
                        <a:pt x="428" y="667"/>
                      </a:lnTo>
                      <a:lnTo>
                        <a:pt x="437" y="683"/>
                      </a:lnTo>
                      <a:lnTo>
                        <a:pt x="445" y="678"/>
                      </a:lnTo>
                      <a:close/>
                      <a:moveTo>
                        <a:pt x="464" y="708"/>
                      </a:moveTo>
                      <a:lnTo>
                        <a:pt x="455" y="693"/>
                      </a:lnTo>
                      <a:lnTo>
                        <a:pt x="447" y="698"/>
                      </a:lnTo>
                      <a:lnTo>
                        <a:pt x="458" y="714"/>
                      </a:lnTo>
                      <a:lnTo>
                        <a:pt x="464" y="708"/>
                      </a:lnTo>
                      <a:close/>
                      <a:moveTo>
                        <a:pt x="485" y="739"/>
                      </a:moveTo>
                      <a:lnTo>
                        <a:pt x="475" y="724"/>
                      </a:lnTo>
                      <a:lnTo>
                        <a:pt x="467" y="728"/>
                      </a:lnTo>
                      <a:lnTo>
                        <a:pt x="477" y="743"/>
                      </a:lnTo>
                      <a:lnTo>
                        <a:pt x="485" y="739"/>
                      </a:lnTo>
                      <a:close/>
                      <a:moveTo>
                        <a:pt x="504" y="769"/>
                      </a:moveTo>
                      <a:lnTo>
                        <a:pt x="495" y="754"/>
                      </a:lnTo>
                      <a:lnTo>
                        <a:pt x="487" y="759"/>
                      </a:lnTo>
                      <a:lnTo>
                        <a:pt x="497" y="774"/>
                      </a:lnTo>
                      <a:lnTo>
                        <a:pt x="504" y="769"/>
                      </a:lnTo>
                      <a:close/>
                      <a:moveTo>
                        <a:pt x="524" y="799"/>
                      </a:moveTo>
                      <a:lnTo>
                        <a:pt x="514" y="784"/>
                      </a:lnTo>
                      <a:lnTo>
                        <a:pt x="506" y="789"/>
                      </a:lnTo>
                      <a:lnTo>
                        <a:pt x="516" y="804"/>
                      </a:lnTo>
                      <a:lnTo>
                        <a:pt x="524" y="799"/>
                      </a:lnTo>
                      <a:close/>
                      <a:moveTo>
                        <a:pt x="543" y="830"/>
                      </a:moveTo>
                      <a:lnTo>
                        <a:pt x="533" y="814"/>
                      </a:lnTo>
                      <a:lnTo>
                        <a:pt x="526" y="820"/>
                      </a:lnTo>
                      <a:lnTo>
                        <a:pt x="535" y="834"/>
                      </a:lnTo>
                      <a:lnTo>
                        <a:pt x="543" y="830"/>
                      </a:lnTo>
                      <a:close/>
                      <a:moveTo>
                        <a:pt x="563" y="860"/>
                      </a:moveTo>
                      <a:lnTo>
                        <a:pt x="553" y="845"/>
                      </a:lnTo>
                      <a:lnTo>
                        <a:pt x="546" y="849"/>
                      </a:lnTo>
                      <a:lnTo>
                        <a:pt x="556" y="865"/>
                      </a:lnTo>
                      <a:lnTo>
                        <a:pt x="563" y="860"/>
                      </a:lnTo>
                      <a:close/>
                      <a:moveTo>
                        <a:pt x="583" y="890"/>
                      </a:moveTo>
                      <a:lnTo>
                        <a:pt x="573" y="875"/>
                      </a:lnTo>
                      <a:lnTo>
                        <a:pt x="565" y="880"/>
                      </a:lnTo>
                      <a:lnTo>
                        <a:pt x="575" y="895"/>
                      </a:lnTo>
                      <a:lnTo>
                        <a:pt x="583" y="890"/>
                      </a:lnTo>
                      <a:close/>
                      <a:moveTo>
                        <a:pt x="595" y="917"/>
                      </a:moveTo>
                      <a:lnTo>
                        <a:pt x="594" y="919"/>
                      </a:lnTo>
                      <a:lnTo>
                        <a:pt x="597" y="921"/>
                      </a:lnTo>
                      <a:lnTo>
                        <a:pt x="601" y="919"/>
                      </a:lnTo>
                      <a:lnTo>
                        <a:pt x="592" y="906"/>
                      </a:lnTo>
                      <a:lnTo>
                        <a:pt x="585" y="910"/>
                      </a:lnTo>
                      <a:lnTo>
                        <a:pt x="597" y="929"/>
                      </a:lnTo>
                      <a:lnTo>
                        <a:pt x="602" y="923"/>
                      </a:lnTo>
                      <a:lnTo>
                        <a:pt x="595" y="917"/>
                      </a:lnTo>
                      <a:close/>
                      <a:moveTo>
                        <a:pt x="616" y="888"/>
                      </a:moveTo>
                      <a:lnTo>
                        <a:pt x="605" y="902"/>
                      </a:lnTo>
                      <a:lnTo>
                        <a:pt x="612" y="908"/>
                      </a:lnTo>
                      <a:lnTo>
                        <a:pt x="623" y="893"/>
                      </a:lnTo>
                      <a:lnTo>
                        <a:pt x="616" y="888"/>
                      </a:lnTo>
                      <a:close/>
                      <a:moveTo>
                        <a:pt x="636" y="858"/>
                      </a:moveTo>
                      <a:lnTo>
                        <a:pt x="626" y="873"/>
                      </a:lnTo>
                      <a:lnTo>
                        <a:pt x="634" y="878"/>
                      </a:lnTo>
                      <a:lnTo>
                        <a:pt x="644" y="864"/>
                      </a:lnTo>
                      <a:lnTo>
                        <a:pt x="636" y="858"/>
                      </a:lnTo>
                      <a:close/>
                      <a:moveTo>
                        <a:pt x="657" y="829"/>
                      </a:moveTo>
                      <a:lnTo>
                        <a:pt x="647" y="844"/>
                      </a:lnTo>
                      <a:lnTo>
                        <a:pt x="654" y="848"/>
                      </a:lnTo>
                      <a:lnTo>
                        <a:pt x="664" y="833"/>
                      </a:lnTo>
                      <a:lnTo>
                        <a:pt x="657" y="829"/>
                      </a:lnTo>
                      <a:close/>
                      <a:moveTo>
                        <a:pt x="678" y="799"/>
                      </a:moveTo>
                      <a:lnTo>
                        <a:pt x="667" y="814"/>
                      </a:lnTo>
                      <a:lnTo>
                        <a:pt x="674" y="819"/>
                      </a:lnTo>
                      <a:lnTo>
                        <a:pt x="685" y="804"/>
                      </a:lnTo>
                      <a:lnTo>
                        <a:pt x="678" y="799"/>
                      </a:lnTo>
                      <a:close/>
                      <a:moveTo>
                        <a:pt x="699" y="769"/>
                      </a:moveTo>
                      <a:lnTo>
                        <a:pt x="688" y="784"/>
                      </a:lnTo>
                      <a:lnTo>
                        <a:pt x="696" y="789"/>
                      </a:lnTo>
                      <a:lnTo>
                        <a:pt x="706" y="775"/>
                      </a:lnTo>
                      <a:lnTo>
                        <a:pt x="699" y="769"/>
                      </a:lnTo>
                      <a:close/>
                      <a:moveTo>
                        <a:pt x="719" y="740"/>
                      </a:moveTo>
                      <a:lnTo>
                        <a:pt x="709" y="754"/>
                      </a:lnTo>
                      <a:lnTo>
                        <a:pt x="716" y="760"/>
                      </a:lnTo>
                      <a:lnTo>
                        <a:pt x="726" y="745"/>
                      </a:lnTo>
                      <a:lnTo>
                        <a:pt x="719" y="740"/>
                      </a:lnTo>
                      <a:close/>
                      <a:moveTo>
                        <a:pt x="740" y="710"/>
                      </a:moveTo>
                      <a:lnTo>
                        <a:pt x="729" y="725"/>
                      </a:lnTo>
                      <a:lnTo>
                        <a:pt x="737" y="731"/>
                      </a:lnTo>
                      <a:lnTo>
                        <a:pt x="748" y="716"/>
                      </a:lnTo>
                      <a:lnTo>
                        <a:pt x="740" y="710"/>
                      </a:lnTo>
                      <a:close/>
                      <a:moveTo>
                        <a:pt x="761" y="681"/>
                      </a:moveTo>
                      <a:lnTo>
                        <a:pt x="750" y="696"/>
                      </a:lnTo>
                      <a:lnTo>
                        <a:pt x="758" y="700"/>
                      </a:lnTo>
                      <a:lnTo>
                        <a:pt x="768" y="686"/>
                      </a:lnTo>
                      <a:lnTo>
                        <a:pt x="761" y="681"/>
                      </a:lnTo>
                      <a:close/>
                      <a:moveTo>
                        <a:pt x="781" y="652"/>
                      </a:moveTo>
                      <a:lnTo>
                        <a:pt x="771" y="666"/>
                      </a:lnTo>
                      <a:lnTo>
                        <a:pt x="778" y="671"/>
                      </a:lnTo>
                      <a:lnTo>
                        <a:pt x="789" y="656"/>
                      </a:lnTo>
                      <a:lnTo>
                        <a:pt x="781" y="652"/>
                      </a:lnTo>
                      <a:close/>
                      <a:moveTo>
                        <a:pt x="802" y="621"/>
                      </a:moveTo>
                      <a:lnTo>
                        <a:pt x="792" y="636"/>
                      </a:lnTo>
                      <a:lnTo>
                        <a:pt x="799" y="641"/>
                      </a:lnTo>
                      <a:lnTo>
                        <a:pt x="810" y="627"/>
                      </a:lnTo>
                      <a:lnTo>
                        <a:pt x="802" y="621"/>
                      </a:lnTo>
                      <a:close/>
                      <a:moveTo>
                        <a:pt x="823" y="592"/>
                      </a:moveTo>
                      <a:lnTo>
                        <a:pt x="813" y="607"/>
                      </a:lnTo>
                      <a:lnTo>
                        <a:pt x="820" y="612"/>
                      </a:lnTo>
                      <a:lnTo>
                        <a:pt x="830" y="597"/>
                      </a:lnTo>
                      <a:lnTo>
                        <a:pt x="823" y="592"/>
                      </a:lnTo>
                      <a:close/>
                      <a:moveTo>
                        <a:pt x="843" y="562"/>
                      </a:moveTo>
                      <a:lnTo>
                        <a:pt x="833" y="577"/>
                      </a:lnTo>
                      <a:lnTo>
                        <a:pt x="841" y="583"/>
                      </a:lnTo>
                      <a:lnTo>
                        <a:pt x="851" y="568"/>
                      </a:lnTo>
                      <a:lnTo>
                        <a:pt x="843" y="562"/>
                      </a:lnTo>
                      <a:close/>
                      <a:moveTo>
                        <a:pt x="865" y="533"/>
                      </a:moveTo>
                      <a:lnTo>
                        <a:pt x="854" y="548"/>
                      </a:lnTo>
                      <a:lnTo>
                        <a:pt x="861" y="552"/>
                      </a:lnTo>
                      <a:lnTo>
                        <a:pt x="872" y="538"/>
                      </a:lnTo>
                      <a:lnTo>
                        <a:pt x="865" y="533"/>
                      </a:lnTo>
                      <a:close/>
                      <a:moveTo>
                        <a:pt x="885" y="504"/>
                      </a:moveTo>
                      <a:lnTo>
                        <a:pt x="875" y="518"/>
                      </a:lnTo>
                      <a:lnTo>
                        <a:pt x="882" y="523"/>
                      </a:lnTo>
                      <a:lnTo>
                        <a:pt x="893" y="508"/>
                      </a:lnTo>
                      <a:lnTo>
                        <a:pt x="885" y="504"/>
                      </a:lnTo>
                      <a:close/>
                      <a:moveTo>
                        <a:pt x="905" y="473"/>
                      </a:moveTo>
                      <a:lnTo>
                        <a:pt x="895" y="488"/>
                      </a:lnTo>
                      <a:lnTo>
                        <a:pt x="903" y="494"/>
                      </a:lnTo>
                      <a:lnTo>
                        <a:pt x="913" y="479"/>
                      </a:lnTo>
                      <a:lnTo>
                        <a:pt x="905" y="473"/>
                      </a:lnTo>
                      <a:close/>
                      <a:moveTo>
                        <a:pt x="927" y="444"/>
                      </a:moveTo>
                      <a:lnTo>
                        <a:pt x="917" y="459"/>
                      </a:lnTo>
                      <a:lnTo>
                        <a:pt x="924" y="464"/>
                      </a:lnTo>
                      <a:lnTo>
                        <a:pt x="934" y="450"/>
                      </a:lnTo>
                      <a:lnTo>
                        <a:pt x="927" y="444"/>
                      </a:lnTo>
                      <a:close/>
                      <a:moveTo>
                        <a:pt x="947" y="415"/>
                      </a:moveTo>
                      <a:lnTo>
                        <a:pt x="937" y="429"/>
                      </a:lnTo>
                      <a:lnTo>
                        <a:pt x="944" y="435"/>
                      </a:lnTo>
                      <a:lnTo>
                        <a:pt x="955" y="420"/>
                      </a:lnTo>
                      <a:lnTo>
                        <a:pt x="947" y="415"/>
                      </a:lnTo>
                      <a:close/>
                      <a:moveTo>
                        <a:pt x="968" y="385"/>
                      </a:moveTo>
                      <a:lnTo>
                        <a:pt x="957" y="400"/>
                      </a:lnTo>
                      <a:lnTo>
                        <a:pt x="965" y="406"/>
                      </a:lnTo>
                      <a:lnTo>
                        <a:pt x="975" y="390"/>
                      </a:lnTo>
                      <a:lnTo>
                        <a:pt x="968" y="385"/>
                      </a:lnTo>
                      <a:close/>
                      <a:moveTo>
                        <a:pt x="989" y="356"/>
                      </a:moveTo>
                      <a:lnTo>
                        <a:pt x="979" y="371"/>
                      </a:lnTo>
                      <a:lnTo>
                        <a:pt x="986" y="375"/>
                      </a:lnTo>
                      <a:lnTo>
                        <a:pt x="996" y="360"/>
                      </a:lnTo>
                      <a:lnTo>
                        <a:pt x="989" y="356"/>
                      </a:lnTo>
                      <a:close/>
                      <a:moveTo>
                        <a:pt x="1009" y="325"/>
                      </a:moveTo>
                      <a:lnTo>
                        <a:pt x="999" y="341"/>
                      </a:lnTo>
                      <a:lnTo>
                        <a:pt x="1007" y="346"/>
                      </a:lnTo>
                      <a:lnTo>
                        <a:pt x="1017" y="331"/>
                      </a:lnTo>
                      <a:lnTo>
                        <a:pt x="1009" y="325"/>
                      </a:lnTo>
                      <a:close/>
                      <a:moveTo>
                        <a:pt x="1031" y="296"/>
                      </a:moveTo>
                      <a:lnTo>
                        <a:pt x="1019" y="311"/>
                      </a:lnTo>
                      <a:lnTo>
                        <a:pt x="1027" y="316"/>
                      </a:lnTo>
                      <a:lnTo>
                        <a:pt x="1037" y="302"/>
                      </a:lnTo>
                      <a:lnTo>
                        <a:pt x="1031" y="296"/>
                      </a:lnTo>
                      <a:close/>
                      <a:moveTo>
                        <a:pt x="1051" y="267"/>
                      </a:moveTo>
                      <a:lnTo>
                        <a:pt x="1041" y="281"/>
                      </a:lnTo>
                      <a:lnTo>
                        <a:pt x="1048" y="287"/>
                      </a:lnTo>
                      <a:lnTo>
                        <a:pt x="1059" y="272"/>
                      </a:lnTo>
                      <a:lnTo>
                        <a:pt x="1051" y="267"/>
                      </a:lnTo>
                      <a:close/>
                      <a:moveTo>
                        <a:pt x="1071" y="237"/>
                      </a:moveTo>
                      <a:lnTo>
                        <a:pt x="1061" y="252"/>
                      </a:lnTo>
                      <a:lnTo>
                        <a:pt x="1069" y="258"/>
                      </a:lnTo>
                      <a:lnTo>
                        <a:pt x="1079" y="242"/>
                      </a:lnTo>
                      <a:lnTo>
                        <a:pt x="1071" y="237"/>
                      </a:lnTo>
                      <a:close/>
                      <a:moveTo>
                        <a:pt x="1093" y="208"/>
                      </a:moveTo>
                      <a:lnTo>
                        <a:pt x="1083" y="223"/>
                      </a:lnTo>
                      <a:lnTo>
                        <a:pt x="1089" y="227"/>
                      </a:lnTo>
                      <a:lnTo>
                        <a:pt x="1100" y="213"/>
                      </a:lnTo>
                      <a:lnTo>
                        <a:pt x="1093" y="208"/>
                      </a:lnTo>
                      <a:close/>
                      <a:moveTo>
                        <a:pt x="1113" y="178"/>
                      </a:moveTo>
                      <a:lnTo>
                        <a:pt x="1103" y="193"/>
                      </a:lnTo>
                      <a:lnTo>
                        <a:pt x="1111" y="198"/>
                      </a:lnTo>
                      <a:lnTo>
                        <a:pt x="1121" y="183"/>
                      </a:lnTo>
                      <a:lnTo>
                        <a:pt x="1113" y="178"/>
                      </a:lnTo>
                      <a:close/>
                      <a:moveTo>
                        <a:pt x="1135" y="148"/>
                      </a:moveTo>
                      <a:lnTo>
                        <a:pt x="1123" y="163"/>
                      </a:lnTo>
                      <a:lnTo>
                        <a:pt x="1131" y="169"/>
                      </a:lnTo>
                      <a:lnTo>
                        <a:pt x="1141" y="154"/>
                      </a:lnTo>
                      <a:lnTo>
                        <a:pt x="1135" y="148"/>
                      </a:lnTo>
                      <a:close/>
                      <a:moveTo>
                        <a:pt x="1155" y="119"/>
                      </a:moveTo>
                      <a:lnTo>
                        <a:pt x="1145" y="134"/>
                      </a:lnTo>
                      <a:lnTo>
                        <a:pt x="1151" y="139"/>
                      </a:lnTo>
                      <a:lnTo>
                        <a:pt x="1162" y="125"/>
                      </a:lnTo>
                      <a:lnTo>
                        <a:pt x="1155" y="119"/>
                      </a:lnTo>
                      <a:close/>
                      <a:moveTo>
                        <a:pt x="1175" y="90"/>
                      </a:moveTo>
                      <a:lnTo>
                        <a:pt x="1165" y="104"/>
                      </a:lnTo>
                      <a:lnTo>
                        <a:pt x="1173" y="110"/>
                      </a:lnTo>
                      <a:lnTo>
                        <a:pt x="1183" y="94"/>
                      </a:lnTo>
                      <a:lnTo>
                        <a:pt x="1175" y="90"/>
                      </a:lnTo>
                      <a:close/>
                      <a:moveTo>
                        <a:pt x="1197" y="60"/>
                      </a:moveTo>
                      <a:lnTo>
                        <a:pt x="1186" y="75"/>
                      </a:lnTo>
                      <a:lnTo>
                        <a:pt x="1193" y="79"/>
                      </a:lnTo>
                      <a:lnTo>
                        <a:pt x="1203" y="65"/>
                      </a:lnTo>
                      <a:lnTo>
                        <a:pt x="1197" y="60"/>
                      </a:lnTo>
                      <a:close/>
                      <a:moveTo>
                        <a:pt x="1217" y="30"/>
                      </a:moveTo>
                      <a:lnTo>
                        <a:pt x="1207" y="46"/>
                      </a:lnTo>
                      <a:lnTo>
                        <a:pt x="1213" y="50"/>
                      </a:lnTo>
                      <a:lnTo>
                        <a:pt x="1225" y="35"/>
                      </a:lnTo>
                      <a:lnTo>
                        <a:pt x="1217" y="30"/>
                      </a:lnTo>
                      <a:close/>
                      <a:moveTo>
                        <a:pt x="1237" y="0"/>
                      </a:moveTo>
                      <a:lnTo>
                        <a:pt x="1227" y="15"/>
                      </a:lnTo>
                      <a:lnTo>
                        <a:pt x="1235" y="21"/>
                      </a:lnTo>
                      <a:lnTo>
                        <a:pt x="1245" y="6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endParaRPr>
                </a:p>
              </p:txBody>
            </p:sp>
          </p:grpSp>
        </p:grpSp>
        <p:sp>
          <p:nvSpPr>
            <p:cNvPr id="94" name="Freeform 29"/>
            <p:cNvSpPr>
              <a:spLocks/>
            </p:cNvSpPr>
            <p:nvPr/>
          </p:nvSpPr>
          <p:spPr bwMode="auto">
            <a:xfrm>
              <a:off x="473486" y="3973494"/>
              <a:ext cx="708599" cy="708599"/>
            </a:xfrm>
            <a:custGeom>
              <a:avLst/>
              <a:gdLst>
                <a:gd name="T0" fmla="*/ 372 w 452"/>
                <a:gd name="T1" fmla="*/ 372 h 452"/>
                <a:gd name="T2" fmla="*/ 81 w 452"/>
                <a:gd name="T3" fmla="*/ 372 h 452"/>
                <a:gd name="T4" fmla="*/ 81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1" y="372"/>
                  </a:cubicBezTo>
                  <a:cubicBezTo>
                    <a:pt x="0" y="291"/>
                    <a:pt x="0" y="161"/>
                    <a:pt x="81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30"/>
            <p:cNvSpPr>
              <a:spLocks/>
            </p:cNvSpPr>
            <p:nvPr/>
          </p:nvSpPr>
          <p:spPr bwMode="auto">
            <a:xfrm>
              <a:off x="3667738" y="2649386"/>
              <a:ext cx="708599" cy="709989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345020" y="2103349"/>
              <a:ext cx="708599" cy="708599"/>
            </a:xfrm>
            <a:custGeom>
              <a:avLst/>
              <a:gdLst>
                <a:gd name="T0" fmla="*/ 372 w 452"/>
                <a:gd name="T1" fmla="*/ 371 h 452"/>
                <a:gd name="T2" fmla="*/ 80 w 452"/>
                <a:gd name="T3" fmla="*/ 371 h 452"/>
                <a:gd name="T4" fmla="*/ 80 w 452"/>
                <a:gd name="T5" fmla="*/ 80 h 452"/>
                <a:gd name="T6" fmla="*/ 372 w 452"/>
                <a:gd name="T7" fmla="*/ 80 h 452"/>
                <a:gd name="T8" fmla="*/ 372 w 452"/>
                <a:gd name="T9" fmla="*/ 37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1"/>
                  </a:moveTo>
                  <a:cubicBezTo>
                    <a:pt x="291" y="452"/>
                    <a:pt x="161" y="452"/>
                    <a:pt x="80" y="371"/>
                  </a:cubicBezTo>
                  <a:cubicBezTo>
                    <a:pt x="0" y="291"/>
                    <a:pt x="0" y="160"/>
                    <a:pt x="80" y="80"/>
                  </a:cubicBezTo>
                  <a:cubicBezTo>
                    <a:pt x="161" y="0"/>
                    <a:pt x="291" y="0"/>
                    <a:pt x="372" y="80"/>
                  </a:cubicBezTo>
                  <a:cubicBezTo>
                    <a:pt x="452" y="160"/>
                    <a:pt x="452" y="291"/>
                    <a:pt x="372" y="37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1022303" y="2649386"/>
              <a:ext cx="708599" cy="709989"/>
            </a:xfrm>
            <a:custGeom>
              <a:avLst/>
              <a:gdLst>
                <a:gd name="T0" fmla="*/ 372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2 w 452"/>
                <a:gd name="T7" fmla="*/ 81 h 452"/>
                <a:gd name="T8" fmla="*/ 372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2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2" y="81"/>
                  </a:cubicBezTo>
                  <a:cubicBezTo>
                    <a:pt x="452" y="161"/>
                    <a:pt x="452" y="291"/>
                    <a:pt x="372" y="3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49"/>
            <p:cNvSpPr>
              <a:spLocks/>
            </p:cNvSpPr>
            <p:nvPr/>
          </p:nvSpPr>
          <p:spPr bwMode="auto">
            <a:xfrm>
              <a:off x="4216555" y="3973494"/>
              <a:ext cx="708599" cy="708599"/>
            </a:xfrm>
            <a:custGeom>
              <a:avLst/>
              <a:gdLst>
                <a:gd name="T0" fmla="*/ 371 w 452"/>
                <a:gd name="T1" fmla="*/ 372 h 452"/>
                <a:gd name="T2" fmla="*/ 80 w 452"/>
                <a:gd name="T3" fmla="*/ 372 h 452"/>
                <a:gd name="T4" fmla="*/ 80 w 452"/>
                <a:gd name="T5" fmla="*/ 81 h 452"/>
                <a:gd name="T6" fmla="*/ 371 w 452"/>
                <a:gd name="T7" fmla="*/ 81 h 452"/>
                <a:gd name="T8" fmla="*/ 371 w 452"/>
                <a:gd name="T9" fmla="*/ 37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371" y="372"/>
                  </a:moveTo>
                  <a:cubicBezTo>
                    <a:pt x="291" y="452"/>
                    <a:pt x="161" y="452"/>
                    <a:pt x="80" y="372"/>
                  </a:cubicBezTo>
                  <a:cubicBezTo>
                    <a:pt x="0" y="291"/>
                    <a:pt x="0" y="161"/>
                    <a:pt x="80" y="81"/>
                  </a:cubicBezTo>
                  <a:cubicBezTo>
                    <a:pt x="161" y="0"/>
                    <a:pt x="291" y="0"/>
                    <a:pt x="371" y="81"/>
                  </a:cubicBezTo>
                  <a:cubicBezTo>
                    <a:pt x="452" y="161"/>
                    <a:pt x="452" y="291"/>
                    <a:pt x="371" y="37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56"/>
            <p:cNvSpPr>
              <a:spLocks/>
            </p:cNvSpPr>
            <p:nvPr/>
          </p:nvSpPr>
          <p:spPr bwMode="auto">
            <a:xfrm>
              <a:off x="4462480" y="3266284"/>
              <a:ext cx="511303" cy="511303"/>
            </a:xfrm>
            <a:custGeom>
              <a:avLst/>
              <a:gdLst>
                <a:gd name="T0" fmla="*/ 268 w 326"/>
                <a:gd name="T1" fmla="*/ 268 h 326"/>
                <a:gd name="T2" fmla="*/ 58 w 326"/>
                <a:gd name="T3" fmla="*/ 268 h 326"/>
                <a:gd name="T4" fmla="*/ 58 w 326"/>
                <a:gd name="T5" fmla="*/ 58 h 326"/>
                <a:gd name="T6" fmla="*/ 268 w 326"/>
                <a:gd name="T7" fmla="*/ 58 h 326"/>
                <a:gd name="T8" fmla="*/ 268 w 326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26">
                  <a:moveTo>
                    <a:pt x="268" y="268"/>
                  </a:moveTo>
                  <a:cubicBezTo>
                    <a:pt x="210" y="326"/>
                    <a:pt x="116" y="326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6" y="116"/>
                    <a:pt x="326" y="210"/>
                    <a:pt x="268" y="268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3273146" y="2095012"/>
              <a:ext cx="508524" cy="509914"/>
            </a:xfrm>
            <a:custGeom>
              <a:avLst/>
              <a:gdLst>
                <a:gd name="T0" fmla="*/ 268 w 325"/>
                <a:gd name="T1" fmla="*/ 268 h 325"/>
                <a:gd name="T2" fmla="*/ 58 w 325"/>
                <a:gd name="T3" fmla="*/ 268 h 325"/>
                <a:gd name="T4" fmla="*/ 58 w 325"/>
                <a:gd name="T5" fmla="*/ 58 h 325"/>
                <a:gd name="T6" fmla="*/ 268 w 325"/>
                <a:gd name="T7" fmla="*/ 58 h 325"/>
                <a:gd name="T8" fmla="*/ 268 w 325"/>
                <a:gd name="T9" fmla="*/ 2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8" y="268"/>
                  </a:moveTo>
                  <a:cubicBezTo>
                    <a:pt x="210" y="325"/>
                    <a:pt x="116" y="325"/>
                    <a:pt x="58" y="268"/>
                  </a:cubicBezTo>
                  <a:cubicBezTo>
                    <a:pt x="0" y="210"/>
                    <a:pt x="0" y="116"/>
                    <a:pt x="58" y="58"/>
                  </a:cubicBezTo>
                  <a:cubicBezTo>
                    <a:pt x="116" y="0"/>
                    <a:pt x="210" y="0"/>
                    <a:pt x="268" y="58"/>
                  </a:cubicBezTo>
                  <a:cubicBezTo>
                    <a:pt x="325" y="116"/>
                    <a:pt x="325" y="210"/>
                    <a:pt x="268" y="26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601687" y="2085286"/>
              <a:ext cx="509914" cy="511303"/>
            </a:xfrm>
            <a:custGeom>
              <a:avLst/>
              <a:gdLst>
                <a:gd name="T0" fmla="*/ 267 w 325"/>
                <a:gd name="T1" fmla="*/ 268 h 326"/>
                <a:gd name="T2" fmla="*/ 57 w 325"/>
                <a:gd name="T3" fmla="*/ 268 h 326"/>
                <a:gd name="T4" fmla="*/ 57 w 325"/>
                <a:gd name="T5" fmla="*/ 58 h 326"/>
                <a:gd name="T6" fmla="*/ 267 w 325"/>
                <a:gd name="T7" fmla="*/ 58 h 326"/>
                <a:gd name="T8" fmla="*/ 267 w 325"/>
                <a:gd name="T9" fmla="*/ 2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6">
                  <a:moveTo>
                    <a:pt x="267" y="268"/>
                  </a:moveTo>
                  <a:cubicBezTo>
                    <a:pt x="209" y="326"/>
                    <a:pt x="115" y="326"/>
                    <a:pt x="57" y="268"/>
                  </a:cubicBezTo>
                  <a:cubicBezTo>
                    <a:pt x="0" y="210"/>
                    <a:pt x="0" y="116"/>
                    <a:pt x="57" y="58"/>
                  </a:cubicBezTo>
                  <a:cubicBezTo>
                    <a:pt x="115" y="0"/>
                    <a:pt x="209" y="0"/>
                    <a:pt x="267" y="58"/>
                  </a:cubicBezTo>
                  <a:cubicBezTo>
                    <a:pt x="325" y="116"/>
                    <a:pt x="325" y="210"/>
                    <a:pt x="267" y="268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9"/>
            <p:cNvSpPr>
              <a:spLocks/>
            </p:cNvSpPr>
            <p:nvPr/>
          </p:nvSpPr>
          <p:spPr bwMode="auto">
            <a:xfrm>
              <a:off x="388732" y="3237107"/>
              <a:ext cx="509914" cy="508524"/>
            </a:xfrm>
            <a:custGeom>
              <a:avLst/>
              <a:gdLst>
                <a:gd name="T0" fmla="*/ 267 w 325"/>
                <a:gd name="T1" fmla="*/ 267 h 325"/>
                <a:gd name="T2" fmla="*/ 58 w 325"/>
                <a:gd name="T3" fmla="*/ 267 h 325"/>
                <a:gd name="T4" fmla="*/ 58 w 325"/>
                <a:gd name="T5" fmla="*/ 58 h 325"/>
                <a:gd name="T6" fmla="*/ 267 w 325"/>
                <a:gd name="T7" fmla="*/ 58 h 325"/>
                <a:gd name="T8" fmla="*/ 267 w 325"/>
                <a:gd name="T9" fmla="*/ 26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325">
                  <a:moveTo>
                    <a:pt x="267" y="267"/>
                  </a:moveTo>
                  <a:cubicBezTo>
                    <a:pt x="210" y="325"/>
                    <a:pt x="116" y="325"/>
                    <a:pt x="58" y="267"/>
                  </a:cubicBezTo>
                  <a:cubicBezTo>
                    <a:pt x="0" y="209"/>
                    <a:pt x="0" y="116"/>
                    <a:pt x="58" y="58"/>
                  </a:cubicBezTo>
                  <a:cubicBezTo>
                    <a:pt x="116" y="0"/>
                    <a:pt x="210" y="0"/>
                    <a:pt x="267" y="58"/>
                  </a:cubicBezTo>
                  <a:cubicBezTo>
                    <a:pt x="325" y="116"/>
                    <a:pt x="325" y="209"/>
                    <a:pt x="267" y="267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AutoShape 19"/>
            <p:cNvSpPr>
              <a:spLocks noChangeAspect="1"/>
            </p:cNvSpPr>
            <p:nvPr/>
          </p:nvSpPr>
          <p:spPr bwMode="auto">
            <a:xfrm>
              <a:off x="3856039" y="2838339"/>
              <a:ext cx="331996" cy="33208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marL="0" marR="0" lvl="0" indent="0" algn="l" defTabSz="4570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AutoShape 114"/>
            <p:cNvSpPr>
              <a:spLocks noChangeAspect="1"/>
            </p:cNvSpPr>
            <p:nvPr/>
          </p:nvSpPr>
          <p:spPr bwMode="auto">
            <a:xfrm>
              <a:off x="520622" y="3367725"/>
              <a:ext cx="246134" cy="247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marL="0" marR="0" lvl="0" indent="0" algn="l" defTabSz="4570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AutoShape 82"/>
            <p:cNvSpPr>
              <a:spLocks noChangeAspect="1"/>
            </p:cNvSpPr>
            <p:nvPr/>
          </p:nvSpPr>
          <p:spPr bwMode="auto">
            <a:xfrm>
              <a:off x="4616202" y="3419979"/>
              <a:ext cx="203859" cy="2039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marL="0" marR="0" lvl="0" indent="0" algn="l" defTabSz="4570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290"/>
            <p:cNvSpPr>
              <a:spLocks noChangeAspect="1" noChangeArrowheads="1"/>
            </p:cNvSpPr>
            <p:nvPr/>
          </p:nvSpPr>
          <p:spPr bwMode="auto">
            <a:xfrm>
              <a:off x="655333" y="4200990"/>
              <a:ext cx="366893" cy="284172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266"/>
            <p:cNvSpPr>
              <a:spLocks noChangeAspect="1" noChangeArrowheads="1"/>
            </p:cNvSpPr>
            <p:nvPr/>
          </p:nvSpPr>
          <p:spPr bwMode="auto">
            <a:xfrm>
              <a:off x="3423914" y="2230159"/>
              <a:ext cx="217378" cy="239621"/>
            </a:xfrm>
            <a:custGeom>
              <a:avLst/>
              <a:gdLst>
                <a:gd name="T0" fmla="*/ 310 w 863"/>
                <a:gd name="T1" fmla="*/ 41 h 954"/>
                <a:gd name="T2" fmla="*/ 201 w 863"/>
                <a:gd name="T3" fmla="*/ 735 h 954"/>
                <a:gd name="T4" fmla="*/ 519 w 863"/>
                <a:gd name="T5" fmla="*/ 953 h 954"/>
                <a:gd name="T6" fmla="*/ 636 w 863"/>
                <a:gd name="T7" fmla="*/ 886 h 954"/>
                <a:gd name="T8" fmla="*/ 770 w 863"/>
                <a:gd name="T9" fmla="*/ 744 h 954"/>
                <a:gd name="T10" fmla="*/ 786 w 863"/>
                <a:gd name="T11" fmla="*/ 693 h 954"/>
                <a:gd name="T12" fmla="*/ 836 w 863"/>
                <a:gd name="T13" fmla="*/ 593 h 954"/>
                <a:gd name="T14" fmla="*/ 293 w 863"/>
                <a:gd name="T15" fmla="*/ 468 h 954"/>
                <a:gd name="T16" fmla="*/ 268 w 863"/>
                <a:gd name="T17" fmla="*/ 434 h 954"/>
                <a:gd name="T18" fmla="*/ 234 w 863"/>
                <a:gd name="T19" fmla="*/ 459 h 954"/>
                <a:gd name="T20" fmla="*/ 159 w 863"/>
                <a:gd name="T21" fmla="*/ 392 h 954"/>
                <a:gd name="T22" fmla="*/ 184 w 863"/>
                <a:gd name="T23" fmla="*/ 342 h 954"/>
                <a:gd name="T24" fmla="*/ 142 w 863"/>
                <a:gd name="T25" fmla="*/ 301 h 954"/>
                <a:gd name="T26" fmla="*/ 168 w 863"/>
                <a:gd name="T27" fmla="*/ 200 h 954"/>
                <a:gd name="T28" fmla="*/ 234 w 863"/>
                <a:gd name="T29" fmla="*/ 200 h 954"/>
                <a:gd name="T30" fmla="*/ 251 w 863"/>
                <a:gd name="T31" fmla="*/ 150 h 954"/>
                <a:gd name="T32" fmla="*/ 351 w 863"/>
                <a:gd name="T33" fmla="*/ 117 h 954"/>
                <a:gd name="T34" fmla="*/ 376 w 863"/>
                <a:gd name="T35" fmla="*/ 175 h 954"/>
                <a:gd name="T36" fmla="*/ 427 w 863"/>
                <a:gd name="T37" fmla="*/ 167 h 954"/>
                <a:gd name="T38" fmla="*/ 510 w 863"/>
                <a:gd name="T39" fmla="*/ 217 h 954"/>
                <a:gd name="T40" fmla="*/ 477 w 863"/>
                <a:gd name="T41" fmla="*/ 284 h 954"/>
                <a:gd name="T42" fmla="*/ 519 w 863"/>
                <a:gd name="T43" fmla="*/ 326 h 954"/>
                <a:gd name="T44" fmla="*/ 494 w 863"/>
                <a:gd name="T45" fmla="*/ 418 h 954"/>
                <a:gd name="T46" fmla="*/ 427 w 863"/>
                <a:gd name="T47" fmla="*/ 409 h 954"/>
                <a:gd name="T48" fmla="*/ 418 w 863"/>
                <a:gd name="T49" fmla="*/ 459 h 954"/>
                <a:gd name="T50" fmla="*/ 318 w 863"/>
                <a:gd name="T51" fmla="*/ 493 h 954"/>
                <a:gd name="T52" fmla="*/ 594 w 863"/>
                <a:gd name="T53" fmla="*/ 660 h 954"/>
                <a:gd name="T54" fmla="*/ 561 w 863"/>
                <a:gd name="T55" fmla="*/ 652 h 954"/>
                <a:gd name="T56" fmla="*/ 552 w 863"/>
                <a:gd name="T57" fmla="*/ 685 h 954"/>
                <a:gd name="T58" fmla="*/ 485 w 863"/>
                <a:gd name="T59" fmla="*/ 710 h 954"/>
                <a:gd name="T60" fmla="*/ 469 w 863"/>
                <a:gd name="T61" fmla="*/ 677 h 954"/>
                <a:gd name="T62" fmla="*/ 435 w 863"/>
                <a:gd name="T63" fmla="*/ 685 h 954"/>
                <a:gd name="T64" fmla="*/ 385 w 863"/>
                <a:gd name="T65" fmla="*/ 643 h 954"/>
                <a:gd name="T66" fmla="*/ 402 w 863"/>
                <a:gd name="T67" fmla="*/ 610 h 954"/>
                <a:gd name="T68" fmla="*/ 376 w 863"/>
                <a:gd name="T69" fmla="*/ 585 h 954"/>
                <a:gd name="T70" fmla="*/ 393 w 863"/>
                <a:gd name="T71" fmla="*/ 518 h 954"/>
                <a:gd name="T72" fmla="*/ 427 w 863"/>
                <a:gd name="T73" fmla="*/ 518 h 954"/>
                <a:gd name="T74" fmla="*/ 443 w 863"/>
                <a:gd name="T75" fmla="*/ 484 h 954"/>
                <a:gd name="T76" fmla="*/ 502 w 863"/>
                <a:gd name="T77" fmla="*/ 468 h 954"/>
                <a:gd name="T78" fmla="*/ 519 w 863"/>
                <a:gd name="T79" fmla="*/ 501 h 954"/>
                <a:gd name="T80" fmla="*/ 552 w 863"/>
                <a:gd name="T81" fmla="*/ 493 h 954"/>
                <a:gd name="T82" fmla="*/ 611 w 863"/>
                <a:gd name="T83" fmla="*/ 535 h 954"/>
                <a:gd name="T84" fmla="*/ 594 w 863"/>
                <a:gd name="T85" fmla="*/ 568 h 954"/>
                <a:gd name="T86" fmla="*/ 619 w 863"/>
                <a:gd name="T87" fmla="*/ 602 h 954"/>
                <a:gd name="T88" fmla="*/ 594 w 863"/>
                <a:gd name="T89" fmla="*/ 660 h 954"/>
                <a:gd name="T90" fmla="*/ 594 w 863"/>
                <a:gd name="T91" fmla="*/ 66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3" h="954">
                  <a:moveTo>
                    <a:pt x="761" y="426"/>
                  </a:moveTo>
                  <a:cubicBezTo>
                    <a:pt x="820" y="133"/>
                    <a:pt x="577" y="0"/>
                    <a:pt x="310" y="41"/>
                  </a:cubicBezTo>
                  <a:cubicBezTo>
                    <a:pt x="42" y="83"/>
                    <a:pt x="50" y="242"/>
                    <a:pt x="34" y="317"/>
                  </a:cubicBezTo>
                  <a:cubicBezTo>
                    <a:pt x="0" y="518"/>
                    <a:pt x="201" y="735"/>
                    <a:pt x="201" y="735"/>
                  </a:cubicBezTo>
                  <a:cubicBezTo>
                    <a:pt x="193" y="953"/>
                    <a:pt x="193" y="953"/>
                    <a:pt x="193" y="953"/>
                  </a:cubicBezTo>
                  <a:cubicBezTo>
                    <a:pt x="519" y="953"/>
                    <a:pt x="519" y="953"/>
                    <a:pt x="519" y="953"/>
                  </a:cubicBezTo>
                  <a:cubicBezTo>
                    <a:pt x="544" y="852"/>
                    <a:pt x="544" y="852"/>
                    <a:pt x="544" y="852"/>
                  </a:cubicBezTo>
                  <a:cubicBezTo>
                    <a:pt x="544" y="852"/>
                    <a:pt x="552" y="877"/>
                    <a:pt x="636" y="886"/>
                  </a:cubicBezTo>
                  <a:cubicBezTo>
                    <a:pt x="728" y="894"/>
                    <a:pt x="711" y="785"/>
                    <a:pt x="711" y="785"/>
                  </a:cubicBezTo>
                  <a:cubicBezTo>
                    <a:pt x="711" y="785"/>
                    <a:pt x="770" y="760"/>
                    <a:pt x="770" y="744"/>
                  </a:cubicBezTo>
                  <a:cubicBezTo>
                    <a:pt x="770" y="727"/>
                    <a:pt x="736" y="702"/>
                    <a:pt x="736" y="702"/>
                  </a:cubicBezTo>
                  <a:cubicBezTo>
                    <a:pt x="736" y="702"/>
                    <a:pt x="770" y="710"/>
                    <a:pt x="786" y="693"/>
                  </a:cubicBezTo>
                  <a:cubicBezTo>
                    <a:pt x="794" y="677"/>
                    <a:pt x="770" y="626"/>
                    <a:pt x="770" y="626"/>
                  </a:cubicBezTo>
                  <a:cubicBezTo>
                    <a:pt x="770" y="626"/>
                    <a:pt x="811" y="626"/>
                    <a:pt x="836" y="593"/>
                  </a:cubicBezTo>
                  <a:cubicBezTo>
                    <a:pt x="862" y="568"/>
                    <a:pt x="761" y="484"/>
                    <a:pt x="761" y="426"/>
                  </a:cubicBezTo>
                  <a:close/>
                  <a:moveTo>
                    <a:pt x="293" y="468"/>
                  </a:moveTo>
                  <a:cubicBezTo>
                    <a:pt x="293" y="468"/>
                    <a:pt x="293" y="451"/>
                    <a:pt x="293" y="443"/>
                  </a:cubicBezTo>
                  <a:cubicBezTo>
                    <a:pt x="284" y="434"/>
                    <a:pt x="276" y="434"/>
                    <a:pt x="268" y="434"/>
                  </a:cubicBezTo>
                  <a:cubicBezTo>
                    <a:pt x="260" y="443"/>
                    <a:pt x="243" y="451"/>
                    <a:pt x="243" y="451"/>
                  </a:cubicBezTo>
                  <a:cubicBezTo>
                    <a:pt x="234" y="459"/>
                    <a:pt x="234" y="459"/>
                    <a:pt x="234" y="459"/>
                  </a:cubicBezTo>
                  <a:lnTo>
                    <a:pt x="209" y="451"/>
                  </a:lnTo>
                  <a:cubicBezTo>
                    <a:pt x="159" y="392"/>
                    <a:pt x="159" y="392"/>
                    <a:pt x="159" y="392"/>
                  </a:cubicBezTo>
                  <a:cubicBezTo>
                    <a:pt x="159" y="359"/>
                    <a:pt x="159" y="359"/>
                    <a:pt x="159" y="359"/>
                  </a:cubicBezTo>
                  <a:cubicBezTo>
                    <a:pt x="159" y="359"/>
                    <a:pt x="176" y="342"/>
                    <a:pt x="184" y="342"/>
                  </a:cubicBezTo>
                  <a:cubicBezTo>
                    <a:pt x="184" y="334"/>
                    <a:pt x="184" y="326"/>
                    <a:pt x="184" y="317"/>
                  </a:cubicBezTo>
                  <a:cubicBezTo>
                    <a:pt x="168" y="309"/>
                    <a:pt x="142" y="301"/>
                    <a:pt x="142" y="301"/>
                  </a:cubicBezTo>
                  <a:cubicBezTo>
                    <a:pt x="134" y="267"/>
                    <a:pt x="134" y="267"/>
                    <a:pt x="134" y="267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01" y="192"/>
                    <a:pt x="201" y="192"/>
                    <a:pt x="201" y="192"/>
                  </a:cubicBezTo>
                  <a:cubicBezTo>
                    <a:pt x="201" y="192"/>
                    <a:pt x="226" y="200"/>
                    <a:pt x="234" y="200"/>
                  </a:cubicBezTo>
                  <a:cubicBezTo>
                    <a:pt x="243" y="200"/>
                    <a:pt x="243" y="192"/>
                    <a:pt x="251" y="192"/>
                  </a:cubicBezTo>
                  <a:cubicBezTo>
                    <a:pt x="251" y="175"/>
                    <a:pt x="251" y="150"/>
                    <a:pt x="251" y="150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351" y="117"/>
                    <a:pt x="351" y="117"/>
                    <a:pt x="351" y="117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2"/>
                    <a:pt x="376" y="167"/>
                    <a:pt x="376" y="175"/>
                  </a:cubicBezTo>
                  <a:cubicBezTo>
                    <a:pt x="385" y="175"/>
                    <a:pt x="393" y="183"/>
                    <a:pt x="402" y="183"/>
                  </a:cubicBezTo>
                  <a:cubicBezTo>
                    <a:pt x="410" y="175"/>
                    <a:pt x="427" y="167"/>
                    <a:pt x="427" y="167"/>
                  </a:cubicBezTo>
                  <a:cubicBezTo>
                    <a:pt x="460" y="167"/>
                    <a:pt x="460" y="167"/>
                    <a:pt x="460" y="167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0" y="250"/>
                    <a:pt x="494" y="267"/>
                    <a:pt x="477" y="284"/>
                  </a:cubicBezTo>
                  <a:cubicBezTo>
                    <a:pt x="485" y="284"/>
                    <a:pt x="485" y="292"/>
                    <a:pt x="485" y="301"/>
                  </a:cubicBezTo>
                  <a:cubicBezTo>
                    <a:pt x="494" y="309"/>
                    <a:pt x="519" y="326"/>
                    <a:pt x="519" y="326"/>
                  </a:cubicBezTo>
                  <a:cubicBezTo>
                    <a:pt x="527" y="359"/>
                    <a:pt x="527" y="359"/>
                    <a:pt x="527" y="359"/>
                  </a:cubicBezTo>
                  <a:cubicBezTo>
                    <a:pt x="494" y="418"/>
                    <a:pt x="494" y="418"/>
                    <a:pt x="494" y="418"/>
                  </a:cubicBezTo>
                  <a:cubicBezTo>
                    <a:pt x="460" y="426"/>
                    <a:pt x="460" y="426"/>
                    <a:pt x="460" y="426"/>
                  </a:cubicBezTo>
                  <a:cubicBezTo>
                    <a:pt x="460" y="426"/>
                    <a:pt x="443" y="418"/>
                    <a:pt x="427" y="409"/>
                  </a:cubicBezTo>
                  <a:cubicBezTo>
                    <a:pt x="427" y="418"/>
                    <a:pt x="418" y="418"/>
                    <a:pt x="410" y="426"/>
                  </a:cubicBezTo>
                  <a:cubicBezTo>
                    <a:pt x="410" y="434"/>
                    <a:pt x="418" y="459"/>
                    <a:pt x="418" y="459"/>
                  </a:cubicBezTo>
                  <a:cubicBezTo>
                    <a:pt x="393" y="484"/>
                    <a:pt x="393" y="484"/>
                    <a:pt x="393" y="484"/>
                  </a:cubicBezTo>
                  <a:cubicBezTo>
                    <a:pt x="318" y="493"/>
                    <a:pt x="318" y="493"/>
                    <a:pt x="318" y="493"/>
                  </a:cubicBezTo>
                  <a:lnTo>
                    <a:pt x="293" y="468"/>
                  </a:lnTo>
                  <a:close/>
                  <a:moveTo>
                    <a:pt x="594" y="660"/>
                  </a:moveTo>
                  <a:cubicBezTo>
                    <a:pt x="577" y="669"/>
                    <a:pt x="577" y="669"/>
                    <a:pt x="577" y="669"/>
                  </a:cubicBezTo>
                  <a:cubicBezTo>
                    <a:pt x="577" y="669"/>
                    <a:pt x="561" y="660"/>
                    <a:pt x="561" y="652"/>
                  </a:cubicBezTo>
                  <a:cubicBezTo>
                    <a:pt x="552" y="660"/>
                    <a:pt x="552" y="660"/>
                    <a:pt x="544" y="660"/>
                  </a:cubicBezTo>
                  <a:cubicBezTo>
                    <a:pt x="544" y="669"/>
                    <a:pt x="552" y="685"/>
                    <a:pt x="552" y="685"/>
                  </a:cubicBezTo>
                  <a:cubicBezTo>
                    <a:pt x="535" y="702"/>
                    <a:pt x="535" y="702"/>
                    <a:pt x="535" y="702"/>
                  </a:cubicBezTo>
                  <a:cubicBezTo>
                    <a:pt x="485" y="710"/>
                    <a:pt x="485" y="710"/>
                    <a:pt x="485" y="710"/>
                  </a:cubicBezTo>
                  <a:cubicBezTo>
                    <a:pt x="469" y="693"/>
                    <a:pt x="469" y="693"/>
                    <a:pt x="469" y="693"/>
                  </a:cubicBezTo>
                  <a:lnTo>
                    <a:pt x="469" y="677"/>
                  </a:lnTo>
                  <a:cubicBezTo>
                    <a:pt x="460" y="669"/>
                    <a:pt x="460" y="669"/>
                    <a:pt x="452" y="669"/>
                  </a:cubicBezTo>
                  <a:cubicBezTo>
                    <a:pt x="435" y="685"/>
                    <a:pt x="435" y="685"/>
                    <a:pt x="435" y="685"/>
                  </a:cubicBezTo>
                  <a:lnTo>
                    <a:pt x="410" y="685"/>
                  </a:lnTo>
                  <a:cubicBezTo>
                    <a:pt x="385" y="643"/>
                    <a:pt x="385" y="643"/>
                    <a:pt x="385" y="643"/>
                  </a:cubicBezTo>
                  <a:cubicBezTo>
                    <a:pt x="385" y="626"/>
                    <a:pt x="385" y="626"/>
                    <a:pt x="385" y="626"/>
                  </a:cubicBezTo>
                  <a:cubicBezTo>
                    <a:pt x="402" y="610"/>
                    <a:pt x="402" y="610"/>
                    <a:pt x="402" y="610"/>
                  </a:cubicBezTo>
                  <a:cubicBezTo>
                    <a:pt x="402" y="602"/>
                    <a:pt x="402" y="602"/>
                    <a:pt x="402" y="593"/>
                  </a:cubicBezTo>
                  <a:cubicBezTo>
                    <a:pt x="393" y="593"/>
                    <a:pt x="376" y="585"/>
                    <a:pt x="376" y="585"/>
                  </a:cubicBezTo>
                  <a:cubicBezTo>
                    <a:pt x="368" y="560"/>
                    <a:pt x="368" y="560"/>
                    <a:pt x="368" y="560"/>
                  </a:cubicBezTo>
                  <a:cubicBezTo>
                    <a:pt x="393" y="518"/>
                    <a:pt x="393" y="518"/>
                    <a:pt x="393" y="518"/>
                  </a:cubicBezTo>
                  <a:cubicBezTo>
                    <a:pt x="410" y="510"/>
                    <a:pt x="410" y="510"/>
                    <a:pt x="410" y="510"/>
                  </a:cubicBezTo>
                  <a:lnTo>
                    <a:pt x="427" y="518"/>
                  </a:lnTo>
                  <a:cubicBezTo>
                    <a:pt x="435" y="518"/>
                    <a:pt x="443" y="518"/>
                    <a:pt x="443" y="510"/>
                  </a:cubicBezTo>
                  <a:cubicBezTo>
                    <a:pt x="443" y="501"/>
                    <a:pt x="443" y="484"/>
                    <a:pt x="443" y="484"/>
                  </a:cubicBezTo>
                  <a:cubicBezTo>
                    <a:pt x="460" y="468"/>
                    <a:pt x="460" y="468"/>
                    <a:pt x="460" y="468"/>
                  </a:cubicBezTo>
                  <a:cubicBezTo>
                    <a:pt x="502" y="468"/>
                    <a:pt x="502" y="468"/>
                    <a:pt x="502" y="468"/>
                  </a:cubicBezTo>
                  <a:cubicBezTo>
                    <a:pt x="519" y="484"/>
                    <a:pt x="519" y="484"/>
                    <a:pt x="519" y="484"/>
                  </a:cubicBezTo>
                  <a:cubicBezTo>
                    <a:pt x="519" y="484"/>
                    <a:pt x="519" y="493"/>
                    <a:pt x="519" y="501"/>
                  </a:cubicBezTo>
                  <a:cubicBezTo>
                    <a:pt x="527" y="501"/>
                    <a:pt x="535" y="510"/>
                    <a:pt x="544" y="510"/>
                  </a:cubicBezTo>
                  <a:cubicBezTo>
                    <a:pt x="552" y="493"/>
                    <a:pt x="552" y="493"/>
                    <a:pt x="552" y="493"/>
                  </a:cubicBezTo>
                  <a:cubicBezTo>
                    <a:pt x="577" y="493"/>
                    <a:pt x="577" y="493"/>
                    <a:pt x="577" y="493"/>
                  </a:cubicBezTo>
                  <a:cubicBezTo>
                    <a:pt x="611" y="535"/>
                    <a:pt x="611" y="535"/>
                    <a:pt x="611" y="535"/>
                  </a:cubicBezTo>
                  <a:cubicBezTo>
                    <a:pt x="611" y="551"/>
                    <a:pt x="611" y="551"/>
                    <a:pt x="611" y="551"/>
                  </a:cubicBezTo>
                  <a:lnTo>
                    <a:pt x="594" y="568"/>
                  </a:lnTo>
                  <a:cubicBezTo>
                    <a:pt x="594" y="576"/>
                    <a:pt x="594" y="576"/>
                    <a:pt x="594" y="585"/>
                  </a:cubicBezTo>
                  <a:cubicBezTo>
                    <a:pt x="602" y="585"/>
                    <a:pt x="619" y="602"/>
                    <a:pt x="619" y="602"/>
                  </a:cubicBezTo>
                  <a:cubicBezTo>
                    <a:pt x="619" y="618"/>
                    <a:pt x="619" y="618"/>
                    <a:pt x="619" y="618"/>
                  </a:cubicBezTo>
                  <a:lnTo>
                    <a:pt x="594" y="660"/>
                  </a:lnTo>
                  <a:close/>
                  <a:moveTo>
                    <a:pt x="594" y="660"/>
                  </a:moveTo>
                  <a:lnTo>
                    <a:pt x="594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33"/>
            <p:cNvSpPr>
              <a:spLocks noChangeAspect="1" noChangeArrowheads="1"/>
            </p:cNvSpPr>
            <p:nvPr/>
          </p:nvSpPr>
          <p:spPr bwMode="auto">
            <a:xfrm>
              <a:off x="1236605" y="2881342"/>
              <a:ext cx="315528" cy="279037"/>
            </a:xfrm>
            <a:custGeom>
              <a:avLst/>
              <a:gdLst>
                <a:gd name="connsiteX0" fmla="*/ 358785 w 512434"/>
                <a:gd name="connsiteY0" fmla="*/ 409158 h 453171"/>
                <a:gd name="connsiteX1" fmla="*/ 345300 w 512434"/>
                <a:gd name="connsiteY1" fmla="*/ 425866 h 453171"/>
                <a:gd name="connsiteX2" fmla="*/ 358785 w 512434"/>
                <a:gd name="connsiteY2" fmla="*/ 439722 h 453171"/>
                <a:gd name="connsiteX3" fmla="*/ 372270 w 512434"/>
                <a:gd name="connsiteY3" fmla="*/ 425866 h 453171"/>
                <a:gd name="connsiteX4" fmla="*/ 358785 w 512434"/>
                <a:gd name="connsiteY4" fmla="*/ 409158 h 453171"/>
                <a:gd name="connsiteX5" fmla="*/ 151153 w 512434"/>
                <a:gd name="connsiteY5" fmla="*/ 300585 h 453171"/>
                <a:gd name="connsiteX6" fmla="*/ 195731 w 512434"/>
                <a:gd name="connsiteY6" fmla="*/ 300585 h 453171"/>
                <a:gd name="connsiteX7" fmla="*/ 195731 w 512434"/>
                <a:gd name="connsiteY7" fmla="*/ 345175 h 453171"/>
                <a:gd name="connsiteX8" fmla="*/ 151153 w 512434"/>
                <a:gd name="connsiteY8" fmla="*/ 345175 h 453171"/>
                <a:gd name="connsiteX9" fmla="*/ 71978 w 512434"/>
                <a:gd name="connsiteY9" fmla="*/ 300585 h 453171"/>
                <a:gd name="connsiteX10" fmla="*/ 120152 w 512434"/>
                <a:gd name="connsiteY10" fmla="*/ 300585 h 453171"/>
                <a:gd name="connsiteX11" fmla="*/ 120152 w 512434"/>
                <a:gd name="connsiteY11" fmla="*/ 345175 h 453171"/>
                <a:gd name="connsiteX12" fmla="*/ 71978 w 512434"/>
                <a:gd name="connsiteY12" fmla="*/ 345175 h 453171"/>
                <a:gd name="connsiteX13" fmla="*/ 481786 w 512434"/>
                <a:gd name="connsiteY13" fmla="*/ 286492 h 453171"/>
                <a:gd name="connsiteX14" fmla="*/ 468300 w 512434"/>
                <a:gd name="connsiteY14" fmla="*/ 299940 h 453171"/>
                <a:gd name="connsiteX15" fmla="*/ 481786 w 512434"/>
                <a:gd name="connsiteY15" fmla="*/ 313389 h 453171"/>
                <a:gd name="connsiteX16" fmla="*/ 498948 w 512434"/>
                <a:gd name="connsiteY16" fmla="*/ 299940 h 453171"/>
                <a:gd name="connsiteX17" fmla="*/ 481786 w 512434"/>
                <a:gd name="connsiteY17" fmla="*/ 286492 h 453171"/>
                <a:gd name="connsiteX18" fmla="*/ 235785 w 512434"/>
                <a:gd name="connsiteY18" fmla="*/ 286492 h 453171"/>
                <a:gd name="connsiteX19" fmla="*/ 222300 w 512434"/>
                <a:gd name="connsiteY19" fmla="*/ 299940 h 453171"/>
                <a:gd name="connsiteX20" fmla="*/ 235785 w 512434"/>
                <a:gd name="connsiteY20" fmla="*/ 313389 h 453171"/>
                <a:gd name="connsiteX21" fmla="*/ 249270 w 512434"/>
                <a:gd name="connsiteY21" fmla="*/ 299940 h 453171"/>
                <a:gd name="connsiteX22" fmla="*/ 235785 w 512434"/>
                <a:gd name="connsiteY22" fmla="*/ 286492 h 453171"/>
                <a:gd name="connsiteX23" fmla="*/ 151153 w 512434"/>
                <a:gd name="connsiteY23" fmla="*/ 228588 h 453171"/>
                <a:gd name="connsiteX24" fmla="*/ 195731 w 512434"/>
                <a:gd name="connsiteY24" fmla="*/ 228588 h 453171"/>
                <a:gd name="connsiteX25" fmla="*/ 195731 w 512434"/>
                <a:gd name="connsiteY25" fmla="*/ 273178 h 453171"/>
                <a:gd name="connsiteX26" fmla="*/ 151153 w 512434"/>
                <a:gd name="connsiteY26" fmla="*/ 273178 h 453171"/>
                <a:gd name="connsiteX27" fmla="*/ 71978 w 512434"/>
                <a:gd name="connsiteY27" fmla="*/ 228588 h 453171"/>
                <a:gd name="connsiteX28" fmla="*/ 120152 w 512434"/>
                <a:gd name="connsiteY28" fmla="*/ 228588 h 453171"/>
                <a:gd name="connsiteX29" fmla="*/ 120152 w 512434"/>
                <a:gd name="connsiteY29" fmla="*/ 273178 h 453171"/>
                <a:gd name="connsiteX30" fmla="*/ 71978 w 512434"/>
                <a:gd name="connsiteY30" fmla="*/ 273178 h 453171"/>
                <a:gd name="connsiteX31" fmla="*/ 427028 w 512434"/>
                <a:gd name="connsiteY31" fmla="*/ 221695 h 453171"/>
                <a:gd name="connsiteX32" fmla="*/ 372270 w 512434"/>
                <a:gd name="connsiteY32" fmla="*/ 275896 h 453171"/>
                <a:gd name="connsiteX33" fmla="*/ 358785 w 512434"/>
                <a:gd name="connsiteY33" fmla="*/ 272636 h 453171"/>
                <a:gd name="connsiteX34" fmla="*/ 341622 w 512434"/>
                <a:gd name="connsiteY34" fmla="*/ 279564 h 453171"/>
                <a:gd name="connsiteX35" fmla="*/ 283596 w 512434"/>
                <a:gd name="connsiteY35" fmla="*/ 238404 h 453171"/>
                <a:gd name="connsiteX36" fmla="*/ 266433 w 512434"/>
                <a:gd name="connsiteY36" fmla="*/ 238404 h 453171"/>
                <a:gd name="connsiteX37" fmla="*/ 270111 w 512434"/>
                <a:gd name="connsiteY37" fmla="*/ 255520 h 453171"/>
                <a:gd name="connsiteX38" fmla="*/ 331406 w 512434"/>
                <a:gd name="connsiteY38" fmla="*/ 303200 h 453171"/>
                <a:gd name="connsiteX39" fmla="*/ 358785 w 512434"/>
                <a:gd name="connsiteY39" fmla="*/ 327245 h 453171"/>
                <a:gd name="connsiteX40" fmla="*/ 386164 w 512434"/>
                <a:gd name="connsiteY40" fmla="*/ 299940 h 453171"/>
                <a:gd name="connsiteX41" fmla="*/ 386164 w 512434"/>
                <a:gd name="connsiteY41" fmla="*/ 296680 h 453171"/>
                <a:gd name="connsiteX42" fmla="*/ 444191 w 512434"/>
                <a:gd name="connsiteY42" fmla="*/ 238404 h 453171"/>
                <a:gd name="connsiteX43" fmla="*/ 444191 w 512434"/>
                <a:gd name="connsiteY43" fmla="*/ 221695 h 453171"/>
                <a:gd name="connsiteX44" fmla="*/ 427028 w 512434"/>
                <a:gd name="connsiteY44" fmla="*/ 221695 h 453171"/>
                <a:gd name="connsiteX45" fmla="*/ 358785 w 512434"/>
                <a:gd name="connsiteY45" fmla="*/ 163826 h 453171"/>
                <a:gd name="connsiteX46" fmla="*/ 345300 w 512434"/>
                <a:gd name="connsiteY46" fmla="*/ 177274 h 453171"/>
                <a:gd name="connsiteX47" fmla="*/ 358785 w 512434"/>
                <a:gd name="connsiteY47" fmla="*/ 190723 h 453171"/>
                <a:gd name="connsiteX48" fmla="*/ 372270 w 512434"/>
                <a:gd name="connsiteY48" fmla="*/ 177274 h 453171"/>
                <a:gd name="connsiteX49" fmla="*/ 358785 w 512434"/>
                <a:gd name="connsiteY49" fmla="*/ 163826 h 453171"/>
                <a:gd name="connsiteX50" fmla="*/ 151153 w 512434"/>
                <a:gd name="connsiteY50" fmla="*/ 156592 h 453171"/>
                <a:gd name="connsiteX51" fmla="*/ 195731 w 512434"/>
                <a:gd name="connsiteY51" fmla="*/ 156592 h 453171"/>
                <a:gd name="connsiteX52" fmla="*/ 195731 w 512434"/>
                <a:gd name="connsiteY52" fmla="*/ 201182 h 453171"/>
                <a:gd name="connsiteX53" fmla="*/ 151153 w 512434"/>
                <a:gd name="connsiteY53" fmla="*/ 201182 h 453171"/>
                <a:gd name="connsiteX54" fmla="*/ 37595 w 512434"/>
                <a:gd name="connsiteY54" fmla="*/ 102289 h 453171"/>
                <a:gd name="connsiteX55" fmla="*/ 37595 w 512434"/>
                <a:gd name="connsiteY55" fmla="*/ 374925 h 453171"/>
                <a:gd name="connsiteX56" fmla="*/ 228838 w 512434"/>
                <a:gd name="connsiteY56" fmla="*/ 374925 h 453171"/>
                <a:gd name="connsiteX57" fmla="*/ 208406 w 512434"/>
                <a:gd name="connsiteY57" fmla="*/ 299940 h 453171"/>
                <a:gd name="connsiteX58" fmla="*/ 246001 w 512434"/>
                <a:gd name="connsiteY58" fmla="*/ 201318 h 453171"/>
                <a:gd name="connsiteX59" fmla="*/ 225569 w 512434"/>
                <a:gd name="connsiteY59" fmla="*/ 201318 h 453171"/>
                <a:gd name="connsiteX60" fmla="*/ 225569 w 512434"/>
                <a:gd name="connsiteY60" fmla="*/ 156898 h 453171"/>
                <a:gd name="connsiteX61" fmla="*/ 270111 w 512434"/>
                <a:gd name="connsiteY61" fmla="*/ 156898 h 453171"/>
                <a:gd name="connsiteX62" fmla="*/ 270111 w 512434"/>
                <a:gd name="connsiteY62" fmla="*/ 177274 h 453171"/>
                <a:gd name="connsiteX63" fmla="*/ 358785 w 512434"/>
                <a:gd name="connsiteY63" fmla="*/ 149970 h 453171"/>
                <a:gd name="connsiteX64" fmla="*/ 382895 w 512434"/>
                <a:gd name="connsiteY64" fmla="*/ 149970 h 453171"/>
                <a:gd name="connsiteX65" fmla="*/ 382895 w 512434"/>
                <a:gd name="connsiteY65" fmla="*/ 102289 h 453171"/>
                <a:gd name="connsiteX66" fmla="*/ 37595 w 512434"/>
                <a:gd name="connsiteY66" fmla="*/ 102289 h 453171"/>
                <a:gd name="connsiteX67" fmla="*/ 136894 w 512434"/>
                <a:gd name="connsiteY67" fmla="*/ 30564 h 453171"/>
                <a:gd name="connsiteX68" fmla="*/ 136894 w 512434"/>
                <a:gd name="connsiteY68" fmla="*/ 68057 h 453171"/>
                <a:gd name="connsiteX69" fmla="*/ 283596 w 512434"/>
                <a:gd name="connsiteY69" fmla="*/ 68057 h 453171"/>
                <a:gd name="connsiteX70" fmla="*/ 283596 w 512434"/>
                <a:gd name="connsiteY70" fmla="*/ 30564 h 453171"/>
                <a:gd name="connsiteX71" fmla="*/ 136894 w 512434"/>
                <a:gd name="connsiteY71" fmla="*/ 30564 h 453171"/>
                <a:gd name="connsiteX72" fmla="*/ 30648 w 512434"/>
                <a:gd name="connsiteY72" fmla="*/ 0 h 453171"/>
                <a:gd name="connsiteX73" fmla="*/ 389433 w 512434"/>
                <a:gd name="connsiteY73" fmla="*/ 0 h 453171"/>
                <a:gd name="connsiteX74" fmla="*/ 420490 w 512434"/>
                <a:gd name="connsiteY74" fmla="*/ 30564 h 453171"/>
                <a:gd name="connsiteX75" fmla="*/ 420490 w 512434"/>
                <a:gd name="connsiteY75" fmla="*/ 163826 h 453171"/>
                <a:gd name="connsiteX76" fmla="*/ 512434 w 512434"/>
                <a:gd name="connsiteY76" fmla="*/ 299940 h 453171"/>
                <a:gd name="connsiteX77" fmla="*/ 358785 w 512434"/>
                <a:gd name="connsiteY77" fmla="*/ 453171 h 453171"/>
                <a:gd name="connsiteX78" fmla="*/ 263164 w 512434"/>
                <a:gd name="connsiteY78" fmla="*/ 419346 h 453171"/>
                <a:gd name="connsiteX79" fmla="*/ 30648 w 512434"/>
                <a:gd name="connsiteY79" fmla="*/ 419346 h 453171"/>
                <a:gd name="connsiteX80" fmla="*/ 0 w 512434"/>
                <a:gd name="connsiteY80" fmla="*/ 388374 h 453171"/>
                <a:gd name="connsiteX81" fmla="*/ 0 w 512434"/>
                <a:gd name="connsiteY81" fmla="*/ 30564 h 453171"/>
                <a:gd name="connsiteX82" fmla="*/ 30648 w 512434"/>
                <a:gd name="connsiteY82" fmla="*/ 0 h 45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12434" h="453171">
                  <a:moveTo>
                    <a:pt x="358785" y="409158"/>
                  </a:moveTo>
                  <a:cubicBezTo>
                    <a:pt x="351838" y="409158"/>
                    <a:pt x="345300" y="415678"/>
                    <a:pt x="345300" y="425866"/>
                  </a:cubicBezTo>
                  <a:cubicBezTo>
                    <a:pt x="345300" y="432794"/>
                    <a:pt x="351838" y="439722"/>
                    <a:pt x="358785" y="439722"/>
                  </a:cubicBezTo>
                  <a:cubicBezTo>
                    <a:pt x="365732" y="439722"/>
                    <a:pt x="372270" y="432794"/>
                    <a:pt x="372270" y="425866"/>
                  </a:cubicBezTo>
                  <a:cubicBezTo>
                    <a:pt x="372270" y="415678"/>
                    <a:pt x="365732" y="409158"/>
                    <a:pt x="358785" y="409158"/>
                  </a:cubicBezTo>
                  <a:close/>
                  <a:moveTo>
                    <a:pt x="151153" y="300585"/>
                  </a:moveTo>
                  <a:lnTo>
                    <a:pt x="195731" y="300585"/>
                  </a:lnTo>
                  <a:lnTo>
                    <a:pt x="195731" y="345175"/>
                  </a:lnTo>
                  <a:lnTo>
                    <a:pt x="151153" y="345175"/>
                  </a:lnTo>
                  <a:close/>
                  <a:moveTo>
                    <a:pt x="71978" y="300585"/>
                  </a:moveTo>
                  <a:lnTo>
                    <a:pt x="120152" y="300585"/>
                  </a:lnTo>
                  <a:lnTo>
                    <a:pt x="120152" y="345175"/>
                  </a:lnTo>
                  <a:lnTo>
                    <a:pt x="71978" y="345175"/>
                  </a:lnTo>
                  <a:close/>
                  <a:moveTo>
                    <a:pt x="481786" y="286492"/>
                  </a:moveTo>
                  <a:cubicBezTo>
                    <a:pt x="474839" y="286492"/>
                    <a:pt x="468300" y="293012"/>
                    <a:pt x="468300" y="299940"/>
                  </a:cubicBezTo>
                  <a:cubicBezTo>
                    <a:pt x="468300" y="310128"/>
                    <a:pt x="474839" y="313389"/>
                    <a:pt x="481786" y="313389"/>
                  </a:cubicBezTo>
                  <a:cubicBezTo>
                    <a:pt x="492002" y="313389"/>
                    <a:pt x="498948" y="310128"/>
                    <a:pt x="498948" y="299940"/>
                  </a:cubicBezTo>
                  <a:cubicBezTo>
                    <a:pt x="498948" y="293012"/>
                    <a:pt x="492002" y="286492"/>
                    <a:pt x="481786" y="286492"/>
                  </a:cubicBezTo>
                  <a:close/>
                  <a:moveTo>
                    <a:pt x="235785" y="286492"/>
                  </a:moveTo>
                  <a:cubicBezTo>
                    <a:pt x="228838" y="286492"/>
                    <a:pt x="222300" y="293012"/>
                    <a:pt x="222300" y="299940"/>
                  </a:cubicBezTo>
                  <a:cubicBezTo>
                    <a:pt x="222300" y="310128"/>
                    <a:pt x="228838" y="313389"/>
                    <a:pt x="235785" y="313389"/>
                  </a:cubicBezTo>
                  <a:cubicBezTo>
                    <a:pt x="242732" y="313389"/>
                    <a:pt x="249270" y="310128"/>
                    <a:pt x="249270" y="299940"/>
                  </a:cubicBezTo>
                  <a:cubicBezTo>
                    <a:pt x="249270" y="293012"/>
                    <a:pt x="242732" y="286492"/>
                    <a:pt x="235785" y="286492"/>
                  </a:cubicBezTo>
                  <a:close/>
                  <a:moveTo>
                    <a:pt x="151153" y="228588"/>
                  </a:moveTo>
                  <a:lnTo>
                    <a:pt x="195731" y="228588"/>
                  </a:lnTo>
                  <a:lnTo>
                    <a:pt x="195731" y="273178"/>
                  </a:lnTo>
                  <a:lnTo>
                    <a:pt x="151153" y="273178"/>
                  </a:lnTo>
                  <a:close/>
                  <a:moveTo>
                    <a:pt x="71978" y="228588"/>
                  </a:moveTo>
                  <a:lnTo>
                    <a:pt x="120152" y="228588"/>
                  </a:lnTo>
                  <a:lnTo>
                    <a:pt x="120152" y="273178"/>
                  </a:lnTo>
                  <a:lnTo>
                    <a:pt x="71978" y="273178"/>
                  </a:lnTo>
                  <a:close/>
                  <a:moveTo>
                    <a:pt x="427028" y="221695"/>
                  </a:moveTo>
                  <a:cubicBezTo>
                    <a:pt x="427028" y="221695"/>
                    <a:pt x="427028" y="221695"/>
                    <a:pt x="372270" y="275896"/>
                  </a:cubicBezTo>
                  <a:cubicBezTo>
                    <a:pt x="369001" y="275896"/>
                    <a:pt x="365732" y="272636"/>
                    <a:pt x="358785" y="272636"/>
                  </a:cubicBezTo>
                  <a:cubicBezTo>
                    <a:pt x="351838" y="272636"/>
                    <a:pt x="345300" y="275896"/>
                    <a:pt x="341622" y="279564"/>
                  </a:cubicBezTo>
                  <a:cubicBezTo>
                    <a:pt x="341622" y="279564"/>
                    <a:pt x="341622" y="279564"/>
                    <a:pt x="283596" y="238404"/>
                  </a:cubicBezTo>
                  <a:cubicBezTo>
                    <a:pt x="280327" y="231883"/>
                    <a:pt x="270111" y="235143"/>
                    <a:pt x="266433" y="238404"/>
                  </a:cubicBezTo>
                  <a:cubicBezTo>
                    <a:pt x="263164" y="242071"/>
                    <a:pt x="266433" y="252260"/>
                    <a:pt x="270111" y="255520"/>
                  </a:cubicBezTo>
                  <a:cubicBezTo>
                    <a:pt x="270111" y="255520"/>
                    <a:pt x="270111" y="255520"/>
                    <a:pt x="331406" y="303200"/>
                  </a:cubicBezTo>
                  <a:cubicBezTo>
                    <a:pt x="331406" y="317056"/>
                    <a:pt x="345300" y="327245"/>
                    <a:pt x="358785" y="327245"/>
                  </a:cubicBezTo>
                  <a:cubicBezTo>
                    <a:pt x="375948" y="327245"/>
                    <a:pt x="386164" y="317056"/>
                    <a:pt x="386164" y="299940"/>
                  </a:cubicBezTo>
                  <a:lnTo>
                    <a:pt x="386164" y="296680"/>
                  </a:lnTo>
                  <a:cubicBezTo>
                    <a:pt x="386164" y="296680"/>
                    <a:pt x="386164" y="296680"/>
                    <a:pt x="444191" y="238404"/>
                  </a:cubicBezTo>
                  <a:cubicBezTo>
                    <a:pt x="447869" y="231883"/>
                    <a:pt x="451138" y="224955"/>
                    <a:pt x="444191" y="221695"/>
                  </a:cubicBezTo>
                  <a:cubicBezTo>
                    <a:pt x="440922" y="218027"/>
                    <a:pt x="433975" y="218027"/>
                    <a:pt x="427028" y="221695"/>
                  </a:cubicBezTo>
                  <a:close/>
                  <a:moveTo>
                    <a:pt x="358785" y="163826"/>
                  </a:moveTo>
                  <a:cubicBezTo>
                    <a:pt x="351838" y="163826"/>
                    <a:pt x="345300" y="170346"/>
                    <a:pt x="345300" y="177274"/>
                  </a:cubicBezTo>
                  <a:cubicBezTo>
                    <a:pt x="345300" y="184202"/>
                    <a:pt x="351838" y="190723"/>
                    <a:pt x="358785" y="190723"/>
                  </a:cubicBezTo>
                  <a:cubicBezTo>
                    <a:pt x="365732" y="190723"/>
                    <a:pt x="372270" y="184202"/>
                    <a:pt x="372270" y="177274"/>
                  </a:cubicBezTo>
                  <a:cubicBezTo>
                    <a:pt x="372270" y="170346"/>
                    <a:pt x="365732" y="163826"/>
                    <a:pt x="358785" y="163826"/>
                  </a:cubicBezTo>
                  <a:close/>
                  <a:moveTo>
                    <a:pt x="151153" y="156592"/>
                  </a:moveTo>
                  <a:lnTo>
                    <a:pt x="195731" y="156592"/>
                  </a:lnTo>
                  <a:lnTo>
                    <a:pt x="195731" y="201182"/>
                  </a:lnTo>
                  <a:lnTo>
                    <a:pt x="151153" y="201182"/>
                  </a:lnTo>
                  <a:close/>
                  <a:moveTo>
                    <a:pt x="37595" y="102289"/>
                  </a:moveTo>
                  <a:lnTo>
                    <a:pt x="37595" y="374925"/>
                  </a:lnTo>
                  <a:cubicBezTo>
                    <a:pt x="37595" y="374925"/>
                    <a:pt x="37595" y="374925"/>
                    <a:pt x="228838" y="374925"/>
                  </a:cubicBezTo>
                  <a:cubicBezTo>
                    <a:pt x="215353" y="354549"/>
                    <a:pt x="208406" y="327245"/>
                    <a:pt x="208406" y="299940"/>
                  </a:cubicBezTo>
                  <a:cubicBezTo>
                    <a:pt x="208406" y="262448"/>
                    <a:pt x="222300" y="228215"/>
                    <a:pt x="246001" y="201318"/>
                  </a:cubicBezTo>
                  <a:cubicBezTo>
                    <a:pt x="246001" y="201318"/>
                    <a:pt x="246001" y="201318"/>
                    <a:pt x="225569" y="201318"/>
                  </a:cubicBezTo>
                  <a:cubicBezTo>
                    <a:pt x="225569" y="201318"/>
                    <a:pt x="225569" y="201318"/>
                    <a:pt x="225569" y="156898"/>
                  </a:cubicBezTo>
                  <a:cubicBezTo>
                    <a:pt x="225569" y="156898"/>
                    <a:pt x="225569" y="156898"/>
                    <a:pt x="270111" y="156898"/>
                  </a:cubicBezTo>
                  <a:cubicBezTo>
                    <a:pt x="270111" y="156898"/>
                    <a:pt x="270111" y="156898"/>
                    <a:pt x="270111" y="177274"/>
                  </a:cubicBezTo>
                  <a:cubicBezTo>
                    <a:pt x="293812" y="160158"/>
                    <a:pt x="324868" y="149970"/>
                    <a:pt x="358785" y="149970"/>
                  </a:cubicBezTo>
                  <a:cubicBezTo>
                    <a:pt x="365732" y="149970"/>
                    <a:pt x="375948" y="149970"/>
                    <a:pt x="382895" y="149970"/>
                  </a:cubicBezTo>
                  <a:cubicBezTo>
                    <a:pt x="382895" y="149970"/>
                    <a:pt x="382895" y="149970"/>
                    <a:pt x="382895" y="102289"/>
                  </a:cubicBezTo>
                  <a:cubicBezTo>
                    <a:pt x="382895" y="102289"/>
                    <a:pt x="382895" y="102289"/>
                    <a:pt x="37595" y="102289"/>
                  </a:cubicBezTo>
                  <a:close/>
                  <a:moveTo>
                    <a:pt x="136894" y="30564"/>
                  </a:moveTo>
                  <a:lnTo>
                    <a:pt x="136894" y="68057"/>
                  </a:lnTo>
                  <a:cubicBezTo>
                    <a:pt x="136894" y="68057"/>
                    <a:pt x="136894" y="68057"/>
                    <a:pt x="283596" y="68057"/>
                  </a:cubicBezTo>
                  <a:cubicBezTo>
                    <a:pt x="283596" y="68057"/>
                    <a:pt x="283596" y="68057"/>
                    <a:pt x="283596" y="30564"/>
                  </a:cubicBezTo>
                  <a:cubicBezTo>
                    <a:pt x="283596" y="30564"/>
                    <a:pt x="283596" y="30564"/>
                    <a:pt x="136894" y="30564"/>
                  </a:cubicBezTo>
                  <a:close/>
                  <a:moveTo>
                    <a:pt x="30648" y="0"/>
                  </a:moveTo>
                  <a:cubicBezTo>
                    <a:pt x="30648" y="0"/>
                    <a:pt x="30648" y="0"/>
                    <a:pt x="389433" y="0"/>
                  </a:cubicBezTo>
                  <a:cubicBezTo>
                    <a:pt x="406596" y="0"/>
                    <a:pt x="420490" y="13856"/>
                    <a:pt x="420490" y="30564"/>
                  </a:cubicBezTo>
                  <a:cubicBezTo>
                    <a:pt x="420490" y="30564"/>
                    <a:pt x="420490" y="30564"/>
                    <a:pt x="420490" y="163826"/>
                  </a:cubicBezTo>
                  <a:cubicBezTo>
                    <a:pt x="474839" y="187463"/>
                    <a:pt x="512434" y="238404"/>
                    <a:pt x="512434" y="299940"/>
                  </a:cubicBezTo>
                  <a:cubicBezTo>
                    <a:pt x="512434" y="385113"/>
                    <a:pt x="444191" y="453171"/>
                    <a:pt x="358785" y="453171"/>
                  </a:cubicBezTo>
                  <a:cubicBezTo>
                    <a:pt x="324868" y="453171"/>
                    <a:pt x="290543" y="439722"/>
                    <a:pt x="263164" y="419346"/>
                  </a:cubicBezTo>
                  <a:cubicBezTo>
                    <a:pt x="263164" y="419346"/>
                    <a:pt x="263164" y="419346"/>
                    <a:pt x="30648" y="419346"/>
                  </a:cubicBezTo>
                  <a:cubicBezTo>
                    <a:pt x="13894" y="419346"/>
                    <a:pt x="0" y="405490"/>
                    <a:pt x="0" y="388374"/>
                  </a:cubicBezTo>
                  <a:cubicBezTo>
                    <a:pt x="0" y="388374"/>
                    <a:pt x="0" y="388374"/>
                    <a:pt x="0" y="30564"/>
                  </a:cubicBezTo>
                  <a:cubicBezTo>
                    <a:pt x="0" y="13856"/>
                    <a:pt x="13894" y="0"/>
                    <a:pt x="306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34"/>
            <p:cNvSpPr>
              <a:spLocks noChangeAspect="1" noChangeArrowheads="1"/>
            </p:cNvSpPr>
            <p:nvPr/>
          </p:nvSpPr>
          <p:spPr bwMode="auto">
            <a:xfrm>
              <a:off x="2555245" y="2285213"/>
              <a:ext cx="288149" cy="344871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328"/>
            <p:cNvSpPr>
              <a:spLocks noChangeAspect="1" noChangeArrowheads="1"/>
            </p:cNvSpPr>
            <p:nvPr/>
          </p:nvSpPr>
          <p:spPr bwMode="auto">
            <a:xfrm>
              <a:off x="4351493" y="4205414"/>
              <a:ext cx="438723" cy="244759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02"/>
            <p:cNvSpPr>
              <a:spLocks noEditPoints="1"/>
            </p:cNvSpPr>
            <p:nvPr/>
          </p:nvSpPr>
          <p:spPr bwMode="auto">
            <a:xfrm>
              <a:off x="1739239" y="2223532"/>
              <a:ext cx="234810" cy="234810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28 w 64"/>
                <a:gd name="T11" fmla="*/ 8 h 64"/>
                <a:gd name="T12" fmla="*/ 36 w 64"/>
                <a:gd name="T13" fmla="*/ 8 h 64"/>
                <a:gd name="T14" fmla="*/ 36 w 64"/>
                <a:gd name="T15" fmla="*/ 28 h 64"/>
                <a:gd name="T16" fmla="*/ 28 w 64"/>
                <a:gd name="T17" fmla="*/ 28 h 64"/>
                <a:gd name="T18" fmla="*/ 28 w 64"/>
                <a:gd name="T19" fmla="*/ 8 h 64"/>
                <a:gd name="T20" fmla="*/ 32 w 64"/>
                <a:gd name="T21" fmla="*/ 53 h 64"/>
                <a:gd name="T22" fmla="*/ 11 w 64"/>
                <a:gd name="T23" fmla="*/ 32 h 64"/>
                <a:gd name="T24" fmla="*/ 24 w 64"/>
                <a:gd name="T25" fmla="*/ 13 h 64"/>
                <a:gd name="T26" fmla="*/ 24 w 64"/>
                <a:gd name="T27" fmla="*/ 12 h 64"/>
                <a:gd name="T28" fmla="*/ 24 w 64"/>
                <a:gd name="T29" fmla="*/ 20 h 64"/>
                <a:gd name="T30" fmla="*/ 17 w 64"/>
                <a:gd name="T31" fmla="*/ 32 h 64"/>
                <a:gd name="T32" fmla="*/ 32 w 64"/>
                <a:gd name="T33" fmla="*/ 47 h 64"/>
                <a:gd name="T34" fmla="*/ 47 w 64"/>
                <a:gd name="T35" fmla="*/ 32 h 64"/>
                <a:gd name="T36" fmla="*/ 40 w 64"/>
                <a:gd name="T37" fmla="*/ 20 h 64"/>
                <a:gd name="T38" fmla="*/ 40 w 64"/>
                <a:gd name="T39" fmla="*/ 12 h 64"/>
                <a:gd name="T40" fmla="*/ 40 w 64"/>
                <a:gd name="T41" fmla="*/ 13 h 64"/>
                <a:gd name="T42" fmla="*/ 53 w 64"/>
                <a:gd name="T43" fmla="*/ 32 h 64"/>
                <a:gd name="T44" fmla="*/ 32 w 64"/>
                <a:gd name="T4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28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8"/>
                  </a:lnTo>
                  <a:close/>
                  <a:moveTo>
                    <a:pt x="32" y="53"/>
                  </a:moveTo>
                  <a:cubicBezTo>
                    <a:pt x="20" y="53"/>
                    <a:pt x="11" y="44"/>
                    <a:pt x="11" y="32"/>
                  </a:cubicBezTo>
                  <a:cubicBezTo>
                    <a:pt x="11" y="24"/>
                    <a:pt x="16" y="16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22"/>
                    <a:pt x="17" y="27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ubicBezTo>
                    <a:pt x="40" y="47"/>
                    <a:pt x="47" y="40"/>
                    <a:pt x="47" y="32"/>
                  </a:cubicBezTo>
                  <a:cubicBezTo>
                    <a:pt x="47" y="27"/>
                    <a:pt x="44" y="22"/>
                    <a:pt x="40" y="2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6"/>
                    <a:pt x="53" y="24"/>
                    <a:pt x="53" y="32"/>
                  </a:cubicBezTo>
                  <a:cubicBezTo>
                    <a:pt x="53" y="44"/>
                    <a:pt x="44" y="53"/>
                    <a:pt x="32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20" name="Freeform 12"/>
          <p:cNvSpPr>
            <a:spLocks/>
          </p:cNvSpPr>
          <p:nvPr/>
        </p:nvSpPr>
        <p:spPr bwMode="auto">
          <a:xfrm>
            <a:off x="2087066" y="2769849"/>
            <a:ext cx="1688133" cy="2792713"/>
          </a:xfrm>
          <a:custGeom>
            <a:avLst/>
            <a:gdLst>
              <a:gd name="T0" fmla="*/ 966 w 1077"/>
              <a:gd name="T1" fmla="*/ 315 h 1781"/>
              <a:gd name="T2" fmla="*/ 793 w 1077"/>
              <a:gd name="T3" fmla="*/ 486 h 1781"/>
              <a:gd name="T4" fmla="*/ 650 w 1077"/>
              <a:gd name="T5" fmla="*/ 297 h 1781"/>
              <a:gd name="T6" fmla="*/ 625 w 1077"/>
              <a:gd name="T7" fmla="*/ 266 h 1781"/>
              <a:gd name="T8" fmla="*/ 632 w 1077"/>
              <a:gd name="T9" fmla="*/ 236 h 1781"/>
              <a:gd name="T10" fmla="*/ 682 w 1077"/>
              <a:gd name="T11" fmla="*/ 187 h 1781"/>
              <a:gd name="T12" fmla="*/ 698 w 1077"/>
              <a:gd name="T13" fmla="*/ 150 h 1781"/>
              <a:gd name="T14" fmla="*/ 665 w 1077"/>
              <a:gd name="T15" fmla="*/ 82 h 1781"/>
              <a:gd name="T16" fmla="*/ 661 w 1077"/>
              <a:gd name="T17" fmla="*/ 50 h 1781"/>
              <a:gd name="T18" fmla="*/ 627 w 1077"/>
              <a:gd name="T19" fmla="*/ 24 h 1781"/>
              <a:gd name="T20" fmla="*/ 576 w 1077"/>
              <a:gd name="T21" fmla="*/ 3 h 1781"/>
              <a:gd name="T22" fmla="*/ 492 w 1077"/>
              <a:gd name="T23" fmla="*/ 48 h 1781"/>
              <a:gd name="T24" fmla="*/ 471 w 1077"/>
              <a:gd name="T25" fmla="*/ 119 h 1781"/>
              <a:gd name="T26" fmla="*/ 513 w 1077"/>
              <a:gd name="T27" fmla="*/ 199 h 1781"/>
              <a:gd name="T28" fmla="*/ 495 w 1077"/>
              <a:gd name="T29" fmla="*/ 223 h 1781"/>
              <a:gd name="T30" fmla="*/ 386 w 1077"/>
              <a:gd name="T31" fmla="*/ 230 h 1781"/>
              <a:gd name="T32" fmla="*/ 106 w 1077"/>
              <a:gd name="T33" fmla="*/ 313 h 1781"/>
              <a:gd name="T34" fmla="*/ 60 w 1077"/>
              <a:gd name="T35" fmla="*/ 630 h 1781"/>
              <a:gd name="T36" fmla="*/ 138 w 1077"/>
              <a:gd name="T37" fmla="*/ 599 h 1781"/>
              <a:gd name="T38" fmla="*/ 169 w 1077"/>
              <a:gd name="T39" fmla="*/ 527 h 1781"/>
              <a:gd name="T40" fmla="*/ 176 w 1077"/>
              <a:gd name="T41" fmla="*/ 406 h 1781"/>
              <a:gd name="T42" fmla="*/ 220 w 1077"/>
              <a:gd name="T43" fmla="*/ 373 h 1781"/>
              <a:gd name="T44" fmla="*/ 308 w 1077"/>
              <a:gd name="T45" fmla="*/ 360 h 1781"/>
              <a:gd name="T46" fmla="*/ 317 w 1077"/>
              <a:gd name="T47" fmla="*/ 358 h 1781"/>
              <a:gd name="T48" fmla="*/ 256 w 1077"/>
              <a:gd name="T49" fmla="*/ 760 h 1781"/>
              <a:gd name="T50" fmla="*/ 254 w 1077"/>
              <a:gd name="T51" fmla="*/ 794 h 1781"/>
              <a:gd name="T52" fmla="*/ 261 w 1077"/>
              <a:gd name="T53" fmla="*/ 896 h 1781"/>
              <a:gd name="T54" fmla="*/ 123 w 1077"/>
              <a:gd name="T55" fmla="*/ 1406 h 1781"/>
              <a:gd name="T56" fmla="*/ 47 w 1077"/>
              <a:gd name="T57" fmla="*/ 1578 h 1781"/>
              <a:gd name="T58" fmla="*/ 4 w 1077"/>
              <a:gd name="T59" fmla="*/ 1633 h 1781"/>
              <a:gd name="T60" fmla="*/ 56 w 1077"/>
              <a:gd name="T61" fmla="*/ 1688 h 1781"/>
              <a:gd name="T62" fmla="*/ 104 w 1077"/>
              <a:gd name="T63" fmla="*/ 1714 h 1781"/>
              <a:gd name="T64" fmla="*/ 122 w 1077"/>
              <a:gd name="T65" fmla="*/ 1741 h 1781"/>
              <a:gd name="T66" fmla="*/ 174 w 1077"/>
              <a:gd name="T67" fmla="*/ 1703 h 1781"/>
              <a:gd name="T68" fmla="*/ 161 w 1077"/>
              <a:gd name="T69" fmla="*/ 1636 h 1781"/>
              <a:gd name="T70" fmla="*/ 323 w 1077"/>
              <a:gd name="T71" fmla="*/ 1294 h 1781"/>
              <a:gd name="T72" fmla="*/ 385 w 1077"/>
              <a:gd name="T73" fmla="*/ 1152 h 1781"/>
              <a:gd name="T74" fmla="*/ 481 w 1077"/>
              <a:gd name="T75" fmla="*/ 943 h 1781"/>
              <a:gd name="T76" fmla="*/ 699 w 1077"/>
              <a:gd name="T77" fmla="*/ 879 h 1781"/>
              <a:gd name="T78" fmla="*/ 682 w 1077"/>
              <a:gd name="T79" fmla="*/ 976 h 1781"/>
              <a:gd name="T80" fmla="*/ 632 w 1077"/>
              <a:gd name="T81" fmla="*/ 1141 h 1781"/>
              <a:gd name="T82" fmla="*/ 618 w 1077"/>
              <a:gd name="T83" fmla="*/ 1225 h 1781"/>
              <a:gd name="T84" fmla="*/ 670 w 1077"/>
              <a:gd name="T85" fmla="*/ 1269 h 1781"/>
              <a:gd name="T86" fmla="*/ 795 w 1077"/>
              <a:gd name="T87" fmla="*/ 1285 h 1781"/>
              <a:gd name="T88" fmla="*/ 830 w 1077"/>
              <a:gd name="T89" fmla="*/ 1219 h 1781"/>
              <a:gd name="T90" fmla="*/ 746 w 1077"/>
              <a:gd name="T91" fmla="*/ 1165 h 1781"/>
              <a:gd name="T92" fmla="*/ 840 w 1077"/>
              <a:gd name="T93" fmla="*/ 864 h 1781"/>
              <a:gd name="T94" fmla="*/ 831 w 1077"/>
              <a:gd name="T95" fmla="*/ 762 h 1781"/>
              <a:gd name="T96" fmla="*/ 507 w 1077"/>
              <a:gd name="T97" fmla="*/ 757 h 1781"/>
              <a:gd name="T98" fmla="*/ 508 w 1077"/>
              <a:gd name="T99" fmla="*/ 758 h 1781"/>
              <a:gd name="T100" fmla="*/ 560 w 1077"/>
              <a:gd name="T101" fmla="*/ 658 h 1781"/>
              <a:gd name="T102" fmla="*/ 607 w 1077"/>
              <a:gd name="T103" fmla="*/ 511 h 1781"/>
              <a:gd name="T104" fmla="*/ 643 w 1077"/>
              <a:gd name="T105" fmla="*/ 449 h 1781"/>
              <a:gd name="T106" fmla="*/ 784 w 1077"/>
              <a:gd name="T107" fmla="*/ 596 h 1781"/>
              <a:gd name="T108" fmla="*/ 836 w 1077"/>
              <a:gd name="T109" fmla="*/ 566 h 1781"/>
              <a:gd name="T110" fmla="*/ 999 w 1077"/>
              <a:gd name="T111" fmla="*/ 402 h 1781"/>
              <a:gd name="T112" fmla="*/ 1042 w 1077"/>
              <a:gd name="T113" fmla="*/ 374 h 1781"/>
              <a:gd name="T114" fmla="*/ 1033 w 1077"/>
              <a:gd name="T115" fmla="*/ 2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21" name="Group 46"/>
          <p:cNvGrpSpPr/>
          <p:nvPr/>
        </p:nvGrpSpPr>
        <p:grpSpPr>
          <a:xfrm>
            <a:off x="1941177" y="4792829"/>
            <a:ext cx="1999361" cy="1028163"/>
            <a:chOff x="1700334" y="4969700"/>
            <a:chExt cx="1999361" cy="1028163"/>
          </a:xfrm>
        </p:grpSpPr>
        <p:sp>
          <p:nvSpPr>
            <p:cNvPr id="122" name="Freeform 13"/>
            <p:cNvSpPr>
              <a:spLocks/>
            </p:cNvSpPr>
            <p:nvPr/>
          </p:nvSpPr>
          <p:spPr bwMode="auto">
            <a:xfrm>
              <a:off x="1700334" y="5845028"/>
              <a:ext cx="546038" cy="152835"/>
            </a:xfrm>
            <a:custGeom>
              <a:avLst/>
              <a:gdLst>
                <a:gd name="T0" fmla="*/ 375 w 393"/>
                <a:gd name="T1" fmla="*/ 0 h 110"/>
                <a:gd name="T2" fmla="*/ 0 w 393"/>
                <a:gd name="T3" fmla="*/ 0 h 110"/>
                <a:gd name="T4" fmla="*/ 0 w 393"/>
                <a:gd name="T5" fmla="*/ 11 h 110"/>
                <a:gd name="T6" fmla="*/ 375 w 393"/>
                <a:gd name="T7" fmla="*/ 11 h 110"/>
                <a:gd name="T8" fmla="*/ 375 w 393"/>
                <a:gd name="T9" fmla="*/ 22 h 110"/>
                <a:gd name="T10" fmla="*/ 18 w 393"/>
                <a:gd name="T11" fmla="*/ 22 h 110"/>
                <a:gd name="T12" fmla="*/ 18 w 393"/>
                <a:gd name="T13" fmla="*/ 90 h 110"/>
                <a:gd name="T14" fmla="*/ 375 w 393"/>
                <a:gd name="T15" fmla="*/ 90 h 110"/>
                <a:gd name="T16" fmla="*/ 375 w 393"/>
                <a:gd name="T17" fmla="*/ 100 h 110"/>
                <a:gd name="T18" fmla="*/ 0 w 393"/>
                <a:gd name="T19" fmla="*/ 100 h 110"/>
                <a:gd name="T20" fmla="*/ 0 w 393"/>
                <a:gd name="T21" fmla="*/ 110 h 110"/>
                <a:gd name="T22" fmla="*/ 375 w 393"/>
                <a:gd name="T23" fmla="*/ 110 h 110"/>
                <a:gd name="T24" fmla="*/ 393 w 393"/>
                <a:gd name="T25" fmla="*/ 110 h 110"/>
                <a:gd name="T26" fmla="*/ 393 w 393"/>
                <a:gd name="T27" fmla="*/ 100 h 110"/>
                <a:gd name="T28" fmla="*/ 393 w 393"/>
                <a:gd name="T29" fmla="*/ 90 h 110"/>
                <a:gd name="T30" fmla="*/ 393 w 393"/>
                <a:gd name="T31" fmla="*/ 22 h 110"/>
                <a:gd name="T32" fmla="*/ 393 w 393"/>
                <a:gd name="T33" fmla="*/ 11 h 110"/>
                <a:gd name="T34" fmla="*/ 393 w 393"/>
                <a:gd name="T35" fmla="*/ 0 h 110"/>
                <a:gd name="T36" fmla="*/ 375 w 393"/>
                <a:gd name="T3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110">
                  <a:moveTo>
                    <a:pt x="375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75" y="11"/>
                  </a:lnTo>
                  <a:lnTo>
                    <a:pt x="375" y="22"/>
                  </a:lnTo>
                  <a:lnTo>
                    <a:pt x="18" y="22"/>
                  </a:lnTo>
                  <a:lnTo>
                    <a:pt x="18" y="90"/>
                  </a:lnTo>
                  <a:lnTo>
                    <a:pt x="375" y="90"/>
                  </a:lnTo>
                  <a:lnTo>
                    <a:pt x="375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375" y="110"/>
                  </a:lnTo>
                  <a:lnTo>
                    <a:pt x="393" y="110"/>
                  </a:lnTo>
                  <a:lnTo>
                    <a:pt x="393" y="100"/>
                  </a:lnTo>
                  <a:lnTo>
                    <a:pt x="393" y="90"/>
                  </a:lnTo>
                  <a:lnTo>
                    <a:pt x="393" y="22"/>
                  </a:lnTo>
                  <a:lnTo>
                    <a:pt x="393" y="11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3" name="Freeform 14"/>
            <p:cNvSpPr>
              <a:spLocks/>
            </p:cNvSpPr>
            <p:nvPr/>
          </p:nvSpPr>
          <p:spPr bwMode="auto">
            <a:xfrm>
              <a:off x="1700334" y="5719981"/>
              <a:ext cx="582163" cy="122268"/>
            </a:xfrm>
            <a:custGeom>
              <a:avLst/>
              <a:gdLst>
                <a:gd name="T0" fmla="*/ 399 w 419"/>
                <a:gd name="T1" fmla="*/ 0 h 88"/>
                <a:gd name="T2" fmla="*/ 0 w 419"/>
                <a:gd name="T3" fmla="*/ 0 h 88"/>
                <a:gd name="T4" fmla="*/ 0 w 419"/>
                <a:gd name="T5" fmla="*/ 9 h 88"/>
                <a:gd name="T6" fmla="*/ 399 w 419"/>
                <a:gd name="T7" fmla="*/ 9 h 88"/>
                <a:gd name="T8" fmla="*/ 399 w 419"/>
                <a:gd name="T9" fmla="*/ 17 h 88"/>
                <a:gd name="T10" fmla="*/ 19 w 419"/>
                <a:gd name="T11" fmla="*/ 17 h 88"/>
                <a:gd name="T12" fmla="*/ 19 w 419"/>
                <a:gd name="T13" fmla="*/ 72 h 88"/>
                <a:gd name="T14" fmla="*/ 399 w 419"/>
                <a:gd name="T15" fmla="*/ 72 h 88"/>
                <a:gd name="T16" fmla="*/ 399 w 419"/>
                <a:gd name="T17" fmla="*/ 80 h 88"/>
                <a:gd name="T18" fmla="*/ 0 w 419"/>
                <a:gd name="T19" fmla="*/ 80 h 88"/>
                <a:gd name="T20" fmla="*/ 0 w 419"/>
                <a:gd name="T21" fmla="*/ 88 h 88"/>
                <a:gd name="T22" fmla="*/ 399 w 419"/>
                <a:gd name="T23" fmla="*/ 88 h 88"/>
                <a:gd name="T24" fmla="*/ 419 w 419"/>
                <a:gd name="T25" fmla="*/ 88 h 88"/>
                <a:gd name="T26" fmla="*/ 419 w 419"/>
                <a:gd name="T27" fmla="*/ 80 h 88"/>
                <a:gd name="T28" fmla="*/ 419 w 419"/>
                <a:gd name="T29" fmla="*/ 72 h 88"/>
                <a:gd name="T30" fmla="*/ 419 w 419"/>
                <a:gd name="T31" fmla="*/ 17 h 88"/>
                <a:gd name="T32" fmla="*/ 419 w 419"/>
                <a:gd name="T33" fmla="*/ 9 h 88"/>
                <a:gd name="T34" fmla="*/ 419 w 419"/>
                <a:gd name="T35" fmla="*/ 0 h 88"/>
                <a:gd name="T36" fmla="*/ 399 w 419"/>
                <a:gd name="T3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88">
                  <a:moveTo>
                    <a:pt x="39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99" y="9"/>
                  </a:lnTo>
                  <a:lnTo>
                    <a:pt x="399" y="17"/>
                  </a:lnTo>
                  <a:lnTo>
                    <a:pt x="19" y="17"/>
                  </a:lnTo>
                  <a:lnTo>
                    <a:pt x="19" y="72"/>
                  </a:lnTo>
                  <a:lnTo>
                    <a:pt x="399" y="72"/>
                  </a:lnTo>
                  <a:lnTo>
                    <a:pt x="399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399" y="88"/>
                  </a:lnTo>
                  <a:lnTo>
                    <a:pt x="419" y="88"/>
                  </a:lnTo>
                  <a:lnTo>
                    <a:pt x="419" y="80"/>
                  </a:lnTo>
                  <a:lnTo>
                    <a:pt x="419" y="72"/>
                  </a:lnTo>
                  <a:lnTo>
                    <a:pt x="419" y="17"/>
                  </a:lnTo>
                  <a:lnTo>
                    <a:pt x="419" y="9"/>
                  </a:lnTo>
                  <a:lnTo>
                    <a:pt x="41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5"/>
            <p:cNvSpPr>
              <a:spLocks/>
            </p:cNvSpPr>
            <p:nvPr/>
          </p:nvSpPr>
          <p:spPr bwMode="auto">
            <a:xfrm>
              <a:off x="2396429" y="5854754"/>
              <a:ext cx="546038" cy="130604"/>
            </a:xfrm>
            <a:custGeom>
              <a:avLst/>
              <a:gdLst>
                <a:gd name="T0" fmla="*/ 375 w 393"/>
                <a:gd name="T1" fmla="*/ 0 h 94"/>
                <a:gd name="T2" fmla="*/ 0 w 393"/>
                <a:gd name="T3" fmla="*/ 0 h 94"/>
                <a:gd name="T4" fmla="*/ 0 w 393"/>
                <a:gd name="T5" fmla="*/ 9 h 94"/>
                <a:gd name="T6" fmla="*/ 375 w 393"/>
                <a:gd name="T7" fmla="*/ 9 h 94"/>
                <a:gd name="T8" fmla="*/ 375 w 393"/>
                <a:gd name="T9" fmla="*/ 18 h 94"/>
                <a:gd name="T10" fmla="*/ 18 w 393"/>
                <a:gd name="T11" fmla="*/ 18 h 94"/>
                <a:gd name="T12" fmla="*/ 18 w 393"/>
                <a:gd name="T13" fmla="*/ 77 h 94"/>
                <a:gd name="T14" fmla="*/ 375 w 393"/>
                <a:gd name="T15" fmla="*/ 77 h 94"/>
                <a:gd name="T16" fmla="*/ 375 w 393"/>
                <a:gd name="T17" fmla="*/ 85 h 94"/>
                <a:gd name="T18" fmla="*/ 0 w 393"/>
                <a:gd name="T19" fmla="*/ 85 h 94"/>
                <a:gd name="T20" fmla="*/ 0 w 393"/>
                <a:gd name="T21" fmla="*/ 94 h 94"/>
                <a:gd name="T22" fmla="*/ 375 w 393"/>
                <a:gd name="T23" fmla="*/ 94 h 94"/>
                <a:gd name="T24" fmla="*/ 393 w 393"/>
                <a:gd name="T25" fmla="*/ 94 h 94"/>
                <a:gd name="T26" fmla="*/ 393 w 393"/>
                <a:gd name="T27" fmla="*/ 85 h 94"/>
                <a:gd name="T28" fmla="*/ 393 w 393"/>
                <a:gd name="T29" fmla="*/ 77 h 94"/>
                <a:gd name="T30" fmla="*/ 393 w 393"/>
                <a:gd name="T31" fmla="*/ 18 h 94"/>
                <a:gd name="T32" fmla="*/ 393 w 393"/>
                <a:gd name="T33" fmla="*/ 9 h 94"/>
                <a:gd name="T34" fmla="*/ 393 w 393"/>
                <a:gd name="T35" fmla="*/ 0 h 94"/>
                <a:gd name="T36" fmla="*/ 375 w 393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4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5" y="77"/>
                  </a:lnTo>
                  <a:lnTo>
                    <a:pt x="375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5" y="94"/>
                  </a:lnTo>
                  <a:lnTo>
                    <a:pt x="393" y="94"/>
                  </a:lnTo>
                  <a:lnTo>
                    <a:pt x="393" y="85"/>
                  </a:lnTo>
                  <a:lnTo>
                    <a:pt x="393" y="77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2396429" y="5746380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8 h 76"/>
                <a:gd name="T6" fmla="*/ 400 w 419"/>
                <a:gd name="T7" fmla="*/ 8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8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00" y="8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2338074" y="5617165"/>
              <a:ext cx="546038" cy="129216"/>
            </a:xfrm>
            <a:custGeom>
              <a:avLst/>
              <a:gdLst>
                <a:gd name="T0" fmla="*/ 375 w 393"/>
                <a:gd name="T1" fmla="*/ 0 h 93"/>
                <a:gd name="T2" fmla="*/ 0 w 393"/>
                <a:gd name="T3" fmla="*/ 0 h 93"/>
                <a:gd name="T4" fmla="*/ 0 w 393"/>
                <a:gd name="T5" fmla="*/ 9 h 93"/>
                <a:gd name="T6" fmla="*/ 375 w 393"/>
                <a:gd name="T7" fmla="*/ 9 h 93"/>
                <a:gd name="T8" fmla="*/ 375 w 393"/>
                <a:gd name="T9" fmla="*/ 18 h 93"/>
                <a:gd name="T10" fmla="*/ 19 w 393"/>
                <a:gd name="T11" fmla="*/ 18 h 93"/>
                <a:gd name="T12" fmla="*/ 19 w 393"/>
                <a:gd name="T13" fmla="*/ 76 h 93"/>
                <a:gd name="T14" fmla="*/ 375 w 393"/>
                <a:gd name="T15" fmla="*/ 76 h 93"/>
                <a:gd name="T16" fmla="*/ 375 w 393"/>
                <a:gd name="T17" fmla="*/ 84 h 93"/>
                <a:gd name="T18" fmla="*/ 0 w 393"/>
                <a:gd name="T19" fmla="*/ 84 h 93"/>
                <a:gd name="T20" fmla="*/ 0 w 393"/>
                <a:gd name="T21" fmla="*/ 93 h 93"/>
                <a:gd name="T22" fmla="*/ 375 w 393"/>
                <a:gd name="T23" fmla="*/ 93 h 93"/>
                <a:gd name="T24" fmla="*/ 393 w 393"/>
                <a:gd name="T25" fmla="*/ 93 h 93"/>
                <a:gd name="T26" fmla="*/ 393 w 393"/>
                <a:gd name="T27" fmla="*/ 84 h 93"/>
                <a:gd name="T28" fmla="*/ 393 w 393"/>
                <a:gd name="T29" fmla="*/ 76 h 93"/>
                <a:gd name="T30" fmla="*/ 393 w 393"/>
                <a:gd name="T31" fmla="*/ 18 h 93"/>
                <a:gd name="T32" fmla="*/ 393 w 393"/>
                <a:gd name="T33" fmla="*/ 9 h 93"/>
                <a:gd name="T34" fmla="*/ 393 w 393"/>
                <a:gd name="T35" fmla="*/ 0 h 93"/>
                <a:gd name="T36" fmla="*/ 375 w 393"/>
                <a:gd name="T3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3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9" y="18"/>
                  </a:lnTo>
                  <a:lnTo>
                    <a:pt x="19" y="76"/>
                  </a:lnTo>
                  <a:lnTo>
                    <a:pt x="375" y="76"/>
                  </a:lnTo>
                  <a:lnTo>
                    <a:pt x="375" y="84"/>
                  </a:lnTo>
                  <a:lnTo>
                    <a:pt x="0" y="84"/>
                  </a:lnTo>
                  <a:lnTo>
                    <a:pt x="0" y="93"/>
                  </a:lnTo>
                  <a:lnTo>
                    <a:pt x="375" y="93"/>
                  </a:lnTo>
                  <a:lnTo>
                    <a:pt x="393" y="93"/>
                  </a:lnTo>
                  <a:lnTo>
                    <a:pt x="393" y="84"/>
                  </a:lnTo>
                  <a:lnTo>
                    <a:pt x="393" y="76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2338074" y="5510181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20 w 419"/>
                <a:gd name="T11" fmla="*/ 15 h 76"/>
                <a:gd name="T12" fmla="*/ 20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20" y="15"/>
                  </a:lnTo>
                  <a:lnTo>
                    <a:pt x="20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19"/>
            <p:cNvSpPr>
              <a:spLocks/>
            </p:cNvSpPr>
            <p:nvPr/>
          </p:nvSpPr>
          <p:spPr bwMode="auto">
            <a:xfrm>
              <a:off x="2396429" y="5404586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20"/>
            <p:cNvSpPr>
              <a:spLocks/>
            </p:cNvSpPr>
            <p:nvPr/>
          </p:nvSpPr>
          <p:spPr bwMode="auto">
            <a:xfrm>
              <a:off x="3117532" y="5867259"/>
              <a:ext cx="546038" cy="130604"/>
            </a:xfrm>
            <a:custGeom>
              <a:avLst/>
              <a:gdLst>
                <a:gd name="T0" fmla="*/ 375 w 393"/>
                <a:gd name="T1" fmla="*/ 0 h 94"/>
                <a:gd name="T2" fmla="*/ 0 w 393"/>
                <a:gd name="T3" fmla="*/ 0 h 94"/>
                <a:gd name="T4" fmla="*/ 0 w 393"/>
                <a:gd name="T5" fmla="*/ 9 h 94"/>
                <a:gd name="T6" fmla="*/ 375 w 393"/>
                <a:gd name="T7" fmla="*/ 9 h 94"/>
                <a:gd name="T8" fmla="*/ 375 w 393"/>
                <a:gd name="T9" fmla="*/ 18 h 94"/>
                <a:gd name="T10" fmla="*/ 18 w 393"/>
                <a:gd name="T11" fmla="*/ 18 h 94"/>
                <a:gd name="T12" fmla="*/ 18 w 393"/>
                <a:gd name="T13" fmla="*/ 77 h 94"/>
                <a:gd name="T14" fmla="*/ 375 w 393"/>
                <a:gd name="T15" fmla="*/ 77 h 94"/>
                <a:gd name="T16" fmla="*/ 375 w 393"/>
                <a:gd name="T17" fmla="*/ 85 h 94"/>
                <a:gd name="T18" fmla="*/ 0 w 393"/>
                <a:gd name="T19" fmla="*/ 85 h 94"/>
                <a:gd name="T20" fmla="*/ 0 w 393"/>
                <a:gd name="T21" fmla="*/ 94 h 94"/>
                <a:gd name="T22" fmla="*/ 375 w 393"/>
                <a:gd name="T23" fmla="*/ 94 h 94"/>
                <a:gd name="T24" fmla="*/ 393 w 393"/>
                <a:gd name="T25" fmla="*/ 94 h 94"/>
                <a:gd name="T26" fmla="*/ 393 w 393"/>
                <a:gd name="T27" fmla="*/ 85 h 94"/>
                <a:gd name="T28" fmla="*/ 393 w 393"/>
                <a:gd name="T29" fmla="*/ 77 h 94"/>
                <a:gd name="T30" fmla="*/ 393 w 393"/>
                <a:gd name="T31" fmla="*/ 18 h 94"/>
                <a:gd name="T32" fmla="*/ 393 w 393"/>
                <a:gd name="T33" fmla="*/ 9 h 94"/>
                <a:gd name="T34" fmla="*/ 393 w 393"/>
                <a:gd name="T35" fmla="*/ 0 h 94"/>
                <a:gd name="T36" fmla="*/ 375 w 393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4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5" y="77"/>
                  </a:lnTo>
                  <a:lnTo>
                    <a:pt x="375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5" y="94"/>
                  </a:lnTo>
                  <a:lnTo>
                    <a:pt x="393" y="94"/>
                  </a:lnTo>
                  <a:lnTo>
                    <a:pt x="393" y="85"/>
                  </a:lnTo>
                  <a:lnTo>
                    <a:pt x="393" y="77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21"/>
            <p:cNvSpPr>
              <a:spLocks/>
            </p:cNvSpPr>
            <p:nvPr/>
          </p:nvSpPr>
          <p:spPr bwMode="auto">
            <a:xfrm>
              <a:off x="3117532" y="5758885"/>
              <a:ext cx="582163" cy="105595"/>
            </a:xfrm>
            <a:custGeom>
              <a:avLst/>
              <a:gdLst>
                <a:gd name="T0" fmla="*/ 398 w 419"/>
                <a:gd name="T1" fmla="*/ 0 h 76"/>
                <a:gd name="T2" fmla="*/ 0 w 419"/>
                <a:gd name="T3" fmla="*/ 0 h 76"/>
                <a:gd name="T4" fmla="*/ 0 w 419"/>
                <a:gd name="T5" fmla="*/ 8 h 76"/>
                <a:gd name="T6" fmla="*/ 398 w 419"/>
                <a:gd name="T7" fmla="*/ 8 h 76"/>
                <a:gd name="T8" fmla="*/ 398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398 w 419"/>
                <a:gd name="T15" fmla="*/ 62 h 76"/>
                <a:gd name="T16" fmla="*/ 398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398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8 h 76"/>
                <a:gd name="T34" fmla="*/ 419 w 419"/>
                <a:gd name="T35" fmla="*/ 0 h 76"/>
                <a:gd name="T36" fmla="*/ 398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39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8" y="8"/>
                  </a:lnTo>
                  <a:lnTo>
                    <a:pt x="398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8" y="62"/>
                  </a:lnTo>
                  <a:lnTo>
                    <a:pt x="398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8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22"/>
            <p:cNvSpPr>
              <a:spLocks/>
            </p:cNvSpPr>
            <p:nvPr/>
          </p:nvSpPr>
          <p:spPr bwMode="auto">
            <a:xfrm>
              <a:off x="3057788" y="5629670"/>
              <a:ext cx="546038" cy="129216"/>
            </a:xfrm>
            <a:custGeom>
              <a:avLst/>
              <a:gdLst>
                <a:gd name="T0" fmla="*/ 375 w 393"/>
                <a:gd name="T1" fmla="*/ 0 h 93"/>
                <a:gd name="T2" fmla="*/ 0 w 393"/>
                <a:gd name="T3" fmla="*/ 0 h 93"/>
                <a:gd name="T4" fmla="*/ 0 w 393"/>
                <a:gd name="T5" fmla="*/ 9 h 93"/>
                <a:gd name="T6" fmla="*/ 375 w 393"/>
                <a:gd name="T7" fmla="*/ 9 h 93"/>
                <a:gd name="T8" fmla="*/ 375 w 393"/>
                <a:gd name="T9" fmla="*/ 18 h 93"/>
                <a:gd name="T10" fmla="*/ 18 w 393"/>
                <a:gd name="T11" fmla="*/ 18 h 93"/>
                <a:gd name="T12" fmla="*/ 18 w 393"/>
                <a:gd name="T13" fmla="*/ 76 h 93"/>
                <a:gd name="T14" fmla="*/ 375 w 393"/>
                <a:gd name="T15" fmla="*/ 76 h 93"/>
                <a:gd name="T16" fmla="*/ 375 w 393"/>
                <a:gd name="T17" fmla="*/ 84 h 93"/>
                <a:gd name="T18" fmla="*/ 0 w 393"/>
                <a:gd name="T19" fmla="*/ 84 h 93"/>
                <a:gd name="T20" fmla="*/ 0 w 393"/>
                <a:gd name="T21" fmla="*/ 93 h 93"/>
                <a:gd name="T22" fmla="*/ 375 w 393"/>
                <a:gd name="T23" fmla="*/ 93 h 93"/>
                <a:gd name="T24" fmla="*/ 393 w 393"/>
                <a:gd name="T25" fmla="*/ 93 h 93"/>
                <a:gd name="T26" fmla="*/ 393 w 393"/>
                <a:gd name="T27" fmla="*/ 84 h 93"/>
                <a:gd name="T28" fmla="*/ 393 w 393"/>
                <a:gd name="T29" fmla="*/ 76 h 93"/>
                <a:gd name="T30" fmla="*/ 393 w 393"/>
                <a:gd name="T31" fmla="*/ 18 h 93"/>
                <a:gd name="T32" fmla="*/ 393 w 393"/>
                <a:gd name="T33" fmla="*/ 9 h 93"/>
                <a:gd name="T34" fmla="*/ 393 w 393"/>
                <a:gd name="T35" fmla="*/ 0 h 93"/>
                <a:gd name="T36" fmla="*/ 375 w 393"/>
                <a:gd name="T3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93">
                  <a:moveTo>
                    <a:pt x="375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5" y="9"/>
                  </a:lnTo>
                  <a:lnTo>
                    <a:pt x="375" y="18"/>
                  </a:lnTo>
                  <a:lnTo>
                    <a:pt x="18" y="18"/>
                  </a:lnTo>
                  <a:lnTo>
                    <a:pt x="18" y="76"/>
                  </a:lnTo>
                  <a:lnTo>
                    <a:pt x="375" y="76"/>
                  </a:lnTo>
                  <a:lnTo>
                    <a:pt x="375" y="84"/>
                  </a:lnTo>
                  <a:lnTo>
                    <a:pt x="0" y="84"/>
                  </a:lnTo>
                  <a:lnTo>
                    <a:pt x="0" y="93"/>
                  </a:lnTo>
                  <a:lnTo>
                    <a:pt x="375" y="93"/>
                  </a:lnTo>
                  <a:lnTo>
                    <a:pt x="393" y="93"/>
                  </a:lnTo>
                  <a:lnTo>
                    <a:pt x="393" y="84"/>
                  </a:lnTo>
                  <a:lnTo>
                    <a:pt x="393" y="76"/>
                  </a:lnTo>
                  <a:lnTo>
                    <a:pt x="393" y="18"/>
                  </a:lnTo>
                  <a:lnTo>
                    <a:pt x="393" y="9"/>
                  </a:lnTo>
                  <a:lnTo>
                    <a:pt x="393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23"/>
            <p:cNvSpPr>
              <a:spLocks/>
            </p:cNvSpPr>
            <p:nvPr/>
          </p:nvSpPr>
          <p:spPr bwMode="auto">
            <a:xfrm>
              <a:off x="3057788" y="5522685"/>
              <a:ext cx="582163" cy="105595"/>
            </a:xfrm>
            <a:custGeom>
              <a:avLst/>
              <a:gdLst>
                <a:gd name="T0" fmla="*/ 400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400 w 419"/>
                <a:gd name="T7" fmla="*/ 7 h 76"/>
                <a:gd name="T8" fmla="*/ 400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400 w 419"/>
                <a:gd name="T15" fmla="*/ 62 h 76"/>
                <a:gd name="T16" fmla="*/ 400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400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400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40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00" y="7"/>
                  </a:lnTo>
                  <a:lnTo>
                    <a:pt x="400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400" y="62"/>
                  </a:lnTo>
                  <a:lnTo>
                    <a:pt x="40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400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3000822" y="5312885"/>
              <a:ext cx="580773" cy="104206"/>
            </a:xfrm>
            <a:custGeom>
              <a:avLst/>
              <a:gdLst>
                <a:gd name="T0" fmla="*/ 399 w 418"/>
                <a:gd name="T1" fmla="*/ 0 h 75"/>
                <a:gd name="T2" fmla="*/ 0 w 418"/>
                <a:gd name="T3" fmla="*/ 0 h 75"/>
                <a:gd name="T4" fmla="*/ 0 w 418"/>
                <a:gd name="T5" fmla="*/ 7 h 75"/>
                <a:gd name="T6" fmla="*/ 399 w 418"/>
                <a:gd name="T7" fmla="*/ 7 h 75"/>
                <a:gd name="T8" fmla="*/ 399 w 418"/>
                <a:gd name="T9" fmla="*/ 14 h 75"/>
                <a:gd name="T10" fmla="*/ 19 w 418"/>
                <a:gd name="T11" fmla="*/ 14 h 75"/>
                <a:gd name="T12" fmla="*/ 19 w 418"/>
                <a:gd name="T13" fmla="*/ 62 h 75"/>
                <a:gd name="T14" fmla="*/ 399 w 418"/>
                <a:gd name="T15" fmla="*/ 62 h 75"/>
                <a:gd name="T16" fmla="*/ 399 w 418"/>
                <a:gd name="T17" fmla="*/ 69 h 75"/>
                <a:gd name="T18" fmla="*/ 0 w 418"/>
                <a:gd name="T19" fmla="*/ 69 h 75"/>
                <a:gd name="T20" fmla="*/ 0 w 418"/>
                <a:gd name="T21" fmla="*/ 75 h 75"/>
                <a:gd name="T22" fmla="*/ 399 w 418"/>
                <a:gd name="T23" fmla="*/ 75 h 75"/>
                <a:gd name="T24" fmla="*/ 418 w 418"/>
                <a:gd name="T25" fmla="*/ 75 h 75"/>
                <a:gd name="T26" fmla="*/ 418 w 418"/>
                <a:gd name="T27" fmla="*/ 69 h 75"/>
                <a:gd name="T28" fmla="*/ 418 w 418"/>
                <a:gd name="T29" fmla="*/ 62 h 75"/>
                <a:gd name="T30" fmla="*/ 418 w 418"/>
                <a:gd name="T31" fmla="*/ 14 h 75"/>
                <a:gd name="T32" fmla="*/ 418 w 418"/>
                <a:gd name="T33" fmla="*/ 7 h 75"/>
                <a:gd name="T34" fmla="*/ 418 w 418"/>
                <a:gd name="T35" fmla="*/ 0 h 75"/>
                <a:gd name="T36" fmla="*/ 399 w 418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8" h="75">
                  <a:moveTo>
                    <a:pt x="399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99" y="7"/>
                  </a:lnTo>
                  <a:lnTo>
                    <a:pt x="399" y="14"/>
                  </a:lnTo>
                  <a:lnTo>
                    <a:pt x="19" y="14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9"/>
                  </a:lnTo>
                  <a:lnTo>
                    <a:pt x="0" y="69"/>
                  </a:lnTo>
                  <a:lnTo>
                    <a:pt x="0" y="75"/>
                  </a:lnTo>
                  <a:lnTo>
                    <a:pt x="399" y="75"/>
                  </a:lnTo>
                  <a:lnTo>
                    <a:pt x="418" y="75"/>
                  </a:lnTo>
                  <a:lnTo>
                    <a:pt x="418" y="69"/>
                  </a:lnTo>
                  <a:lnTo>
                    <a:pt x="418" y="62"/>
                  </a:lnTo>
                  <a:lnTo>
                    <a:pt x="418" y="14"/>
                  </a:lnTo>
                  <a:lnTo>
                    <a:pt x="418" y="7"/>
                  </a:lnTo>
                  <a:lnTo>
                    <a:pt x="418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25"/>
            <p:cNvSpPr>
              <a:spLocks/>
            </p:cNvSpPr>
            <p:nvPr/>
          </p:nvSpPr>
          <p:spPr bwMode="auto">
            <a:xfrm>
              <a:off x="2982760" y="4969700"/>
              <a:ext cx="582163" cy="104206"/>
            </a:xfrm>
            <a:custGeom>
              <a:avLst/>
              <a:gdLst>
                <a:gd name="T0" fmla="*/ 399 w 419"/>
                <a:gd name="T1" fmla="*/ 0 h 75"/>
                <a:gd name="T2" fmla="*/ 0 w 419"/>
                <a:gd name="T3" fmla="*/ 0 h 75"/>
                <a:gd name="T4" fmla="*/ 0 w 419"/>
                <a:gd name="T5" fmla="*/ 8 h 75"/>
                <a:gd name="T6" fmla="*/ 399 w 419"/>
                <a:gd name="T7" fmla="*/ 8 h 75"/>
                <a:gd name="T8" fmla="*/ 399 w 419"/>
                <a:gd name="T9" fmla="*/ 14 h 75"/>
                <a:gd name="T10" fmla="*/ 19 w 419"/>
                <a:gd name="T11" fmla="*/ 14 h 75"/>
                <a:gd name="T12" fmla="*/ 19 w 419"/>
                <a:gd name="T13" fmla="*/ 62 h 75"/>
                <a:gd name="T14" fmla="*/ 399 w 419"/>
                <a:gd name="T15" fmla="*/ 62 h 75"/>
                <a:gd name="T16" fmla="*/ 399 w 419"/>
                <a:gd name="T17" fmla="*/ 68 h 75"/>
                <a:gd name="T18" fmla="*/ 0 w 419"/>
                <a:gd name="T19" fmla="*/ 68 h 75"/>
                <a:gd name="T20" fmla="*/ 0 w 419"/>
                <a:gd name="T21" fmla="*/ 75 h 75"/>
                <a:gd name="T22" fmla="*/ 399 w 419"/>
                <a:gd name="T23" fmla="*/ 75 h 75"/>
                <a:gd name="T24" fmla="*/ 419 w 419"/>
                <a:gd name="T25" fmla="*/ 75 h 75"/>
                <a:gd name="T26" fmla="*/ 419 w 419"/>
                <a:gd name="T27" fmla="*/ 68 h 75"/>
                <a:gd name="T28" fmla="*/ 419 w 419"/>
                <a:gd name="T29" fmla="*/ 62 h 75"/>
                <a:gd name="T30" fmla="*/ 419 w 419"/>
                <a:gd name="T31" fmla="*/ 14 h 75"/>
                <a:gd name="T32" fmla="*/ 419 w 419"/>
                <a:gd name="T33" fmla="*/ 8 h 75"/>
                <a:gd name="T34" fmla="*/ 419 w 419"/>
                <a:gd name="T35" fmla="*/ 0 h 75"/>
                <a:gd name="T36" fmla="*/ 399 w 419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5">
                  <a:moveTo>
                    <a:pt x="399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9" y="8"/>
                  </a:lnTo>
                  <a:lnTo>
                    <a:pt x="399" y="14"/>
                  </a:lnTo>
                  <a:lnTo>
                    <a:pt x="19" y="14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8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399" y="75"/>
                  </a:lnTo>
                  <a:lnTo>
                    <a:pt x="419" y="75"/>
                  </a:lnTo>
                  <a:lnTo>
                    <a:pt x="419" y="68"/>
                  </a:lnTo>
                  <a:lnTo>
                    <a:pt x="419" y="62"/>
                  </a:lnTo>
                  <a:lnTo>
                    <a:pt x="419" y="14"/>
                  </a:lnTo>
                  <a:lnTo>
                    <a:pt x="419" y="8"/>
                  </a:lnTo>
                  <a:lnTo>
                    <a:pt x="419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26"/>
            <p:cNvSpPr>
              <a:spLocks/>
            </p:cNvSpPr>
            <p:nvPr/>
          </p:nvSpPr>
          <p:spPr bwMode="auto">
            <a:xfrm>
              <a:off x="2942466" y="5182280"/>
              <a:ext cx="544648" cy="130604"/>
            </a:xfrm>
            <a:custGeom>
              <a:avLst/>
              <a:gdLst>
                <a:gd name="T0" fmla="*/ 374 w 392"/>
                <a:gd name="T1" fmla="*/ 0 h 94"/>
                <a:gd name="T2" fmla="*/ 0 w 392"/>
                <a:gd name="T3" fmla="*/ 0 h 94"/>
                <a:gd name="T4" fmla="*/ 0 w 392"/>
                <a:gd name="T5" fmla="*/ 9 h 94"/>
                <a:gd name="T6" fmla="*/ 374 w 392"/>
                <a:gd name="T7" fmla="*/ 9 h 94"/>
                <a:gd name="T8" fmla="*/ 374 w 392"/>
                <a:gd name="T9" fmla="*/ 18 h 94"/>
                <a:gd name="T10" fmla="*/ 18 w 392"/>
                <a:gd name="T11" fmla="*/ 18 h 94"/>
                <a:gd name="T12" fmla="*/ 18 w 392"/>
                <a:gd name="T13" fmla="*/ 77 h 94"/>
                <a:gd name="T14" fmla="*/ 374 w 392"/>
                <a:gd name="T15" fmla="*/ 77 h 94"/>
                <a:gd name="T16" fmla="*/ 374 w 392"/>
                <a:gd name="T17" fmla="*/ 85 h 94"/>
                <a:gd name="T18" fmla="*/ 0 w 392"/>
                <a:gd name="T19" fmla="*/ 85 h 94"/>
                <a:gd name="T20" fmla="*/ 0 w 392"/>
                <a:gd name="T21" fmla="*/ 94 h 94"/>
                <a:gd name="T22" fmla="*/ 374 w 392"/>
                <a:gd name="T23" fmla="*/ 94 h 94"/>
                <a:gd name="T24" fmla="*/ 392 w 392"/>
                <a:gd name="T25" fmla="*/ 94 h 94"/>
                <a:gd name="T26" fmla="*/ 392 w 392"/>
                <a:gd name="T27" fmla="*/ 85 h 94"/>
                <a:gd name="T28" fmla="*/ 392 w 392"/>
                <a:gd name="T29" fmla="*/ 77 h 94"/>
                <a:gd name="T30" fmla="*/ 392 w 392"/>
                <a:gd name="T31" fmla="*/ 18 h 94"/>
                <a:gd name="T32" fmla="*/ 392 w 392"/>
                <a:gd name="T33" fmla="*/ 9 h 94"/>
                <a:gd name="T34" fmla="*/ 392 w 392"/>
                <a:gd name="T35" fmla="*/ 0 h 94"/>
                <a:gd name="T36" fmla="*/ 374 w 392"/>
                <a:gd name="T3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2" h="94">
                  <a:moveTo>
                    <a:pt x="374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374" y="9"/>
                  </a:lnTo>
                  <a:lnTo>
                    <a:pt x="374" y="18"/>
                  </a:lnTo>
                  <a:lnTo>
                    <a:pt x="18" y="18"/>
                  </a:lnTo>
                  <a:lnTo>
                    <a:pt x="18" y="77"/>
                  </a:lnTo>
                  <a:lnTo>
                    <a:pt x="374" y="77"/>
                  </a:lnTo>
                  <a:lnTo>
                    <a:pt x="374" y="8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374" y="94"/>
                  </a:lnTo>
                  <a:lnTo>
                    <a:pt x="392" y="94"/>
                  </a:lnTo>
                  <a:lnTo>
                    <a:pt x="392" y="85"/>
                  </a:lnTo>
                  <a:lnTo>
                    <a:pt x="392" y="77"/>
                  </a:lnTo>
                  <a:lnTo>
                    <a:pt x="392" y="18"/>
                  </a:lnTo>
                  <a:lnTo>
                    <a:pt x="392" y="9"/>
                  </a:lnTo>
                  <a:lnTo>
                    <a:pt x="392" y="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27"/>
            <p:cNvSpPr>
              <a:spLocks/>
            </p:cNvSpPr>
            <p:nvPr/>
          </p:nvSpPr>
          <p:spPr bwMode="auto">
            <a:xfrm>
              <a:off x="2942466" y="5073906"/>
              <a:ext cx="580773" cy="105595"/>
            </a:xfrm>
            <a:custGeom>
              <a:avLst/>
              <a:gdLst>
                <a:gd name="T0" fmla="*/ 399 w 418"/>
                <a:gd name="T1" fmla="*/ 0 h 76"/>
                <a:gd name="T2" fmla="*/ 0 w 418"/>
                <a:gd name="T3" fmla="*/ 0 h 76"/>
                <a:gd name="T4" fmla="*/ 0 w 418"/>
                <a:gd name="T5" fmla="*/ 8 h 76"/>
                <a:gd name="T6" fmla="*/ 399 w 418"/>
                <a:gd name="T7" fmla="*/ 8 h 76"/>
                <a:gd name="T8" fmla="*/ 399 w 418"/>
                <a:gd name="T9" fmla="*/ 15 h 76"/>
                <a:gd name="T10" fmla="*/ 19 w 418"/>
                <a:gd name="T11" fmla="*/ 15 h 76"/>
                <a:gd name="T12" fmla="*/ 19 w 418"/>
                <a:gd name="T13" fmla="*/ 62 h 76"/>
                <a:gd name="T14" fmla="*/ 399 w 418"/>
                <a:gd name="T15" fmla="*/ 62 h 76"/>
                <a:gd name="T16" fmla="*/ 399 w 418"/>
                <a:gd name="T17" fmla="*/ 69 h 76"/>
                <a:gd name="T18" fmla="*/ 0 w 418"/>
                <a:gd name="T19" fmla="*/ 69 h 76"/>
                <a:gd name="T20" fmla="*/ 0 w 418"/>
                <a:gd name="T21" fmla="*/ 76 h 76"/>
                <a:gd name="T22" fmla="*/ 399 w 418"/>
                <a:gd name="T23" fmla="*/ 76 h 76"/>
                <a:gd name="T24" fmla="*/ 418 w 418"/>
                <a:gd name="T25" fmla="*/ 76 h 76"/>
                <a:gd name="T26" fmla="*/ 418 w 418"/>
                <a:gd name="T27" fmla="*/ 69 h 76"/>
                <a:gd name="T28" fmla="*/ 418 w 418"/>
                <a:gd name="T29" fmla="*/ 62 h 76"/>
                <a:gd name="T30" fmla="*/ 418 w 418"/>
                <a:gd name="T31" fmla="*/ 15 h 76"/>
                <a:gd name="T32" fmla="*/ 418 w 418"/>
                <a:gd name="T33" fmla="*/ 8 h 76"/>
                <a:gd name="T34" fmla="*/ 418 w 418"/>
                <a:gd name="T35" fmla="*/ 0 h 76"/>
                <a:gd name="T36" fmla="*/ 399 w 418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8" h="76">
                  <a:moveTo>
                    <a:pt x="399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99" y="8"/>
                  </a:lnTo>
                  <a:lnTo>
                    <a:pt x="399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9" y="62"/>
                  </a:lnTo>
                  <a:lnTo>
                    <a:pt x="399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9" y="76"/>
                  </a:lnTo>
                  <a:lnTo>
                    <a:pt x="418" y="76"/>
                  </a:lnTo>
                  <a:lnTo>
                    <a:pt x="418" y="69"/>
                  </a:lnTo>
                  <a:lnTo>
                    <a:pt x="418" y="62"/>
                  </a:lnTo>
                  <a:lnTo>
                    <a:pt x="418" y="15"/>
                  </a:lnTo>
                  <a:lnTo>
                    <a:pt x="418" y="8"/>
                  </a:lnTo>
                  <a:lnTo>
                    <a:pt x="418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28"/>
            <p:cNvSpPr>
              <a:spLocks/>
            </p:cNvSpPr>
            <p:nvPr/>
          </p:nvSpPr>
          <p:spPr bwMode="auto">
            <a:xfrm>
              <a:off x="3117532" y="5417090"/>
              <a:ext cx="582163" cy="105595"/>
            </a:xfrm>
            <a:custGeom>
              <a:avLst/>
              <a:gdLst>
                <a:gd name="T0" fmla="*/ 398 w 419"/>
                <a:gd name="T1" fmla="*/ 0 h 76"/>
                <a:gd name="T2" fmla="*/ 0 w 419"/>
                <a:gd name="T3" fmla="*/ 0 h 76"/>
                <a:gd name="T4" fmla="*/ 0 w 419"/>
                <a:gd name="T5" fmla="*/ 7 h 76"/>
                <a:gd name="T6" fmla="*/ 398 w 419"/>
                <a:gd name="T7" fmla="*/ 7 h 76"/>
                <a:gd name="T8" fmla="*/ 398 w 419"/>
                <a:gd name="T9" fmla="*/ 15 h 76"/>
                <a:gd name="T10" fmla="*/ 19 w 419"/>
                <a:gd name="T11" fmla="*/ 15 h 76"/>
                <a:gd name="T12" fmla="*/ 19 w 419"/>
                <a:gd name="T13" fmla="*/ 62 h 76"/>
                <a:gd name="T14" fmla="*/ 398 w 419"/>
                <a:gd name="T15" fmla="*/ 62 h 76"/>
                <a:gd name="T16" fmla="*/ 398 w 419"/>
                <a:gd name="T17" fmla="*/ 69 h 76"/>
                <a:gd name="T18" fmla="*/ 0 w 419"/>
                <a:gd name="T19" fmla="*/ 69 h 76"/>
                <a:gd name="T20" fmla="*/ 0 w 419"/>
                <a:gd name="T21" fmla="*/ 76 h 76"/>
                <a:gd name="T22" fmla="*/ 398 w 419"/>
                <a:gd name="T23" fmla="*/ 76 h 76"/>
                <a:gd name="T24" fmla="*/ 419 w 419"/>
                <a:gd name="T25" fmla="*/ 76 h 76"/>
                <a:gd name="T26" fmla="*/ 419 w 419"/>
                <a:gd name="T27" fmla="*/ 69 h 76"/>
                <a:gd name="T28" fmla="*/ 419 w 419"/>
                <a:gd name="T29" fmla="*/ 62 h 76"/>
                <a:gd name="T30" fmla="*/ 419 w 419"/>
                <a:gd name="T31" fmla="*/ 15 h 76"/>
                <a:gd name="T32" fmla="*/ 419 w 419"/>
                <a:gd name="T33" fmla="*/ 7 h 76"/>
                <a:gd name="T34" fmla="*/ 419 w 419"/>
                <a:gd name="T35" fmla="*/ 0 h 76"/>
                <a:gd name="T36" fmla="*/ 398 w 419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9" h="76">
                  <a:moveTo>
                    <a:pt x="398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98" y="7"/>
                  </a:lnTo>
                  <a:lnTo>
                    <a:pt x="398" y="15"/>
                  </a:lnTo>
                  <a:lnTo>
                    <a:pt x="19" y="15"/>
                  </a:lnTo>
                  <a:lnTo>
                    <a:pt x="19" y="62"/>
                  </a:lnTo>
                  <a:lnTo>
                    <a:pt x="398" y="62"/>
                  </a:lnTo>
                  <a:lnTo>
                    <a:pt x="398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398" y="76"/>
                  </a:lnTo>
                  <a:lnTo>
                    <a:pt x="419" y="76"/>
                  </a:lnTo>
                  <a:lnTo>
                    <a:pt x="419" y="69"/>
                  </a:lnTo>
                  <a:lnTo>
                    <a:pt x="419" y="62"/>
                  </a:lnTo>
                  <a:lnTo>
                    <a:pt x="419" y="15"/>
                  </a:lnTo>
                  <a:lnTo>
                    <a:pt x="419" y="7"/>
                  </a:lnTo>
                  <a:lnTo>
                    <a:pt x="419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38" name="TextBox 78"/>
          <p:cNvSpPr txBox="1"/>
          <p:nvPr/>
        </p:nvSpPr>
        <p:spPr>
          <a:xfrm>
            <a:off x="5848196" y="2089004"/>
            <a:ext cx="357984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39" name="TextBox 79"/>
          <p:cNvSpPr txBox="1"/>
          <p:nvPr/>
        </p:nvSpPr>
        <p:spPr>
          <a:xfrm>
            <a:off x="5848196" y="2850208"/>
            <a:ext cx="357984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0" name="TextBox 80"/>
          <p:cNvSpPr txBox="1"/>
          <p:nvPr/>
        </p:nvSpPr>
        <p:spPr>
          <a:xfrm>
            <a:off x="5848196" y="3583101"/>
            <a:ext cx="357984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1" name="TextBox 81"/>
          <p:cNvSpPr txBox="1"/>
          <p:nvPr/>
        </p:nvSpPr>
        <p:spPr>
          <a:xfrm>
            <a:off x="5848196" y="4331713"/>
            <a:ext cx="357984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2" name="TextBox 82"/>
          <p:cNvSpPr txBox="1"/>
          <p:nvPr/>
        </p:nvSpPr>
        <p:spPr>
          <a:xfrm>
            <a:off x="5848196" y="5077990"/>
            <a:ext cx="357984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43" name="Group 83"/>
          <p:cNvGrpSpPr/>
          <p:nvPr/>
        </p:nvGrpSpPr>
        <p:grpSpPr>
          <a:xfrm>
            <a:off x="9674170" y="2096024"/>
            <a:ext cx="538162" cy="538163"/>
            <a:chOff x="8910638" y="2275003"/>
            <a:chExt cx="538162" cy="538163"/>
          </a:xfrm>
        </p:grpSpPr>
        <p:sp>
          <p:nvSpPr>
            <p:cNvPr id="144" name="Oval 11"/>
            <p:cNvSpPr>
              <a:spLocks noChangeArrowheads="1"/>
            </p:cNvSpPr>
            <p:nvPr/>
          </p:nvSpPr>
          <p:spPr bwMode="auto">
            <a:xfrm>
              <a:off x="8910638" y="2275003"/>
              <a:ext cx="538162" cy="538163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Oval 12"/>
            <p:cNvSpPr>
              <a:spLocks noChangeArrowheads="1"/>
            </p:cNvSpPr>
            <p:nvPr/>
          </p:nvSpPr>
          <p:spPr bwMode="auto">
            <a:xfrm>
              <a:off x="8986838" y="234961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9014449" y="235858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47" name="Group 87"/>
          <p:cNvGrpSpPr/>
          <p:nvPr/>
        </p:nvGrpSpPr>
        <p:grpSpPr>
          <a:xfrm>
            <a:off x="9674170" y="2841882"/>
            <a:ext cx="538162" cy="539750"/>
            <a:chOff x="8910638" y="3020861"/>
            <a:chExt cx="538162" cy="539750"/>
          </a:xfrm>
        </p:grpSpPr>
        <p:sp>
          <p:nvSpPr>
            <p:cNvPr id="148" name="Oval 13"/>
            <p:cNvSpPr>
              <a:spLocks noChangeArrowheads="1"/>
            </p:cNvSpPr>
            <p:nvPr/>
          </p:nvSpPr>
          <p:spPr bwMode="auto">
            <a:xfrm>
              <a:off x="8910638" y="3020861"/>
              <a:ext cx="538162" cy="53975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Oval 14"/>
            <p:cNvSpPr>
              <a:spLocks noChangeArrowheads="1"/>
            </p:cNvSpPr>
            <p:nvPr/>
          </p:nvSpPr>
          <p:spPr bwMode="auto">
            <a:xfrm>
              <a:off x="8986838" y="3092299"/>
              <a:ext cx="390525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TextBox 90"/>
            <p:cNvSpPr txBox="1"/>
            <p:nvPr/>
          </p:nvSpPr>
          <p:spPr>
            <a:xfrm>
              <a:off x="9014449" y="308909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2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51" name="Group 91"/>
          <p:cNvGrpSpPr/>
          <p:nvPr/>
        </p:nvGrpSpPr>
        <p:grpSpPr>
          <a:xfrm>
            <a:off x="9674170" y="3589327"/>
            <a:ext cx="538162" cy="539750"/>
            <a:chOff x="8910638" y="3768306"/>
            <a:chExt cx="538162" cy="539750"/>
          </a:xfrm>
        </p:grpSpPr>
        <p:sp>
          <p:nvSpPr>
            <p:cNvPr id="152" name="Oval 15"/>
            <p:cNvSpPr>
              <a:spLocks noChangeArrowheads="1"/>
            </p:cNvSpPr>
            <p:nvPr/>
          </p:nvSpPr>
          <p:spPr bwMode="auto">
            <a:xfrm>
              <a:off x="8910638" y="3768306"/>
              <a:ext cx="538162" cy="5397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Oval 16"/>
            <p:cNvSpPr>
              <a:spLocks noChangeArrowheads="1"/>
            </p:cNvSpPr>
            <p:nvPr/>
          </p:nvSpPr>
          <p:spPr bwMode="auto">
            <a:xfrm>
              <a:off x="8986838" y="3844506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TextBox 94"/>
            <p:cNvSpPr txBox="1"/>
            <p:nvPr/>
          </p:nvSpPr>
          <p:spPr>
            <a:xfrm>
              <a:off x="9014449" y="383812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3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55" name="Group 95"/>
          <p:cNvGrpSpPr/>
          <p:nvPr/>
        </p:nvGrpSpPr>
        <p:grpSpPr>
          <a:xfrm>
            <a:off x="9674170" y="4336772"/>
            <a:ext cx="538162" cy="539750"/>
            <a:chOff x="8910638" y="4515751"/>
            <a:chExt cx="538162" cy="539750"/>
          </a:xfrm>
        </p:grpSpPr>
        <p:sp>
          <p:nvSpPr>
            <p:cNvPr id="156" name="Oval 13"/>
            <p:cNvSpPr>
              <a:spLocks noChangeArrowheads="1"/>
            </p:cNvSpPr>
            <p:nvPr/>
          </p:nvSpPr>
          <p:spPr bwMode="auto">
            <a:xfrm>
              <a:off x="8910638" y="4515751"/>
              <a:ext cx="538162" cy="539750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Oval 14"/>
            <p:cNvSpPr>
              <a:spLocks noChangeArrowheads="1"/>
            </p:cNvSpPr>
            <p:nvPr/>
          </p:nvSpPr>
          <p:spPr bwMode="auto">
            <a:xfrm>
              <a:off x="8986838" y="4587189"/>
              <a:ext cx="390525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TextBox 98"/>
            <p:cNvSpPr txBox="1"/>
            <p:nvPr/>
          </p:nvSpPr>
          <p:spPr>
            <a:xfrm>
              <a:off x="9014449" y="45839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4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159" name="Group 99"/>
          <p:cNvGrpSpPr/>
          <p:nvPr/>
        </p:nvGrpSpPr>
        <p:grpSpPr>
          <a:xfrm>
            <a:off x="9674170" y="5084216"/>
            <a:ext cx="538162" cy="539750"/>
            <a:chOff x="8910638" y="5263195"/>
            <a:chExt cx="538162" cy="539750"/>
          </a:xfrm>
        </p:grpSpPr>
        <p:sp>
          <p:nvSpPr>
            <p:cNvPr id="160" name="Oval 15"/>
            <p:cNvSpPr>
              <a:spLocks noChangeArrowheads="1"/>
            </p:cNvSpPr>
            <p:nvPr/>
          </p:nvSpPr>
          <p:spPr bwMode="auto">
            <a:xfrm>
              <a:off x="8910638" y="5263195"/>
              <a:ext cx="538162" cy="5397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Oval 16"/>
            <p:cNvSpPr>
              <a:spLocks noChangeArrowheads="1"/>
            </p:cNvSpPr>
            <p:nvPr/>
          </p:nvSpPr>
          <p:spPr bwMode="auto">
            <a:xfrm>
              <a:off x="8986838" y="5339395"/>
              <a:ext cx="390525" cy="3921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TextBox 102"/>
            <p:cNvSpPr txBox="1"/>
            <p:nvPr/>
          </p:nvSpPr>
          <p:spPr>
            <a:xfrm>
              <a:off x="9014449" y="53350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95886F"/>
                  </a:solidFill>
                  <a:effectLst/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现状发展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11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38" grpId="0"/>
      <p:bldP spid="139" grpId="0"/>
      <p:bldP spid="140" grpId="0"/>
      <p:bldP spid="141" grpId="0"/>
      <p:bldP spid="142" grpId="0"/>
      <p:bldP spid="75" grpId="0"/>
      <p:bldP spid="76" grpId="0"/>
      <p:bldP spid="7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/>
          <p:cNvSpPr txBox="1"/>
          <p:nvPr/>
        </p:nvSpPr>
        <p:spPr>
          <a:xfrm>
            <a:off x="814071" y="5417884"/>
            <a:ext cx="1011222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您的内容打在这里，或者通过复制您的文本后，在此框中选择粘贴，并选择只保留文字。您的内容打在这里，或者通过复制您的文本后，在此框中选择择只保留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文字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的内容打在这里，或者通过复制您的文本。</a:t>
            </a:r>
            <a:endParaRPr lang="en-US" altLang="zh-CN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913036" y="4832034"/>
            <a:ext cx="382487" cy="382487"/>
            <a:chOff x="3263900" y="4037013"/>
            <a:chExt cx="879475" cy="879475"/>
          </a:xfrm>
        </p:grpSpPr>
        <p:sp>
          <p:nvSpPr>
            <p:cNvPr id="172" name="Rectangle 20"/>
            <p:cNvSpPr>
              <a:spLocks noChangeArrowheads="1"/>
            </p:cNvSpPr>
            <p:nvPr/>
          </p:nvSpPr>
          <p:spPr bwMode="auto">
            <a:xfrm>
              <a:off x="3263900" y="4037013"/>
              <a:ext cx="879475" cy="879475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 flipV="1">
              <a:off x="3719513" y="4310063"/>
              <a:ext cx="0" cy="26193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 flipV="1">
              <a:off x="3900488" y="4492626"/>
              <a:ext cx="0" cy="79375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 flipV="1">
              <a:off x="3506788" y="4149726"/>
              <a:ext cx="0" cy="220663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 flipV="1">
              <a:off x="3506788" y="4430713"/>
              <a:ext cx="0" cy="1412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 flipV="1">
              <a:off x="3900488" y="4149726"/>
              <a:ext cx="0" cy="2809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Line 26"/>
            <p:cNvSpPr>
              <a:spLocks noChangeShapeType="1"/>
            </p:cNvSpPr>
            <p:nvPr/>
          </p:nvSpPr>
          <p:spPr bwMode="auto">
            <a:xfrm flipV="1">
              <a:off x="3719513" y="4149726"/>
              <a:ext cx="0" cy="98425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3840163" y="4430713"/>
              <a:ext cx="122238" cy="61913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3657600" y="4248151"/>
              <a:ext cx="122238" cy="61913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3444875" y="4370388"/>
              <a:ext cx="122238" cy="60325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Oval 30"/>
            <p:cNvSpPr>
              <a:spLocks noChangeArrowheads="1"/>
            </p:cNvSpPr>
            <p:nvPr/>
          </p:nvSpPr>
          <p:spPr bwMode="auto">
            <a:xfrm>
              <a:off x="3840163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Oval 31"/>
            <p:cNvSpPr>
              <a:spLocks noChangeArrowheads="1"/>
            </p:cNvSpPr>
            <p:nvPr/>
          </p:nvSpPr>
          <p:spPr bwMode="auto">
            <a:xfrm>
              <a:off x="3657600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Oval 32"/>
            <p:cNvSpPr>
              <a:spLocks noChangeArrowheads="1"/>
            </p:cNvSpPr>
            <p:nvPr/>
          </p:nvSpPr>
          <p:spPr bwMode="auto">
            <a:xfrm>
              <a:off x="3444875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378333" y="48364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ABFC4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目前发展状况</a:t>
            </a:r>
          </a:p>
        </p:txBody>
      </p:sp>
      <p:cxnSp>
        <p:nvCxnSpPr>
          <p:cNvPr id="188" name="Straight Connector 187"/>
          <p:cNvCxnSpPr/>
          <p:nvPr/>
        </p:nvCxnSpPr>
        <p:spPr>
          <a:xfrm>
            <a:off x="1488026" y="5214521"/>
            <a:ext cx="555643" cy="0"/>
          </a:xfrm>
          <a:prstGeom prst="line">
            <a:avLst/>
          </a:prstGeom>
          <a:ln w="12700">
            <a:solidFill>
              <a:srgbClr val="2C3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849202467"/>
              </p:ext>
            </p:extLst>
          </p:nvPr>
        </p:nvGraphicFramePr>
        <p:xfrm>
          <a:off x="739025" y="1695950"/>
          <a:ext cx="10187271" cy="278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现状发展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22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87" grpId="0"/>
      <p:bldGraphic spid="22" grpId="0">
        <p:bldSub>
          <a:bldChart bld="series"/>
        </p:bldSub>
      </p:bldGraphic>
      <p:bldP spid="25" grpId="0"/>
      <p:bldP spid="26" grpId="0"/>
      <p:bldP spid="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1"/>
          <p:cNvGrpSpPr/>
          <p:nvPr/>
        </p:nvGrpSpPr>
        <p:grpSpPr bwMode="auto">
          <a:xfrm>
            <a:off x="706438" y="2030761"/>
            <a:ext cx="4152900" cy="3124200"/>
            <a:chOff x="2290006" y="1276350"/>
            <a:chExt cx="4563989" cy="3433719"/>
          </a:xfrm>
        </p:grpSpPr>
        <p:sp>
          <p:nvSpPr>
            <p:cNvPr id="12" name="Freeform 57"/>
            <p:cNvSpPr/>
            <p:nvPr/>
          </p:nvSpPr>
          <p:spPr bwMode="auto">
            <a:xfrm>
              <a:off x="4565324" y="1276350"/>
              <a:ext cx="1134989" cy="2563738"/>
            </a:xfrm>
            <a:custGeom>
              <a:avLst/>
              <a:gdLst>
                <a:gd name="T0" fmla="*/ 0 w 79"/>
                <a:gd name="T1" fmla="*/ 0 h 178"/>
                <a:gd name="T2" fmla="*/ 143669 w 79"/>
                <a:gd name="T3" fmla="*/ 2563738 h 178"/>
                <a:gd name="T4" fmla="*/ 86202 w 79"/>
                <a:gd name="T5" fmla="*/ 2563738 h 178"/>
                <a:gd name="T6" fmla="*/ 0 w 7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178">
                  <a:moveTo>
                    <a:pt x="0" y="0"/>
                  </a:moveTo>
                  <a:cubicBezTo>
                    <a:pt x="79" y="16"/>
                    <a:pt x="33" y="131"/>
                    <a:pt x="10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20" y="131"/>
                    <a:pt x="48" y="16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Freeform 50"/>
            <p:cNvSpPr/>
            <p:nvPr/>
          </p:nvSpPr>
          <p:spPr bwMode="auto">
            <a:xfrm>
              <a:off x="2290006" y="1276350"/>
              <a:ext cx="2275318" cy="2563738"/>
            </a:xfrm>
            <a:custGeom>
              <a:avLst/>
              <a:gdLst>
                <a:gd name="T0" fmla="*/ 2275318 w 158"/>
                <a:gd name="T1" fmla="*/ 0 h 178"/>
                <a:gd name="T2" fmla="*/ 2001704 w 158"/>
                <a:gd name="T3" fmla="*/ 2563738 h 178"/>
                <a:gd name="T4" fmla="*/ 2073708 w 158"/>
                <a:gd name="T5" fmla="*/ 2563738 h 178"/>
                <a:gd name="T6" fmla="*/ 2275318 w 15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" h="178">
                  <a:moveTo>
                    <a:pt x="158" y="0"/>
                  </a:moveTo>
                  <a:cubicBezTo>
                    <a:pt x="0" y="0"/>
                    <a:pt x="139" y="178"/>
                    <a:pt x="139" y="178"/>
                  </a:cubicBezTo>
                  <a:cubicBezTo>
                    <a:pt x="144" y="178"/>
                    <a:pt x="144" y="178"/>
                    <a:pt x="144" y="178"/>
                  </a:cubicBezTo>
                  <a:cubicBezTo>
                    <a:pt x="113" y="131"/>
                    <a:pt x="49" y="16"/>
                    <a:pt x="158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4565324" y="1276350"/>
              <a:ext cx="2288671" cy="2563738"/>
            </a:xfrm>
            <a:custGeom>
              <a:avLst/>
              <a:gdLst>
                <a:gd name="T0" fmla="*/ 0 w 159"/>
                <a:gd name="T1" fmla="*/ 0 h 178"/>
                <a:gd name="T2" fmla="*/ 287883 w 159"/>
                <a:gd name="T3" fmla="*/ 2563738 h 178"/>
                <a:gd name="T4" fmla="*/ 201518 w 159"/>
                <a:gd name="T5" fmla="*/ 2563738 h 178"/>
                <a:gd name="T6" fmla="*/ 0 w 15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9" h="178">
                  <a:moveTo>
                    <a:pt x="0" y="0"/>
                  </a:moveTo>
                  <a:cubicBezTo>
                    <a:pt x="159" y="0"/>
                    <a:pt x="20" y="178"/>
                    <a:pt x="20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46" y="131"/>
                    <a:pt x="110" y="1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Rectangle 48"/>
            <p:cNvSpPr>
              <a:spLocks noChangeArrowheads="1"/>
            </p:cNvSpPr>
            <p:nvPr/>
          </p:nvSpPr>
          <p:spPr bwMode="auto">
            <a:xfrm>
              <a:off x="4290255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rgbClr val="B6C6B6"/>
              </a:solidFill>
              <a:miter lim="800000"/>
            </a:ln>
          </p:spPr>
          <p:txBody>
            <a:bodyPr/>
            <a:lstStyle/>
            <a:p>
              <a:endParaRPr lang="zh-CN" altLang="zh-CN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4845846" y="3840088"/>
              <a:ext cx="13354" cy="2884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rgbClr val="B6C6B6"/>
              </a:solidFill>
              <a:miter lim="800000"/>
            </a:ln>
          </p:spPr>
          <p:txBody>
            <a:bodyPr/>
            <a:lstStyle/>
            <a:p>
              <a:endParaRPr lang="zh-CN" altLang="zh-CN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" name="Freeform 51"/>
            <p:cNvSpPr/>
            <p:nvPr/>
          </p:nvSpPr>
          <p:spPr bwMode="auto">
            <a:xfrm>
              <a:off x="2995034" y="1276350"/>
              <a:ext cx="1570290" cy="2563738"/>
            </a:xfrm>
            <a:custGeom>
              <a:avLst/>
              <a:gdLst>
                <a:gd name="T0" fmla="*/ 1570290 w 109"/>
                <a:gd name="T1" fmla="*/ 0 h 178"/>
                <a:gd name="T2" fmla="*/ 1368601 w 109"/>
                <a:gd name="T3" fmla="*/ 2563738 h 178"/>
                <a:gd name="T4" fmla="*/ 1426227 w 109"/>
                <a:gd name="T5" fmla="*/ 2563738 h 178"/>
                <a:gd name="T6" fmla="*/ 1570290 w 109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78">
                  <a:moveTo>
                    <a:pt x="109" y="0"/>
                  </a:moveTo>
                  <a:cubicBezTo>
                    <a:pt x="0" y="16"/>
                    <a:pt x="64" y="131"/>
                    <a:pt x="95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77" y="131"/>
                    <a:pt x="31" y="16"/>
                    <a:pt x="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" name="Freeform 52"/>
            <p:cNvSpPr/>
            <p:nvPr/>
          </p:nvSpPr>
          <p:spPr bwMode="auto">
            <a:xfrm>
              <a:off x="3887001" y="1276350"/>
              <a:ext cx="678322" cy="2563738"/>
            </a:xfrm>
            <a:custGeom>
              <a:avLst/>
              <a:gdLst>
                <a:gd name="T0" fmla="*/ 678322 w 47"/>
                <a:gd name="T1" fmla="*/ 0 h 178"/>
                <a:gd name="T2" fmla="*/ 591728 w 47"/>
                <a:gd name="T3" fmla="*/ 2563738 h 178"/>
                <a:gd name="T4" fmla="*/ 678322 w 47"/>
                <a:gd name="T5" fmla="*/ 2563738 h 178"/>
                <a:gd name="T6" fmla="*/ 678322 w 47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178">
                  <a:moveTo>
                    <a:pt x="47" y="0"/>
                  </a:moveTo>
                  <a:cubicBezTo>
                    <a:pt x="0" y="16"/>
                    <a:pt x="28" y="131"/>
                    <a:pt x="41" y="178"/>
                  </a:cubicBezTo>
                  <a:cubicBezTo>
                    <a:pt x="47" y="178"/>
                    <a:pt x="47" y="178"/>
                    <a:pt x="47" y="178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" name="Freeform 53"/>
            <p:cNvSpPr/>
            <p:nvPr/>
          </p:nvSpPr>
          <p:spPr bwMode="auto">
            <a:xfrm>
              <a:off x="3441017" y="1276350"/>
              <a:ext cx="1124307" cy="2563738"/>
            </a:xfrm>
            <a:custGeom>
              <a:avLst/>
              <a:gdLst>
                <a:gd name="T0" fmla="*/ 1124307 w 78"/>
                <a:gd name="T1" fmla="*/ 0 h 178"/>
                <a:gd name="T2" fmla="*/ 980165 w 78"/>
                <a:gd name="T3" fmla="*/ 2563738 h 178"/>
                <a:gd name="T4" fmla="*/ 1037822 w 78"/>
                <a:gd name="T5" fmla="*/ 2563738 h 178"/>
                <a:gd name="T6" fmla="*/ 1124307 w 7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178">
                  <a:moveTo>
                    <a:pt x="78" y="0"/>
                  </a:moveTo>
                  <a:cubicBezTo>
                    <a:pt x="0" y="16"/>
                    <a:pt x="46" y="131"/>
                    <a:pt x="68" y="178"/>
                  </a:cubicBezTo>
                  <a:cubicBezTo>
                    <a:pt x="72" y="178"/>
                    <a:pt x="72" y="178"/>
                    <a:pt x="72" y="178"/>
                  </a:cubicBezTo>
                  <a:cubicBezTo>
                    <a:pt x="59" y="131"/>
                    <a:pt x="31" y="16"/>
                    <a:pt x="78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Freeform 55"/>
            <p:cNvSpPr/>
            <p:nvPr/>
          </p:nvSpPr>
          <p:spPr bwMode="auto">
            <a:xfrm>
              <a:off x="4565324" y="1276350"/>
              <a:ext cx="1583643" cy="2563738"/>
            </a:xfrm>
            <a:custGeom>
              <a:avLst/>
              <a:gdLst>
                <a:gd name="T0" fmla="*/ 0 w 110"/>
                <a:gd name="T1" fmla="*/ 0 h 178"/>
                <a:gd name="T2" fmla="*/ 201555 w 110"/>
                <a:gd name="T3" fmla="*/ 2563738 h 178"/>
                <a:gd name="T4" fmla="*/ 143968 w 110"/>
                <a:gd name="T5" fmla="*/ 2563738 h 178"/>
                <a:gd name="T6" fmla="*/ 0 w 110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0" h="178">
                  <a:moveTo>
                    <a:pt x="0" y="0"/>
                  </a:moveTo>
                  <a:cubicBezTo>
                    <a:pt x="110" y="16"/>
                    <a:pt x="46" y="131"/>
                    <a:pt x="14" y="178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33" y="131"/>
                    <a:pt x="79" y="1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" name="Freeform 56"/>
            <p:cNvSpPr/>
            <p:nvPr/>
          </p:nvSpPr>
          <p:spPr bwMode="auto">
            <a:xfrm>
              <a:off x="4565324" y="1276350"/>
              <a:ext cx="689005" cy="2563738"/>
            </a:xfrm>
            <a:custGeom>
              <a:avLst/>
              <a:gdLst>
                <a:gd name="T0" fmla="*/ 0 w 48"/>
                <a:gd name="T1" fmla="*/ 0 h 178"/>
                <a:gd name="T2" fmla="*/ 86126 w 48"/>
                <a:gd name="T3" fmla="*/ 2563738 h 178"/>
                <a:gd name="T4" fmla="*/ 0 w 48"/>
                <a:gd name="T5" fmla="*/ 2563738 h 178"/>
                <a:gd name="T6" fmla="*/ 0 w 48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78">
                  <a:moveTo>
                    <a:pt x="0" y="0"/>
                  </a:moveTo>
                  <a:cubicBezTo>
                    <a:pt x="48" y="16"/>
                    <a:pt x="20" y="131"/>
                    <a:pt x="6" y="178"/>
                  </a:cubicBezTo>
                  <a:cubicBezTo>
                    <a:pt x="0" y="178"/>
                    <a:pt x="0" y="178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" name="Freeform 76"/>
            <p:cNvSpPr/>
            <p:nvPr/>
          </p:nvSpPr>
          <p:spPr bwMode="auto">
            <a:xfrm>
              <a:off x="4182904" y="4133228"/>
              <a:ext cx="763780" cy="576841"/>
            </a:xfrm>
            <a:custGeom>
              <a:avLst/>
              <a:gdLst>
                <a:gd name="T0" fmla="*/ 763780 w 53"/>
                <a:gd name="T1" fmla="*/ 504736 h 40"/>
                <a:gd name="T2" fmla="*/ 691725 w 53"/>
                <a:gd name="T3" fmla="*/ 576841 h 40"/>
                <a:gd name="T4" fmla="*/ 72055 w 53"/>
                <a:gd name="T5" fmla="*/ 576841 h 40"/>
                <a:gd name="T6" fmla="*/ 0 w 53"/>
                <a:gd name="T7" fmla="*/ 504736 h 40"/>
                <a:gd name="T8" fmla="*/ 0 w 53"/>
                <a:gd name="T9" fmla="*/ 72105 h 40"/>
                <a:gd name="T10" fmla="*/ 72055 w 53"/>
                <a:gd name="T11" fmla="*/ 0 h 40"/>
                <a:gd name="T12" fmla="*/ 691725 w 53"/>
                <a:gd name="T13" fmla="*/ 0 h 40"/>
                <a:gd name="T14" fmla="*/ 763780 w 53"/>
                <a:gd name="T15" fmla="*/ 72105 h 40"/>
                <a:gd name="T16" fmla="*/ 763780 w 53"/>
                <a:gd name="T17" fmla="*/ 504736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" h="40">
                  <a:moveTo>
                    <a:pt x="53" y="35"/>
                  </a:moveTo>
                  <a:cubicBezTo>
                    <a:pt x="53" y="37"/>
                    <a:pt x="51" y="40"/>
                    <a:pt x="48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7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2"/>
                    <a:pt x="53" y="5"/>
                  </a:cubicBezTo>
                  <a:lnTo>
                    <a:pt x="53" y="35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4" name="Freeform 40"/>
          <p:cNvSpPr/>
          <p:nvPr/>
        </p:nvSpPr>
        <p:spPr bwMode="auto">
          <a:xfrm>
            <a:off x="3758103" y="4246942"/>
            <a:ext cx="448873" cy="290482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Freeform 40"/>
          <p:cNvSpPr/>
          <p:nvPr/>
        </p:nvSpPr>
        <p:spPr bwMode="auto">
          <a:xfrm>
            <a:off x="4141946" y="2854181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7" name="Freeform 40"/>
          <p:cNvSpPr/>
          <p:nvPr/>
        </p:nvSpPr>
        <p:spPr bwMode="auto">
          <a:xfrm>
            <a:off x="624434" y="3797649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1482561" y="5154961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Freeform 29"/>
            <p:cNvSpPr/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49150" y="474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展望</a:t>
            </a:r>
            <a:endParaRPr lang="zh-CN" altLang="en-US" b="1" dirty="0">
              <a:solidFill>
                <a:schemeClr val="bg1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144617" y="2480939"/>
            <a:ext cx="422101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添加您的文字说明对未来展望的规划内容及期望描述文字说明</a:t>
            </a:r>
            <a:r>
              <a:rPr lang="zh-CN" altLang="zh-CN" sz="1400" dirty="0" smtClean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进</a:t>
            </a:r>
            <a:r>
              <a:rPr lang="zh-CN" altLang="en-US" sz="1400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添加您的文字说明对未来展望的规划内容及期望描述文字说明</a:t>
            </a:r>
            <a:r>
              <a:rPr lang="zh-CN" altLang="zh-CN" sz="1400" dirty="0" smtClean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进</a:t>
            </a:r>
            <a:endParaRPr lang="en-US" altLang="zh-CN" sz="1400" dirty="0" smtClean="0">
              <a:solidFill>
                <a:srgbClr val="7F7F7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添加您的文字说明对未来展望的规划内容及期望描述文字说明</a:t>
            </a:r>
            <a:r>
              <a:rPr lang="zh-CN" altLang="zh-CN" sz="1400" dirty="0" smtClean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进</a:t>
            </a:r>
            <a:r>
              <a:rPr lang="zh-CN" altLang="en-US" sz="1400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添加您的文字说明对未来展望的规划内容及期望描述文字说明</a:t>
            </a:r>
            <a:r>
              <a:rPr lang="zh-CN" altLang="zh-CN" sz="1400" dirty="0" smtClean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进</a:t>
            </a:r>
            <a:r>
              <a:rPr lang="zh-CN" altLang="en-US" sz="1400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添加您的文字说明对未来展望</a:t>
            </a:r>
            <a:r>
              <a:rPr lang="zh-CN" altLang="en-US" sz="1400" dirty="0" smtClean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的</a:t>
            </a:r>
            <a:endParaRPr lang="en-US" altLang="zh-CN" sz="1400" dirty="0" smtClean="0">
              <a:solidFill>
                <a:srgbClr val="7F7F7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添加您的文字说明对未来展望的规划内容及期望描述文字说明</a:t>
            </a:r>
            <a:r>
              <a:rPr lang="zh-CN" altLang="zh-CN" sz="1400" dirty="0" smtClean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进</a:t>
            </a:r>
            <a:r>
              <a:rPr lang="zh-CN" altLang="en-US" sz="1400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添加您的文字说明对</a:t>
            </a:r>
            <a:r>
              <a:rPr lang="zh-CN" altLang="en-US" sz="1400" dirty="0" smtClean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未来</a:t>
            </a:r>
            <a:endParaRPr lang="en-US" altLang="zh-CN" sz="1400" dirty="0" smtClean="0">
              <a:solidFill>
                <a:srgbClr val="7F7F7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未来</a:t>
            </a:r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展望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87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" grpId="0"/>
      <p:bldP spid="43" grpId="0"/>
      <p:bldP spid="26" grpId="0"/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4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66003" y="4232233"/>
            <a:ext cx="585999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单击此处输入您的文本，单击此处输入您的文，本单击此处输入您的文本，本单击此处输入您的</a:t>
            </a:r>
            <a:r>
              <a:rPr lang="zh-CN" altLang="en-US" sz="1600" dirty="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文本</a:t>
            </a:r>
            <a:r>
              <a:rPr lang="zh-CN" altLang="en-US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单击此处输入您的文本，单击此处输入您的</a:t>
            </a:r>
            <a:r>
              <a:rPr lang="zh-CN" altLang="en-US" sz="1600" dirty="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</a:t>
            </a:r>
            <a:endParaRPr lang="zh-CN" altLang="en-US" sz="1600" dirty="0">
              <a:solidFill>
                <a:srgbClr val="676A55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088463" cy="58477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项目融资</a:t>
            </a:r>
          </a:p>
        </p:txBody>
      </p:sp>
    </p:spTree>
    <p:extLst>
      <p:ext uri="{BB962C8B-B14F-4D97-AF65-F5344CB8AC3E}">
        <p14:creationId xmlns:p14="http://schemas.microsoft.com/office/powerpoint/2010/main" val="20308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53" grpId="0"/>
      <p:bldP spid="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44529" y="1673271"/>
            <a:ext cx="4202683" cy="3939568"/>
            <a:chOff x="1688666" y="482718"/>
            <a:chExt cx="6183451" cy="5796327"/>
          </a:xfrm>
        </p:grpSpPr>
        <p:sp>
          <p:nvSpPr>
            <p:cNvPr id="220" name="Donut 1"/>
            <p:cNvSpPr/>
            <p:nvPr/>
          </p:nvSpPr>
          <p:spPr bwMode="auto">
            <a:xfrm>
              <a:off x="1688666" y="2461752"/>
              <a:ext cx="1821818" cy="1821818"/>
            </a:xfrm>
            <a:prstGeom prst="donu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1" name="Oval 2"/>
            <p:cNvSpPr/>
            <p:nvPr/>
          </p:nvSpPr>
          <p:spPr bwMode="auto">
            <a:xfrm>
              <a:off x="3562585" y="1940853"/>
              <a:ext cx="3013364" cy="3013364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2" name="Donut 3"/>
            <p:cNvSpPr/>
            <p:nvPr/>
          </p:nvSpPr>
          <p:spPr bwMode="auto">
            <a:xfrm>
              <a:off x="2987676" y="1709668"/>
              <a:ext cx="983270" cy="983270"/>
            </a:xfrm>
            <a:prstGeom prst="donut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3" name="Oval 4"/>
            <p:cNvSpPr/>
            <p:nvPr/>
          </p:nvSpPr>
          <p:spPr bwMode="auto">
            <a:xfrm>
              <a:off x="3659218" y="482718"/>
              <a:ext cx="1506682" cy="150668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4" name="Oval 5"/>
            <p:cNvSpPr/>
            <p:nvPr/>
          </p:nvSpPr>
          <p:spPr bwMode="auto">
            <a:xfrm>
              <a:off x="2204719" y="4216450"/>
              <a:ext cx="2062595" cy="2062595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5" name="Donut 6"/>
            <p:cNvSpPr/>
            <p:nvPr/>
          </p:nvSpPr>
          <p:spPr bwMode="auto">
            <a:xfrm>
              <a:off x="4267314" y="4991648"/>
              <a:ext cx="1249965" cy="1249965"/>
            </a:xfrm>
            <a:prstGeom prst="donut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6" name="Oval 7"/>
            <p:cNvSpPr/>
            <p:nvPr/>
          </p:nvSpPr>
          <p:spPr bwMode="auto">
            <a:xfrm>
              <a:off x="5517279" y="4820421"/>
              <a:ext cx="729961" cy="729961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7" name="Oval 8"/>
            <p:cNvSpPr/>
            <p:nvPr/>
          </p:nvSpPr>
          <p:spPr bwMode="auto">
            <a:xfrm>
              <a:off x="6628050" y="3447535"/>
              <a:ext cx="471474" cy="47147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8" name="Oval 9"/>
            <p:cNvSpPr/>
            <p:nvPr/>
          </p:nvSpPr>
          <p:spPr bwMode="auto">
            <a:xfrm>
              <a:off x="6236849" y="3929400"/>
              <a:ext cx="1635268" cy="163526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9" name="Oval 10"/>
            <p:cNvSpPr/>
            <p:nvPr/>
          </p:nvSpPr>
          <p:spPr bwMode="auto">
            <a:xfrm>
              <a:off x="6479564" y="2017551"/>
              <a:ext cx="1392553" cy="1392553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0" name="Donut 11"/>
            <p:cNvSpPr/>
            <p:nvPr/>
          </p:nvSpPr>
          <p:spPr bwMode="auto">
            <a:xfrm>
              <a:off x="6098619" y="1934595"/>
              <a:ext cx="498112" cy="498112"/>
            </a:xfrm>
            <a:prstGeom prst="donu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1" name="Oval 12"/>
            <p:cNvSpPr/>
            <p:nvPr/>
          </p:nvSpPr>
          <p:spPr bwMode="auto">
            <a:xfrm>
              <a:off x="5506888" y="1344687"/>
              <a:ext cx="729961" cy="729961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2" name="Oval 13"/>
            <p:cNvSpPr/>
            <p:nvPr/>
          </p:nvSpPr>
          <p:spPr bwMode="auto">
            <a:xfrm>
              <a:off x="5115834" y="1610023"/>
              <a:ext cx="293398" cy="29339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solidFill>
                <a:schemeClr val="bg1"/>
              </a:solidFill>
            </a:ln>
            <a:extLst/>
          </p:spPr>
          <p:txBody>
            <a:bodyPr spcFirstLastPara="1"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3" name="TextBox 14"/>
            <p:cNvSpPr txBox="1"/>
            <p:nvPr/>
          </p:nvSpPr>
          <p:spPr>
            <a:xfrm>
              <a:off x="4310768" y="2892971"/>
              <a:ext cx="1516996" cy="1029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84%</a:t>
              </a:r>
            </a:p>
          </p:txBody>
        </p:sp>
        <p:sp>
          <p:nvSpPr>
            <p:cNvPr id="234" name="Rectangle 16"/>
            <p:cNvSpPr/>
            <p:nvPr/>
          </p:nvSpPr>
          <p:spPr>
            <a:xfrm>
              <a:off x="4556053" y="3757263"/>
              <a:ext cx="1026426" cy="337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</a:t>
              </a:r>
              <a:endParaRPr lang="en-US" sz="10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5" name="TextBox 17"/>
            <p:cNvSpPr txBox="1"/>
            <p:nvPr/>
          </p:nvSpPr>
          <p:spPr>
            <a:xfrm>
              <a:off x="2640264" y="4800625"/>
              <a:ext cx="1177370" cy="78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54%</a:t>
              </a:r>
            </a:p>
          </p:txBody>
        </p:sp>
        <p:sp>
          <p:nvSpPr>
            <p:cNvPr id="236" name="TextBox 18"/>
            <p:cNvSpPr txBox="1"/>
            <p:nvPr/>
          </p:nvSpPr>
          <p:spPr>
            <a:xfrm>
              <a:off x="6630974" y="4321380"/>
              <a:ext cx="837745" cy="54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54%</a:t>
              </a:r>
            </a:p>
          </p:txBody>
        </p:sp>
        <p:sp>
          <p:nvSpPr>
            <p:cNvPr id="237" name="TextBox 19"/>
            <p:cNvSpPr txBox="1"/>
            <p:nvPr/>
          </p:nvSpPr>
          <p:spPr>
            <a:xfrm>
              <a:off x="6813574" y="2313828"/>
              <a:ext cx="724536" cy="46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54%</a:t>
              </a:r>
            </a:p>
          </p:txBody>
        </p:sp>
        <p:sp>
          <p:nvSpPr>
            <p:cNvPr id="238" name="TextBox 20"/>
            <p:cNvSpPr txBox="1"/>
            <p:nvPr/>
          </p:nvSpPr>
          <p:spPr>
            <a:xfrm>
              <a:off x="4005787" y="760020"/>
              <a:ext cx="837745" cy="542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54%</a:t>
              </a:r>
            </a:p>
          </p:txBody>
        </p:sp>
        <p:sp>
          <p:nvSpPr>
            <p:cNvPr id="239" name="Rectangle 21"/>
            <p:cNvSpPr/>
            <p:nvPr/>
          </p:nvSpPr>
          <p:spPr>
            <a:xfrm>
              <a:off x="2718692" y="5396978"/>
              <a:ext cx="1026426" cy="337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</a:t>
              </a:r>
              <a:endParaRPr lang="en-US" sz="10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0" name="Rectangle 22"/>
            <p:cNvSpPr/>
            <p:nvPr/>
          </p:nvSpPr>
          <p:spPr>
            <a:xfrm>
              <a:off x="6553211" y="4777963"/>
              <a:ext cx="1026426" cy="337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</a:t>
              </a:r>
              <a:endParaRPr lang="en-US" sz="10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1" name="Rectangle 23"/>
            <p:cNvSpPr/>
            <p:nvPr/>
          </p:nvSpPr>
          <p:spPr>
            <a:xfrm>
              <a:off x="6670377" y="2682661"/>
              <a:ext cx="1026426" cy="337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</a:t>
              </a:r>
              <a:endParaRPr lang="en-US" sz="10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2" name="Rectangle 24"/>
            <p:cNvSpPr/>
            <p:nvPr/>
          </p:nvSpPr>
          <p:spPr>
            <a:xfrm>
              <a:off x="3921001" y="1218509"/>
              <a:ext cx="1026426" cy="337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</a:t>
              </a:r>
              <a:endParaRPr lang="en-US" sz="1000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cxnSp>
        <p:nvCxnSpPr>
          <p:cNvPr id="243" name="Gerader Verbinder 33"/>
          <p:cNvCxnSpPr/>
          <p:nvPr/>
        </p:nvCxnSpPr>
        <p:spPr>
          <a:xfrm flipH="1">
            <a:off x="7093132" y="2225615"/>
            <a:ext cx="470263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feld 35"/>
          <p:cNvSpPr txBox="1"/>
          <p:nvPr/>
        </p:nvSpPr>
        <p:spPr>
          <a:xfrm>
            <a:off x="6979125" y="3076318"/>
            <a:ext cx="2674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28600">
              <a:lnSpc>
                <a:spcPct val="150000"/>
              </a:lnSpc>
            </a:pPr>
            <a:r>
              <a:rPr lang="zh-CN" altLang="en-US" sz="1200" dirty="0">
                <a:solidFill>
                  <a:srgbClr val="F9F9F9">
                    <a:lumMod val="50000"/>
                  </a:srgb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45" name="Textfeld 36"/>
          <p:cNvSpPr txBox="1"/>
          <p:nvPr/>
        </p:nvSpPr>
        <p:spPr>
          <a:xfrm>
            <a:off x="6953734" y="2400348"/>
            <a:ext cx="31709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250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</a:t>
            </a:r>
            <a:endParaRPr lang="de-DE" sz="2500" dirty="0">
              <a:solidFill>
                <a:schemeClr val="accent6">
                  <a:lumMod val="10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融资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分析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31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45" grpId="0"/>
      <p:bldP spid="31" grpId="0"/>
      <p:bldP spid="32" grpId="0"/>
      <p:bldP spid="3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/>
          <p:cNvSpPr txBox="1"/>
          <p:nvPr/>
        </p:nvSpPr>
        <p:spPr>
          <a:xfrm>
            <a:off x="814071" y="5417884"/>
            <a:ext cx="1011222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60"/>
              </a:lnSpc>
              <a:spcAft>
                <a:spcPts val="72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您的内容打在这里，或者通过复制您的文本后，在此框中选择粘贴，并选择只保留文字。您的内容打在这里，或者通过复制您的文本后，在此框中选择择只保留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文字您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的内容打在这里，或者通过复制您的文本。</a:t>
            </a:r>
            <a:endParaRPr lang="en-US" altLang="zh-CN" sz="1200" dirty="0">
              <a:solidFill>
                <a:schemeClr val="tx2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913036" y="4832034"/>
            <a:ext cx="382487" cy="382487"/>
            <a:chOff x="3263900" y="4037013"/>
            <a:chExt cx="879475" cy="879475"/>
          </a:xfrm>
        </p:grpSpPr>
        <p:sp>
          <p:nvSpPr>
            <p:cNvPr id="172" name="Rectangle 20"/>
            <p:cNvSpPr>
              <a:spLocks noChangeArrowheads="1"/>
            </p:cNvSpPr>
            <p:nvPr/>
          </p:nvSpPr>
          <p:spPr bwMode="auto">
            <a:xfrm>
              <a:off x="3263900" y="4037013"/>
              <a:ext cx="879475" cy="879475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 flipV="1">
              <a:off x="3719513" y="4310063"/>
              <a:ext cx="0" cy="26193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 flipV="1">
              <a:off x="3900488" y="4492626"/>
              <a:ext cx="0" cy="79375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 flipV="1">
              <a:off x="3506788" y="4149726"/>
              <a:ext cx="0" cy="220663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 flipV="1">
              <a:off x="3506788" y="4430713"/>
              <a:ext cx="0" cy="1412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 flipV="1">
              <a:off x="3900488" y="4149726"/>
              <a:ext cx="0" cy="280988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Line 26"/>
            <p:cNvSpPr>
              <a:spLocks noChangeShapeType="1"/>
            </p:cNvSpPr>
            <p:nvPr/>
          </p:nvSpPr>
          <p:spPr bwMode="auto">
            <a:xfrm flipV="1">
              <a:off x="3719513" y="4149726"/>
              <a:ext cx="0" cy="98425"/>
            </a:xfrm>
            <a:prstGeom prst="lin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3840163" y="4430713"/>
              <a:ext cx="122238" cy="61913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3657600" y="4248151"/>
              <a:ext cx="122238" cy="61913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3444875" y="4370388"/>
              <a:ext cx="122238" cy="60325"/>
            </a:xfrm>
            <a:prstGeom prst="rect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Oval 30"/>
            <p:cNvSpPr>
              <a:spLocks noChangeArrowheads="1"/>
            </p:cNvSpPr>
            <p:nvPr/>
          </p:nvSpPr>
          <p:spPr bwMode="auto">
            <a:xfrm>
              <a:off x="3840163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Oval 31"/>
            <p:cNvSpPr>
              <a:spLocks noChangeArrowheads="1"/>
            </p:cNvSpPr>
            <p:nvPr/>
          </p:nvSpPr>
          <p:spPr bwMode="auto">
            <a:xfrm>
              <a:off x="3657600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Oval 32"/>
            <p:cNvSpPr>
              <a:spLocks noChangeArrowheads="1"/>
            </p:cNvSpPr>
            <p:nvPr/>
          </p:nvSpPr>
          <p:spPr bwMode="auto">
            <a:xfrm>
              <a:off x="3444875" y="4673601"/>
              <a:ext cx="122238" cy="122238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1378333" y="483642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Research Content</a:t>
            </a:r>
          </a:p>
        </p:txBody>
      </p:sp>
      <p:cxnSp>
        <p:nvCxnSpPr>
          <p:cNvPr id="188" name="Straight Connector 187"/>
          <p:cNvCxnSpPr/>
          <p:nvPr/>
        </p:nvCxnSpPr>
        <p:spPr>
          <a:xfrm>
            <a:off x="1488026" y="5214521"/>
            <a:ext cx="555643" cy="0"/>
          </a:xfrm>
          <a:prstGeom prst="line">
            <a:avLst/>
          </a:prstGeom>
          <a:ln w="12700">
            <a:solidFill>
              <a:srgbClr val="598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142191515"/>
              </p:ext>
            </p:extLst>
          </p:nvPr>
        </p:nvGraphicFramePr>
        <p:xfrm>
          <a:off x="739025" y="1695950"/>
          <a:ext cx="10187271" cy="278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融资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分析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59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87" grpId="0"/>
      <p:bldGraphic spid="22" grpId="0">
        <p:bldSub>
          <a:bldChart bld="series"/>
        </p:bldSub>
      </p:bldGraphic>
      <p:bldP spid="25" grpId="0"/>
      <p:bldP spid="26" grpId="0"/>
      <p:bldP spid="2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0196" y="2428009"/>
            <a:ext cx="2548623" cy="2741390"/>
            <a:chOff x="3402012" y="1331913"/>
            <a:chExt cx="2973388" cy="3149600"/>
          </a:xfrm>
          <a:solidFill>
            <a:srgbClr val="3ABFC4"/>
          </a:solidFill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121150" y="2090738"/>
              <a:ext cx="1549400" cy="1844675"/>
            </a:xfrm>
            <a:custGeom>
              <a:avLst/>
              <a:gdLst>
                <a:gd name="T0" fmla="*/ 626 w 802"/>
                <a:gd name="T1" fmla="*/ 454 h 954"/>
                <a:gd name="T2" fmla="*/ 705 w 802"/>
                <a:gd name="T3" fmla="*/ 380 h 954"/>
                <a:gd name="T4" fmla="*/ 744 w 802"/>
                <a:gd name="T5" fmla="*/ 263 h 954"/>
                <a:gd name="T6" fmla="*/ 761 w 802"/>
                <a:gd name="T7" fmla="*/ 268 h 954"/>
                <a:gd name="T8" fmla="*/ 778 w 802"/>
                <a:gd name="T9" fmla="*/ 259 h 954"/>
                <a:gd name="T10" fmla="*/ 800 w 802"/>
                <a:gd name="T11" fmla="*/ 196 h 954"/>
                <a:gd name="T12" fmla="*/ 791 w 802"/>
                <a:gd name="T13" fmla="*/ 179 h 954"/>
                <a:gd name="T14" fmla="*/ 274 w 802"/>
                <a:gd name="T15" fmla="*/ 3 h 954"/>
                <a:gd name="T16" fmla="*/ 256 w 802"/>
                <a:gd name="T17" fmla="*/ 11 h 954"/>
                <a:gd name="T18" fmla="*/ 235 w 802"/>
                <a:gd name="T19" fmla="*/ 74 h 954"/>
                <a:gd name="T20" fmla="*/ 243 w 802"/>
                <a:gd name="T21" fmla="*/ 92 h 954"/>
                <a:gd name="T22" fmla="*/ 259 w 802"/>
                <a:gd name="T23" fmla="*/ 98 h 954"/>
                <a:gd name="T24" fmla="*/ 219 w 802"/>
                <a:gd name="T25" fmla="*/ 217 h 954"/>
                <a:gd name="T26" fmla="*/ 236 w 802"/>
                <a:gd name="T27" fmla="*/ 321 h 954"/>
                <a:gd name="T28" fmla="*/ 341 w 802"/>
                <a:gd name="T29" fmla="*/ 447 h 954"/>
                <a:gd name="T30" fmla="*/ 329 w 802"/>
                <a:gd name="T31" fmla="*/ 481 h 954"/>
                <a:gd name="T32" fmla="*/ 171 w 802"/>
                <a:gd name="T33" fmla="*/ 517 h 954"/>
                <a:gd name="T34" fmla="*/ 92 w 802"/>
                <a:gd name="T35" fmla="*/ 591 h 954"/>
                <a:gd name="T36" fmla="*/ 58 w 802"/>
                <a:gd name="T37" fmla="*/ 692 h 954"/>
                <a:gd name="T38" fmla="*/ 41 w 802"/>
                <a:gd name="T39" fmla="*/ 686 h 954"/>
                <a:gd name="T40" fmla="*/ 24 w 802"/>
                <a:gd name="T41" fmla="*/ 695 h 954"/>
                <a:gd name="T42" fmla="*/ 2 w 802"/>
                <a:gd name="T43" fmla="*/ 758 h 954"/>
                <a:gd name="T44" fmla="*/ 11 w 802"/>
                <a:gd name="T45" fmla="*/ 776 h 954"/>
                <a:gd name="T46" fmla="*/ 528 w 802"/>
                <a:gd name="T47" fmla="*/ 952 h 954"/>
                <a:gd name="T48" fmla="*/ 546 w 802"/>
                <a:gd name="T49" fmla="*/ 943 h 954"/>
                <a:gd name="T50" fmla="*/ 567 w 802"/>
                <a:gd name="T51" fmla="*/ 880 h 954"/>
                <a:gd name="T52" fmla="*/ 559 w 802"/>
                <a:gd name="T53" fmla="*/ 862 h 954"/>
                <a:gd name="T54" fmla="*/ 543 w 802"/>
                <a:gd name="T55" fmla="*/ 857 h 954"/>
                <a:gd name="T56" fmla="*/ 578 w 802"/>
                <a:gd name="T57" fmla="*/ 754 h 954"/>
                <a:gd name="T58" fmla="*/ 560 w 802"/>
                <a:gd name="T59" fmla="*/ 649 h 954"/>
                <a:gd name="T60" fmla="*/ 455 w 802"/>
                <a:gd name="T61" fmla="*/ 524 h 954"/>
                <a:gd name="T62" fmla="*/ 467 w 802"/>
                <a:gd name="T63" fmla="*/ 490 h 954"/>
                <a:gd name="T64" fmla="*/ 626 w 802"/>
                <a:gd name="T65" fmla="*/ 454 h 954"/>
                <a:gd name="T66" fmla="*/ 407 w 802"/>
                <a:gd name="T67" fmla="*/ 546 h 954"/>
                <a:gd name="T68" fmla="*/ 521 w 802"/>
                <a:gd name="T69" fmla="*/ 682 h 954"/>
                <a:gd name="T70" fmla="*/ 536 w 802"/>
                <a:gd name="T71" fmla="*/ 703 h 954"/>
                <a:gd name="T72" fmla="*/ 530 w 802"/>
                <a:gd name="T73" fmla="*/ 737 h 954"/>
                <a:gd name="T74" fmla="*/ 494 w 802"/>
                <a:gd name="T75" fmla="*/ 840 h 954"/>
                <a:gd name="T76" fmla="*/ 106 w 802"/>
                <a:gd name="T77" fmla="*/ 708 h 954"/>
                <a:gd name="T78" fmla="*/ 140 w 802"/>
                <a:gd name="T79" fmla="*/ 607 h 954"/>
                <a:gd name="T80" fmla="*/ 185 w 802"/>
                <a:gd name="T81" fmla="*/ 565 h 954"/>
                <a:gd name="T82" fmla="*/ 354 w 802"/>
                <a:gd name="T83" fmla="*/ 528 h 954"/>
                <a:gd name="T84" fmla="*/ 373 w 802"/>
                <a:gd name="T85" fmla="*/ 511 h 954"/>
                <a:gd name="T86" fmla="*/ 394 w 802"/>
                <a:gd name="T87" fmla="*/ 450 h 954"/>
                <a:gd name="T88" fmla="*/ 389 w 802"/>
                <a:gd name="T89" fmla="*/ 425 h 954"/>
                <a:gd name="T90" fmla="*/ 276 w 802"/>
                <a:gd name="T91" fmla="*/ 289 h 954"/>
                <a:gd name="T92" fmla="*/ 275 w 802"/>
                <a:gd name="T93" fmla="*/ 289 h 954"/>
                <a:gd name="T94" fmla="*/ 261 w 802"/>
                <a:gd name="T95" fmla="*/ 268 h 954"/>
                <a:gd name="T96" fmla="*/ 267 w 802"/>
                <a:gd name="T97" fmla="*/ 234 h 954"/>
                <a:gd name="T98" fmla="*/ 308 w 802"/>
                <a:gd name="T99" fmla="*/ 114 h 954"/>
                <a:gd name="T100" fmla="*/ 696 w 802"/>
                <a:gd name="T101" fmla="*/ 246 h 954"/>
                <a:gd name="T102" fmla="*/ 657 w 802"/>
                <a:gd name="T103" fmla="*/ 364 h 954"/>
                <a:gd name="T104" fmla="*/ 612 w 802"/>
                <a:gd name="T105" fmla="*/ 405 h 954"/>
                <a:gd name="T106" fmla="*/ 442 w 802"/>
                <a:gd name="T107" fmla="*/ 443 h 954"/>
                <a:gd name="T108" fmla="*/ 424 w 802"/>
                <a:gd name="T109" fmla="*/ 460 h 954"/>
                <a:gd name="T110" fmla="*/ 403 w 802"/>
                <a:gd name="T111" fmla="*/ 521 h 954"/>
                <a:gd name="T112" fmla="*/ 407 w 802"/>
                <a:gd name="T113" fmla="*/ 54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2" h="954">
                  <a:moveTo>
                    <a:pt x="626" y="454"/>
                  </a:moveTo>
                  <a:cubicBezTo>
                    <a:pt x="644" y="449"/>
                    <a:pt x="685" y="437"/>
                    <a:pt x="705" y="380"/>
                  </a:cubicBezTo>
                  <a:cubicBezTo>
                    <a:pt x="744" y="263"/>
                    <a:pt x="744" y="263"/>
                    <a:pt x="744" y="263"/>
                  </a:cubicBezTo>
                  <a:cubicBezTo>
                    <a:pt x="761" y="268"/>
                    <a:pt x="761" y="268"/>
                    <a:pt x="761" y="268"/>
                  </a:cubicBezTo>
                  <a:cubicBezTo>
                    <a:pt x="768" y="271"/>
                    <a:pt x="776" y="267"/>
                    <a:pt x="778" y="259"/>
                  </a:cubicBezTo>
                  <a:cubicBezTo>
                    <a:pt x="800" y="196"/>
                    <a:pt x="800" y="196"/>
                    <a:pt x="800" y="196"/>
                  </a:cubicBezTo>
                  <a:cubicBezTo>
                    <a:pt x="802" y="189"/>
                    <a:pt x="798" y="181"/>
                    <a:pt x="791" y="179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67" y="0"/>
                    <a:pt x="259" y="4"/>
                    <a:pt x="256" y="11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2" y="82"/>
                    <a:pt x="236" y="90"/>
                    <a:pt x="243" y="92"/>
                  </a:cubicBezTo>
                  <a:cubicBezTo>
                    <a:pt x="259" y="98"/>
                    <a:pt x="259" y="98"/>
                    <a:pt x="259" y="98"/>
                  </a:cubicBezTo>
                  <a:cubicBezTo>
                    <a:pt x="219" y="217"/>
                    <a:pt x="219" y="217"/>
                    <a:pt x="219" y="217"/>
                  </a:cubicBezTo>
                  <a:cubicBezTo>
                    <a:pt x="200" y="274"/>
                    <a:pt x="212" y="293"/>
                    <a:pt x="236" y="321"/>
                  </a:cubicBezTo>
                  <a:cubicBezTo>
                    <a:pt x="341" y="447"/>
                    <a:pt x="341" y="447"/>
                    <a:pt x="341" y="447"/>
                  </a:cubicBezTo>
                  <a:cubicBezTo>
                    <a:pt x="329" y="481"/>
                    <a:pt x="329" y="481"/>
                    <a:pt x="329" y="481"/>
                  </a:cubicBezTo>
                  <a:cubicBezTo>
                    <a:pt x="289" y="490"/>
                    <a:pt x="185" y="513"/>
                    <a:pt x="171" y="517"/>
                  </a:cubicBezTo>
                  <a:cubicBezTo>
                    <a:pt x="153" y="522"/>
                    <a:pt x="111" y="534"/>
                    <a:pt x="92" y="591"/>
                  </a:cubicBezTo>
                  <a:cubicBezTo>
                    <a:pt x="58" y="692"/>
                    <a:pt x="58" y="692"/>
                    <a:pt x="58" y="692"/>
                  </a:cubicBezTo>
                  <a:cubicBezTo>
                    <a:pt x="41" y="686"/>
                    <a:pt x="41" y="686"/>
                    <a:pt x="41" y="686"/>
                  </a:cubicBezTo>
                  <a:cubicBezTo>
                    <a:pt x="34" y="684"/>
                    <a:pt x="26" y="688"/>
                    <a:pt x="24" y="695"/>
                  </a:cubicBezTo>
                  <a:cubicBezTo>
                    <a:pt x="2" y="758"/>
                    <a:pt x="2" y="758"/>
                    <a:pt x="2" y="758"/>
                  </a:cubicBezTo>
                  <a:cubicBezTo>
                    <a:pt x="0" y="765"/>
                    <a:pt x="4" y="773"/>
                    <a:pt x="11" y="776"/>
                  </a:cubicBezTo>
                  <a:cubicBezTo>
                    <a:pt x="528" y="952"/>
                    <a:pt x="528" y="952"/>
                    <a:pt x="528" y="952"/>
                  </a:cubicBezTo>
                  <a:cubicBezTo>
                    <a:pt x="535" y="954"/>
                    <a:pt x="543" y="950"/>
                    <a:pt x="546" y="943"/>
                  </a:cubicBezTo>
                  <a:cubicBezTo>
                    <a:pt x="567" y="880"/>
                    <a:pt x="567" y="880"/>
                    <a:pt x="567" y="880"/>
                  </a:cubicBezTo>
                  <a:cubicBezTo>
                    <a:pt x="570" y="873"/>
                    <a:pt x="566" y="865"/>
                    <a:pt x="559" y="862"/>
                  </a:cubicBezTo>
                  <a:cubicBezTo>
                    <a:pt x="543" y="857"/>
                    <a:pt x="543" y="857"/>
                    <a:pt x="543" y="857"/>
                  </a:cubicBezTo>
                  <a:cubicBezTo>
                    <a:pt x="578" y="754"/>
                    <a:pt x="578" y="754"/>
                    <a:pt x="578" y="754"/>
                  </a:cubicBezTo>
                  <a:cubicBezTo>
                    <a:pt x="597" y="697"/>
                    <a:pt x="584" y="678"/>
                    <a:pt x="560" y="649"/>
                  </a:cubicBezTo>
                  <a:cubicBezTo>
                    <a:pt x="455" y="524"/>
                    <a:pt x="455" y="524"/>
                    <a:pt x="455" y="524"/>
                  </a:cubicBezTo>
                  <a:cubicBezTo>
                    <a:pt x="467" y="490"/>
                    <a:pt x="467" y="490"/>
                    <a:pt x="467" y="490"/>
                  </a:cubicBezTo>
                  <a:cubicBezTo>
                    <a:pt x="507" y="481"/>
                    <a:pt x="612" y="458"/>
                    <a:pt x="626" y="454"/>
                  </a:cubicBezTo>
                  <a:close/>
                  <a:moveTo>
                    <a:pt x="407" y="546"/>
                  </a:moveTo>
                  <a:cubicBezTo>
                    <a:pt x="521" y="682"/>
                    <a:pt x="521" y="682"/>
                    <a:pt x="521" y="682"/>
                  </a:cubicBezTo>
                  <a:cubicBezTo>
                    <a:pt x="530" y="692"/>
                    <a:pt x="534" y="698"/>
                    <a:pt x="536" y="703"/>
                  </a:cubicBezTo>
                  <a:cubicBezTo>
                    <a:pt x="537" y="709"/>
                    <a:pt x="535" y="721"/>
                    <a:pt x="530" y="737"/>
                  </a:cubicBezTo>
                  <a:cubicBezTo>
                    <a:pt x="494" y="840"/>
                    <a:pt x="494" y="840"/>
                    <a:pt x="494" y="840"/>
                  </a:cubicBezTo>
                  <a:cubicBezTo>
                    <a:pt x="106" y="708"/>
                    <a:pt x="106" y="708"/>
                    <a:pt x="106" y="708"/>
                  </a:cubicBezTo>
                  <a:cubicBezTo>
                    <a:pt x="140" y="607"/>
                    <a:pt x="140" y="607"/>
                    <a:pt x="140" y="607"/>
                  </a:cubicBezTo>
                  <a:cubicBezTo>
                    <a:pt x="151" y="575"/>
                    <a:pt x="170" y="570"/>
                    <a:pt x="185" y="565"/>
                  </a:cubicBezTo>
                  <a:cubicBezTo>
                    <a:pt x="196" y="562"/>
                    <a:pt x="292" y="541"/>
                    <a:pt x="354" y="528"/>
                  </a:cubicBezTo>
                  <a:cubicBezTo>
                    <a:pt x="363" y="526"/>
                    <a:pt x="370" y="519"/>
                    <a:pt x="373" y="511"/>
                  </a:cubicBezTo>
                  <a:cubicBezTo>
                    <a:pt x="394" y="450"/>
                    <a:pt x="394" y="450"/>
                    <a:pt x="394" y="450"/>
                  </a:cubicBezTo>
                  <a:cubicBezTo>
                    <a:pt x="397" y="441"/>
                    <a:pt x="395" y="432"/>
                    <a:pt x="389" y="425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5" y="289"/>
                    <a:pt x="275" y="289"/>
                    <a:pt x="275" y="289"/>
                  </a:cubicBezTo>
                  <a:cubicBezTo>
                    <a:pt x="267" y="278"/>
                    <a:pt x="262" y="273"/>
                    <a:pt x="261" y="268"/>
                  </a:cubicBezTo>
                  <a:cubicBezTo>
                    <a:pt x="259" y="261"/>
                    <a:pt x="261" y="250"/>
                    <a:pt x="267" y="234"/>
                  </a:cubicBezTo>
                  <a:cubicBezTo>
                    <a:pt x="308" y="114"/>
                    <a:pt x="308" y="114"/>
                    <a:pt x="308" y="114"/>
                  </a:cubicBezTo>
                  <a:cubicBezTo>
                    <a:pt x="696" y="246"/>
                    <a:pt x="696" y="246"/>
                    <a:pt x="696" y="246"/>
                  </a:cubicBezTo>
                  <a:cubicBezTo>
                    <a:pt x="657" y="364"/>
                    <a:pt x="657" y="364"/>
                    <a:pt x="657" y="364"/>
                  </a:cubicBezTo>
                  <a:cubicBezTo>
                    <a:pt x="646" y="396"/>
                    <a:pt x="626" y="401"/>
                    <a:pt x="612" y="405"/>
                  </a:cubicBezTo>
                  <a:cubicBezTo>
                    <a:pt x="600" y="409"/>
                    <a:pt x="504" y="430"/>
                    <a:pt x="442" y="443"/>
                  </a:cubicBezTo>
                  <a:cubicBezTo>
                    <a:pt x="434" y="445"/>
                    <a:pt x="426" y="451"/>
                    <a:pt x="424" y="46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0" y="530"/>
                    <a:pt x="402" y="539"/>
                    <a:pt x="407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4700587" y="2665413"/>
              <a:ext cx="603250" cy="254000"/>
            </a:xfrm>
            <a:custGeom>
              <a:avLst/>
              <a:gdLst>
                <a:gd name="T0" fmla="*/ 137 w 312"/>
                <a:gd name="T1" fmla="*/ 130 h 132"/>
                <a:gd name="T2" fmla="*/ 301 w 312"/>
                <a:gd name="T3" fmla="*/ 98 h 132"/>
                <a:gd name="T4" fmla="*/ 299 w 312"/>
                <a:gd name="T5" fmla="*/ 91 h 132"/>
                <a:gd name="T6" fmla="*/ 136 w 312"/>
                <a:gd name="T7" fmla="*/ 82 h 132"/>
                <a:gd name="T8" fmla="*/ 11 w 312"/>
                <a:gd name="T9" fmla="*/ 1 h 132"/>
                <a:gd name="T10" fmla="*/ 8 w 312"/>
                <a:gd name="T11" fmla="*/ 13 h 132"/>
                <a:gd name="T12" fmla="*/ 103 w 312"/>
                <a:gd name="T13" fmla="*/ 118 h 132"/>
                <a:gd name="T14" fmla="*/ 137 w 312"/>
                <a:gd name="T15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132">
                  <a:moveTo>
                    <a:pt x="137" y="130"/>
                  </a:moveTo>
                  <a:cubicBezTo>
                    <a:pt x="160" y="127"/>
                    <a:pt x="301" y="98"/>
                    <a:pt x="301" y="98"/>
                  </a:cubicBezTo>
                  <a:cubicBezTo>
                    <a:pt x="301" y="98"/>
                    <a:pt x="312" y="94"/>
                    <a:pt x="299" y="91"/>
                  </a:cubicBezTo>
                  <a:cubicBezTo>
                    <a:pt x="265" y="86"/>
                    <a:pt x="204" y="99"/>
                    <a:pt x="136" y="82"/>
                  </a:cubicBezTo>
                  <a:cubicBezTo>
                    <a:pt x="69" y="64"/>
                    <a:pt x="55" y="5"/>
                    <a:pt x="11" y="1"/>
                  </a:cubicBezTo>
                  <a:cubicBezTo>
                    <a:pt x="1" y="0"/>
                    <a:pt x="0" y="3"/>
                    <a:pt x="8" y="13"/>
                  </a:cubicBezTo>
                  <a:cubicBezTo>
                    <a:pt x="17" y="23"/>
                    <a:pt x="93" y="107"/>
                    <a:pt x="103" y="118"/>
                  </a:cubicBezTo>
                  <a:cubicBezTo>
                    <a:pt x="114" y="130"/>
                    <a:pt x="121" y="132"/>
                    <a:pt x="137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4421187" y="3368675"/>
              <a:ext cx="590550" cy="290513"/>
            </a:xfrm>
            <a:custGeom>
              <a:avLst/>
              <a:gdLst>
                <a:gd name="T0" fmla="*/ 22 w 306"/>
                <a:gd name="T1" fmla="*/ 34 h 150"/>
                <a:gd name="T2" fmla="*/ 25 w 306"/>
                <a:gd name="T3" fmla="*/ 54 h 150"/>
                <a:gd name="T4" fmla="*/ 279 w 306"/>
                <a:gd name="T5" fmla="*/ 141 h 150"/>
                <a:gd name="T6" fmla="*/ 290 w 306"/>
                <a:gd name="T7" fmla="*/ 121 h 150"/>
                <a:gd name="T8" fmla="*/ 180 w 306"/>
                <a:gd name="T9" fmla="*/ 21 h 150"/>
                <a:gd name="T10" fmla="*/ 22 w 306"/>
                <a:gd name="T11" fmla="*/ 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150">
                  <a:moveTo>
                    <a:pt x="22" y="34"/>
                  </a:moveTo>
                  <a:cubicBezTo>
                    <a:pt x="8" y="40"/>
                    <a:pt x="0" y="46"/>
                    <a:pt x="25" y="54"/>
                  </a:cubicBezTo>
                  <a:cubicBezTo>
                    <a:pt x="46" y="61"/>
                    <a:pt x="253" y="132"/>
                    <a:pt x="279" y="141"/>
                  </a:cubicBezTo>
                  <a:cubicBezTo>
                    <a:pt x="306" y="150"/>
                    <a:pt x="298" y="137"/>
                    <a:pt x="290" y="121"/>
                  </a:cubicBezTo>
                  <a:cubicBezTo>
                    <a:pt x="274" y="91"/>
                    <a:pt x="240" y="42"/>
                    <a:pt x="180" y="21"/>
                  </a:cubicBezTo>
                  <a:cubicBezTo>
                    <a:pt x="116" y="0"/>
                    <a:pt x="54" y="19"/>
                    <a:pt x="2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894262" y="2957513"/>
              <a:ext cx="30163" cy="34925"/>
            </a:xfrm>
            <a:custGeom>
              <a:avLst/>
              <a:gdLst>
                <a:gd name="T0" fmla="*/ 11 w 16"/>
                <a:gd name="T1" fmla="*/ 1 h 18"/>
                <a:gd name="T2" fmla="*/ 1 w 16"/>
                <a:gd name="T3" fmla="*/ 7 h 18"/>
                <a:gd name="T4" fmla="*/ 5 w 16"/>
                <a:gd name="T5" fmla="*/ 17 h 18"/>
                <a:gd name="T6" fmla="*/ 14 w 16"/>
                <a:gd name="T7" fmla="*/ 11 h 18"/>
                <a:gd name="T8" fmla="*/ 11 w 16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1" y="1"/>
                  </a:moveTo>
                  <a:cubicBezTo>
                    <a:pt x="7" y="0"/>
                    <a:pt x="3" y="2"/>
                    <a:pt x="1" y="7"/>
                  </a:cubicBezTo>
                  <a:cubicBezTo>
                    <a:pt x="0" y="11"/>
                    <a:pt x="2" y="16"/>
                    <a:pt x="5" y="17"/>
                  </a:cubicBezTo>
                  <a:cubicBezTo>
                    <a:pt x="9" y="18"/>
                    <a:pt x="13" y="16"/>
                    <a:pt x="14" y="11"/>
                  </a:cubicBezTo>
                  <a:cubicBezTo>
                    <a:pt x="16" y="7"/>
                    <a:pt x="14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872037" y="3021013"/>
              <a:ext cx="31750" cy="36513"/>
            </a:xfrm>
            <a:custGeom>
              <a:avLst/>
              <a:gdLst>
                <a:gd name="T0" fmla="*/ 10 w 16"/>
                <a:gd name="T1" fmla="*/ 1 h 19"/>
                <a:gd name="T2" fmla="*/ 1 w 16"/>
                <a:gd name="T3" fmla="*/ 7 h 19"/>
                <a:gd name="T4" fmla="*/ 5 w 16"/>
                <a:gd name="T5" fmla="*/ 17 h 19"/>
                <a:gd name="T6" fmla="*/ 14 w 16"/>
                <a:gd name="T7" fmla="*/ 11 h 19"/>
                <a:gd name="T8" fmla="*/ 10 w 16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0" y="1"/>
                  </a:move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1" y="16"/>
                    <a:pt x="5" y="17"/>
                  </a:cubicBezTo>
                  <a:cubicBezTo>
                    <a:pt x="8" y="19"/>
                    <a:pt x="12" y="16"/>
                    <a:pt x="14" y="11"/>
                  </a:cubicBezTo>
                  <a:cubicBezTo>
                    <a:pt x="16" y="7"/>
                    <a:pt x="14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849812" y="3084513"/>
              <a:ext cx="30163" cy="36513"/>
            </a:xfrm>
            <a:custGeom>
              <a:avLst/>
              <a:gdLst>
                <a:gd name="T0" fmla="*/ 5 w 16"/>
                <a:gd name="T1" fmla="*/ 18 h 19"/>
                <a:gd name="T2" fmla="*/ 15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5" y="12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3" y="3"/>
                    <a:pt x="2" y="7"/>
                  </a:cubicBezTo>
                  <a:cubicBezTo>
                    <a:pt x="0" y="12"/>
                    <a:pt x="2" y="16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27587" y="31480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9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1"/>
                  </a:cubicBezTo>
                  <a:cubicBezTo>
                    <a:pt x="7" y="0"/>
                    <a:pt x="3" y="3"/>
                    <a:pt x="2" y="7"/>
                  </a:cubicBezTo>
                  <a:cubicBezTo>
                    <a:pt x="0" y="12"/>
                    <a:pt x="2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806950" y="3211513"/>
              <a:ext cx="31750" cy="36513"/>
            </a:xfrm>
            <a:custGeom>
              <a:avLst/>
              <a:gdLst>
                <a:gd name="T0" fmla="*/ 5 w 16"/>
                <a:gd name="T1" fmla="*/ 18 h 19"/>
                <a:gd name="T2" fmla="*/ 14 w 16"/>
                <a:gd name="T3" fmla="*/ 12 h 19"/>
                <a:gd name="T4" fmla="*/ 11 w 16"/>
                <a:gd name="T5" fmla="*/ 2 h 19"/>
                <a:gd name="T6" fmla="*/ 1 w 16"/>
                <a:gd name="T7" fmla="*/ 8 h 19"/>
                <a:gd name="T8" fmla="*/ 5 w 16"/>
                <a:gd name="T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8"/>
                  </a:moveTo>
                  <a:cubicBezTo>
                    <a:pt x="8" y="19"/>
                    <a:pt x="13" y="16"/>
                    <a:pt x="14" y="12"/>
                  </a:cubicBezTo>
                  <a:cubicBezTo>
                    <a:pt x="16" y="7"/>
                    <a:pt x="14" y="3"/>
                    <a:pt x="11" y="2"/>
                  </a:cubicBezTo>
                  <a:cubicBezTo>
                    <a:pt x="7" y="0"/>
                    <a:pt x="3" y="3"/>
                    <a:pt x="1" y="8"/>
                  </a:cubicBezTo>
                  <a:cubicBezTo>
                    <a:pt x="0" y="12"/>
                    <a:pt x="1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3137" y="3278188"/>
              <a:ext cx="31750" cy="34925"/>
            </a:xfrm>
            <a:custGeom>
              <a:avLst/>
              <a:gdLst>
                <a:gd name="T0" fmla="*/ 6 w 16"/>
                <a:gd name="T1" fmla="*/ 17 h 18"/>
                <a:gd name="T2" fmla="*/ 15 w 16"/>
                <a:gd name="T3" fmla="*/ 11 h 18"/>
                <a:gd name="T4" fmla="*/ 11 w 16"/>
                <a:gd name="T5" fmla="*/ 1 h 18"/>
                <a:gd name="T6" fmla="*/ 2 w 16"/>
                <a:gd name="T7" fmla="*/ 7 h 18"/>
                <a:gd name="T8" fmla="*/ 6 w 16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6" y="17"/>
                  </a:moveTo>
                  <a:cubicBezTo>
                    <a:pt x="9" y="18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8" y="0"/>
                    <a:pt x="4" y="2"/>
                    <a:pt x="2" y="7"/>
                  </a:cubicBezTo>
                  <a:cubicBezTo>
                    <a:pt x="0" y="11"/>
                    <a:pt x="2" y="16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762500" y="3341688"/>
              <a:ext cx="31750" cy="36513"/>
            </a:xfrm>
            <a:custGeom>
              <a:avLst/>
              <a:gdLst>
                <a:gd name="T0" fmla="*/ 5 w 16"/>
                <a:gd name="T1" fmla="*/ 17 h 19"/>
                <a:gd name="T2" fmla="*/ 15 w 16"/>
                <a:gd name="T3" fmla="*/ 11 h 19"/>
                <a:gd name="T4" fmla="*/ 11 w 16"/>
                <a:gd name="T5" fmla="*/ 1 h 19"/>
                <a:gd name="T6" fmla="*/ 2 w 16"/>
                <a:gd name="T7" fmla="*/ 7 h 19"/>
                <a:gd name="T8" fmla="*/ 5 w 16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7"/>
                  </a:moveTo>
                  <a:cubicBezTo>
                    <a:pt x="9" y="19"/>
                    <a:pt x="13" y="16"/>
                    <a:pt x="15" y="11"/>
                  </a:cubicBezTo>
                  <a:cubicBezTo>
                    <a:pt x="16" y="7"/>
                    <a:pt x="15" y="2"/>
                    <a:pt x="11" y="1"/>
                  </a:cubicBezTo>
                  <a:cubicBezTo>
                    <a:pt x="7" y="0"/>
                    <a:pt x="3" y="2"/>
                    <a:pt x="2" y="7"/>
                  </a:cubicBezTo>
                  <a:cubicBezTo>
                    <a:pt x="0" y="11"/>
                    <a:pt x="2" y="16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402012" y="1331913"/>
              <a:ext cx="2293938" cy="3149600"/>
            </a:xfrm>
            <a:custGeom>
              <a:avLst/>
              <a:gdLst>
                <a:gd name="T0" fmla="*/ 1086 w 1187"/>
                <a:gd name="T1" fmla="*/ 1423 h 1630"/>
                <a:gd name="T2" fmla="*/ 1052 w 1187"/>
                <a:gd name="T3" fmla="*/ 1441 h 1630"/>
                <a:gd name="T4" fmla="*/ 1046 w 1187"/>
                <a:gd name="T5" fmla="*/ 1444 h 1630"/>
                <a:gd name="T6" fmla="*/ 1041 w 1187"/>
                <a:gd name="T7" fmla="*/ 1446 h 1630"/>
                <a:gd name="T8" fmla="*/ 882 w 1187"/>
                <a:gd name="T9" fmla="*/ 1496 h 1630"/>
                <a:gd name="T10" fmla="*/ 880 w 1187"/>
                <a:gd name="T11" fmla="*/ 1497 h 1630"/>
                <a:gd name="T12" fmla="*/ 841 w 1187"/>
                <a:gd name="T13" fmla="*/ 1502 h 1630"/>
                <a:gd name="T14" fmla="*/ 841 w 1187"/>
                <a:gd name="T15" fmla="*/ 1502 h 1630"/>
                <a:gd name="T16" fmla="*/ 769 w 1187"/>
                <a:gd name="T17" fmla="*/ 1506 h 1630"/>
                <a:gd name="T18" fmla="*/ 160 w 1187"/>
                <a:gd name="T19" fmla="*/ 1076 h 1630"/>
                <a:gd name="T20" fmla="*/ 157 w 1187"/>
                <a:gd name="T21" fmla="*/ 1065 h 1630"/>
                <a:gd name="T22" fmla="*/ 124 w 1187"/>
                <a:gd name="T23" fmla="*/ 862 h 1630"/>
                <a:gd name="T24" fmla="*/ 157 w 1187"/>
                <a:gd name="T25" fmla="*/ 658 h 1630"/>
                <a:gd name="T26" fmla="*/ 158 w 1187"/>
                <a:gd name="T27" fmla="*/ 654 h 1630"/>
                <a:gd name="T28" fmla="*/ 162 w 1187"/>
                <a:gd name="T29" fmla="*/ 643 h 1630"/>
                <a:gd name="T30" fmla="*/ 164 w 1187"/>
                <a:gd name="T31" fmla="*/ 638 h 1630"/>
                <a:gd name="T32" fmla="*/ 614 w 1187"/>
                <a:gd name="T33" fmla="*/ 236 h 1630"/>
                <a:gd name="T34" fmla="*/ 614 w 1187"/>
                <a:gd name="T35" fmla="*/ 236 h 1630"/>
                <a:gd name="T36" fmla="*/ 623 w 1187"/>
                <a:gd name="T37" fmla="*/ 233 h 1630"/>
                <a:gd name="T38" fmla="*/ 624 w 1187"/>
                <a:gd name="T39" fmla="*/ 233 h 1630"/>
                <a:gd name="T40" fmla="*/ 765 w 1187"/>
                <a:gd name="T41" fmla="*/ 217 h 1630"/>
                <a:gd name="T42" fmla="*/ 766 w 1187"/>
                <a:gd name="T43" fmla="*/ 283 h 1630"/>
                <a:gd name="T44" fmla="*/ 795 w 1187"/>
                <a:gd name="T45" fmla="*/ 296 h 1630"/>
                <a:gd name="T46" fmla="*/ 935 w 1187"/>
                <a:gd name="T47" fmla="*/ 178 h 1630"/>
                <a:gd name="T48" fmla="*/ 934 w 1187"/>
                <a:gd name="T49" fmla="*/ 130 h 1630"/>
                <a:gd name="T50" fmla="*/ 792 w 1187"/>
                <a:gd name="T51" fmla="*/ 13 h 1630"/>
                <a:gd name="T52" fmla="*/ 764 w 1187"/>
                <a:gd name="T53" fmla="*/ 27 h 1630"/>
                <a:gd name="T54" fmla="*/ 764 w 1187"/>
                <a:gd name="T55" fmla="*/ 93 h 1630"/>
                <a:gd name="T56" fmla="*/ 225 w 1187"/>
                <a:gd name="T57" fmla="*/ 318 h 1630"/>
                <a:gd name="T58" fmla="*/ 185 w 1187"/>
                <a:gd name="T59" fmla="*/ 362 h 1630"/>
                <a:gd name="T60" fmla="*/ 184 w 1187"/>
                <a:gd name="T61" fmla="*/ 362 h 1630"/>
                <a:gd name="T62" fmla="*/ 183 w 1187"/>
                <a:gd name="T63" fmla="*/ 364 h 1630"/>
                <a:gd name="T64" fmla="*/ 1 w 1187"/>
                <a:gd name="T65" fmla="*/ 839 h 1630"/>
                <a:gd name="T66" fmla="*/ 0 w 1187"/>
                <a:gd name="T67" fmla="*/ 843 h 1630"/>
                <a:gd name="T68" fmla="*/ 0 w 1187"/>
                <a:gd name="T69" fmla="*/ 861 h 1630"/>
                <a:gd name="T70" fmla="*/ 1 w 1187"/>
                <a:gd name="T71" fmla="*/ 890 h 1630"/>
                <a:gd name="T72" fmla="*/ 1 w 1187"/>
                <a:gd name="T73" fmla="*/ 893 h 1630"/>
                <a:gd name="T74" fmla="*/ 160 w 1187"/>
                <a:gd name="T75" fmla="*/ 1331 h 1630"/>
                <a:gd name="T76" fmla="*/ 161 w 1187"/>
                <a:gd name="T77" fmla="*/ 1332 h 1630"/>
                <a:gd name="T78" fmla="*/ 191 w 1187"/>
                <a:gd name="T79" fmla="*/ 1368 h 1630"/>
                <a:gd name="T80" fmla="*/ 193 w 1187"/>
                <a:gd name="T81" fmla="*/ 1370 h 1630"/>
                <a:gd name="T82" fmla="*/ 225 w 1187"/>
                <a:gd name="T83" fmla="*/ 1405 h 1630"/>
                <a:gd name="T84" fmla="*/ 639 w 1187"/>
                <a:gd name="T85" fmla="*/ 1619 h 1630"/>
                <a:gd name="T86" fmla="*/ 640 w 1187"/>
                <a:gd name="T87" fmla="*/ 1619 h 1630"/>
                <a:gd name="T88" fmla="*/ 641 w 1187"/>
                <a:gd name="T89" fmla="*/ 1619 h 1630"/>
                <a:gd name="T90" fmla="*/ 769 w 1187"/>
                <a:gd name="T91" fmla="*/ 1630 h 1630"/>
                <a:gd name="T92" fmla="*/ 1093 w 1187"/>
                <a:gd name="T93" fmla="*/ 1558 h 1630"/>
                <a:gd name="T94" fmla="*/ 1099 w 1187"/>
                <a:gd name="T95" fmla="*/ 1555 h 1630"/>
                <a:gd name="T96" fmla="*/ 1106 w 1187"/>
                <a:gd name="T97" fmla="*/ 1552 h 1630"/>
                <a:gd name="T98" fmla="*/ 1147 w 1187"/>
                <a:gd name="T99" fmla="*/ 1530 h 1630"/>
                <a:gd name="T100" fmla="*/ 1171 w 1187"/>
                <a:gd name="T101" fmla="*/ 1446 h 1630"/>
                <a:gd name="T102" fmla="*/ 1086 w 1187"/>
                <a:gd name="T103" fmla="*/ 1423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7" h="1630">
                  <a:moveTo>
                    <a:pt x="1086" y="1423"/>
                  </a:moveTo>
                  <a:cubicBezTo>
                    <a:pt x="1075" y="1429"/>
                    <a:pt x="1063" y="1435"/>
                    <a:pt x="1052" y="1441"/>
                  </a:cubicBezTo>
                  <a:cubicBezTo>
                    <a:pt x="1050" y="1442"/>
                    <a:pt x="1048" y="1443"/>
                    <a:pt x="1046" y="1444"/>
                  </a:cubicBezTo>
                  <a:cubicBezTo>
                    <a:pt x="1044" y="1445"/>
                    <a:pt x="1042" y="1445"/>
                    <a:pt x="1041" y="1446"/>
                  </a:cubicBezTo>
                  <a:cubicBezTo>
                    <a:pt x="990" y="1470"/>
                    <a:pt x="937" y="1487"/>
                    <a:pt x="882" y="1496"/>
                  </a:cubicBezTo>
                  <a:cubicBezTo>
                    <a:pt x="881" y="1496"/>
                    <a:pt x="881" y="1497"/>
                    <a:pt x="880" y="1497"/>
                  </a:cubicBezTo>
                  <a:cubicBezTo>
                    <a:pt x="867" y="1499"/>
                    <a:pt x="854" y="1501"/>
                    <a:pt x="841" y="1502"/>
                  </a:cubicBezTo>
                  <a:cubicBezTo>
                    <a:pt x="841" y="1502"/>
                    <a:pt x="841" y="1502"/>
                    <a:pt x="841" y="1502"/>
                  </a:cubicBezTo>
                  <a:cubicBezTo>
                    <a:pt x="817" y="1505"/>
                    <a:pt x="793" y="1506"/>
                    <a:pt x="769" y="1506"/>
                  </a:cubicBezTo>
                  <a:cubicBezTo>
                    <a:pt x="488" y="1506"/>
                    <a:pt x="249" y="1326"/>
                    <a:pt x="160" y="1076"/>
                  </a:cubicBezTo>
                  <a:cubicBezTo>
                    <a:pt x="159" y="1072"/>
                    <a:pt x="158" y="1068"/>
                    <a:pt x="157" y="1065"/>
                  </a:cubicBezTo>
                  <a:cubicBezTo>
                    <a:pt x="135" y="1001"/>
                    <a:pt x="124" y="932"/>
                    <a:pt x="124" y="862"/>
                  </a:cubicBezTo>
                  <a:cubicBezTo>
                    <a:pt x="124" y="791"/>
                    <a:pt x="135" y="722"/>
                    <a:pt x="157" y="658"/>
                  </a:cubicBezTo>
                  <a:cubicBezTo>
                    <a:pt x="157" y="657"/>
                    <a:pt x="158" y="655"/>
                    <a:pt x="158" y="654"/>
                  </a:cubicBezTo>
                  <a:cubicBezTo>
                    <a:pt x="159" y="650"/>
                    <a:pt x="161" y="647"/>
                    <a:pt x="162" y="643"/>
                  </a:cubicBezTo>
                  <a:cubicBezTo>
                    <a:pt x="163" y="641"/>
                    <a:pt x="163" y="639"/>
                    <a:pt x="164" y="638"/>
                  </a:cubicBezTo>
                  <a:cubicBezTo>
                    <a:pt x="238" y="440"/>
                    <a:pt x="406" y="287"/>
                    <a:pt x="614" y="236"/>
                  </a:cubicBezTo>
                  <a:cubicBezTo>
                    <a:pt x="614" y="236"/>
                    <a:pt x="614" y="236"/>
                    <a:pt x="614" y="236"/>
                  </a:cubicBezTo>
                  <a:cubicBezTo>
                    <a:pt x="617" y="235"/>
                    <a:pt x="620" y="234"/>
                    <a:pt x="623" y="233"/>
                  </a:cubicBezTo>
                  <a:cubicBezTo>
                    <a:pt x="624" y="233"/>
                    <a:pt x="624" y="233"/>
                    <a:pt x="624" y="233"/>
                  </a:cubicBezTo>
                  <a:cubicBezTo>
                    <a:pt x="670" y="223"/>
                    <a:pt x="717" y="217"/>
                    <a:pt x="765" y="217"/>
                  </a:cubicBezTo>
                  <a:cubicBezTo>
                    <a:pt x="766" y="283"/>
                    <a:pt x="766" y="283"/>
                    <a:pt x="766" y="283"/>
                  </a:cubicBezTo>
                  <a:cubicBezTo>
                    <a:pt x="766" y="304"/>
                    <a:pt x="779" y="310"/>
                    <a:pt x="795" y="296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950" y="164"/>
                    <a:pt x="950" y="143"/>
                    <a:pt x="934" y="130"/>
                  </a:cubicBezTo>
                  <a:cubicBezTo>
                    <a:pt x="792" y="13"/>
                    <a:pt x="792" y="13"/>
                    <a:pt x="792" y="13"/>
                  </a:cubicBezTo>
                  <a:cubicBezTo>
                    <a:pt x="776" y="0"/>
                    <a:pt x="763" y="7"/>
                    <a:pt x="764" y="27"/>
                  </a:cubicBezTo>
                  <a:cubicBezTo>
                    <a:pt x="764" y="93"/>
                    <a:pt x="764" y="93"/>
                    <a:pt x="764" y="93"/>
                  </a:cubicBezTo>
                  <a:cubicBezTo>
                    <a:pt x="561" y="94"/>
                    <a:pt x="369" y="174"/>
                    <a:pt x="225" y="318"/>
                  </a:cubicBezTo>
                  <a:cubicBezTo>
                    <a:pt x="211" y="332"/>
                    <a:pt x="197" y="347"/>
                    <a:pt x="185" y="362"/>
                  </a:cubicBezTo>
                  <a:cubicBezTo>
                    <a:pt x="184" y="362"/>
                    <a:pt x="184" y="362"/>
                    <a:pt x="184" y="362"/>
                  </a:cubicBezTo>
                  <a:cubicBezTo>
                    <a:pt x="184" y="363"/>
                    <a:pt x="183" y="364"/>
                    <a:pt x="183" y="364"/>
                  </a:cubicBezTo>
                  <a:cubicBezTo>
                    <a:pt x="70" y="497"/>
                    <a:pt x="6" y="663"/>
                    <a:pt x="1" y="839"/>
                  </a:cubicBezTo>
                  <a:cubicBezTo>
                    <a:pt x="0" y="840"/>
                    <a:pt x="0" y="842"/>
                    <a:pt x="0" y="843"/>
                  </a:cubicBezTo>
                  <a:cubicBezTo>
                    <a:pt x="0" y="849"/>
                    <a:pt x="0" y="855"/>
                    <a:pt x="0" y="861"/>
                  </a:cubicBezTo>
                  <a:cubicBezTo>
                    <a:pt x="0" y="871"/>
                    <a:pt x="0" y="880"/>
                    <a:pt x="1" y="890"/>
                  </a:cubicBezTo>
                  <a:cubicBezTo>
                    <a:pt x="1" y="891"/>
                    <a:pt x="1" y="892"/>
                    <a:pt x="1" y="893"/>
                  </a:cubicBezTo>
                  <a:cubicBezTo>
                    <a:pt x="7" y="1054"/>
                    <a:pt x="63" y="1205"/>
                    <a:pt x="160" y="1331"/>
                  </a:cubicBezTo>
                  <a:cubicBezTo>
                    <a:pt x="160" y="1331"/>
                    <a:pt x="161" y="1332"/>
                    <a:pt x="161" y="1332"/>
                  </a:cubicBezTo>
                  <a:cubicBezTo>
                    <a:pt x="171" y="1345"/>
                    <a:pt x="181" y="1357"/>
                    <a:pt x="191" y="1368"/>
                  </a:cubicBezTo>
                  <a:cubicBezTo>
                    <a:pt x="192" y="1369"/>
                    <a:pt x="192" y="1370"/>
                    <a:pt x="193" y="1370"/>
                  </a:cubicBezTo>
                  <a:cubicBezTo>
                    <a:pt x="203" y="1382"/>
                    <a:pt x="214" y="1394"/>
                    <a:pt x="225" y="1405"/>
                  </a:cubicBezTo>
                  <a:cubicBezTo>
                    <a:pt x="339" y="1519"/>
                    <a:pt x="483" y="1593"/>
                    <a:pt x="639" y="1619"/>
                  </a:cubicBezTo>
                  <a:cubicBezTo>
                    <a:pt x="639" y="1619"/>
                    <a:pt x="640" y="1619"/>
                    <a:pt x="640" y="1619"/>
                  </a:cubicBezTo>
                  <a:cubicBezTo>
                    <a:pt x="641" y="1619"/>
                    <a:pt x="641" y="1619"/>
                    <a:pt x="641" y="1619"/>
                  </a:cubicBezTo>
                  <a:cubicBezTo>
                    <a:pt x="683" y="1626"/>
                    <a:pt x="725" y="1630"/>
                    <a:pt x="769" y="1630"/>
                  </a:cubicBezTo>
                  <a:cubicBezTo>
                    <a:pt x="882" y="1630"/>
                    <a:pt x="991" y="1606"/>
                    <a:pt x="1093" y="1558"/>
                  </a:cubicBezTo>
                  <a:cubicBezTo>
                    <a:pt x="1095" y="1557"/>
                    <a:pt x="1097" y="1556"/>
                    <a:pt x="1099" y="1555"/>
                  </a:cubicBezTo>
                  <a:cubicBezTo>
                    <a:pt x="1101" y="1554"/>
                    <a:pt x="1104" y="1553"/>
                    <a:pt x="1106" y="1552"/>
                  </a:cubicBezTo>
                  <a:cubicBezTo>
                    <a:pt x="1120" y="1545"/>
                    <a:pt x="1134" y="1538"/>
                    <a:pt x="1147" y="1530"/>
                  </a:cubicBezTo>
                  <a:cubicBezTo>
                    <a:pt x="1177" y="1513"/>
                    <a:pt x="1187" y="1476"/>
                    <a:pt x="1171" y="1446"/>
                  </a:cubicBezTo>
                  <a:cubicBezTo>
                    <a:pt x="1154" y="1416"/>
                    <a:pt x="1116" y="1406"/>
                    <a:pt x="1086" y="14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5837237" y="2033588"/>
              <a:ext cx="320675" cy="320675"/>
            </a:xfrm>
            <a:custGeom>
              <a:avLst/>
              <a:gdLst>
                <a:gd name="T0" fmla="*/ 44 w 166"/>
                <a:gd name="T1" fmla="*/ 139 h 166"/>
                <a:gd name="T2" fmla="*/ 95 w 166"/>
                <a:gd name="T3" fmla="*/ 166 h 166"/>
                <a:gd name="T4" fmla="*/ 130 w 166"/>
                <a:gd name="T5" fmla="*/ 156 h 166"/>
                <a:gd name="T6" fmla="*/ 146 w 166"/>
                <a:gd name="T7" fmla="*/ 70 h 166"/>
                <a:gd name="T8" fmla="*/ 119 w 166"/>
                <a:gd name="T9" fmla="*/ 32 h 166"/>
                <a:gd name="T10" fmla="*/ 33 w 166"/>
                <a:gd name="T11" fmla="*/ 20 h 166"/>
                <a:gd name="T12" fmla="*/ 21 w 166"/>
                <a:gd name="T13" fmla="*/ 107 h 166"/>
                <a:gd name="T14" fmla="*/ 44 w 166"/>
                <a:gd name="T15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66">
                  <a:moveTo>
                    <a:pt x="44" y="139"/>
                  </a:moveTo>
                  <a:cubicBezTo>
                    <a:pt x="56" y="157"/>
                    <a:pt x="75" y="166"/>
                    <a:pt x="95" y="166"/>
                  </a:cubicBezTo>
                  <a:cubicBezTo>
                    <a:pt x="107" y="166"/>
                    <a:pt x="119" y="163"/>
                    <a:pt x="130" y="156"/>
                  </a:cubicBezTo>
                  <a:cubicBezTo>
                    <a:pt x="158" y="137"/>
                    <a:pt x="166" y="98"/>
                    <a:pt x="146" y="70"/>
                  </a:cubicBezTo>
                  <a:cubicBezTo>
                    <a:pt x="138" y="57"/>
                    <a:pt x="129" y="44"/>
                    <a:pt x="119" y="32"/>
                  </a:cubicBezTo>
                  <a:cubicBezTo>
                    <a:pt x="98" y="5"/>
                    <a:pt x="60" y="0"/>
                    <a:pt x="33" y="20"/>
                  </a:cubicBezTo>
                  <a:cubicBezTo>
                    <a:pt x="5" y="41"/>
                    <a:pt x="0" y="80"/>
                    <a:pt x="21" y="107"/>
                  </a:cubicBezTo>
                  <a:cubicBezTo>
                    <a:pt x="29" y="117"/>
                    <a:pt x="37" y="128"/>
                    <a:pt x="4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6054725" y="2444750"/>
              <a:ext cx="287338" cy="334963"/>
            </a:xfrm>
            <a:custGeom>
              <a:avLst/>
              <a:gdLst>
                <a:gd name="T0" fmla="*/ 10 w 149"/>
                <a:gd name="T1" fmla="*/ 88 h 173"/>
                <a:gd name="T2" fmla="*/ 21 w 149"/>
                <a:gd name="T3" fmla="*/ 126 h 173"/>
                <a:gd name="T4" fmla="*/ 81 w 149"/>
                <a:gd name="T5" fmla="*/ 173 h 173"/>
                <a:gd name="T6" fmla="*/ 96 w 149"/>
                <a:gd name="T7" fmla="*/ 171 h 173"/>
                <a:gd name="T8" fmla="*/ 141 w 149"/>
                <a:gd name="T9" fmla="*/ 96 h 173"/>
                <a:gd name="T10" fmla="*/ 128 w 149"/>
                <a:gd name="T11" fmla="*/ 51 h 173"/>
                <a:gd name="T12" fmla="*/ 50 w 149"/>
                <a:gd name="T13" fmla="*/ 11 h 173"/>
                <a:gd name="T14" fmla="*/ 10 w 149"/>
                <a:gd name="T15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73">
                  <a:moveTo>
                    <a:pt x="10" y="88"/>
                  </a:moveTo>
                  <a:cubicBezTo>
                    <a:pt x="14" y="101"/>
                    <a:pt x="18" y="113"/>
                    <a:pt x="21" y="126"/>
                  </a:cubicBezTo>
                  <a:cubicBezTo>
                    <a:pt x="28" y="154"/>
                    <a:pt x="53" y="173"/>
                    <a:pt x="81" y="173"/>
                  </a:cubicBezTo>
                  <a:cubicBezTo>
                    <a:pt x="86" y="173"/>
                    <a:pt x="91" y="172"/>
                    <a:pt x="96" y="171"/>
                  </a:cubicBezTo>
                  <a:cubicBezTo>
                    <a:pt x="129" y="162"/>
                    <a:pt x="149" y="129"/>
                    <a:pt x="141" y="96"/>
                  </a:cubicBezTo>
                  <a:cubicBezTo>
                    <a:pt x="137" y="80"/>
                    <a:pt x="133" y="65"/>
                    <a:pt x="128" y="51"/>
                  </a:cubicBezTo>
                  <a:cubicBezTo>
                    <a:pt x="118" y="18"/>
                    <a:pt x="83" y="0"/>
                    <a:pt x="50" y="11"/>
                  </a:cubicBezTo>
                  <a:cubicBezTo>
                    <a:pt x="18" y="21"/>
                    <a:pt x="0" y="56"/>
                    <a:pt x="1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5730875" y="3757613"/>
              <a:ext cx="323850" cy="314325"/>
            </a:xfrm>
            <a:custGeom>
              <a:avLst/>
              <a:gdLst>
                <a:gd name="T0" fmla="*/ 138 w 167"/>
                <a:gd name="T1" fmla="*/ 22 h 163"/>
                <a:gd name="T2" fmla="*/ 51 w 167"/>
                <a:gd name="T3" fmla="*/ 29 h 163"/>
                <a:gd name="T4" fmla="*/ 24 w 167"/>
                <a:gd name="T5" fmla="*/ 58 h 163"/>
                <a:gd name="T6" fmla="*/ 25 w 167"/>
                <a:gd name="T7" fmla="*/ 145 h 163"/>
                <a:gd name="T8" fmla="*/ 68 w 167"/>
                <a:gd name="T9" fmla="*/ 163 h 163"/>
                <a:gd name="T10" fmla="*/ 113 w 167"/>
                <a:gd name="T11" fmla="*/ 144 h 163"/>
                <a:gd name="T12" fmla="*/ 144 w 167"/>
                <a:gd name="T13" fmla="*/ 110 h 163"/>
                <a:gd name="T14" fmla="*/ 138 w 167"/>
                <a:gd name="T15" fmla="*/ 2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3">
                  <a:moveTo>
                    <a:pt x="138" y="22"/>
                  </a:moveTo>
                  <a:cubicBezTo>
                    <a:pt x="112" y="0"/>
                    <a:pt x="73" y="3"/>
                    <a:pt x="51" y="29"/>
                  </a:cubicBezTo>
                  <a:cubicBezTo>
                    <a:pt x="42" y="39"/>
                    <a:pt x="33" y="48"/>
                    <a:pt x="24" y="58"/>
                  </a:cubicBezTo>
                  <a:cubicBezTo>
                    <a:pt x="0" y="82"/>
                    <a:pt x="1" y="121"/>
                    <a:pt x="25" y="145"/>
                  </a:cubicBezTo>
                  <a:cubicBezTo>
                    <a:pt x="37" y="157"/>
                    <a:pt x="53" y="163"/>
                    <a:pt x="68" y="163"/>
                  </a:cubicBezTo>
                  <a:cubicBezTo>
                    <a:pt x="85" y="163"/>
                    <a:pt x="101" y="156"/>
                    <a:pt x="113" y="144"/>
                  </a:cubicBezTo>
                  <a:cubicBezTo>
                    <a:pt x="124" y="133"/>
                    <a:pt x="134" y="121"/>
                    <a:pt x="144" y="110"/>
                  </a:cubicBezTo>
                  <a:cubicBezTo>
                    <a:pt x="167" y="84"/>
                    <a:pt x="164" y="45"/>
                    <a:pt x="13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122987" y="2916238"/>
              <a:ext cx="252413" cy="325438"/>
            </a:xfrm>
            <a:custGeom>
              <a:avLst/>
              <a:gdLst>
                <a:gd name="T0" fmla="*/ 69 w 130"/>
                <a:gd name="T1" fmla="*/ 1 h 168"/>
                <a:gd name="T2" fmla="*/ 5 w 130"/>
                <a:gd name="T3" fmla="*/ 61 h 168"/>
                <a:gd name="T4" fmla="*/ 3 w 130"/>
                <a:gd name="T5" fmla="*/ 101 h 168"/>
                <a:gd name="T6" fmla="*/ 59 w 130"/>
                <a:gd name="T7" fmla="*/ 168 h 168"/>
                <a:gd name="T8" fmla="*/ 64 w 130"/>
                <a:gd name="T9" fmla="*/ 168 h 168"/>
                <a:gd name="T10" fmla="*/ 126 w 130"/>
                <a:gd name="T11" fmla="*/ 112 h 168"/>
                <a:gd name="T12" fmla="*/ 129 w 130"/>
                <a:gd name="T13" fmla="*/ 65 h 168"/>
                <a:gd name="T14" fmla="*/ 69 w 130"/>
                <a:gd name="T15" fmla="*/ 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68">
                  <a:moveTo>
                    <a:pt x="69" y="1"/>
                  </a:moveTo>
                  <a:cubicBezTo>
                    <a:pt x="35" y="0"/>
                    <a:pt x="6" y="27"/>
                    <a:pt x="5" y="61"/>
                  </a:cubicBezTo>
                  <a:cubicBezTo>
                    <a:pt x="5" y="74"/>
                    <a:pt x="4" y="88"/>
                    <a:pt x="3" y="101"/>
                  </a:cubicBezTo>
                  <a:cubicBezTo>
                    <a:pt x="0" y="135"/>
                    <a:pt x="25" y="165"/>
                    <a:pt x="59" y="168"/>
                  </a:cubicBezTo>
                  <a:cubicBezTo>
                    <a:pt x="61" y="168"/>
                    <a:pt x="62" y="168"/>
                    <a:pt x="64" y="168"/>
                  </a:cubicBezTo>
                  <a:cubicBezTo>
                    <a:pt x="96" y="168"/>
                    <a:pt x="123" y="144"/>
                    <a:pt x="126" y="112"/>
                  </a:cubicBezTo>
                  <a:cubicBezTo>
                    <a:pt x="127" y="96"/>
                    <a:pt x="128" y="81"/>
                    <a:pt x="129" y="65"/>
                  </a:cubicBezTo>
                  <a:cubicBezTo>
                    <a:pt x="130" y="31"/>
                    <a:pt x="103" y="2"/>
                    <a:pt x="6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989637" y="3359150"/>
              <a:ext cx="306388" cy="330200"/>
            </a:xfrm>
            <a:custGeom>
              <a:avLst/>
              <a:gdLst>
                <a:gd name="T0" fmla="*/ 110 w 158"/>
                <a:gd name="T1" fmla="*/ 12 h 171"/>
                <a:gd name="T2" fmla="*/ 30 w 158"/>
                <a:gd name="T3" fmla="*/ 47 h 171"/>
                <a:gd name="T4" fmla="*/ 15 w 158"/>
                <a:gd name="T5" fmla="*/ 83 h 171"/>
                <a:gd name="T6" fmla="*/ 45 w 158"/>
                <a:gd name="T7" fmla="*/ 165 h 171"/>
                <a:gd name="T8" fmla="*/ 71 w 158"/>
                <a:gd name="T9" fmla="*/ 171 h 171"/>
                <a:gd name="T10" fmla="*/ 127 w 158"/>
                <a:gd name="T11" fmla="*/ 135 h 171"/>
                <a:gd name="T12" fmla="*/ 145 w 158"/>
                <a:gd name="T13" fmla="*/ 92 h 171"/>
                <a:gd name="T14" fmla="*/ 110 w 158"/>
                <a:gd name="T15" fmla="*/ 1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71">
                  <a:moveTo>
                    <a:pt x="110" y="12"/>
                  </a:moveTo>
                  <a:cubicBezTo>
                    <a:pt x="78" y="0"/>
                    <a:pt x="43" y="15"/>
                    <a:pt x="30" y="47"/>
                  </a:cubicBezTo>
                  <a:cubicBezTo>
                    <a:pt x="25" y="59"/>
                    <a:pt x="20" y="71"/>
                    <a:pt x="15" y="83"/>
                  </a:cubicBezTo>
                  <a:cubicBezTo>
                    <a:pt x="0" y="114"/>
                    <a:pt x="14" y="151"/>
                    <a:pt x="45" y="165"/>
                  </a:cubicBezTo>
                  <a:cubicBezTo>
                    <a:pt x="53" y="169"/>
                    <a:pt x="62" y="171"/>
                    <a:pt x="71" y="171"/>
                  </a:cubicBezTo>
                  <a:cubicBezTo>
                    <a:pt x="94" y="171"/>
                    <a:pt x="116" y="158"/>
                    <a:pt x="127" y="135"/>
                  </a:cubicBezTo>
                  <a:cubicBezTo>
                    <a:pt x="133" y="121"/>
                    <a:pt x="140" y="107"/>
                    <a:pt x="145" y="92"/>
                  </a:cubicBezTo>
                  <a:cubicBezTo>
                    <a:pt x="158" y="60"/>
                    <a:pt x="142" y="24"/>
                    <a:pt x="11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495925" y="1716088"/>
              <a:ext cx="339725" cy="303213"/>
            </a:xfrm>
            <a:custGeom>
              <a:avLst/>
              <a:gdLst>
                <a:gd name="T0" fmla="*/ 156 w 176"/>
                <a:gd name="T1" fmla="*/ 132 h 157"/>
                <a:gd name="T2" fmla="*/ 143 w 176"/>
                <a:gd name="T3" fmla="*/ 45 h 157"/>
                <a:gd name="T4" fmla="*/ 105 w 176"/>
                <a:gd name="T5" fmla="*/ 19 h 157"/>
                <a:gd name="T6" fmla="*/ 19 w 176"/>
                <a:gd name="T7" fmla="*/ 37 h 157"/>
                <a:gd name="T8" fmla="*/ 37 w 176"/>
                <a:gd name="T9" fmla="*/ 122 h 157"/>
                <a:gd name="T10" fmla="*/ 69 w 176"/>
                <a:gd name="T11" fmla="*/ 145 h 157"/>
                <a:gd name="T12" fmla="*/ 106 w 176"/>
                <a:gd name="T13" fmla="*/ 157 h 157"/>
                <a:gd name="T14" fmla="*/ 156 w 176"/>
                <a:gd name="T15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57">
                  <a:moveTo>
                    <a:pt x="156" y="132"/>
                  </a:moveTo>
                  <a:cubicBezTo>
                    <a:pt x="176" y="104"/>
                    <a:pt x="170" y="66"/>
                    <a:pt x="143" y="45"/>
                  </a:cubicBezTo>
                  <a:cubicBezTo>
                    <a:pt x="130" y="36"/>
                    <a:pt x="118" y="27"/>
                    <a:pt x="105" y="19"/>
                  </a:cubicBezTo>
                  <a:cubicBezTo>
                    <a:pt x="76" y="0"/>
                    <a:pt x="38" y="8"/>
                    <a:pt x="19" y="37"/>
                  </a:cubicBezTo>
                  <a:cubicBezTo>
                    <a:pt x="0" y="65"/>
                    <a:pt x="9" y="104"/>
                    <a:pt x="37" y="122"/>
                  </a:cubicBezTo>
                  <a:cubicBezTo>
                    <a:pt x="48" y="129"/>
                    <a:pt x="59" y="137"/>
                    <a:pt x="69" y="145"/>
                  </a:cubicBezTo>
                  <a:cubicBezTo>
                    <a:pt x="81" y="153"/>
                    <a:pt x="93" y="157"/>
                    <a:pt x="106" y="157"/>
                  </a:cubicBezTo>
                  <a:cubicBezTo>
                    <a:pt x="125" y="157"/>
                    <a:pt x="144" y="148"/>
                    <a:pt x="156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8EE91DE6-BCF6-499B-A41A-D18F920A48BF}"/>
              </a:ext>
            </a:extLst>
          </p:cNvPr>
          <p:cNvGrpSpPr/>
          <p:nvPr/>
        </p:nvGrpSpPr>
        <p:grpSpPr>
          <a:xfrm>
            <a:off x="5437486" y="2223972"/>
            <a:ext cx="5727312" cy="702125"/>
            <a:chOff x="5437486" y="2223972"/>
            <a:chExt cx="5727312" cy="70212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061931" y="2281345"/>
              <a:ext cx="0" cy="580849"/>
            </a:xfrm>
            <a:prstGeom prst="line">
              <a:avLst/>
            </a:prstGeom>
            <a:ln w="57150">
              <a:solidFill>
                <a:schemeClr val="accent4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185723" y="2223972"/>
              <a:ext cx="4979075" cy="702125"/>
              <a:chOff x="6518159" y="2650753"/>
              <a:chExt cx="4979075" cy="70212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518159" y="2859424"/>
                <a:ext cx="4979075" cy="493454"/>
              </a:xfrm>
              <a:prstGeom prst="rect">
                <a:avLst/>
              </a:prstGeom>
              <a:noFill/>
            </p:spPr>
            <p:txBody>
              <a:bodyPr wrap="square" lIns="82282" tIns="41141" rIns="82282" bIns="41141" rtlCol="0">
                <a:spAutoFit/>
              </a:bodyPr>
              <a:lstStyle/>
              <a:p>
                <a:pPr algn="just">
                  <a:lnSpc>
                    <a:spcPts val="1560"/>
                  </a:lnSpc>
                  <a:spcAft>
                    <a:spcPts val="720"/>
                  </a:spcAft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您的内容打在这里，或者通过复制您的文本后，在此框中选择粘贴，并选择只保留文字。您的内容打在</a:t>
                </a: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这里。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26371" y="2650753"/>
                <a:ext cx="856616" cy="284679"/>
              </a:xfrm>
              <a:prstGeom prst="rect">
                <a:avLst/>
              </a:prstGeom>
              <a:noFill/>
            </p:spPr>
            <p:txBody>
              <a:bodyPr wrap="none" lIns="68566" tIns="34283" rIns="68566" bIns="34283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添加标题</a:t>
                </a:r>
                <a:endParaRPr lang="id-ID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437486" y="231415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C83460A0-CA3A-48C0-9D8A-E0B32C60A49D}"/>
              </a:ext>
            </a:extLst>
          </p:cNvPr>
          <p:cNvGrpSpPr/>
          <p:nvPr/>
        </p:nvGrpSpPr>
        <p:grpSpPr>
          <a:xfrm>
            <a:off x="5434403" y="3080523"/>
            <a:ext cx="5738607" cy="702125"/>
            <a:chOff x="5434403" y="3080523"/>
            <a:chExt cx="5738607" cy="702125"/>
          </a:xfrm>
        </p:grpSpPr>
        <p:grpSp>
          <p:nvGrpSpPr>
            <p:cNvPr id="32" name="Group 31"/>
            <p:cNvGrpSpPr/>
            <p:nvPr/>
          </p:nvGrpSpPr>
          <p:grpSpPr>
            <a:xfrm>
              <a:off x="6193935" y="3080523"/>
              <a:ext cx="4979075" cy="702125"/>
              <a:chOff x="6518159" y="2650753"/>
              <a:chExt cx="4979075" cy="70212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518159" y="2859424"/>
                <a:ext cx="4979075" cy="493454"/>
              </a:xfrm>
              <a:prstGeom prst="rect">
                <a:avLst/>
              </a:prstGeom>
              <a:noFill/>
            </p:spPr>
            <p:txBody>
              <a:bodyPr wrap="square" lIns="82282" tIns="41141" rIns="82282" bIns="41141" rtlCol="0">
                <a:spAutoFit/>
              </a:bodyPr>
              <a:lstStyle/>
              <a:p>
                <a:pPr algn="just">
                  <a:lnSpc>
                    <a:spcPts val="1560"/>
                  </a:lnSpc>
                  <a:spcAft>
                    <a:spcPts val="720"/>
                  </a:spcAft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您的内容打在这里，或者通过复制您的文本后，在此框中选择粘贴，并选择只保留文字。您的内容打在这里。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526371" y="2650753"/>
                <a:ext cx="856616" cy="284679"/>
              </a:xfrm>
              <a:prstGeom prst="rect">
                <a:avLst/>
              </a:prstGeom>
              <a:noFill/>
            </p:spPr>
            <p:txBody>
              <a:bodyPr wrap="none" lIns="68566" tIns="34283" rIns="68566" bIns="34283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添加标题</a:t>
                </a:r>
                <a:endParaRPr lang="id-ID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6061931" y="3140658"/>
              <a:ext cx="0" cy="580849"/>
            </a:xfrm>
            <a:prstGeom prst="line">
              <a:avLst/>
            </a:prstGeom>
            <a:ln w="57150">
              <a:solidFill>
                <a:schemeClr val="accent6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34403" y="31787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2B66DFEA-13E3-4075-A961-48A093A96465}"/>
              </a:ext>
            </a:extLst>
          </p:cNvPr>
          <p:cNvGrpSpPr/>
          <p:nvPr/>
        </p:nvGrpSpPr>
        <p:grpSpPr>
          <a:xfrm>
            <a:off x="5439906" y="4013520"/>
            <a:ext cx="5741316" cy="702125"/>
            <a:chOff x="5439906" y="4013520"/>
            <a:chExt cx="5741316" cy="702125"/>
          </a:xfrm>
        </p:grpSpPr>
        <p:grpSp>
          <p:nvGrpSpPr>
            <p:cNvPr id="33" name="Group 32"/>
            <p:cNvGrpSpPr/>
            <p:nvPr/>
          </p:nvGrpSpPr>
          <p:grpSpPr>
            <a:xfrm>
              <a:off x="6202147" y="4013520"/>
              <a:ext cx="4979075" cy="702125"/>
              <a:chOff x="6518159" y="2650753"/>
              <a:chExt cx="4979075" cy="702125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518159" y="2859424"/>
                <a:ext cx="4979075" cy="493454"/>
              </a:xfrm>
              <a:prstGeom prst="rect">
                <a:avLst/>
              </a:prstGeom>
              <a:noFill/>
            </p:spPr>
            <p:txBody>
              <a:bodyPr wrap="square" lIns="82282" tIns="41141" rIns="82282" bIns="41141" rtlCol="0">
                <a:spAutoFit/>
              </a:bodyPr>
              <a:lstStyle/>
              <a:p>
                <a:pPr algn="just">
                  <a:lnSpc>
                    <a:spcPts val="1560"/>
                  </a:lnSpc>
                  <a:spcAft>
                    <a:spcPts val="720"/>
                  </a:spcAft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您的内容打在这里，或者通过复制您的文本后，在此框中选择粘贴，并选择只保留文字。您的内容打在这里。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26371" y="2650753"/>
                <a:ext cx="856616" cy="284679"/>
              </a:xfrm>
              <a:prstGeom prst="rect">
                <a:avLst/>
              </a:prstGeom>
              <a:noFill/>
            </p:spPr>
            <p:txBody>
              <a:bodyPr wrap="none" lIns="68566" tIns="34283" rIns="68566" bIns="34283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添加标题</a:t>
                </a:r>
                <a:endParaRPr lang="id-ID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6061931" y="4064869"/>
              <a:ext cx="0" cy="580849"/>
            </a:xfrm>
            <a:prstGeom prst="line">
              <a:avLst/>
            </a:prstGeom>
            <a:ln w="57150">
              <a:solidFill>
                <a:schemeClr val="accent4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439906" y="412446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03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BA4CF2F9-C2A3-4B5D-B9CC-336DC91C078D}"/>
              </a:ext>
            </a:extLst>
          </p:cNvPr>
          <p:cNvGrpSpPr/>
          <p:nvPr/>
        </p:nvGrpSpPr>
        <p:grpSpPr>
          <a:xfrm>
            <a:off x="5439250" y="5023865"/>
            <a:ext cx="5725547" cy="702125"/>
            <a:chOff x="5439250" y="5023865"/>
            <a:chExt cx="5725547" cy="702125"/>
          </a:xfrm>
        </p:grpSpPr>
        <p:grpSp>
          <p:nvGrpSpPr>
            <p:cNvPr id="34" name="Group 33"/>
            <p:cNvGrpSpPr/>
            <p:nvPr/>
          </p:nvGrpSpPr>
          <p:grpSpPr>
            <a:xfrm>
              <a:off x="6185722" y="5023865"/>
              <a:ext cx="4979075" cy="702125"/>
              <a:chOff x="6518159" y="2650753"/>
              <a:chExt cx="4979075" cy="70212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518159" y="2859424"/>
                <a:ext cx="4979075" cy="493454"/>
              </a:xfrm>
              <a:prstGeom prst="rect">
                <a:avLst/>
              </a:prstGeom>
              <a:noFill/>
            </p:spPr>
            <p:txBody>
              <a:bodyPr wrap="square" lIns="82282" tIns="41141" rIns="82282" bIns="41141" rtlCol="0">
                <a:spAutoFit/>
              </a:bodyPr>
              <a:lstStyle/>
              <a:p>
                <a:pPr algn="just">
                  <a:lnSpc>
                    <a:spcPts val="1560"/>
                  </a:lnSpc>
                  <a:spcAft>
                    <a:spcPts val="720"/>
                  </a:spcAft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您的内容打在这里，或者通过复制您的文本后，在此框中选择粘贴，并选择只保留文字。您的内容打在这里。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26371" y="2650753"/>
                <a:ext cx="856616" cy="284679"/>
              </a:xfrm>
              <a:prstGeom prst="rect">
                <a:avLst/>
              </a:prstGeom>
              <a:noFill/>
            </p:spPr>
            <p:txBody>
              <a:bodyPr wrap="none" lIns="68566" tIns="34283" rIns="68566" bIns="34283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n Jyuu Gothic Monospace Regul" panose="020B0309020203020207" pitchFamily="49" charset="-128"/>
                    <a:ea typeface="Gen Jyuu Gothic Monospace Regul" panose="020B0309020203020207" pitchFamily="49" charset="-128"/>
                    <a:cs typeface="Gen Jyuu Gothic Monospace Regul" panose="020B0309020203020207" pitchFamily="49" charset="-128"/>
                    <a:sym typeface="Gen Jyuu Gothic Monospace Regul" panose="020B0309020203020207" pitchFamily="49" charset="-128"/>
                  </a:rPr>
                  <a:t>添加标题</a:t>
                </a:r>
                <a:endParaRPr lang="id-ID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6061931" y="5048656"/>
              <a:ext cx="0" cy="580849"/>
            </a:xfrm>
            <a:prstGeom prst="line">
              <a:avLst/>
            </a:prstGeom>
            <a:ln w="57150">
              <a:solidFill>
                <a:schemeClr val="accent6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39250" y="505182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04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投资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需求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2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7819186"/>
              </p:ext>
            </p:extLst>
          </p:nvPr>
        </p:nvGraphicFramePr>
        <p:xfrm>
          <a:off x="6766560" y="1649071"/>
          <a:ext cx="4747424" cy="4054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8240" y="3268863"/>
            <a:ext cx="1475805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267"/>
              </a:lnSpc>
            </a:pPr>
            <a:r>
              <a:rPr lang="en-US" sz="1333" b="1" u="sng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20</a:t>
            </a:r>
            <a:r>
              <a:rPr lang="en-US" altLang="zh-CN" sz="1333" b="1" u="sng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XX</a:t>
            </a:r>
            <a:endParaRPr lang="en-US" sz="1333" b="1" u="sng" cap="all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algn="ctr">
              <a:lnSpc>
                <a:spcPts val="2267"/>
              </a:lnSpc>
            </a:pPr>
            <a:r>
              <a:rPr lang="zh-CN" altLang="en-US" sz="1333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您的标题</a:t>
            </a:r>
            <a:endParaRPr lang="en-US" sz="1333" b="1" cap="all" dirty="0">
              <a:solidFill>
                <a:schemeClr val="tx1">
                  <a:lumMod val="65000"/>
                  <a:lumOff val="35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112486119"/>
              </p:ext>
            </p:extLst>
          </p:nvPr>
        </p:nvGraphicFramePr>
        <p:xfrm>
          <a:off x="1436652" y="2769475"/>
          <a:ext cx="5581649" cy="276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531868" y="5749708"/>
            <a:ext cx="5391216" cy="0"/>
          </a:xfrm>
          <a:prstGeom prst="line">
            <a:avLst/>
          </a:prstGeom>
          <a:ln w="9525">
            <a:solidFill>
              <a:srgbClr val="598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4">
            <a:extLst>
              <a:ext uri="{FF2B5EF4-FFF2-40B4-BE49-F238E27FC236}">
                <a16:creationId xmlns:a16="http://schemas.microsoft.com/office/drawing/2014/main" xmlns="" id="{6276B162-8269-40B1-837A-2381748A16E1}"/>
              </a:ext>
            </a:extLst>
          </p:cNvPr>
          <p:cNvGrpSpPr/>
          <p:nvPr/>
        </p:nvGrpSpPr>
        <p:grpSpPr>
          <a:xfrm>
            <a:off x="1219036" y="1473566"/>
            <a:ext cx="5547524" cy="1360029"/>
            <a:chOff x="4500562" y="3071816"/>
            <a:chExt cx="3571900" cy="1360029"/>
          </a:xfrm>
        </p:grpSpPr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xmlns="" id="{F5901E4B-7A29-44A6-88F5-AF77B6B1B297}"/>
                </a:ext>
              </a:extLst>
            </p:cNvPr>
            <p:cNvSpPr/>
            <p:nvPr/>
          </p:nvSpPr>
          <p:spPr>
            <a:xfrm>
              <a:off x="4500562" y="3429006"/>
              <a:ext cx="3571900" cy="1002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1560"/>
                </a:lnSpc>
                <a:spcAft>
                  <a:spcPts val="72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您的内容打在这里，或者通过复制您的文本后，在此框中选择粘贴，并选择只保留文字。您的内容打在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这里您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的内容打在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这里或者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通过复制您的文本后，在此框中选择粘贴，并选择只保留文字。您的内容打在这里。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  <a:p>
              <a:pPr algn="just">
                <a:lnSpc>
                  <a:spcPts val="1560"/>
                </a:lnSpc>
                <a:spcAft>
                  <a:spcPts val="720"/>
                </a:spcAft>
              </a:pP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xmlns="" id="{F292299A-FF30-4B68-B87B-27705B041E3C}"/>
                </a:ext>
              </a:extLst>
            </p:cNvPr>
            <p:cNvSpPr/>
            <p:nvPr/>
          </p:nvSpPr>
          <p:spPr>
            <a:xfrm>
              <a:off x="4500562" y="3071816"/>
              <a:ext cx="9446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投资回报率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99861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投资</a:t>
            </a:r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回报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09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5" grpId="0"/>
      <p:bldGraphic spid="13" grpId="0">
        <p:bldAsOne/>
      </p:bldGraphic>
      <p:bldP spid="11" grpId="0"/>
      <p:bldP spid="12" grpId="0"/>
      <p:bldP spid="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6716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3388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1971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4015536" y="2641433"/>
            <a:ext cx="43396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zh-CN" altLang="en-US" sz="8000" dirty="0" smtClean="0">
                <a:solidFill>
                  <a:srgbClr val="3ABFC4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谢谢聆听</a:t>
            </a:r>
            <a:endParaRPr lang="en-US" altLang="zh-CN" sz="8000" dirty="0" smtClean="0">
              <a:solidFill>
                <a:srgbClr val="3ABFC4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r>
              <a:rPr lang="en-US" altLang="zh-CN" sz="4800" dirty="0" smtClean="0">
                <a:solidFill>
                  <a:srgbClr val="7CAFDE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THANK YOU</a:t>
            </a:r>
            <a:endParaRPr lang="zh-CN" altLang="en-US" sz="4800" dirty="0">
              <a:solidFill>
                <a:srgbClr val="7CAFD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0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1</a:t>
            </a:r>
            <a:endParaRPr lang="en-US" altLang="zh-CN" sz="25000" dirty="0" smtClean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4666308" cy="732508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Spring </a:t>
            </a:r>
            <a:r>
              <a:rPr lang="en-US" altLang="zh-CN" sz="3200" dirty="0" err="1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Mvc</a:t>
            </a:r>
            <a:r>
              <a:rPr lang="en-US" altLang="zh-CN" sz="32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zh-CN" altLang="en-US" sz="3200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介绍</a:t>
            </a:r>
            <a:endParaRPr lang="zh-CN" altLang="en-US" sz="3600" dirty="0"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17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/>
          <p:cNvSpPr>
            <a:spLocks/>
          </p:cNvSpPr>
          <p:nvPr/>
        </p:nvSpPr>
        <p:spPr bwMode="auto">
          <a:xfrm>
            <a:off x="5236331" y="3377072"/>
            <a:ext cx="2049890" cy="1053002"/>
          </a:xfrm>
          <a:custGeom>
            <a:avLst/>
            <a:gdLst>
              <a:gd name="T0" fmla="*/ 2338 w 2338"/>
              <a:gd name="T1" fmla="*/ 477 h 1201"/>
              <a:gd name="T2" fmla="*/ 0 w 2338"/>
              <a:gd name="T3" fmla="*/ 1201 h 1201"/>
              <a:gd name="T4" fmla="*/ 0 w 2338"/>
              <a:gd name="T5" fmla="*/ 724 h 1201"/>
              <a:gd name="T6" fmla="*/ 2338 w 2338"/>
              <a:gd name="T7" fmla="*/ 0 h 1201"/>
              <a:gd name="T8" fmla="*/ 2338 w 2338"/>
              <a:gd name="T9" fmla="*/ 477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1201">
                <a:moveTo>
                  <a:pt x="2338" y="477"/>
                </a:moveTo>
                <a:lnTo>
                  <a:pt x="0" y="1201"/>
                </a:lnTo>
                <a:lnTo>
                  <a:pt x="0" y="724"/>
                </a:lnTo>
                <a:lnTo>
                  <a:pt x="2338" y="0"/>
                </a:lnTo>
                <a:lnTo>
                  <a:pt x="2338" y="47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5236331" y="4174934"/>
            <a:ext cx="2049890" cy="1051249"/>
          </a:xfrm>
          <a:custGeom>
            <a:avLst/>
            <a:gdLst>
              <a:gd name="T0" fmla="*/ 2338 w 2338"/>
              <a:gd name="T1" fmla="*/ 477 h 1199"/>
              <a:gd name="T2" fmla="*/ 0 w 2338"/>
              <a:gd name="T3" fmla="*/ 1199 h 1199"/>
              <a:gd name="T4" fmla="*/ 0 w 2338"/>
              <a:gd name="T5" fmla="*/ 724 h 1199"/>
              <a:gd name="T6" fmla="*/ 2338 w 2338"/>
              <a:gd name="T7" fmla="*/ 0 h 1199"/>
              <a:gd name="T8" fmla="*/ 2338 w 2338"/>
              <a:gd name="T9" fmla="*/ 477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1199">
                <a:moveTo>
                  <a:pt x="2338" y="477"/>
                </a:moveTo>
                <a:lnTo>
                  <a:pt x="0" y="1199"/>
                </a:lnTo>
                <a:lnTo>
                  <a:pt x="0" y="724"/>
                </a:lnTo>
                <a:lnTo>
                  <a:pt x="2338" y="0"/>
                </a:lnTo>
                <a:lnTo>
                  <a:pt x="2338" y="47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62" name="Group 19"/>
          <p:cNvGrpSpPr/>
          <p:nvPr/>
        </p:nvGrpSpPr>
        <p:grpSpPr>
          <a:xfrm>
            <a:off x="4885184" y="2090565"/>
            <a:ext cx="2752184" cy="4003337"/>
            <a:chOff x="4675183" y="2070731"/>
            <a:chExt cx="2752184" cy="4003337"/>
          </a:xfrm>
        </p:grpSpPr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5637877" y="2284663"/>
              <a:ext cx="826795" cy="892553"/>
            </a:xfrm>
            <a:custGeom>
              <a:avLst/>
              <a:gdLst>
                <a:gd name="T0" fmla="*/ 472 w 943"/>
                <a:gd name="T1" fmla="*/ 0 h 1018"/>
                <a:gd name="T2" fmla="*/ 0 w 943"/>
                <a:gd name="T3" fmla="*/ 397 h 1018"/>
                <a:gd name="T4" fmla="*/ 173 w 943"/>
                <a:gd name="T5" fmla="*/ 842 h 1018"/>
                <a:gd name="T6" fmla="*/ 472 w 943"/>
                <a:gd name="T7" fmla="*/ 1018 h 1018"/>
                <a:gd name="T8" fmla="*/ 770 w 943"/>
                <a:gd name="T9" fmla="*/ 842 h 1018"/>
                <a:gd name="T10" fmla="*/ 943 w 943"/>
                <a:gd name="T11" fmla="*/ 397 h 1018"/>
                <a:gd name="T12" fmla="*/ 472 w 943"/>
                <a:gd name="T13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3" h="1018">
                  <a:moveTo>
                    <a:pt x="472" y="0"/>
                  </a:moveTo>
                  <a:lnTo>
                    <a:pt x="0" y="397"/>
                  </a:lnTo>
                  <a:lnTo>
                    <a:pt x="173" y="842"/>
                  </a:lnTo>
                  <a:lnTo>
                    <a:pt x="472" y="1018"/>
                  </a:lnTo>
                  <a:lnTo>
                    <a:pt x="770" y="842"/>
                  </a:lnTo>
                  <a:lnTo>
                    <a:pt x="943" y="3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4675183" y="2070731"/>
              <a:ext cx="1376530" cy="1023192"/>
            </a:xfrm>
            <a:custGeom>
              <a:avLst/>
              <a:gdLst>
                <a:gd name="T0" fmla="*/ 1062 w 1062"/>
                <a:gd name="T1" fmla="*/ 165 h 790"/>
                <a:gd name="T2" fmla="*/ 504 w 1062"/>
                <a:gd name="T3" fmla="*/ 790 h 790"/>
                <a:gd name="T4" fmla="*/ 0 w 1062"/>
                <a:gd name="T5" fmla="*/ 0 h 790"/>
                <a:gd name="T6" fmla="*/ 1062 w 1062"/>
                <a:gd name="T7" fmla="*/ 1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2" h="790">
                  <a:moveTo>
                    <a:pt x="1062" y="165"/>
                  </a:moveTo>
                  <a:cubicBezTo>
                    <a:pt x="1062" y="165"/>
                    <a:pt x="610" y="540"/>
                    <a:pt x="504" y="790"/>
                  </a:cubicBezTo>
                  <a:cubicBezTo>
                    <a:pt x="504" y="790"/>
                    <a:pt x="117" y="81"/>
                    <a:pt x="0" y="0"/>
                  </a:cubicBezTo>
                  <a:cubicBezTo>
                    <a:pt x="0" y="0"/>
                    <a:pt x="871" y="3"/>
                    <a:pt x="1062" y="16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4747955" y="2072485"/>
              <a:ext cx="645303" cy="903951"/>
            </a:xfrm>
            <a:custGeom>
              <a:avLst/>
              <a:gdLst>
                <a:gd name="T0" fmla="*/ 0 w 498"/>
                <a:gd name="T1" fmla="*/ 0 h 698"/>
                <a:gd name="T2" fmla="*/ 498 w 498"/>
                <a:gd name="T3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698">
                  <a:moveTo>
                    <a:pt x="0" y="0"/>
                  </a:moveTo>
                  <a:cubicBezTo>
                    <a:pt x="0" y="0"/>
                    <a:pt x="271" y="255"/>
                    <a:pt x="498" y="698"/>
                  </a:cubicBezTo>
                </a:path>
              </a:pathLst>
            </a:custGeom>
            <a:noFill/>
            <a:ln w="26988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6051713" y="2070731"/>
              <a:ext cx="1375654" cy="1023192"/>
            </a:xfrm>
            <a:custGeom>
              <a:avLst/>
              <a:gdLst>
                <a:gd name="T0" fmla="*/ 0 w 1062"/>
                <a:gd name="T1" fmla="*/ 165 h 790"/>
                <a:gd name="T2" fmla="*/ 558 w 1062"/>
                <a:gd name="T3" fmla="*/ 790 h 790"/>
                <a:gd name="T4" fmla="*/ 1062 w 1062"/>
                <a:gd name="T5" fmla="*/ 0 h 790"/>
                <a:gd name="T6" fmla="*/ 0 w 1062"/>
                <a:gd name="T7" fmla="*/ 1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2" h="790">
                  <a:moveTo>
                    <a:pt x="0" y="165"/>
                  </a:moveTo>
                  <a:cubicBezTo>
                    <a:pt x="0" y="165"/>
                    <a:pt x="452" y="540"/>
                    <a:pt x="558" y="790"/>
                  </a:cubicBezTo>
                  <a:cubicBezTo>
                    <a:pt x="558" y="790"/>
                    <a:pt x="946" y="81"/>
                    <a:pt x="1062" y="0"/>
                  </a:cubicBezTo>
                  <a:cubicBezTo>
                    <a:pt x="1062" y="0"/>
                    <a:pt x="191" y="3"/>
                    <a:pt x="0" y="16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6709291" y="2072485"/>
              <a:ext cx="645303" cy="903951"/>
            </a:xfrm>
            <a:custGeom>
              <a:avLst/>
              <a:gdLst>
                <a:gd name="T0" fmla="*/ 498 w 498"/>
                <a:gd name="T1" fmla="*/ 0 h 698"/>
                <a:gd name="T2" fmla="*/ 0 w 498"/>
                <a:gd name="T3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698">
                  <a:moveTo>
                    <a:pt x="498" y="0"/>
                  </a:moveTo>
                  <a:cubicBezTo>
                    <a:pt x="498" y="0"/>
                    <a:pt x="227" y="255"/>
                    <a:pt x="0" y="698"/>
                  </a:cubicBezTo>
                </a:path>
              </a:pathLst>
            </a:custGeom>
            <a:noFill/>
            <a:ln w="26988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5507238" y="3022904"/>
              <a:ext cx="1068784" cy="3051164"/>
            </a:xfrm>
            <a:custGeom>
              <a:avLst/>
              <a:gdLst>
                <a:gd name="T0" fmla="*/ 897 w 1219"/>
                <a:gd name="T1" fmla="*/ 0 h 3480"/>
                <a:gd name="T2" fmla="*/ 610 w 1219"/>
                <a:gd name="T3" fmla="*/ 168 h 3480"/>
                <a:gd name="T4" fmla="*/ 322 w 1219"/>
                <a:gd name="T5" fmla="*/ 0 h 3480"/>
                <a:gd name="T6" fmla="*/ 0 w 1219"/>
                <a:gd name="T7" fmla="*/ 2804 h 3480"/>
                <a:gd name="T8" fmla="*/ 599 w 1219"/>
                <a:gd name="T9" fmla="*/ 3480 h 3480"/>
                <a:gd name="T10" fmla="*/ 1219 w 1219"/>
                <a:gd name="T11" fmla="*/ 2804 h 3480"/>
                <a:gd name="T12" fmla="*/ 897 w 1219"/>
                <a:gd name="T13" fmla="*/ 0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9" h="3480">
                  <a:moveTo>
                    <a:pt x="897" y="0"/>
                  </a:moveTo>
                  <a:lnTo>
                    <a:pt x="610" y="168"/>
                  </a:lnTo>
                  <a:lnTo>
                    <a:pt x="322" y="0"/>
                  </a:lnTo>
                  <a:lnTo>
                    <a:pt x="0" y="2804"/>
                  </a:lnTo>
                  <a:lnTo>
                    <a:pt x="599" y="3480"/>
                  </a:lnTo>
                  <a:lnTo>
                    <a:pt x="1219" y="2804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9" name="Freeform 43"/>
          <p:cNvSpPr>
            <a:spLocks/>
          </p:cNvSpPr>
          <p:nvPr/>
        </p:nvSpPr>
        <p:spPr bwMode="auto">
          <a:xfrm>
            <a:off x="4848798" y="3102643"/>
            <a:ext cx="577792" cy="470826"/>
          </a:xfrm>
          <a:custGeom>
            <a:avLst/>
            <a:gdLst>
              <a:gd name="T0" fmla="*/ 659 w 659"/>
              <a:gd name="T1" fmla="*/ 537 h 537"/>
              <a:gd name="T2" fmla="*/ 0 w 659"/>
              <a:gd name="T3" fmla="*/ 477 h 537"/>
              <a:gd name="T4" fmla="*/ 179 w 659"/>
              <a:gd name="T5" fmla="*/ 242 h 537"/>
              <a:gd name="T6" fmla="*/ 0 w 659"/>
              <a:gd name="T7" fmla="*/ 0 h 537"/>
              <a:gd name="T8" fmla="*/ 659 w 659"/>
              <a:gd name="T9" fmla="*/ 60 h 537"/>
              <a:gd name="T10" fmla="*/ 659 w 659"/>
              <a:gd name="T11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9" h="537">
                <a:moveTo>
                  <a:pt x="659" y="537"/>
                </a:moveTo>
                <a:lnTo>
                  <a:pt x="0" y="477"/>
                </a:lnTo>
                <a:lnTo>
                  <a:pt x="179" y="242"/>
                </a:lnTo>
                <a:lnTo>
                  <a:pt x="0" y="0"/>
                </a:lnTo>
                <a:lnTo>
                  <a:pt x="659" y="60"/>
                </a:lnTo>
                <a:lnTo>
                  <a:pt x="659" y="53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0" name="Freeform 44"/>
          <p:cNvSpPr>
            <a:spLocks/>
          </p:cNvSpPr>
          <p:nvPr/>
        </p:nvSpPr>
        <p:spPr bwMode="auto">
          <a:xfrm>
            <a:off x="5236331" y="3157003"/>
            <a:ext cx="189383" cy="475210"/>
          </a:xfrm>
          <a:custGeom>
            <a:avLst/>
            <a:gdLst>
              <a:gd name="T0" fmla="*/ 216 w 216"/>
              <a:gd name="T1" fmla="*/ 477 h 542"/>
              <a:gd name="T2" fmla="*/ 0 w 216"/>
              <a:gd name="T3" fmla="*/ 542 h 542"/>
              <a:gd name="T4" fmla="*/ 0 w 216"/>
              <a:gd name="T5" fmla="*/ 65 h 542"/>
              <a:gd name="T6" fmla="*/ 216 w 216"/>
              <a:gd name="T7" fmla="*/ 0 h 542"/>
              <a:gd name="T8" fmla="*/ 216 w 216"/>
              <a:gd name="T9" fmla="*/ 47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542">
                <a:moveTo>
                  <a:pt x="216" y="477"/>
                </a:moveTo>
                <a:lnTo>
                  <a:pt x="0" y="542"/>
                </a:lnTo>
                <a:lnTo>
                  <a:pt x="0" y="65"/>
                </a:lnTo>
                <a:lnTo>
                  <a:pt x="216" y="0"/>
                </a:lnTo>
                <a:lnTo>
                  <a:pt x="216" y="47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1" name="Freeform 45"/>
          <p:cNvSpPr>
            <a:spLocks/>
          </p:cNvSpPr>
          <p:nvPr/>
        </p:nvSpPr>
        <p:spPr bwMode="auto">
          <a:xfrm>
            <a:off x="7095085" y="5029786"/>
            <a:ext cx="578669" cy="472580"/>
          </a:xfrm>
          <a:custGeom>
            <a:avLst/>
            <a:gdLst>
              <a:gd name="T0" fmla="*/ 0 w 660"/>
              <a:gd name="T1" fmla="*/ 0 h 539"/>
              <a:gd name="T2" fmla="*/ 660 w 660"/>
              <a:gd name="T3" fmla="*/ 62 h 539"/>
              <a:gd name="T4" fmla="*/ 481 w 660"/>
              <a:gd name="T5" fmla="*/ 297 h 539"/>
              <a:gd name="T6" fmla="*/ 660 w 660"/>
              <a:gd name="T7" fmla="*/ 539 h 539"/>
              <a:gd name="T8" fmla="*/ 0 w 660"/>
              <a:gd name="T9" fmla="*/ 477 h 539"/>
              <a:gd name="T10" fmla="*/ 0 w 660"/>
              <a:gd name="T11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539">
                <a:moveTo>
                  <a:pt x="0" y="0"/>
                </a:moveTo>
                <a:lnTo>
                  <a:pt x="660" y="62"/>
                </a:lnTo>
                <a:lnTo>
                  <a:pt x="481" y="297"/>
                </a:lnTo>
                <a:lnTo>
                  <a:pt x="660" y="539"/>
                </a:lnTo>
                <a:lnTo>
                  <a:pt x="0" y="477"/>
                </a:lnTo>
                <a:lnTo>
                  <a:pt x="0" y="0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2" name="Freeform 46"/>
          <p:cNvSpPr>
            <a:spLocks/>
          </p:cNvSpPr>
          <p:nvPr/>
        </p:nvSpPr>
        <p:spPr bwMode="auto">
          <a:xfrm>
            <a:off x="7096839" y="4972796"/>
            <a:ext cx="189383" cy="475210"/>
          </a:xfrm>
          <a:custGeom>
            <a:avLst/>
            <a:gdLst>
              <a:gd name="T0" fmla="*/ 0 w 216"/>
              <a:gd name="T1" fmla="*/ 65 h 542"/>
              <a:gd name="T2" fmla="*/ 216 w 216"/>
              <a:gd name="T3" fmla="*/ 0 h 542"/>
              <a:gd name="T4" fmla="*/ 216 w 216"/>
              <a:gd name="T5" fmla="*/ 477 h 542"/>
              <a:gd name="T6" fmla="*/ 0 w 216"/>
              <a:gd name="T7" fmla="*/ 542 h 542"/>
              <a:gd name="T8" fmla="*/ 0 w 216"/>
              <a:gd name="T9" fmla="*/ 65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542">
                <a:moveTo>
                  <a:pt x="0" y="65"/>
                </a:moveTo>
                <a:lnTo>
                  <a:pt x="216" y="0"/>
                </a:lnTo>
                <a:lnTo>
                  <a:pt x="216" y="477"/>
                </a:lnTo>
                <a:lnTo>
                  <a:pt x="0" y="542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3" name="Group 30"/>
          <p:cNvGrpSpPr/>
          <p:nvPr/>
        </p:nvGrpSpPr>
        <p:grpSpPr>
          <a:xfrm>
            <a:off x="5236331" y="3213993"/>
            <a:ext cx="2049890" cy="581300"/>
            <a:chOff x="5026768" y="3236837"/>
            <a:chExt cx="2049890" cy="581300"/>
          </a:xfrm>
          <a:solidFill>
            <a:srgbClr val="7CAFDE"/>
          </a:solidFill>
        </p:grpSpPr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5026768" y="3236837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5" name="TextBox 32"/>
            <p:cNvSpPr txBox="1"/>
            <p:nvPr/>
          </p:nvSpPr>
          <p:spPr>
            <a:xfrm rot="259200">
              <a:off x="5687070" y="3342821"/>
              <a:ext cx="8178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prstClr val="white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model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76" name="Group 33"/>
          <p:cNvGrpSpPr/>
          <p:nvPr/>
        </p:nvGrpSpPr>
        <p:grpSpPr>
          <a:xfrm>
            <a:off x="5236331" y="4011854"/>
            <a:ext cx="2049890" cy="581300"/>
            <a:chOff x="5026768" y="4034698"/>
            <a:chExt cx="2049890" cy="581300"/>
          </a:xfrm>
        </p:grpSpPr>
        <p:sp>
          <p:nvSpPr>
            <p:cNvPr id="77" name="Freeform 48"/>
            <p:cNvSpPr>
              <a:spLocks/>
            </p:cNvSpPr>
            <p:nvPr/>
          </p:nvSpPr>
          <p:spPr bwMode="auto">
            <a:xfrm>
              <a:off x="5026768" y="4034698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TextBox 35"/>
            <p:cNvSpPr txBox="1"/>
            <p:nvPr/>
          </p:nvSpPr>
          <p:spPr>
            <a:xfrm rot="259200">
              <a:off x="5750390" y="414058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prstClr val="white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view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79" name="Group 36"/>
          <p:cNvGrpSpPr/>
          <p:nvPr/>
        </p:nvGrpSpPr>
        <p:grpSpPr>
          <a:xfrm>
            <a:off x="5236331" y="4809716"/>
            <a:ext cx="2049890" cy="581300"/>
            <a:chOff x="5026768" y="4832560"/>
            <a:chExt cx="2049890" cy="581300"/>
          </a:xfrm>
          <a:solidFill>
            <a:srgbClr val="7CAFDE"/>
          </a:solidFill>
        </p:grpSpPr>
        <p:sp>
          <p:nvSpPr>
            <p:cNvPr id="80" name="Freeform 49"/>
            <p:cNvSpPr>
              <a:spLocks/>
            </p:cNvSpPr>
            <p:nvPr/>
          </p:nvSpPr>
          <p:spPr bwMode="auto">
            <a:xfrm>
              <a:off x="5026768" y="4832560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TextBox 38"/>
            <p:cNvSpPr txBox="1"/>
            <p:nvPr/>
          </p:nvSpPr>
          <p:spPr>
            <a:xfrm rot="259200">
              <a:off x="5370478" y="4934193"/>
              <a:ext cx="14510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controller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cxnSp>
        <p:nvCxnSpPr>
          <p:cNvPr id="82" name="Straight Connector 39"/>
          <p:cNvCxnSpPr/>
          <p:nvPr/>
        </p:nvCxnSpPr>
        <p:spPr>
          <a:xfrm flipH="1">
            <a:off x="3754621" y="3213993"/>
            <a:ext cx="788376" cy="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40"/>
          <p:cNvSpPr txBox="1"/>
          <p:nvPr/>
        </p:nvSpPr>
        <p:spPr>
          <a:xfrm>
            <a:off x="1137499" y="3097473"/>
            <a:ext cx="23785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1200" dirty="0" smtClean="0"/>
              <a:t>模型层：</a:t>
            </a:r>
            <a:r>
              <a:rPr lang="en-US" altLang="zh-CN" sz="1200" dirty="0" smtClean="0"/>
              <a:t>Model</a:t>
            </a:r>
            <a:r>
              <a:rPr lang="zh-CN" altLang="en-US" sz="1200" dirty="0"/>
              <a:t>表示应用程序核心（比如数据库记录列表）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4" name="TextBox 41"/>
          <p:cNvSpPr txBox="1"/>
          <p:nvPr/>
        </p:nvSpPr>
        <p:spPr>
          <a:xfrm>
            <a:off x="2770338" y="2806170"/>
            <a:ext cx="745682" cy="38778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95886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model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85" name="Straight Connector 42"/>
          <p:cNvCxnSpPr/>
          <p:nvPr/>
        </p:nvCxnSpPr>
        <p:spPr>
          <a:xfrm flipH="1">
            <a:off x="3754621" y="5023649"/>
            <a:ext cx="788376" cy="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3"/>
          <p:cNvSpPr txBox="1"/>
          <p:nvPr/>
        </p:nvSpPr>
        <p:spPr>
          <a:xfrm>
            <a:off x="1137499" y="4907129"/>
            <a:ext cx="23785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1200" dirty="0" smtClean="0"/>
              <a:t>控制层：</a:t>
            </a:r>
            <a:r>
              <a:rPr lang="en-US" altLang="zh-CN" sz="1200" dirty="0" smtClean="0"/>
              <a:t>Controller</a:t>
            </a:r>
            <a:r>
              <a:rPr lang="zh-CN" altLang="en-US" sz="1200" dirty="0"/>
              <a:t>处理输入（写入数据库记录）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7" name="TextBox 44"/>
          <p:cNvSpPr txBox="1"/>
          <p:nvPr/>
        </p:nvSpPr>
        <p:spPr>
          <a:xfrm>
            <a:off x="2209287" y="4615826"/>
            <a:ext cx="1306733" cy="38778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srgbClr val="95886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Controller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88" name="Straight Connector 45"/>
          <p:cNvCxnSpPr/>
          <p:nvPr/>
        </p:nvCxnSpPr>
        <p:spPr>
          <a:xfrm>
            <a:off x="7766691" y="4383039"/>
            <a:ext cx="788376" cy="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6"/>
          <p:cNvSpPr txBox="1"/>
          <p:nvPr/>
        </p:nvSpPr>
        <p:spPr>
          <a:xfrm flipH="1">
            <a:off x="8793668" y="4266519"/>
            <a:ext cx="23785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dirty="0"/>
              <a:t>视图</a:t>
            </a:r>
            <a:r>
              <a:rPr lang="zh-CN" altLang="en-US" sz="1200" dirty="0" smtClean="0"/>
              <a:t>层 </a:t>
            </a:r>
            <a:r>
              <a:rPr lang="en-US" altLang="zh-CN" sz="1200" dirty="0" smtClean="0"/>
              <a:t>View</a:t>
            </a:r>
            <a:r>
              <a:rPr lang="zh-CN" altLang="en-US" sz="1200" dirty="0"/>
              <a:t>显示数据（数据库记录）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0" name="TextBox 47"/>
          <p:cNvSpPr txBox="1"/>
          <p:nvPr/>
        </p:nvSpPr>
        <p:spPr>
          <a:xfrm flipH="1">
            <a:off x="8793668" y="3975216"/>
            <a:ext cx="633470" cy="38778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view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99861" y="716170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Webmvc</a:t>
            </a:r>
            <a:r>
              <a:rPr lang="en-US" altLang="zh-CN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结构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99234" y="1518366"/>
            <a:ext cx="81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MVC</a:t>
            </a:r>
            <a:r>
              <a:rPr lang="zh-CN" altLang="en-US" dirty="0"/>
              <a:t>是一种使用视图、模型、控制器设计创建</a:t>
            </a:r>
            <a:r>
              <a:rPr lang="en-US" altLang="zh-CN" dirty="0"/>
              <a:t>Web</a:t>
            </a:r>
            <a:r>
              <a:rPr lang="zh-CN" altLang="en-US" dirty="0"/>
              <a:t>应用程序的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435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81481E-6 L 0.03373 0.04399 " pathEditMode="relative" rAng="0" ptsTypes="AA">
                                          <p:cBhvr>
                                            <p:cTn id="9" dur="750" spd="-100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80" y="21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6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1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7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3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27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4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2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7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1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3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1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040"/>
                                </p:stCondLst>
                                <p:childTnLst>
                                  <p:par>
                                    <p:cTn id="6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4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04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54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8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40"/>
                                </p:stCondLst>
                                <p:childTnLst>
                                  <p:par>
                                    <p:cTn id="8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1" grpId="0" animBg="1"/>
          <p:bldP spid="69" grpId="0" animBg="1"/>
          <p:bldP spid="70" grpId="0" animBg="1"/>
          <p:bldP spid="71" grpId="0" animBg="1"/>
          <p:bldP spid="72" grpId="0" animBg="1"/>
          <p:bldP spid="83" grpId="0"/>
          <p:bldP spid="84" grpId="0"/>
          <p:bldP spid="86" grpId="0"/>
          <p:bldP spid="87" grpId="0"/>
          <p:bldP spid="89" grpId="0"/>
          <p:bldP spid="90" grpId="0"/>
          <p:bldP spid="36" grpId="0"/>
          <p:bldP spid="37" grpId="0"/>
          <p:bldP spid="37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81481E-6 L 0.03373 0.04399 " pathEditMode="relative" rAng="0" ptsTypes="AA">
                                          <p:cBhvr>
                                            <p:cTn id="9" dur="750" spd="-100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80" y="21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6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1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7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3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27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4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2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7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1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3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1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040"/>
                                </p:stCondLst>
                                <p:childTnLst>
                                  <p:par>
                                    <p:cTn id="6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4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04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54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8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40"/>
                                </p:stCondLst>
                                <p:childTnLst>
                                  <p:par>
                                    <p:cTn id="8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1" grpId="0" animBg="1"/>
          <p:bldP spid="69" grpId="0" animBg="1"/>
          <p:bldP spid="70" grpId="0" animBg="1"/>
          <p:bldP spid="71" grpId="0" animBg="1"/>
          <p:bldP spid="72" grpId="0" animBg="1"/>
          <p:bldP spid="83" grpId="0"/>
          <p:bldP spid="84" grpId="0"/>
          <p:bldP spid="86" grpId="0"/>
          <p:bldP spid="87" grpId="0"/>
          <p:bldP spid="89" grpId="0"/>
          <p:bldP spid="90" grpId="0"/>
          <p:bldP spid="36" grpId="0"/>
          <p:bldP spid="37" grpId="0"/>
          <p:bldP spid="37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4914" y="2340515"/>
            <a:ext cx="2242673" cy="3293024"/>
            <a:chOff x="1170446" y="2035721"/>
            <a:chExt cx="2242673" cy="3293024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1170446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0" name="Freeform 25"/>
            <p:cNvSpPr/>
            <p:nvPr/>
          </p:nvSpPr>
          <p:spPr bwMode="auto">
            <a:xfrm>
              <a:off x="1170446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TextBox 18"/>
            <p:cNvSpPr txBox="1"/>
            <p:nvPr/>
          </p:nvSpPr>
          <p:spPr>
            <a:xfrm>
              <a:off x="1340041" y="2221082"/>
              <a:ext cx="11226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272388" y="3222479"/>
              <a:ext cx="2038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/>
                <a:t>早期 </a:t>
              </a:r>
              <a:r>
                <a:rPr lang="en-US" altLang="zh-CN" sz="1200" dirty="0"/>
                <a:t>Java Web </a:t>
              </a:r>
              <a:r>
                <a:rPr lang="zh-CN" altLang="en-US" sz="1200" dirty="0"/>
                <a:t>的开发中，统一把显示层、控制层、数据层的操作全部交给 </a:t>
              </a:r>
              <a:r>
                <a:rPr lang="en-US" altLang="zh-CN" sz="1200" dirty="0"/>
                <a:t>JSP </a:t>
              </a:r>
              <a:r>
                <a:rPr lang="zh-CN" altLang="en-US" sz="1200" dirty="0"/>
                <a:t>或者 </a:t>
              </a:r>
              <a:r>
                <a:rPr lang="en-US" altLang="zh-CN" sz="1200" dirty="0"/>
                <a:t>JavaBean </a:t>
              </a:r>
              <a:r>
                <a:rPr lang="zh-CN" altLang="en-US" sz="1200" dirty="0"/>
                <a:t>来进行</a:t>
              </a:r>
              <a:r>
                <a:rPr lang="zh-CN" altLang="en-US" sz="1200" dirty="0" smtClean="0"/>
                <a:t>处理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36" name="组合 216"/>
            <p:cNvGrpSpPr/>
            <p:nvPr/>
          </p:nvGrpSpPr>
          <p:grpSpPr bwMode="auto">
            <a:xfrm>
              <a:off x="2655979" y="2401483"/>
              <a:ext cx="470319" cy="355880"/>
              <a:chOff x="3192306" y="2570217"/>
              <a:chExt cx="1014015" cy="767637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7" name="Freeform 74"/>
              <p:cNvSpPr>
                <a:spLocks noEditPoints="1"/>
              </p:cNvSpPr>
              <p:nvPr/>
            </p:nvSpPr>
            <p:spPr bwMode="auto">
              <a:xfrm>
                <a:off x="3484172" y="3081974"/>
                <a:ext cx="649933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38" name="Freeform 75"/>
              <p:cNvSpPr>
                <a:spLocks noEditPoints="1"/>
              </p:cNvSpPr>
              <p:nvPr/>
            </p:nvSpPr>
            <p:spPr bwMode="auto">
              <a:xfrm>
                <a:off x="3472137" y="2808040"/>
                <a:ext cx="652943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39" name="Freeform 76"/>
              <p:cNvSpPr>
                <a:spLocks noEditPoints="1"/>
              </p:cNvSpPr>
              <p:nvPr/>
            </p:nvSpPr>
            <p:spPr bwMode="auto">
              <a:xfrm>
                <a:off x="3192306" y="2750841"/>
                <a:ext cx="279831" cy="587013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0" name="Rectangle 77"/>
              <p:cNvSpPr>
                <a:spLocks noChangeArrowheads="1"/>
              </p:cNvSpPr>
              <p:nvPr/>
            </p:nvSpPr>
            <p:spPr bwMode="auto">
              <a:xfrm>
                <a:off x="3664711" y="2570217"/>
                <a:ext cx="541610" cy="42146"/>
              </a:xfrm>
              <a:prstGeom prst="rect">
                <a:avLst/>
              </a:pr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1" name="Freeform 78"/>
              <p:cNvSpPr/>
              <p:nvPr/>
            </p:nvSpPr>
            <p:spPr bwMode="auto">
              <a:xfrm>
                <a:off x="4146142" y="2621386"/>
                <a:ext cx="57171" cy="219756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2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711433" y="2340515"/>
            <a:ext cx="2242673" cy="3293024"/>
            <a:chOff x="3711433" y="2035721"/>
            <a:chExt cx="2242673" cy="3293024"/>
          </a:xfrm>
        </p:grpSpPr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3711433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3" name="Freeform 25"/>
            <p:cNvSpPr/>
            <p:nvPr/>
          </p:nvSpPr>
          <p:spPr bwMode="auto">
            <a:xfrm>
              <a:off x="3711433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TextBox 19"/>
            <p:cNvSpPr txBox="1"/>
            <p:nvPr/>
          </p:nvSpPr>
          <p:spPr>
            <a:xfrm>
              <a:off x="3861719" y="2221082"/>
              <a:ext cx="720204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813375" y="3222479"/>
              <a:ext cx="2038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 smtClean="0"/>
                <a:t>Servlet </a:t>
              </a:r>
              <a:r>
                <a:rPr lang="en-US" altLang="zh-CN" sz="1200" dirty="0"/>
                <a:t>+ JSP + Java Bean </a:t>
              </a:r>
              <a:r>
                <a:rPr lang="zh-CN" altLang="en-US" sz="1200" dirty="0"/>
                <a:t>所替代了，早期的 </a:t>
              </a:r>
              <a:r>
                <a:rPr lang="en-US" altLang="zh-CN" sz="1200" dirty="0"/>
                <a:t>MVC </a:t>
              </a:r>
              <a:r>
                <a:rPr lang="zh-CN" altLang="en-US" sz="1200" dirty="0" smtClean="0"/>
                <a:t>模型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43" name="组合 216"/>
            <p:cNvGrpSpPr/>
            <p:nvPr/>
          </p:nvGrpSpPr>
          <p:grpSpPr bwMode="auto">
            <a:xfrm>
              <a:off x="5185186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4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5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6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7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8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9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252420" y="2340515"/>
            <a:ext cx="2242673" cy="3293024"/>
            <a:chOff x="6252420" y="2035721"/>
            <a:chExt cx="2242673" cy="3293024"/>
          </a:xfrm>
        </p:grpSpPr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6252420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5" name="Freeform 25"/>
            <p:cNvSpPr/>
            <p:nvPr/>
          </p:nvSpPr>
          <p:spPr bwMode="auto">
            <a:xfrm>
              <a:off x="6252420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TextBox 20"/>
            <p:cNvSpPr txBox="1"/>
            <p:nvPr/>
          </p:nvSpPr>
          <p:spPr>
            <a:xfrm>
              <a:off x="6381468" y="2221082"/>
              <a:ext cx="72213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03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6354362" y="3240566"/>
              <a:ext cx="20387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/>
                <a:t>Struts</a:t>
              </a:r>
              <a:r>
                <a:rPr lang="zh-CN" altLang="en-US" sz="1200" dirty="0"/>
                <a:t>是</a:t>
              </a:r>
              <a:r>
                <a:rPr lang="en-US" altLang="zh-CN" sz="1200" dirty="0"/>
                <a:t>Java Web MVC</a:t>
              </a:r>
              <a:r>
                <a:rPr lang="zh-CN" altLang="en-US" sz="1200" dirty="0"/>
                <a:t>框架中不争的王者。经过长达九年的发展，</a:t>
              </a:r>
              <a:r>
                <a:rPr lang="en-US" altLang="zh-CN" sz="1200" dirty="0"/>
                <a:t>Struts</a:t>
              </a:r>
              <a:r>
                <a:rPr lang="zh-CN" altLang="en-US" sz="1200" dirty="0"/>
                <a:t>已经逐渐成长为一个稳定、成熟的框架，并且占有了</a:t>
              </a:r>
              <a:r>
                <a:rPr lang="en-US" altLang="zh-CN" sz="1200" dirty="0"/>
                <a:t>MVC</a:t>
              </a:r>
              <a:r>
                <a:rPr lang="zh-CN" altLang="en-US" sz="1200" dirty="0"/>
                <a:t>框架中最大的市场份额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50" name="组合 216"/>
            <p:cNvGrpSpPr/>
            <p:nvPr/>
          </p:nvGrpSpPr>
          <p:grpSpPr bwMode="auto">
            <a:xfrm>
              <a:off x="7694803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1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2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3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4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5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6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791477" y="2340515"/>
            <a:ext cx="2242673" cy="3293024"/>
            <a:chOff x="8791477" y="2035721"/>
            <a:chExt cx="2242673" cy="329302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8791477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25"/>
            <p:cNvSpPr/>
            <p:nvPr/>
          </p:nvSpPr>
          <p:spPr bwMode="auto">
            <a:xfrm>
              <a:off x="8791477" y="2035721"/>
              <a:ext cx="87274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TextBox 21"/>
            <p:cNvSpPr txBox="1"/>
            <p:nvPr/>
          </p:nvSpPr>
          <p:spPr>
            <a:xfrm>
              <a:off x="8903147" y="2221082"/>
              <a:ext cx="72213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04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893419" y="3240566"/>
              <a:ext cx="2038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 err="1" smtClean="0"/>
                <a:t>SpringMVC</a:t>
              </a:r>
              <a:r>
                <a:rPr lang="zh-CN" altLang="en-US" sz="1200" dirty="0" smtClean="0"/>
                <a:t>：</a:t>
              </a:r>
              <a:r>
                <a:rPr lang="zh-CN" altLang="en-US" sz="1200" dirty="0"/>
                <a:t>将整个处理流程规范化，并把每一个处理步骤分派到不同的组件中进行</a:t>
              </a:r>
              <a:r>
                <a:rPr lang="zh-CN" altLang="en-US" sz="1200" dirty="0" smtClean="0"/>
                <a:t>处理，引入了注解。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57" name="组合 216"/>
            <p:cNvGrpSpPr/>
            <p:nvPr/>
          </p:nvGrpSpPr>
          <p:grpSpPr bwMode="auto">
            <a:xfrm>
              <a:off x="10235463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8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9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0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2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240731" y="864739"/>
            <a:ext cx="300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Java MVC</a:t>
            </a:r>
            <a:r>
              <a:rPr lang="zh-CN" altLang="en-US" sz="2800" dirty="0" smtClean="0"/>
              <a:t>框架发展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6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61096" y="1986304"/>
            <a:ext cx="3752926" cy="2438399"/>
            <a:chOff x="3626069" y="683173"/>
            <a:chExt cx="3752926" cy="2438399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7CAF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3"/>
            <p:cNvSpPr txBox="1">
              <a:spLocks/>
            </p:cNvSpPr>
            <p:nvPr/>
          </p:nvSpPr>
          <p:spPr>
            <a:xfrm>
              <a:off x="3750006" y="885560"/>
              <a:ext cx="99427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</a:p>
          </p:txBody>
        </p:sp>
        <p:sp>
          <p:nvSpPr>
            <p:cNvPr id="11" name="Title 3"/>
            <p:cNvSpPr txBox="1">
              <a:spLocks/>
            </p:cNvSpPr>
            <p:nvPr/>
          </p:nvSpPr>
          <p:spPr>
            <a:xfrm>
              <a:off x="4559980" y="1027144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endParaRPr lang="zh-CN" altLang="en-US" sz="2000" b="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Title 3"/>
            <p:cNvSpPr txBox="1">
              <a:spLocks/>
            </p:cNvSpPr>
            <p:nvPr/>
          </p:nvSpPr>
          <p:spPr>
            <a:xfrm>
              <a:off x="4577001" y="1360148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zh-CN" altLang="en-US" sz="1200" b="0" dirty="0"/>
                <a:t>基于</a:t>
              </a:r>
              <a:r>
                <a:rPr lang="en-US" altLang="zh-CN" sz="1200" b="0" dirty="0"/>
                <a:t>MVC</a:t>
              </a:r>
              <a:r>
                <a:rPr lang="zh-CN" altLang="en-US" sz="1200" b="0" dirty="0"/>
                <a:t>设计理念，此外，它采用了松散耦合可插拔组件结构，比其他</a:t>
              </a:r>
              <a:r>
                <a:rPr lang="en-US" altLang="zh-CN" sz="1200" b="0" dirty="0"/>
                <a:t>MVC</a:t>
              </a:r>
              <a:r>
                <a:rPr lang="zh-CN" altLang="en-US" sz="1200" b="0" dirty="0"/>
                <a:t>框架更具扩展性和灵活性</a:t>
              </a:r>
              <a:r>
                <a:rPr lang="zh-CN" altLang="en-US" sz="1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。</a:t>
              </a:r>
              <a:endPara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61096" y="4261711"/>
            <a:ext cx="3752926" cy="2438399"/>
            <a:chOff x="3626069" y="683173"/>
            <a:chExt cx="3752926" cy="2438399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7CAF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3"/>
            <p:cNvSpPr txBox="1">
              <a:spLocks/>
            </p:cNvSpPr>
            <p:nvPr/>
          </p:nvSpPr>
          <p:spPr>
            <a:xfrm>
              <a:off x="3750006" y="885560"/>
              <a:ext cx="99427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03</a:t>
              </a:r>
            </a:p>
          </p:txBody>
        </p:sp>
        <p:sp>
          <p:nvSpPr>
            <p:cNvPr id="34" name="Title 3"/>
            <p:cNvSpPr txBox="1">
              <a:spLocks/>
            </p:cNvSpPr>
            <p:nvPr/>
          </p:nvSpPr>
          <p:spPr>
            <a:xfrm>
              <a:off x="4582510" y="1027144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endParaRPr lang="zh-CN" altLang="en-US" sz="2000" b="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5" name="Title 3"/>
            <p:cNvSpPr txBox="1">
              <a:spLocks/>
            </p:cNvSpPr>
            <p:nvPr/>
          </p:nvSpPr>
          <p:spPr>
            <a:xfrm>
              <a:off x="4577001" y="1398122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en-US" altLang="zh-CN" sz="1200" b="0" dirty="0"/>
                <a:t>Spring MVC</a:t>
              </a:r>
              <a:r>
                <a:rPr lang="zh-CN" altLang="en-US" sz="1200" b="0" dirty="0"/>
                <a:t>框架围绕</a:t>
              </a:r>
              <a:r>
                <a:rPr lang="en-US" altLang="zh-CN" sz="1200" b="0" dirty="0" err="1"/>
                <a:t>DispatcherServlet</a:t>
              </a:r>
              <a:r>
                <a:rPr lang="zh-CN" altLang="en-US" sz="1200" b="0" dirty="0"/>
                <a:t>这个核心展开，</a:t>
              </a:r>
              <a:r>
                <a:rPr lang="en-US" altLang="zh-CN" sz="1200" b="0" dirty="0" err="1"/>
                <a:t>DispatcherServlet</a:t>
              </a:r>
              <a:r>
                <a:rPr lang="zh-CN" altLang="en-US" sz="1200" b="0" dirty="0"/>
                <a:t>是</a:t>
              </a:r>
              <a:r>
                <a:rPr lang="en-US" altLang="zh-CN" sz="1200" b="0" dirty="0"/>
                <a:t>Spring MVC</a:t>
              </a:r>
              <a:r>
                <a:rPr lang="zh-CN" altLang="en-US" sz="1200" b="0" dirty="0"/>
                <a:t>的总导演、总策划，它负责截获请求并将其分派给相应的处理器处理</a:t>
              </a:r>
              <a:r>
                <a:rPr lang="zh-CN" altLang="en-US" sz="1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。</a:t>
              </a:r>
              <a:endPara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28598" y="1986304"/>
            <a:ext cx="3752926" cy="2438399"/>
            <a:chOff x="3626069" y="683173"/>
            <a:chExt cx="3752926" cy="2438399"/>
          </a:xfrm>
          <a:noFill/>
        </p:grpSpPr>
        <p:sp>
          <p:nvSpPr>
            <p:cNvPr id="37" name="Rectangle 36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7CAF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itle 3"/>
            <p:cNvSpPr txBox="1">
              <a:spLocks/>
            </p:cNvSpPr>
            <p:nvPr/>
          </p:nvSpPr>
          <p:spPr>
            <a:xfrm>
              <a:off x="3750006" y="885560"/>
              <a:ext cx="102169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</a:p>
          </p:txBody>
        </p:sp>
        <p:sp>
          <p:nvSpPr>
            <p:cNvPr id="40" name="Title 3"/>
            <p:cNvSpPr txBox="1">
              <a:spLocks/>
            </p:cNvSpPr>
            <p:nvPr/>
          </p:nvSpPr>
          <p:spPr>
            <a:xfrm>
              <a:off x="4582509" y="1041865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endParaRPr lang="zh-CN" altLang="en-US" sz="2000" b="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41" name="Title 3"/>
            <p:cNvSpPr txBox="1">
              <a:spLocks/>
            </p:cNvSpPr>
            <p:nvPr/>
          </p:nvSpPr>
          <p:spPr>
            <a:xfrm>
              <a:off x="4577001" y="1391577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en-US" altLang="zh-CN" sz="1200" b="0" dirty="0"/>
                <a:t>Spring MVC</a:t>
              </a:r>
              <a:r>
                <a:rPr lang="zh-CN" altLang="en-US" sz="1200" b="0" dirty="0"/>
                <a:t>在数据绑定、视图解析、本地化处理及静态资源处理上都有许多不俗的表现</a:t>
              </a:r>
              <a:r>
                <a:rPr lang="zh-CN" altLang="en-US" sz="1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。</a:t>
              </a:r>
              <a:endPara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99861" y="716170"/>
            <a:ext cx="260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Spring MVC</a:t>
            </a:r>
            <a:r>
              <a:rPr lang="zh-CN" altLang="en-US" sz="2800" dirty="0"/>
              <a:t>简介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MH_Other_6"/>
          <p:cNvCxnSpPr/>
          <p:nvPr>
            <p:custDataLst>
              <p:tags r:id="rId1"/>
            </p:custDataLst>
          </p:nvPr>
        </p:nvCxnSpPr>
        <p:spPr>
          <a:xfrm>
            <a:off x="4586722" y="2912489"/>
            <a:ext cx="601086" cy="2178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MH_Other_7"/>
          <p:cNvCxnSpPr/>
          <p:nvPr>
            <p:custDataLst>
              <p:tags r:id="rId2"/>
            </p:custDataLst>
          </p:nvPr>
        </p:nvCxnSpPr>
        <p:spPr>
          <a:xfrm flipV="1">
            <a:off x="4585411" y="3951922"/>
            <a:ext cx="606336" cy="225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MH_Other_8"/>
          <p:cNvCxnSpPr/>
          <p:nvPr>
            <p:custDataLst>
              <p:tags r:id="rId3"/>
            </p:custDataLst>
          </p:nvPr>
        </p:nvCxnSpPr>
        <p:spPr>
          <a:xfrm flipH="1">
            <a:off x="7000256" y="2900678"/>
            <a:ext cx="614211" cy="219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MH_Other_9"/>
          <p:cNvCxnSpPr/>
          <p:nvPr>
            <p:custDataLst>
              <p:tags r:id="rId4"/>
            </p:custDataLst>
          </p:nvPr>
        </p:nvCxnSpPr>
        <p:spPr>
          <a:xfrm>
            <a:off x="7014692" y="3926987"/>
            <a:ext cx="601086" cy="224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199861" y="716170"/>
            <a:ext cx="3193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SpringMVC</a:t>
            </a:r>
            <a:r>
              <a:rPr lang="zh-CN" altLang="en-US" sz="2800" b="1" dirty="0"/>
              <a:t>体系结构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pics3.baidu.com/feed/0b55b319ebc4b745f1ab3bcfc0199d138b821511.jpeg?token=0224bfca2514f662e0791e92314649f2&amp;s=DCAC3072171A55C81441FC420300B0F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8" y="1663333"/>
            <a:ext cx="9601747" cy="49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MH_Other_6"/>
          <p:cNvCxnSpPr/>
          <p:nvPr>
            <p:custDataLst>
              <p:tags r:id="rId1"/>
            </p:custDataLst>
          </p:nvPr>
        </p:nvCxnSpPr>
        <p:spPr>
          <a:xfrm>
            <a:off x="4586722" y="2912489"/>
            <a:ext cx="601086" cy="2178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MH_Other_7"/>
          <p:cNvCxnSpPr/>
          <p:nvPr>
            <p:custDataLst>
              <p:tags r:id="rId2"/>
            </p:custDataLst>
          </p:nvPr>
        </p:nvCxnSpPr>
        <p:spPr>
          <a:xfrm flipV="1">
            <a:off x="4585411" y="3951922"/>
            <a:ext cx="606336" cy="225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MH_Other_8"/>
          <p:cNvCxnSpPr/>
          <p:nvPr>
            <p:custDataLst>
              <p:tags r:id="rId3"/>
            </p:custDataLst>
          </p:nvPr>
        </p:nvCxnSpPr>
        <p:spPr>
          <a:xfrm flipH="1">
            <a:off x="7000256" y="2900678"/>
            <a:ext cx="614211" cy="219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MH_Other_9"/>
          <p:cNvCxnSpPr/>
          <p:nvPr>
            <p:custDataLst>
              <p:tags r:id="rId4"/>
            </p:custDataLst>
          </p:nvPr>
        </p:nvCxnSpPr>
        <p:spPr>
          <a:xfrm>
            <a:off x="7014692" y="3926987"/>
            <a:ext cx="601086" cy="224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MH_Text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73586" y="2642132"/>
            <a:ext cx="1981748" cy="83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Init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方法在整个系统启动时运行，且只运行一次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04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66457" y="2663522"/>
            <a:ext cx="1981748" cy="83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DispatcherServlet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的核心本质是一个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Servlet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06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04512" y="4177658"/>
            <a:ext cx="1981748" cy="8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方法在系统运行的过程中处于侦听模式，侦听并处理所有的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Web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请求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5109063" y="2551574"/>
            <a:ext cx="1973874" cy="1972562"/>
            <a:chOff x="5109063" y="3132156"/>
            <a:chExt cx="1973874" cy="1972562"/>
          </a:xfrm>
        </p:grpSpPr>
        <p:sp>
          <p:nvSpPr>
            <p:cNvPr id="209" name="MH_Other_1"/>
            <p:cNvSpPr/>
            <p:nvPr>
              <p:custDataLst>
                <p:tags r:id="rId11"/>
              </p:custDataLst>
            </p:nvPr>
          </p:nvSpPr>
          <p:spPr>
            <a:xfrm>
              <a:off x="5109063" y="3132156"/>
              <a:ext cx="1973874" cy="197256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5714082" y="3850841"/>
              <a:ext cx="763835" cy="535191"/>
              <a:chOff x="7309487" y="2188779"/>
              <a:chExt cx="763835" cy="535191"/>
            </a:xfrm>
          </p:grpSpPr>
          <p:sp>
            <p:nvSpPr>
              <p:cNvPr id="211" name="Freeform 587"/>
              <p:cNvSpPr>
                <a:spLocks/>
              </p:cNvSpPr>
              <p:nvPr/>
            </p:nvSpPr>
            <p:spPr bwMode="auto">
              <a:xfrm>
                <a:off x="7797072" y="2382804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2" name="Oval 588"/>
              <p:cNvSpPr>
                <a:spLocks noChangeArrowheads="1"/>
              </p:cNvSpPr>
              <p:nvPr/>
            </p:nvSpPr>
            <p:spPr bwMode="auto">
              <a:xfrm>
                <a:off x="7864872" y="2188779"/>
                <a:ext cx="139928" cy="161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3" name="Freeform 589"/>
              <p:cNvSpPr>
                <a:spLocks/>
              </p:cNvSpPr>
              <p:nvPr/>
            </p:nvSpPr>
            <p:spPr bwMode="auto">
              <a:xfrm>
                <a:off x="7549673" y="2475128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4" name="Oval 590"/>
              <p:cNvSpPr>
                <a:spLocks noChangeArrowheads="1"/>
              </p:cNvSpPr>
              <p:nvPr/>
            </p:nvSpPr>
            <p:spPr bwMode="auto">
              <a:xfrm>
                <a:off x="7618195" y="2282546"/>
                <a:ext cx="139207" cy="161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5" name="Freeform 591"/>
              <p:cNvSpPr>
                <a:spLocks/>
              </p:cNvSpPr>
              <p:nvPr/>
            </p:nvSpPr>
            <p:spPr bwMode="auto">
              <a:xfrm>
                <a:off x="7309487" y="2381361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6" name="Oval 592"/>
              <p:cNvSpPr>
                <a:spLocks noChangeArrowheads="1"/>
              </p:cNvSpPr>
              <p:nvPr/>
            </p:nvSpPr>
            <p:spPr bwMode="auto">
              <a:xfrm>
                <a:off x="7377287" y="2188779"/>
                <a:ext cx="139928" cy="161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223" name="组合 222"/>
          <p:cNvGrpSpPr/>
          <p:nvPr/>
        </p:nvGrpSpPr>
        <p:grpSpPr>
          <a:xfrm>
            <a:off x="7586907" y="2342899"/>
            <a:ext cx="854383" cy="855696"/>
            <a:chOff x="7586907" y="2923481"/>
            <a:chExt cx="854383" cy="855696"/>
          </a:xfrm>
        </p:grpSpPr>
        <p:sp>
          <p:nvSpPr>
            <p:cNvPr id="224" name="MH_Other_2"/>
            <p:cNvSpPr/>
            <p:nvPr>
              <p:custDataLst>
                <p:tags r:id="rId10"/>
              </p:custDataLst>
            </p:nvPr>
          </p:nvSpPr>
          <p:spPr>
            <a:xfrm>
              <a:off x="7586907" y="2923481"/>
              <a:ext cx="854383" cy="855696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7807660" y="3173521"/>
              <a:ext cx="412876" cy="373492"/>
              <a:chOff x="8191847" y="1367903"/>
              <a:chExt cx="672954" cy="608761"/>
            </a:xfrm>
          </p:grpSpPr>
          <p:sp>
            <p:nvSpPr>
              <p:cNvPr id="226" name="Freeform 345"/>
              <p:cNvSpPr>
                <a:spLocks/>
              </p:cNvSpPr>
              <p:nvPr/>
            </p:nvSpPr>
            <p:spPr bwMode="auto">
              <a:xfrm>
                <a:off x="8791951" y="1657858"/>
                <a:ext cx="72849" cy="30294"/>
              </a:xfrm>
              <a:custGeom>
                <a:avLst/>
                <a:gdLst>
                  <a:gd name="T0" fmla="*/ 9 w 43"/>
                  <a:gd name="T1" fmla="*/ 18 h 18"/>
                  <a:gd name="T2" fmla="*/ 34 w 43"/>
                  <a:gd name="T3" fmla="*/ 17 h 18"/>
                  <a:gd name="T4" fmla="*/ 42 w 43"/>
                  <a:gd name="T5" fmla="*/ 8 h 18"/>
                  <a:gd name="T6" fmla="*/ 34 w 43"/>
                  <a:gd name="T7" fmla="*/ 0 h 18"/>
                  <a:gd name="T8" fmla="*/ 8 w 43"/>
                  <a:gd name="T9" fmla="*/ 1 h 18"/>
                  <a:gd name="T10" fmla="*/ 0 w 43"/>
                  <a:gd name="T11" fmla="*/ 9 h 18"/>
                  <a:gd name="T12" fmla="*/ 0 w 43"/>
                  <a:gd name="T13" fmla="*/ 9 h 18"/>
                  <a:gd name="T14" fmla="*/ 9 w 43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8">
                    <a:moveTo>
                      <a:pt x="9" y="18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7"/>
                      <a:pt x="43" y="13"/>
                      <a:pt x="42" y="8"/>
                    </a:cubicBezTo>
                    <a:cubicBezTo>
                      <a:pt x="42" y="3"/>
                      <a:pt x="38" y="0"/>
                      <a:pt x="34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27" name="Freeform 346"/>
              <p:cNvSpPr>
                <a:spLocks/>
              </p:cNvSpPr>
              <p:nvPr/>
            </p:nvSpPr>
            <p:spPr bwMode="auto">
              <a:xfrm>
                <a:off x="8793394" y="1458063"/>
                <a:ext cx="71407" cy="49769"/>
              </a:xfrm>
              <a:custGeom>
                <a:avLst/>
                <a:gdLst>
                  <a:gd name="T0" fmla="*/ 11 w 42"/>
                  <a:gd name="T1" fmla="*/ 27 h 29"/>
                  <a:gd name="T2" fmla="*/ 35 w 42"/>
                  <a:gd name="T3" fmla="*/ 18 h 29"/>
                  <a:gd name="T4" fmla="*/ 40 w 42"/>
                  <a:gd name="T5" fmla="*/ 7 h 29"/>
                  <a:gd name="T6" fmla="*/ 29 w 42"/>
                  <a:gd name="T7" fmla="*/ 2 h 29"/>
                  <a:gd name="T8" fmla="*/ 5 w 42"/>
                  <a:gd name="T9" fmla="*/ 12 h 29"/>
                  <a:gd name="T10" fmla="*/ 0 w 42"/>
                  <a:gd name="T11" fmla="*/ 19 h 29"/>
                  <a:gd name="T12" fmla="*/ 0 w 42"/>
                  <a:gd name="T13" fmla="*/ 23 h 29"/>
                  <a:gd name="T14" fmla="*/ 11 w 42"/>
                  <a:gd name="T1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9">
                    <a:moveTo>
                      <a:pt x="11" y="2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39" y="16"/>
                      <a:pt x="42" y="11"/>
                      <a:pt x="40" y="7"/>
                    </a:cubicBezTo>
                    <a:cubicBezTo>
                      <a:pt x="38" y="2"/>
                      <a:pt x="33" y="0"/>
                      <a:pt x="29" y="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6"/>
                      <a:pt x="0" y="19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2" y="27"/>
                      <a:pt x="7" y="29"/>
                      <a:pt x="11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28" name="Freeform 347"/>
              <p:cNvSpPr>
                <a:spLocks/>
              </p:cNvSpPr>
              <p:nvPr/>
            </p:nvSpPr>
            <p:spPr bwMode="auto">
              <a:xfrm>
                <a:off x="8793394" y="1821588"/>
                <a:ext cx="71407" cy="49047"/>
              </a:xfrm>
              <a:custGeom>
                <a:avLst/>
                <a:gdLst>
                  <a:gd name="T0" fmla="*/ 35 w 42"/>
                  <a:gd name="T1" fmla="*/ 11 h 29"/>
                  <a:gd name="T2" fmla="*/ 11 w 42"/>
                  <a:gd name="T3" fmla="*/ 2 h 29"/>
                  <a:gd name="T4" fmla="*/ 0 w 42"/>
                  <a:gd name="T5" fmla="*/ 6 h 29"/>
                  <a:gd name="T6" fmla="*/ 0 w 42"/>
                  <a:gd name="T7" fmla="*/ 10 h 29"/>
                  <a:gd name="T8" fmla="*/ 5 w 42"/>
                  <a:gd name="T9" fmla="*/ 17 h 29"/>
                  <a:gd name="T10" fmla="*/ 29 w 42"/>
                  <a:gd name="T11" fmla="*/ 27 h 29"/>
                  <a:gd name="T12" fmla="*/ 40 w 42"/>
                  <a:gd name="T13" fmla="*/ 22 h 29"/>
                  <a:gd name="T14" fmla="*/ 35 w 42"/>
                  <a:gd name="T15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9">
                    <a:moveTo>
                      <a:pt x="35" y="11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7" y="0"/>
                      <a:pt x="2" y="2"/>
                      <a:pt x="0" y="6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3"/>
                      <a:pt x="2" y="16"/>
                      <a:pt x="5" y="1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3" y="29"/>
                      <a:pt x="38" y="27"/>
                      <a:pt x="40" y="22"/>
                    </a:cubicBezTo>
                    <a:cubicBezTo>
                      <a:pt x="42" y="18"/>
                      <a:pt x="39" y="13"/>
                      <a:pt x="3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29" name="Freeform 348"/>
              <p:cNvSpPr>
                <a:spLocks/>
              </p:cNvSpPr>
              <p:nvPr/>
            </p:nvSpPr>
            <p:spPr bwMode="auto">
              <a:xfrm>
                <a:off x="8668612" y="1367903"/>
                <a:ext cx="69964" cy="608760"/>
              </a:xfrm>
              <a:custGeom>
                <a:avLst/>
                <a:gdLst>
                  <a:gd name="T0" fmla="*/ 20 w 41"/>
                  <a:gd name="T1" fmla="*/ 0 h 357"/>
                  <a:gd name="T2" fmla="*/ 0 w 41"/>
                  <a:gd name="T3" fmla="*/ 23 h 357"/>
                  <a:gd name="T4" fmla="*/ 0 w 41"/>
                  <a:gd name="T5" fmla="*/ 335 h 357"/>
                  <a:gd name="T6" fmla="*/ 6 w 41"/>
                  <a:gd name="T7" fmla="*/ 351 h 357"/>
                  <a:gd name="T8" fmla="*/ 20 w 41"/>
                  <a:gd name="T9" fmla="*/ 357 h 357"/>
                  <a:gd name="T10" fmla="*/ 41 w 41"/>
                  <a:gd name="T11" fmla="*/ 335 h 357"/>
                  <a:gd name="T12" fmla="*/ 41 w 41"/>
                  <a:gd name="T13" fmla="*/ 23 h 357"/>
                  <a:gd name="T14" fmla="*/ 35 w 41"/>
                  <a:gd name="T15" fmla="*/ 7 h 357"/>
                  <a:gd name="T16" fmla="*/ 20 w 41"/>
                  <a:gd name="T1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57">
                    <a:moveTo>
                      <a:pt x="20" y="0"/>
                    </a:moveTo>
                    <a:cubicBezTo>
                      <a:pt x="9" y="0"/>
                      <a:pt x="0" y="10"/>
                      <a:pt x="0" y="23"/>
                    </a:cubicBezTo>
                    <a:cubicBezTo>
                      <a:pt x="0" y="335"/>
                      <a:pt x="0" y="335"/>
                      <a:pt x="0" y="335"/>
                    </a:cubicBezTo>
                    <a:cubicBezTo>
                      <a:pt x="0" y="341"/>
                      <a:pt x="2" y="347"/>
                      <a:pt x="6" y="351"/>
                    </a:cubicBezTo>
                    <a:cubicBezTo>
                      <a:pt x="10" y="355"/>
                      <a:pt x="15" y="357"/>
                      <a:pt x="20" y="357"/>
                    </a:cubicBezTo>
                    <a:cubicBezTo>
                      <a:pt x="31" y="357"/>
                      <a:pt x="41" y="347"/>
                      <a:pt x="41" y="335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16"/>
                      <a:pt x="38" y="11"/>
                      <a:pt x="35" y="7"/>
                    </a:cubicBezTo>
                    <a:cubicBezTo>
                      <a:pt x="31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0" name="Freeform 349"/>
              <p:cNvSpPr>
                <a:spLocks/>
              </p:cNvSpPr>
              <p:nvPr/>
            </p:nvSpPr>
            <p:spPr bwMode="auto">
              <a:xfrm>
                <a:off x="8355577" y="1396755"/>
                <a:ext cx="280578" cy="547451"/>
              </a:xfrm>
              <a:custGeom>
                <a:avLst/>
                <a:gdLst>
                  <a:gd name="T0" fmla="*/ 0 w 165"/>
                  <a:gd name="T1" fmla="*/ 224 h 321"/>
                  <a:gd name="T2" fmla="*/ 165 w 165"/>
                  <a:gd name="T3" fmla="*/ 321 h 321"/>
                  <a:gd name="T4" fmla="*/ 165 w 165"/>
                  <a:gd name="T5" fmla="*/ 43 h 321"/>
                  <a:gd name="T6" fmla="*/ 165 w 165"/>
                  <a:gd name="T7" fmla="*/ 0 h 321"/>
                  <a:gd name="T8" fmla="*/ 0 w 165"/>
                  <a:gd name="T9" fmla="*/ 57 h 321"/>
                  <a:gd name="T10" fmla="*/ 0 w 165"/>
                  <a:gd name="T11" fmla="*/ 22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321">
                    <a:moveTo>
                      <a:pt x="0" y="224"/>
                    </a:moveTo>
                    <a:cubicBezTo>
                      <a:pt x="69" y="239"/>
                      <a:pt x="165" y="321"/>
                      <a:pt x="165" y="321"/>
                    </a:cubicBezTo>
                    <a:cubicBezTo>
                      <a:pt x="165" y="43"/>
                      <a:pt x="165" y="43"/>
                      <a:pt x="165" y="43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24" y="41"/>
                      <a:pt x="0" y="57"/>
                      <a:pt x="0" y="57"/>
                    </a:cubicBezTo>
                    <a:lnTo>
                      <a:pt x="0" y="2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1" name="Freeform 350"/>
              <p:cNvSpPr>
                <a:spLocks/>
              </p:cNvSpPr>
              <p:nvPr/>
            </p:nvSpPr>
            <p:spPr bwMode="auto">
              <a:xfrm>
                <a:off x="8244500" y="1802835"/>
                <a:ext cx="155075" cy="173829"/>
              </a:xfrm>
              <a:custGeom>
                <a:avLst/>
                <a:gdLst>
                  <a:gd name="T0" fmla="*/ 45 w 91"/>
                  <a:gd name="T1" fmla="*/ 0 h 102"/>
                  <a:gd name="T2" fmla="*/ 0 w 91"/>
                  <a:gd name="T3" fmla="*/ 0 h 102"/>
                  <a:gd name="T4" fmla="*/ 45 w 91"/>
                  <a:gd name="T5" fmla="*/ 57 h 102"/>
                  <a:gd name="T6" fmla="*/ 45 w 91"/>
                  <a:gd name="T7" fmla="*/ 77 h 102"/>
                  <a:gd name="T8" fmla="*/ 65 w 91"/>
                  <a:gd name="T9" fmla="*/ 102 h 102"/>
                  <a:gd name="T10" fmla="*/ 88 w 91"/>
                  <a:gd name="T11" fmla="*/ 102 h 102"/>
                  <a:gd name="T12" fmla="*/ 88 w 91"/>
                  <a:gd name="T13" fmla="*/ 51 h 102"/>
                  <a:gd name="T14" fmla="*/ 45 w 91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02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5" y="37"/>
                      <a:pt x="45" y="5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5" y="77"/>
                      <a:pt x="42" y="102"/>
                      <a:pt x="65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51"/>
                      <a:pt x="91" y="0"/>
                      <a:pt x="4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2" name="Freeform 351"/>
              <p:cNvSpPr>
                <a:spLocks/>
              </p:cNvSpPr>
              <p:nvPr/>
            </p:nvSpPr>
            <p:spPr bwMode="auto">
              <a:xfrm>
                <a:off x="8191847" y="1494127"/>
                <a:ext cx="129109" cy="279856"/>
              </a:xfrm>
              <a:custGeom>
                <a:avLst/>
                <a:gdLst>
                  <a:gd name="T0" fmla="*/ 76 w 76"/>
                  <a:gd name="T1" fmla="*/ 164 h 164"/>
                  <a:gd name="T2" fmla="*/ 76 w 76"/>
                  <a:gd name="T3" fmla="*/ 0 h 164"/>
                  <a:gd name="T4" fmla="*/ 42 w 76"/>
                  <a:gd name="T5" fmla="*/ 0 h 164"/>
                  <a:gd name="T6" fmla="*/ 0 w 76"/>
                  <a:gd name="T7" fmla="*/ 31 h 164"/>
                  <a:gd name="T8" fmla="*/ 0 w 76"/>
                  <a:gd name="T9" fmla="*/ 122 h 164"/>
                  <a:gd name="T10" fmla="*/ 31 w 76"/>
                  <a:gd name="T11" fmla="*/ 164 h 164"/>
                  <a:gd name="T12" fmla="*/ 76 w 76"/>
                  <a:gd name="T1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4">
                    <a:moveTo>
                      <a:pt x="76" y="16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68" y="0"/>
                      <a:pt x="57" y="0"/>
                      <a:pt x="42" y="0"/>
                    </a:cubicBezTo>
                    <a:cubicBezTo>
                      <a:pt x="0" y="0"/>
                      <a:pt x="0" y="30"/>
                      <a:pt x="0" y="31"/>
                    </a:cubicBezTo>
                    <a:cubicBezTo>
                      <a:pt x="0" y="31"/>
                      <a:pt x="0" y="82"/>
                      <a:pt x="0" y="122"/>
                    </a:cubicBezTo>
                    <a:cubicBezTo>
                      <a:pt x="0" y="162"/>
                      <a:pt x="31" y="164"/>
                      <a:pt x="31" y="164"/>
                    </a:cubicBezTo>
                    <a:cubicBezTo>
                      <a:pt x="36" y="164"/>
                      <a:pt x="49" y="164"/>
                      <a:pt x="76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233" name="组合 232"/>
          <p:cNvGrpSpPr/>
          <p:nvPr/>
        </p:nvGrpSpPr>
        <p:grpSpPr>
          <a:xfrm>
            <a:off x="3750714" y="3877114"/>
            <a:ext cx="854383" cy="855696"/>
            <a:chOff x="3750714" y="4457696"/>
            <a:chExt cx="854383" cy="855696"/>
          </a:xfrm>
        </p:grpSpPr>
        <p:sp>
          <p:nvSpPr>
            <p:cNvPr id="234" name="MH_Other_5"/>
            <p:cNvSpPr/>
            <p:nvPr>
              <p:custDataLst>
                <p:tags r:id="rId9"/>
              </p:custDataLst>
            </p:nvPr>
          </p:nvSpPr>
          <p:spPr>
            <a:xfrm>
              <a:off x="3750714" y="4457696"/>
              <a:ext cx="854383" cy="855696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235" name="组合 234"/>
            <p:cNvGrpSpPr/>
            <p:nvPr/>
          </p:nvGrpSpPr>
          <p:grpSpPr>
            <a:xfrm>
              <a:off x="4002674" y="4693313"/>
              <a:ext cx="346497" cy="396060"/>
              <a:chOff x="7190711" y="1366461"/>
              <a:chExt cx="564762" cy="645545"/>
            </a:xfrm>
          </p:grpSpPr>
          <p:sp>
            <p:nvSpPr>
              <p:cNvPr id="236" name="Freeform 352"/>
              <p:cNvSpPr>
                <a:spLocks noEditPoints="1"/>
              </p:cNvSpPr>
              <p:nvPr/>
            </p:nvSpPr>
            <p:spPr bwMode="auto">
              <a:xfrm>
                <a:off x="7190711" y="1366461"/>
                <a:ext cx="564762" cy="370017"/>
              </a:xfrm>
              <a:custGeom>
                <a:avLst/>
                <a:gdLst>
                  <a:gd name="T0" fmla="*/ 301 w 331"/>
                  <a:gd name="T1" fmla="*/ 0 h 217"/>
                  <a:gd name="T2" fmla="*/ 30 w 331"/>
                  <a:gd name="T3" fmla="*/ 0 h 217"/>
                  <a:gd name="T4" fmla="*/ 0 w 331"/>
                  <a:gd name="T5" fmla="*/ 29 h 217"/>
                  <a:gd name="T6" fmla="*/ 0 w 331"/>
                  <a:gd name="T7" fmla="*/ 188 h 217"/>
                  <a:gd name="T8" fmla="*/ 30 w 331"/>
                  <a:gd name="T9" fmla="*/ 217 h 217"/>
                  <a:gd name="T10" fmla="*/ 301 w 331"/>
                  <a:gd name="T11" fmla="*/ 217 h 217"/>
                  <a:gd name="T12" fmla="*/ 331 w 331"/>
                  <a:gd name="T13" fmla="*/ 188 h 217"/>
                  <a:gd name="T14" fmla="*/ 331 w 331"/>
                  <a:gd name="T15" fmla="*/ 29 h 217"/>
                  <a:gd name="T16" fmla="*/ 301 w 331"/>
                  <a:gd name="T17" fmla="*/ 0 h 217"/>
                  <a:gd name="T18" fmla="*/ 306 w 331"/>
                  <a:gd name="T19" fmla="*/ 171 h 217"/>
                  <a:gd name="T20" fmla="*/ 281 w 331"/>
                  <a:gd name="T21" fmla="*/ 194 h 217"/>
                  <a:gd name="T22" fmla="*/ 48 w 331"/>
                  <a:gd name="T23" fmla="*/ 194 h 217"/>
                  <a:gd name="T24" fmla="*/ 23 w 331"/>
                  <a:gd name="T25" fmla="*/ 171 h 217"/>
                  <a:gd name="T26" fmla="*/ 23 w 331"/>
                  <a:gd name="T27" fmla="*/ 46 h 217"/>
                  <a:gd name="T28" fmla="*/ 48 w 331"/>
                  <a:gd name="T29" fmla="*/ 23 h 217"/>
                  <a:gd name="T30" fmla="*/ 281 w 331"/>
                  <a:gd name="T31" fmla="*/ 23 h 217"/>
                  <a:gd name="T32" fmla="*/ 306 w 331"/>
                  <a:gd name="T33" fmla="*/ 46 h 217"/>
                  <a:gd name="T34" fmla="*/ 306 w 331"/>
                  <a:gd name="T35" fmla="*/ 171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1" h="217">
                    <a:moveTo>
                      <a:pt x="30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4"/>
                      <a:pt x="13" y="217"/>
                      <a:pt x="30" y="217"/>
                    </a:cubicBezTo>
                    <a:cubicBezTo>
                      <a:pt x="301" y="217"/>
                      <a:pt x="301" y="217"/>
                      <a:pt x="301" y="217"/>
                    </a:cubicBezTo>
                    <a:cubicBezTo>
                      <a:pt x="318" y="217"/>
                      <a:pt x="331" y="204"/>
                      <a:pt x="331" y="188"/>
                    </a:cubicBezTo>
                    <a:cubicBezTo>
                      <a:pt x="331" y="29"/>
                      <a:pt x="331" y="29"/>
                      <a:pt x="331" y="29"/>
                    </a:cubicBezTo>
                    <a:cubicBezTo>
                      <a:pt x="331" y="13"/>
                      <a:pt x="318" y="0"/>
                      <a:pt x="301" y="0"/>
                    </a:cubicBezTo>
                    <a:close/>
                    <a:moveTo>
                      <a:pt x="306" y="171"/>
                    </a:moveTo>
                    <a:cubicBezTo>
                      <a:pt x="306" y="183"/>
                      <a:pt x="295" y="194"/>
                      <a:pt x="281" y="194"/>
                    </a:cubicBezTo>
                    <a:cubicBezTo>
                      <a:pt x="48" y="194"/>
                      <a:pt x="48" y="194"/>
                      <a:pt x="48" y="194"/>
                    </a:cubicBezTo>
                    <a:cubicBezTo>
                      <a:pt x="34" y="194"/>
                      <a:pt x="23" y="183"/>
                      <a:pt x="23" y="171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4"/>
                      <a:pt x="34" y="23"/>
                      <a:pt x="48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95" y="23"/>
                      <a:pt x="306" y="34"/>
                      <a:pt x="306" y="46"/>
                    </a:cubicBezTo>
                    <a:lnTo>
                      <a:pt x="306" y="1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7" name="Freeform 353"/>
              <p:cNvSpPr>
                <a:spLocks/>
              </p:cNvSpPr>
              <p:nvPr/>
            </p:nvSpPr>
            <p:spPr bwMode="auto">
              <a:xfrm>
                <a:off x="7589578" y="1485472"/>
                <a:ext cx="85832" cy="131273"/>
              </a:xfrm>
              <a:custGeom>
                <a:avLst/>
                <a:gdLst>
                  <a:gd name="T0" fmla="*/ 44 w 50"/>
                  <a:gd name="T1" fmla="*/ 64 h 77"/>
                  <a:gd name="T2" fmla="*/ 13 w 50"/>
                  <a:gd name="T3" fmla="*/ 64 h 77"/>
                  <a:gd name="T4" fmla="*/ 13 w 50"/>
                  <a:gd name="T5" fmla="*/ 42 h 77"/>
                  <a:gd name="T6" fmla="*/ 40 w 50"/>
                  <a:gd name="T7" fmla="*/ 42 h 77"/>
                  <a:gd name="T8" fmla="*/ 45 w 50"/>
                  <a:gd name="T9" fmla="*/ 41 h 77"/>
                  <a:gd name="T10" fmla="*/ 46 w 50"/>
                  <a:gd name="T11" fmla="*/ 37 h 77"/>
                  <a:gd name="T12" fmla="*/ 45 w 50"/>
                  <a:gd name="T13" fmla="*/ 32 h 77"/>
                  <a:gd name="T14" fmla="*/ 40 w 50"/>
                  <a:gd name="T15" fmla="*/ 31 h 77"/>
                  <a:gd name="T16" fmla="*/ 13 w 50"/>
                  <a:gd name="T17" fmla="*/ 31 h 77"/>
                  <a:gd name="T18" fmla="*/ 13 w 50"/>
                  <a:gd name="T19" fmla="*/ 12 h 77"/>
                  <a:gd name="T20" fmla="*/ 43 w 50"/>
                  <a:gd name="T21" fmla="*/ 12 h 77"/>
                  <a:gd name="T22" fmla="*/ 47 w 50"/>
                  <a:gd name="T23" fmla="*/ 10 h 77"/>
                  <a:gd name="T24" fmla="*/ 49 w 50"/>
                  <a:gd name="T25" fmla="*/ 6 h 77"/>
                  <a:gd name="T26" fmla="*/ 47 w 50"/>
                  <a:gd name="T27" fmla="*/ 2 h 77"/>
                  <a:gd name="T28" fmla="*/ 43 w 50"/>
                  <a:gd name="T29" fmla="*/ 0 h 77"/>
                  <a:gd name="T30" fmla="*/ 8 w 50"/>
                  <a:gd name="T31" fmla="*/ 0 h 77"/>
                  <a:gd name="T32" fmla="*/ 3 w 50"/>
                  <a:gd name="T33" fmla="*/ 1 h 77"/>
                  <a:gd name="T34" fmla="*/ 1 w 50"/>
                  <a:gd name="T35" fmla="*/ 4 h 77"/>
                  <a:gd name="T36" fmla="*/ 0 w 50"/>
                  <a:gd name="T37" fmla="*/ 10 h 77"/>
                  <a:gd name="T38" fmla="*/ 0 w 50"/>
                  <a:gd name="T39" fmla="*/ 67 h 77"/>
                  <a:gd name="T40" fmla="*/ 2 w 50"/>
                  <a:gd name="T41" fmla="*/ 74 h 77"/>
                  <a:gd name="T42" fmla="*/ 8 w 50"/>
                  <a:gd name="T43" fmla="*/ 77 h 77"/>
                  <a:gd name="T44" fmla="*/ 44 w 50"/>
                  <a:gd name="T45" fmla="*/ 77 h 77"/>
                  <a:gd name="T46" fmla="*/ 48 w 50"/>
                  <a:gd name="T47" fmla="*/ 75 h 77"/>
                  <a:gd name="T48" fmla="*/ 50 w 50"/>
                  <a:gd name="T49" fmla="*/ 70 h 77"/>
                  <a:gd name="T50" fmla="*/ 48 w 50"/>
                  <a:gd name="T51" fmla="*/ 66 h 77"/>
                  <a:gd name="T52" fmla="*/ 44 w 50"/>
                  <a:gd name="T53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77">
                    <a:moveTo>
                      <a:pt x="44" y="64"/>
                    </a:move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2" y="42"/>
                      <a:pt x="44" y="42"/>
                      <a:pt x="45" y="41"/>
                    </a:cubicBezTo>
                    <a:cubicBezTo>
                      <a:pt x="46" y="40"/>
                      <a:pt x="46" y="38"/>
                      <a:pt x="46" y="37"/>
                    </a:cubicBezTo>
                    <a:cubicBezTo>
                      <a:pt x="46" y="35"/>
                      <a:pt x="46" y="33"/>
                      <a:pt x="45" y="32"/>
                    </a:cubicBezTo>
                    <a:cubicBezTo>
                      <a:pt x="44" y="31"/>
                      <a:pt x="42" y="31"/>
                      <a:pt x="40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6" y="12"/>
                      <a:pt x="47" y="10"/>
                    </a:cubicBezTo>
                    <a:cubicBezTo>
                      <a:pt x="48" y="9"/>
                      <a:pt x="49" y="8"/>
                      <a:pt x="49" y="6"/>
                    </a:cubicBezTo>
                    <a:cubicBezTo>
                      <a:pt x="49" y="4"/>
                      <a:pt x="48" y="3"/>
                      <a:pt x="47" y="2"/>
                    </a:cubicBezTo>
                    <a:cubicBezTo>
                      <a:pt x="46" y="1"/>
                      <a:pt x="45" y="0"/>
                      <a:pt x="4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0" y="6"/>
                      <a:pt x="0" y="7"/>
                      <a:pt x="0" y="1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0"/>
                      <a:pt x="0" y="73"/>
                      <a:pt x="2" y="74"/>
                    </a:cubicBezTo>
                    <a:cubicBezTo>
                      <a:pt x="3" y="76"/>
                      <a:pt x="5" y="77"/>
                      <a:pt x="8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6" y="77"/>
                      <a:pt x="47" y="76"/>
                      <a:pt x="48" y="75"/>
                    </a:cubicBezTo>
                    <a:cubicBezTo>
                      <a:pt x="49" y="74"/>
                      <a:pt x="50" y="72"/>
                      <a:pt x="50" y="70"/>
                    </a:cubicBezTo>
                    <a:cubicBezTo>
                      <a:pt x="50" y="69"/>
                      <a:pt x="49" y="67"/>
                      <a:pt x="48" y="66"/>
                    </a:cubicBezTo>
                    <a:cubicBezTo>
                      <a:pt x="47" y="65"/>
                      <a:pt x="46" y="64"/>
                      <a:pt x="44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8" name="Freeform 354"/>
              <p:cNvSpPr>
                <a:spLocks/>
              </p:cNvSpPr>
              <p:nvPr/>
            </p:nvSpPr>
            <p:spPr bwMode="auto">
              <a:xfrm>
                <a:off x="7494369" y="1484030"/>
                <a:ext cx="80062" cy="132715"/>
              </a:xfrm>
              <a:custGeom>
                <a:avLst/>
                <a:gdLst>
                  <a:gd name="T0" fmla="*/ 40 w 47"/>
                  <a:gd name="T1" fmla="*/ 65 h 78"/>
                  <a:gd name="T2" fmla="*/ 14 w 47"/>
                  <a:gd name="T3" fmla="*/ 65 h 78"/>
                  <a:gd name="T4" fmla="*/ 14 w 47"/>
                  <a:gd name="T5" fmla="*/ 9 h 78"/>
                  <a:gd name="T6" fmla="*/ 12 w 47"/>
                  <a:gd name="T7" fmla="*/ 2 h 78"/>
                  <a:gd name="T8" fmla="*/ 7 w 47"/>
                  <a:gd name="T9" fmla="*/ 0 h 78"/>
                  <a:gd name="T10" fmla="*/ 2 w 47"/>
                  <a:gd name="T11" fmla="*/ 2 h 78"/>
                  <a:gd name="T12" fmla="*/ 0 w 47"/>
                  <a:gd name="T13" fmla="*/ 9 h 78"/>
                  <a:gd name="T14" fmla="*/ 0 w 47"/>
                  <a:gd name="T15" fmla="*/ 68 h 78"/>
                  <a:gd name="T16" fmla="*/ 2 w 47"/>
                  <a:gd name="T17" fmla="*/ 75 h 78"/>
                  <a:gd name="T18" fmla="*/ 9 w 47"/>
                  <a:gd name="T19" fmla="*/ 78 h 78"/>
                  <a:gd name="T20" fmla="*/ 40 w 47"/>
                  <a:gd name="T21" fmla="*/ 78 h 78"/>
                  <a:gd name="T22" fmla="*/ 45 w 47"/>
                  <a:gd name="T23" fmla="*/ 76 h 78"/>
                  <a:gd name="T24" fmla="*/ 47 w 47"/>
                  <a:gd name="T25" fmla="*/ 71 h 78"/>
                  <a:gd name="T26" fmla="*/ 45 w 47"/>
                  <a:gd name="T27" fmla="*/ 67 h 78"/>
                  <a:gd name="T28" fmla="*/ 40 w 47"/>
                  <a:gd name="T29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78">
                    <a:moveTo>
                      <a:pt x="40" y="65"/>
                    </a:moveTo>
                    <a:cubicBezTo>
                      <a:pt x="14" y="65"/>
                      <a:pt x="14" y="65"/>
                      <a:pt x="14" y="65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1"/>
                      <a:pt x="1" y="74"/>
                      <a:pt x="2" y="75"/>
                    </a:cubicBezTo>
                    <a:cubicBezTo>
                      <a:pt x="4" y="77"/>
                      <a:pt x="6" y="78"/>
                      <a:pt x="9" y="78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3" y="78"/>
                      <a:pt x="44" y="77"/>
                      <a:pt x="45" y="76"/>
                    </a:cubicBezTo>
                    <a:cubicBezTo>
                      <a:pt x="46" y="75"/>
                      <a:pt x="47" y="73"/>
                      <a:pt x="47" y="71"/>
                    </a:cubicBezTo>
                    <a:cubicBezTo>
                      <a:pt x="47" y="69"/>
                      <a:pt x="46" y="68"/>
                      <a:pt x="45" y="67"/>
                    </a:cubicBezTo>
                    <a:cubicBezTo>
                      <a:pt x="44" y="65"/>
                      <a:pt x="43" y="65"/>
                      <a:pt x="40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9" name="Freeform 355"/>
              <p:cNvSpPr>
                <a:spLocks/>
              </p:cNvSpPr>
              <p:nvPr/>
            </p:nvSpPr>
            <p:spPr bwMode="auto">
              <a:xfrm>
                <a:off x="7439552" y="1756673"/>
                <a:ext cx="51211" cy="204843"/>
              </a:xfrm>
              <a:custGeom>
                <a:avLst/>
                <a:gdLst>
                  <a:gd name="T0" fmla="*/ 71 w 71"/>
                  <a:gd name="T1" fmla="*/ 246 h 284"/>
                  <a:gd name="T2" fmla="*/ 71 w 71"/>
                  <a:gd name="T3" fmla="*/ 246 h 284"/>
                  <a:gd name="T4" fmla="*/ 71 w 71"/>
                  <a:gd name="T5" fmla="*/ 217 h 284"/>
                  <a:gd name="T6" fmla="*/ 71 w 71"/>
                  <a:gd name="T7" fmla="*/ 217 h 284"/>
                  <a:gd name="T8" fmla="*/ 71 w 71"/>
                  <a:gd name="T9" fmla="*/ 0 h 284"/>
                  <a:gd name="T10" fmla="*/ 0 w 71"/>
                  <a:gd name="T11" fmla="*/ 0 h 284"/>
                  <a:gd name="T12" fmla="*/ 0 w 71"/>
                  <a:gd name="T13" fmla="*/ 217 h 284"/>
                  <a:gd name="T14" fmla="*/ 0 w 71"/>
                  <a:gd name="T15" fmla="*/ 246 h 284"/>
                  <a:gd name="T16" fmla="*/ 0 w 71"/>
                  <a:gd name="T17" fmla="*/ 284 h 284"/>
                  <a:gd name="T18" fmla="*/ 71 w 71"/>
                  <a:gd name="T19" fmla="*/ 284 h 284"/>
                  <a:gd name="T20" fmla="*/ 71 w 71"/>
                  <a:gd name="T21" fmla="*/ 24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284">
                    <a:moveTo>
                      <a:pt x="71" y="246"/>
                    </a:moveTo>
                    <a:lnTo>
                      <a:pt x="71" y="246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0" y="246"/>
                    </a:lnTo>
                    <a:lnTo>
                      <a:pt x="0" y="284"/>
                    </a:lnTo>
                    <a:lnTo>
                      <a:pt x="71" y="284"/>
                    </a:lnTo>
                    <a:lnTo>
                      <a:pt x="71" y="2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40" name="Freeform 356"/>
              <p:cNvSpPr>
                <a:spLocks/>
              </p:cNvSpPr>
              <p:nvPr/>
            </p:nvSpPr>
            <p:spPr bwMode="auto">
              <a:xfrm>
                <a:off x="7368146" y="1918240"/>
                <a:ext cx="196188" cy="93766"/>
              </a:xfrm>
              <a:custGeom>
                <a:avLst/>
                <a:gdLst>
                  <a:gd name="T0" fmla="*/ 86 w 115"/>
                  <a:gd name="T1" fmla="*/ 0 h 55"/>
                  <a:gd name="T2" fmla="*/ 80 w 115"/>
                  <a:gd name="T3" fmla="*/ 13 h 55"/>
                  <a:gd name="T4" fmla="*/ 86 w 115"/>
                  <a:gd name="T5" fmla="*/ 22 h 55"/>
                  <a:gd name="T6" fmla="*/ 57 w 115"/>
                  <a:gd name="T7" fmla="*/ 37 h 55"/>
                  <a:gd name="T8" fmla="*/ 28 w 115"/>
                  <a:gd name="T9" fmla="*/ 22 h 55"/>
                  <a:gd name="T10" fmla="*/ 34 w 115"/>
                  <a:gd name="T11" fmla="*/ 13 h 55"/>
                  <a:gd name="T12" fmla="*/ 26 w 115"/>
                  <a:gd name="T13" fmla="*/ 1 h 55"/>
                  <a:gd name="T14" fmla="*/ 0 w 115"/>
                  <a:gd name="T15" fmla="*/ 25 h 55"/>
                  <a:gd name="T16" fmla="*/ 57 w 115"/>
                  <a:gd name="T17" fmla="*/ 55 h 55"/>
                  <a:gd name="T18" fmla="*/ 115 w 115"/>
                  <a:gd name="T19" fmla="*/ 25 h 55"/>
                  <a:gd name="T20" fmla="*/ 86 w 115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55">
                    <a:moveTo>
                      <a:pt x="86" y="0"/>
                    </a:moveTo>
                    <a:cubicBezTo>
                      <a:pt x="80" y="13"/>
                      <a:pt x="80" y="13"/>
                      <a:pt x="80" y="13"/>
                    </a:cubicBezTo>
                    <a:cubicBezTo>
                      <a:pt x="84" y="15"/>
                      <a:pt x="86" y="18"/>
                      <a:pt x="86" y="22"/>
                    </a:cubicBezTo>
                    <a:cubicBezTo>
                      <a:pt x="86" y="30"/>
                      <a:pt x="73" y="37"/>
                      <a:pt x="57" y="37"/>
                    </a:cubicBezTo>
                    <a:cubicBezTo>
                      <a:pt x="41" y="37"/>
                      <a:pt x="28" y="30"/>
                      <a:pt x="28" y="22"/>
                    </a:cubicBezTo>
                    <a:cubicBezTo>
                      <a:pt x="28" y="19"/>
                      <a:pt x="30" y="16"/>
                      <a:pt x="34" y="1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0" y="6"/>
                      <a:pt x="0" y="15"/>
                      <a:pt x="0" y="25"/>
                    </a:cubicBezTo>
                    <a:cubicBezTo>
                      <a:pt x="0" y="42"/>
                      <a:pt x="25" y="55"/>
                      <a:pt x="57" y="55"/>
                    </a:cubicBezTo>
                    <a:cubicBezTo>
                      <a:pt x="89" y="55"/>
                      <a:pt x="115" y="42"/>
                      <a:pt x="115" y="25"/>
                    </a:cubicBezTo>
                    <a:cubicBezTo>
                      <a:pt x="115" y="15"/>
                      <a:pt x="103" y="5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41" name="Freeform 357"/>
              <p:cNvSpPr>
                <a:spLocks noEditPoints="1"/>
              </p:cNvSpPr>
              <p:nvPr/>
            </p:nvSpPr>
            <p:spPr bwMode="auto">
              <a:xfrm>
                <a:off x="7376801" y="1484030"/>
                <a:ext cx="102422" cy="134158"/>
              </a:xfrm>
              <a:custGeom>
                <a:avLst/>
                <a:gdLst>
                  <a:gd name="T0" fmla="*/ 41 w 60"/>
                  <a:gd name="T1" fmla="*/ 14 h 79"/>
                  <a:gd name="T2" fmla="*/ 39 w 60"/>
                  <a:gd name="T3" fmla="*/ 8 h 79"/>
                  <a:gd name="T4" fmla="*/ 37 w 60"/>
                  <a:gd name="T5" fmla="*/ 4 h 79"/>
                  <a:gd name="T6" fmla="*/ 34 w 60"/>
                  <a:gd name="T7" fmla="*/ 1 h 79"/>
                  <a:gd name="T8" fmla="*/ 30 w 60"/>
                  <a:gd name="T9" fmla="*/ 0 h 79"/>
                  <a:gd name="T10" fmla="*/ 25 w 60"/>
                  <a:gd name="T11" fmla="*/ 1 h 79"/>
                  <a:gd name="T12" fmla="*/ 22 w 60"/>
                  <a:gd name="T13" fmla="*/ 4 h 79"/>
                  <a:gd name="T14" fmla="*/ 20 w 60"/>
                  <a:gd name="T15" fmla="*/ 9 h 79"/>
                  <a:gd name="T16" fmla="*/ 18 w 60"/>
                  <a:gd name="T17" fmla="*/ 14 h 79"/>
                  <a:gd name="T18" fmla="*/ 1 w 60"/>
                  <a:gd name="T19" fmla="*/ 64 h 79"/>
                  <a:gd name="T20" fmla="*/ 0 w 60"/>
                  <a:gd name="T21" fmla="*/ 69 h 79"/>
                  <a:gd name="T22" fmla="*/ 0 w 60"/>
                  <a:gd name="T23" fmla="*/ 72 h 79"/>
                  <a:gd name="T24" fmla="*/ 1 w 60"/>
                  <a:gd name="T25" fmla="*/ 77 h 79"/>
                  <a:gd name="T26" fmla="*/ 6 w 60"/>
                  <a:gd name="T27" fmla="*/ 79 h 79"/>
                  <a:gd name="T28" fmla="*/ 10 w 60"/>
                  <a:gd name="T29" fmla="*/ 77 h 79"/>
                  <a:gd name="T30" fmla="*/ 13 w 60"/>
                  <a:gd name="T31" fmla="*/ 69 h 79"/>
                  <a:gd name="T32" fmla="*/ 16 w 60"/>
                  <a:gd name="T33" fmla="*/ 59 h 79"/>
                  <a:gd name="T34" fmla="*/ 43 w 60"/>
                  <a:gd name="T35" fmla="*/ 59 h 79"/>
                  <a:gd name="T36" fmla="*/ 46 w 60"/>
                  <a:gd name="T37" fmla="*/ 69 h 79"/>
                  <a:gd name="T38" fmla="*/ 47 w 60"/>
                  <a:gd name="T39" fmla="*/ 73 h 79"/>
                  <a:gd name="T40" fmla="*/ 49 w 60"/>
                  <a:gd name="T41" fmla="*/ 76 h 79"/>
                  <a:gd name="T42" fmla="*/ 51 w 60"/>
                  <a:gd name="T43" fmla="*/ 78 h 79"/>
                  <a:gd name="T44" fmla="*/ 54 w 60"/>
                  <a:gd name="T45" fmla="*/ 79 h 79"/>
                  <a:gd name="T46" fmla="*/ 58 w 60"/>
                  <a:gd name="T47" fmla="*/ 77 h 79"/>
                  <a:gd name="T48" fmla="*/ 60 w 60"/>
                  <a:gd name="T49" fmla="*/ 72 h 79"/>
                  <a:gd name="T50" fmla="*/ 58 w 60"/>
                  <a:gd name="T51" fmla="*/ 64 h 79"/>
                  <a:gd name="T52" fmla="*/ 41 w 60"/>
                  <a:gd name="T53" fmla="*/ 14 h 79"/>
                  <a:gd name="T54" fmla="*/ 20 w 60"/>
                  <a:gd name="T55" fmla="*/ 48 h 79"/>
                  <a:gd name="T56" fmla="*/ 29 w 60"/>
                  <a:gd name="T57" fmla="*/ 16 h 79"/>
                  <a:gd name="T58" fmla="*/ 39 w 60"/>
                  <a:gd name="T59" fmla="*/ 48 h 79"/>
                  <a:gd name="T60" fmla="*/ 20 w 60"/>
                  <a:gd name="T61" fmla="*/ 4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9">
                    <a:moveTo>
                      <a:pt x="41" y="14"/>
                    </a:moveTo>
                    <a:cubicBezTo>
                      <a:pt x="40" y="12"/>
                      <a:pt x="40" y="10"/>
                      <a:pt x="39" y="8"/>
                    </a:cubicBezTo>
                    <a:cubicBezTo>
                      <a:pt x="39" y="7"/>
                      <a:pt x="38" y="6"/>
                      <a:pt x="37" y="4"/>
                    </a:cubicBezTo>
                    <a:cubicBezTo>
                      <a:pt x="36" y="3"/>
                      <a:pt x="35" y="2"/>
                      <a:pt x="34" y="1"/>
                    </a:cubicBezTo>
                    <a:cubicBezTo>
                      <a:pt x="33" y="0"/>
                      <a:pt x="31" y="0"/>
                      <a:pt x="30" y="0"/>
                    </a:cubicBezTo>
                    <a:cubicBezTo>
                      <a:pt x="28" y="0"/>
                      <a:pt x="26" y="0"/>
                      <a:pt x="25" y="1"/>
                    </a:cubicBezTo>
                    <a:cubicBezTo>
                      <a:pt x="24" y="2"/>
                      <a:pt x="23" y="3"/>
                      <a:pt x="22" y="4"/>
                    </a:cubicBezTo>
                    <a:cubicBezTo>
                      <a:pt x="21" y="6"/>
                      <a:pt x="21" y="7"/>
                      <a:pt x="20" y="9"/>
                    </a:cubicBezTo>
                    <a:cubicBezTo>
                      <a:pt x="19" y="11"/>
                      <a:pt x="19" y="13"/>
                      <a:pt x="18" y="1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6"/>
                      <a:pt x="0" y="67"/>
                      <a:pt x="0" y="69"/>
                    </a:cubicBezTo>
                    <a:cubicBezTo>
                      <a:pt x="0" y="70"/>
                      <a:pt x="0" y="71"/>
                      <a:pt x="0" y="72"/>
                    </a:cubicBezTo>
                    <a:cubicBezTo>
                      <a:pt x="0" y="74"/>
                      <a:pt x="0" y="75"/>
                      <a:pt x="1" y="77"/>
                    </a:cubicBezTo>
                    <a:cubicBezTo>
                      <a:pt x="3" y="78"/>
                      <a:pt x="4" y="79"/>
                      <a:pt x="6" y="79"/>
                    </a:cubicBezTo>
                    <a:cubicBezTo>
                      <a:pt x="8" y="79"/>
                      <a:pt x="9" y="78"/>
                      <a:pt x="10" y="77"/>
                    </a:cubicBezTo>
                    <a:cubicBezTo>
                      <a:pt x="11" y="75"/>
                      <a:pt x="12" y="73"/>
                      <a:pt x="13" y="69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70"/>
                      <a:pt x="47" y="71"/>
                      <a:pt x="47" y="73"/>
                    </a:cubicBezTo>
                    <a:cubicBezTo>
                      <a:pt x="48" y="75"/>
                      <a:pt x="49" y="76"/>
                      <a:pt x="49" y="76"/>
                    </a:cubicBezTo>
                    <a:cubicBezTo>
                      <a:pt x="50" y="77"/>
                      <a:pt x="50" y="78"/>
                      <a:pt x="51" y="78"/>
                    </a:cubicBezTo>
                    <a:cubicBezTo>
                      <a:pt x="52" y="79"/>
                      <a:pt x="53" y="79"/>
                      <a:pt x="54" y="79"/>
                    </a:cubicBezTo>
                    <a:cubicBezTo>
                      <a:pt x="55" y="79"/>
                      <a:pt x="57" y="78"/>
                      <a:pt x="58" y="77"/>
                    </a:cubicBezTo>
                    <a:cubicBezTo>
                      <a:pt x="59" y="75"/>
                      <a:pt x="60" y="73"/>
                      <a:pt x="60" y="72"/>
                    </a:cubicBezTo>
                    <a:cubicBezTo>
                      <a:pt x="60" y="70"/>
                      <a:pt x="59" y="67"/>
                      <a:pt x="58" y="64"/>
                    </a:cubicBezTo>
                    <a:lnTo>
                      <a:pt x="41" y="14"/>
                    </a:lnTo>
                    <a:close/>
                    <a:moveTo>
                      <a:pt x="20" y="48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39" y="48"/>
                      <a:pt x="39" y="48"/>
                      <a:pt x="39" y="48"/>
                    </a:cubicBezTo>
                    <a:lnTo>
                      <a:pt x="20" y="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42" name="Freeform 358"/>
              <p:cNvSpPr>
                <a:spLocks/>
              </p:cNvSpPr>
              <p:nvPr/>
            </p:nvSpPr>
            <p:spPr bwMode="auto">
              <a:xfrm>
                <a:off x="7276543" y="1484030"/>
                <a:ext cx="87996" cy="134158"/>
              </a:xfrm>
              <a:custGeom>
                <a:avLst/>
                <a:gdLst>
                  <a:gd name="T0" fmla="*/ 45 w 52"/>
                  <a:gd name="T1" fmla="*/ 38 h 79"/>
                  <a:gd name="T2" fmla="*/ 38 w 52"/>
                  <a:gd name="T3" fmla="*/ 34 h 79"/>
                  <a:gd name="T4" fmla="*/ 28 w 52"/>
                  <a:gd name="T5" fmla="*/ 30 h 79"/>
                  <a:gd name="T6" fmla="*/ 22 w 52"/>
                  <a:gd name="T7" fmla="*/ 29 h 79"/>
                  <a:gd name="T8" fmla="*/ 18 w 52"/>
                  <a:gd name="T9" fmla="*/ 27 h 79"/>
                  <a:gd name="T10" fmla="*/ 15 w 52"/>
                  <a:gd name="T11" fmla="*/ 24 h 79"/>
                  <a:gd name="T12" fmla="*/ 14 w 52"/>
                  <a:gd name="T13" fmla="*/ 20 h 79"/>
                  <a:gd name="T14" fmla="*/ 17 w 52"/>
                  <a:gd name="T15" fmla="*/ 13 h 79"/>
                  <a:gd name="T16" fmla="*/ 25 w 52"/>
                  <a:gd name="T17" fmla="*/ 11 h 79"/>
                  <a:gd name="T18" fmla="*/ 33 w 52"/>
                  <a:gd name="T19" fmla="*/ 13 h 79"/>
                  <a:gd name="T20" fmla="*/ 37 w 52"/>
                  <a:gd name="T21" fmla="*/ 20 h 79"/>
                  <a:gd name="T22" fmla="*/ 40 w 52"/>
                  <a:gd name="T23" fmla="*/ 24 h 79"/>
                  <a:gd name="T24" fmla="*/ 43 w 52"/>
                  <a:gd name="T25" fmla="*/ 26 h 79"/>
                  <a:gd name="T26" fmla="*/ 48 w 52"/>
                  <a:gd name="T27" fmla="*/ 23 h 79"/>
                  <a:gd name="T28" fmla="*/ 49 w 52"/>
                  <a:gd name="T29" fmla="*/ 18 h 79"/>
                  <a:gd name="T30" fmla="*/ 48 w 52"/>
                  <a:gd name="T31" fmla="*/ 12 h 79"/>
                  <a:gd name="T32" fmla="*/ 44 w 52"/>
                  <a:gd name="T33" fmla="*/ 6 h 79"/>
                  <a:gd name="T34" fmla="*/ 36 w 52"/>
                  <a:gd name="T35" fmla="*/ 2 h 79"/>
                  <a:gd name="T36" fmla="*/ 26 w 52"/>
                  <a:gd name="T37" fmla="*/ 0 h 79"/>
                  <a:gd name="T38" fmla="*/ 13 w 52"/>
                  <a:gd name="T39" fmla="*/ 2 h 79"/>
                  <a:gd name="T40" fmla="*/ 4 w 52"/>
                  <a:gd name="T41" fmla="*/ 10 h 79"/>
                  <a:gd name="T42" fmla="*/ 2 w 52"/>
                  <a:gd name="T43" fmla="*/ 21 h 79"/>
                  <a:gd name="T44" fmla="*/ 4 w 52"/>
                  <a:gd name="T45" fmla="*/ 32 h 79"/>
                  <a:gd name="T46" fmla="*/ 12 w 52"/>
                  <a:gd name="T47" fmla="*/ 39 h 79"/>
                  <a:gd name="T48" fmla="*/ 24 w 52"/>
                  <a:gd name="T49" fmla="*/ 44 h 79"/>
                  <a:gd name="T50" fmla="*/ 32 w 52"/>
                  <a:gd name="T51" fmla="*/ 46 h 79"/>
                  <a:gd name="T52" fmla="*/ 37 w 52"/>
                  <a:gd name="T53" fmla="*/ 50 h 79"/>
                  <a:gd name="T54" fmla="*/ 39 w 52"/>
                  <a:gd name="T55" fmla="*/ 56 h 79"/>
                  <a:gd name="T56" fmla="*/ 35 w 52"/>
                  <a:gd name="T57" fmla="*/ 64 h 79"/>
                  <a:gd name="T58" fmla="*/ 26 w 52"/>
                  <a:gd name="T59" fmla="*/ 67 h 79"/>
                  <a:gd name="T60" fmla="*/ 19 w 52"/>
                  <a:gd name="T61" fmla="*/ 66 h 79"/>
                  <a:gd name="T62" fmla="*/ 15 w 52"/>
                  <a:gd name="T63" fmla="*/ 62 h 79"/>
                  <a:gd name="T64" fmla="*/ 12 w 52"/>
                  <a:gd name="T65" fmla="*/ 56 h 79"/>
                  <a:gd name="T66" fmla="*/ 10 w 52"/>
                  <a:gd name="T67" fmla="*/ 51 h 79"/>
                  <a:gd name="T68" fmla="*/ 6 w 52"/>
                  <a:gd name="T69" fmla="*/ 50 h 79"/>
                  <a:gd name="T70" fmla="*/ 2 w 52"/>
                  <a:gd name="T71" fmla="*/ 52 h 79"/>
                  <a:gd name="T72" fmla="*/ 0 w 52"/>
                  <a:gd name="T73" fmla="*/ 56 h 79"/>
                  <a:gd name="T74" fmla="*/ 3 w 52"/>
                  <a:gd name="T75" fmla="*/ 66 h 79"/>
                  <a:gd name="T76" fmla="*/ 10 w 52"/>
                  <a:gd name="T77" fmla="*/ 75 h 79"/>
                  <a:gd name="T78" fmla="*/ 26 w 52"/>
                  <a:gd name="T79" fmla="*/ 79 h 79"/>
                  <a:gd name="T80" fmla="*/ 40 w 52"/>
                  <a:gd name="T81" fmla="*/ 76 h 79"/>
                  <a:gd name="T82" fmla="*/ 49 w 52"/>
                  <a:gd name="T83" fmla="*/ 67 h 79"/>
                  <a:gd name="T84" fmla="*/ 52 w 52"/>
                  <a:gd name="T85" fmla="*/ 55 h 79"/>
                  <a:gd name="T86" fmla="*/ 50 w 52"/>
                  <a:gd name="T87" fmla="*/ 45 h 79"/>
                  <a:gd name="T88" fmla="*/ 45 w 52"/>
                  <a:gd name="T89" fmla="*/ 3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79">
                    <a:moveTo>
                      <a:pt x="45" y="38"/>
                    </a:moveTo>
                    <a:cubicBezTo>
                      <a:pt x="43" y="36"/>
                      <a:pt x="41" y="35"/>
                      <a:pt x="38" y="34"/>
                    </a:cubicBezTo>
                    <a:cubicBezTo>
                      <a:pt x="35" y="33"/>
                      <a:pt x="31" y="31"/>
                      <a:pt x="28" y="30"/>
                    </a:cubicBezTo>
                    <a:cubicBezTo>
                      <a:pt x="25" y="30"/>
                      <a:pt x="23" y="29"/>
                      <a:pt x="22" y="29"/>
                    </a:cubicBezTo>
                    <a:cubicBezTo>
                      <a:pt x="20" y="28"/>
                      <a:pt x="19" y="27"/>
                      <a:pt x="18" y="27"/>
                    </a:cubicBezTo>
                    <a:cubicBezTo>
                      <a:pt x="17" y="26"/>
                      <a:pt x="16" y="25"/>
                      <a:pt x="15" y="24"/>
                    </a:cubicBezTo>
                    <a:cubicBezTo>
                      <a:pt x="14" y="23"/>
                      <a:pt x="14" y="21"/>
                      <a:pt x="14" y="20"/>
                    </a:cubicBezTo>
                    <a:cubicBezTo>
                      <a:pt x="14" y="17"/>
                      <a:pt x="15" y="15"/>
                      <a:pt x="17" y="13"/>
                    </a:cubicBezTo>
                    <a:cubicBezTo>
                      <a:pt x="19" y="12"/>
                      <a:pt x="22" y="11"/>
                      <a:pt x="25" y="11"/>
                    </a:cubicBezTo>
                    <a:cubicBezTo>
                      <a:pt x="29" y="11"/>
                      <a:pt x="31" y="12"/>
                      <a:pt x="33" y="13"/>
                    </a:cubicBezTo>
                    <a:cubicBezTo>
                      <a:pt x="35" y="15"/>
                      <a:pt x="36" y="17"/>
                      <a:pt x="37" y="20"/>
                    </a:cubicBezTo>
                    <a:cubicBezTo>
                      <a:pt x="38" y="22"/>
                      <a:pt x="39" y="23"/>
                      <a:pt x="40" y="24"/>
                    </a:cubicBezTo>
                    <a:cubicBezTo>
                      <a:pt x="41" y="25"/>
                      <a:pt x="42" y="26"/>
                      <a:pt x="43" y="26"/>
                    </a:cubicBezTo>
                    <a:cubicBezTo>
                      <a:pt x="45" y="26"/>
                      <a:pt x="46" y="25"/>
                      <a:pt x="48" y="23"/>
                    </a:cubicBezTo>
                    <a:cubicBezTo>
                      <a:pt x="49" y="22"/>
                      <a:pt x="49" y="20"/>
                      <a:pt x="49" y="18"/>
                    </a:cubicBezTo>
                    <a:cubicBezTo>
                      <a:pt x="49" y="16"/>
                      <a:pt x="49" y="14"/>
                      <a:pt x="48" y="12"/>
                    </a:cubicBezTo>
                    <a:cubicBezTo>
                      <a:pt x="47" y="10"/>
                      <a:pt x="46" y="8"/>
                      <a:pt x="44" y="6"/>
                    </a:cubicBezTo>
                    <a:cubicBezTo>
                      <a:pt x="42" y="4"/>
                      <a:pt x="39" y="3"/>
                      <a:pt x="36" y="2"/>
                    </a:cubicBezTo>
                    <a:cubicBezTo>
                      <a:pt x="33" y="0"/>
                      <a:pt x="30" y="0"/>
                      <a:pt x="26" y="0"/>
                    </a:cubicBezTo>
                    <a:cubicBezTo>
                      <a:pt x="21" y="0"/>
                      <a:pt x="17" y="1"/>
                      <a:pt x="13" y="2"/>
                    </a:cubicBezTo>
                    <a:cubicBezTo>
                      <a:pt x="9" y="4"/>
                      <a:pt x="6" y="7"/>
                      <a:pt x="4" y="10"/>
                    </a:cubicBezTo>
                    <a:cubicBezTo>
                      <a:pt x="3" y="13"/>
                      <a:pt x="2" y="17"/>
                      <a:pt x="2" y="21"/>
                    </a:cubicBezTo>
                    <a:cubicBezTo>
                      <a:pt x="2" y="26"/>
                      <a:pt x="2" y="29"/>
                      <a:pt x="4" y="32"/>
                    </a:cubicBezTo>
                    <a:cubicBezTo>
                      <a:pt x="6" y="35"/>
                      <a:pt x="9" y="38"/>
                      <a:pt x="12" y="39"/>
                    </a:cubicBezTo>
                    <a:cubicBezTo>
                      <a:pt x="15" y="41"/>
                      <a:pt x="19" y="43"/>
                      <a:pt x="24" y="44"/>
                    </a:cubicBezTo>
                    <a:cubicBezTo>
                      <a:pt x="27" y="45"/>
                      <a:pt x="30" y="46"/>
                      <a:pt x="32" y="46"/>
                    </a:cubicBezTo>
                    <a:cubicBezTo>
                      <a:pt x="34" y="47"/>
                      <a:pt x="36" y="48"/>
                      <a:pt x="37" y="50"/>
                    </a:cubicBezTo>
                    <a:cubicBezTo>
                      <a:pt x="38" y="52"/>
                      <a:pt x="39" y="54"/>
                      <a:pt x="39" y="56"/>
                    </a:cubicBezTo>
                    <a:cubicBezTo>
                      <a:pt x="39" y="59"/>
                      <a:pt x="38" y="62"/>
                      <a:pt x="35" y="64"/>
                    </a:cubicBezTo>
                    <a:cubicBezTo>
                      <a:pt x="33" y="66"/>
                      <a:pt x="30" y="67"/>
                      <a:pt x="26" y="67"/>
                    </a:cubicBezTo>
                    <a:cubicBezTo>
                      <a:pt x="23" y="67"/>
                      <a:pt x="21" y="67"/>
                      <a:pt x="19" y="66"/>
                    </a:cubicBezTo>
                    <a:cubicBezTo>
                      <a:pt x="17" y="65"/>
                      <a:pt x="16" y="63"/>
                      <a:pt x="15" y="62"/>
                    </a:cubicBezTo>
                    <a:cubicBezTo>
                      <a:pt x="14" y="60"/>
                      <a:pt x="13" y="58"/>
                      <a:pt x="12" y="56"/>
                    </a:cubicBezTo>
                    <a:cubicBezTo>
                      <a:pt x="12" y="54"/>
                      <a:pt x="11" y="52"/>
                      <a:pt x="10" y="51"/>
                    </a:cubicBezTo>
                    <a:cubicBezTo>
                      <a:pt x="9" y="50"/>
                      <a:pt x="8" y="50"/>
                      <a:pt x="6" y="50"/>
                    </a:cubicBezTo>
                    <a:cubicBezTo>
                      <a:pt x="4" y="50"/>
                      <a:pt x="3" y="50"/>
                      <a:pt x="2" y="52"/>
                    </a:cubicBezTo>
                    <a:cubicBezTo>
                      <a:pt x="1" y="53"/>
                      <a:pt x="0" y="54"/>
                      <a:pt x="0" y="56"/>
                    </a:cubicBezTo>
                    <a:cubicBezTo>
                      <a:pt x="0" y="60"/>
                      <a:pt x="1" y="63"/>
                      <a:pt x="3" y="66"/>
                    </a:cubicBezTo>
                    <a:cubicBezTo>
                      <a:pt x="5" y="70"/>
                      <a:pt x="7" y="72"/>
                      <a:pt x="10" y="75"/>
                    </a:cubicBezTo>
                    <a:cubicBezTo>
                      <a:pt x="14" y="77"/>
                      <a:pt x="20" y="79"/>
                      <a:pt x="26" y="79"/>
                    </a:cubicBezTo>
                    <a:cubicBezTo>
                      <a:pt x="32" y="79"/>
                      <a:pt x="36" y="78"/>
                      <a:pt x="40" y="76"/>
                    </a:cubicBezTo>
                    <a:cubicBezTo>
                      <a:pt x="44" y="74"/>
                      <a:pt x="47" y="71"/>
                      <a:pt x="49" y="67"/>
                    </a:cubicBezTo>
                    <a:cubicBezTo>
                      <a:pt x="51" y="63"/>
                      <a:pt x="52" y="59"/>
                      <a:pt x="52" y="55"/>
                    </a:cubicBezTo>
                    <a:cubicBezTo>
                      <a:pt x="52" y="51"/>
                      <a:pt x="51" y="48"/>
                      <a:pt x="50" y="45"/>
                    </a:cubicBezTo>
                    <a:cubicBezTo>
                      <a:pt x="49" y="42"/>
                      <a:pt x="47" y="40"/>
                      <a:pt x="45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243" name="组合 242"/>
          <p:cNvGrpSpPr/>
          <p:nvPr/>
        </p:nvGrpSpPr>
        <p:grpSpPr>
          <a:xfrm>
            <a:off x="3750714" y="2342899"/>
            <a:ext cx="854383" cy="855696"/>
            <a:chOff x="3750714" y="2923481"/>
            <a:chExt cx="854383" cy="855696"/>
          </a:xfrm>
        </p:grpSpPr>
        <p:sp>
          <p:nvSpPr>
            <p:cNvPr id="244" name="MH_Other_4"/>
            <p:cNvSpPr/>
            <p:nvPr>
              <p:custDataLst>
                <p:tags r:id="rId8"/>
              </p:custDataLst>
            </p:nvPr>
          </p:nvSpPr>
          <p:spPr>
            <a:xfrm>
              <a:off x="3750714" y="2923481"/>
              <a:ext cx="854383" cy="855696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5" name="Freeform 359"/>
            <p:cNvSpPr>
              <a:spLocks noEditPoints="1"/>
            </p:cNvSpPr>
            <p:nvPr/>
          </p:nvSpPr>
          <p:spPr bwMode="auto">
            <a:xfrm>
              <a:off x="3975126" y="3144961"/>
              <a:ext cx="386767" cy="395618"/>
            </a:xfrm>
            <a:custGeom>
              <a:avLst/>
              <a:gdLst>
                <a:gd name="T0" fmla="*/ 317 w 370"/>
                <a:gd name="T1" fmla="*/ 63 h 378"/>
                <a:gd name="T2" fmla="*/ 361 w 370"/>
                <a:gd name="T3" fmla="*/ 13 h 378"/>
                <a:gd name="T4" fmla="*/ 346 w 370"/>
                <a:gd name="T5" fmla="*/ 0 h 378"/>
                <a:gd name="T6" fmla="*/ 302 w 370"/>
                <a:gd name="T7" fmla="*/ 49 h 378"/>
                <a:gd name="T8" fmla="*/ 185 w 370"/>
                <a:gd name="T9" fmla="*/ 8 h 378"/>
                <a:gd name="T10" fmla="*/ 0 w 370"/>
                <a:gd name="T11" fmla="*/ 193 h 378"/>
                <a:gd name="T12" fmla="*/ 185 w 370"/>
                <a:gd name="T13" fmla="*/ 378 h 378"/>
                <a:gd name="T14" fmla="*/ 370 w 370"/>
                <a:gd name="T15" fmla="*/ 193 h 378"/>
                <a:gd name="T16" fmla="*/ 317 w 370"/>
                <a:gd name="T17" fmla="*/ 63 h 378"/>
                <a:gd name="T18" fmla="*/ 185 w 370"/>
                <a:gd name="T19" fmla="*/ 332 h 378"/>
                <a:gd name="T20" fmla="*/ 46 w 370"/>
                <a:gd name="T21" fmla="*/ 193 h 378"/>
                <a:gd name="T22" fmla="*/ 185 w 370"/>
                <a:gd name="T23" fmla="*/ 54 h 378"/>
                <a:gd name="T24" fmla="*/ 271 w 370"/>
                <a:gd name="T25" fmla="*/ 84 h 378"/>
                <a:gd name="T26" fmla="*/ 258 w 370"/>
                <a:gd name="T27" fmla="*/ 99 h 378"/>
                <a:gd name="T28" fmla="*/ 185 w 370"/>
                <a:gd name="T29" fmla="*/ 74 h 378"/>
                <a:gd name="T30" fmla="*/ 66 w 370"/>
                <a:gd name="T31" fmla="*/ 193 h 378"/>
                <a:gd name="T32" fmla="*/ 185 w 370"/>
                <a:gd name="T33" fmla="*/ 311 h 378"/>
                <a:gd name="T34" fmla="*/ 304 w 370"/>
                <a:gd name="T35" fmla="*/ 193 h 378"/>
                <a:gd name="T36" fmla="*/ 273 w 370"/>
                <a:gd name="T37" fmla="*/ 113 h 378"/>
                <a:gd name="T38" fmla="*/ 286 w 370"/>
                <a:gd name="T39" fmla="*/ 97 h 378"/>
                <a:gd name="T40" fmla="*/ 324 w 370"/>
                <a:gd name="T41" fmla="*/ 193 h 378"/>
                <a:gd name="T42" fmla="*/ 185 w 370"/>
                <a:gd name="T43" fmla="*/ 332 h 378"/>
                <a:gd name="T44" fmla="*/ 257 w 370"/>
                <a:gd name="T45" fmla="*/ 193 h 378"/>
                <a:gd name="T46" fmla="*/ 185 w 370"/>
                <a:gd name="T47" fmla="*/ 265 h 378"/>
                <a:gd name="T48" fmla="*/ 113 w 370"/>
                <a:gd name="T49" fmla="*/ 193 h 378"/>
                <a:gd name="T50" fmla="*/ 185 w 370"/>
                <a:gd name="T51" fmla="*/ 121 h 378"/>
                <a:gd name="T52" fmla="*/ 217 w 370"/>
                <a:gd name="T53" fmla="*/ 128 h 378"/>
                <a:gd name="T54" fmla="*/ 207 w 370"/>
                <a:gd name="T55" fmla="*/ 148 h 378"/>
                <a:gd name="T56" fmla="*/ 185 w 370"/>
                <a:gd name="T57" fmla="*/ 143 h 378"/>
                <a:gd name="T58" fmla="*/ 135 w 370"/>
                <a:gd name="T59" fmla="*/ 193 h 378"/>
                <a:gd name="T60" fmla="*/ 185 w 370"/>
                <a:gd name="T61" fmla="*/ 243 h 378"/>
                <a:gd name="T62" fmla="*/ 235 w 370"/>
                <a:gd name="T63" fmla="*/ 193 h 378"/>
                <a:gd name="T64" fmla="*/ 229 w 370"/>
                <a:gd name="T65" fmla="*/ 169 h 378"/>
                <a:gd name="T66" fmla="*/ 247 w 370"/>
                <a:gd name="T67" fmla="*/ 157 h 378"/>
                <a:gd name="T68" fmla="*/ 257 w 370"/>
                <a:gd name="T69" fmla="*/ 19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0" h="378">
                  <a:moveTo>
                    <a:pt x="317" y="63"/>
                  </a:moveTo>
                  <a:cubicBezTo>
                    <a:pt x="361" y="13"/>
                    <a:pt x="361" y="13"/>
                    <a:pt x="361" y="13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02" y="49"/>
                    <a:pt x="302" y="49"/>
                    <a:pt x="302" y="49"/>
                  </a:cubicBezTo>
                  <a:cubicBezTo>
                    <a:pt x="270" y="23"/>
                    <a:pt x="229" y="8"/>
                    <a:pt x="185" y="8"/>
                  </a:cubicBezTo>
                  <a:cubicBezTo>
                    <a:pt x="83" y="8"/>
                    <a:pt x="0" y="91"/>
                    <a:pt x="0" y="193"/>
                  </a:cubicBezTo>
                  <a:cubicBezTo>
                    <a:pt x="0" y="295"/>
                    <a:pt x="83" y="378"/>
                    <a:pt x="185" y="378"/>
                  </a:cubicBezTo>
                  <a:cubicBezTo>
                    <a:pt x="287" y="378"/>
                    <a:pt x="370" y="295"/>
                    <a:pt x="370" y="193"/>
                  </a:cubicBezTo>
                  <a:cubicBezTo>
                    <a:pt x="370" y="142"/>
                    <a:pt x="350" y="96"/>
                    <a:pt x="317" y="63"/>
                  </a:cubicBezTo>
                  <a:close/>
                  <a:moveTo>
                    <a:pt x="185" y="332"/>
                  </a:moveTo>
                  <a:cubicBezTo>
                    <a:pt x="108" y="332"/>
                    <a:pt x="46" y="269"/>
                    <a:pt x="46" y="193"/>
                  </a:cubicBezTo>
                  <a:cubicBezTo>
                    <a:pt x="46" y="116"/>
                    <a:pt x="108" y="54"/>
                    <a:pt x="185" y="54"/>
                  </a:cubicBezTo>
                  <a:cubicBezTo>
                    <a:pt x="218" y="54"/>
                    <a:pt x="248" y="65"/>
                    <a:pt x="271" y="84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38" y="83"/>
                    <a:pt x="212" y="74"/>
                    <a:pt x="185" y="74"/>
                  </a:cubicBezTo>
                  <a:cubicBezTo>
                    <a:pt x="120" y="74"/>
                    <a:pt x="66" y="127"/>
                    <a:pt x="66" y="193"/>
                  </a:cubicBezTo>
                  <a:cubicBezTo>
                    <a:pt x="66" y="258"/>
                    <a:pt x="120" y="311"/>
                    <a:pt x="185" y="311"/>
                  </a:cubicBezTo>
                  <a:cubicBezTo>
                    <a:pt x="251" y="311"/>
                    <a:pt x="304" y="258"/>
                    <a:pt x="304" y="193"/>
                  </a:cubicBezTo>
                  <a:cubicBezTo>
                    <a:pt x="304" y="162"/>
                    <a:pt x="292" y="134"/>
                    <a:pt x="273" y="113"/>
                  </a:cubicBezTo>
                  <a:cubicBezTo>
                    <a:pt x="286" y="97"/>
                    <a:pt x="286" y="97"/>
                    <a:pt x="286" y="97"/>
                  </a:cubicBezTo>
                  <a:cubicBezTo>
                    <a:pt x="310" y="122"/>
                    <a:pt x="324" y="156"/>
                    <a:pt x="324" y="193"/>
                  </a:cubicBezTo>
                  <a:cubicBezTo>
                    <a:pt x="324" y="269"/>
                    <a:pt x="262" y="332"/>
                    <a:pt x="185" y="332"/>
                  </a:cubicBezTo>
                  <a:close/>
                  <a:moveTo>
                    <a:pt x="257" y="193"/>
                  </a:moveTo>
                  <a:cubicBezTo>
                    <a:pt x="257" y="232"/>
                    <a:pt x="225" y="265"/>
                    <a:pt x="185" y="265"/>
                  </a:cubicBezTo>
                  <a:cubicBezTo>
                    <a:pt x="145" y="265"/>
                    <a:pt x="113" y="232"/>
                    <a:pt x="113" y="193"/>
                  </a:cubicBezTo>
                  <a:cubicBezTo>
                    <a:pt x="113" y="153"/>
                    <a:pt x="145" y="121"/>
                    <a:pt x="185" y="121"/>
                  </a:cubicBezTo>
                  <a:cubicBezTo>
                    <a:pt x="197" y="121"/>
                    <a:pt x="207" y="124"/>
                    <a:pt x="217" y="128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0" y="145"/>
                    <a:pt x="193" y="143"/>
                    <a:pt x="185" y="143"/>
                  </a:cubicBezTo>
                  <a:cubicBezTo>
                    <a:pt x="158" y="143"/>
                    <a:pt x="135" y="165"/>
                    <a:pt x="135" y="193"/>
                  </a:cubicBezTo>
                  <a:cubicBezTo>
                    <a:pt x="135" y="220"/>
                    <a:pt x="158" y="243"/>
                    <a:pt x="185" y="243"/>
                  </a:cubicBezTo>
                  <a:cubicBezTo>
                    <a:pt x="212" y="243"/>
                    <a:pt x="235" y="220"/>
                    <a:pt x="235" y="193"/>
                  </a:cubicBezTo>
                  <a:cubicBezTo>
                    <a:pt x="235" y="184"/>
                    <a:pt x="233" y="176"/>
                    <a:pt x="229" y="169"/>
                  </a:cubicBezTo>
                  <a:cubicBezTo>
                    <a:pt x="247" y="157"/>
                    <a:pt x="247" y="157"/>
                    <a:pt x="247" y="157"/>
                  </a:cubicBezTo>
                  <a:cubicBezTo>
                    <a:pt x="253" y="167"/>
                    <a:pt x="257" y="180"/>
                    <a:pt x="257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199861" y="716170"/>
            <a:ext cx="455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DispatcherServlet</a:t>
            </a:r>
            <a:r>
              <a:rPr lang="zh-CN" altLang="en-US" sz="2800" dirty="0"/>
              <a:t>的体系结构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8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65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795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4" grpId="0"/>
      <p:bldP spid="206" grpId="0"/>
      <p:bldP spid="54" grpId="0"/>
      <p:bldP spid="55" grpId="0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12"/>
          <p:cNvSpPr>
            <a:spLocks/>
          </p:cNvSpPr>
          <p:nvPr/>
        </p:nvSpPr>
        <p:spPr bwMode="auto">
          <a:xfrm>
            <a:off x="5647587" y="5506821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6186172" y="5642860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6669041" y="5482677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6701077" y="5562536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53560" y="-60081"/>
            <a:ext cx="4502332" cy="5303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2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08169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 smtClean="0">
              <a:solidFill>
                <a:prstClr val="black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66003" y="4232233"/>
            <a:ext cx="585999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单击此处输入您的文本，单击此处输入您的文，本单击此处输入您的文本，本单击此处输入您的</a:t>
            </a:r>
            <a:r>
              <a:rPr lang="zh-CN" altLang="en-US" sz="1600" dirty="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文本</a:t>
            </a:r>
            <a:r>
              <a:rPr lang="zh-CN" altLang="en-US" sz="1600" dirty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单击此处输入您的文本，单击此处输入您的</a:t>
            </a:r>
            <a:r>
              <a:rPr lang="zh-CN" altLang="en-US" sz="1600" dirty="0" smtClean="0">
                <a:solidFill>
                  <a:srgbClr val="676A55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文</a:t>
            </a:r>
            <a:endParaRPr lang="zh-CN" altLang="en-US" sz="1600" dirty="0">
              <a:solidFill>
                <a:srgbClr val="676A55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010903" y="2159086"/>
            <a:ext cx="6170194" cy="2234694"/>
            <a:chOff x="5570479" y="2325743"/>
            <a:chExt cx="6408261" cy="2320917"/>
          </a:xfrm>
        </p:grpSpPr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5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9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0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1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6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4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5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6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7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8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49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1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2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3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4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5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6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7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8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59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0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1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2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3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1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2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3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4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5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6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7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8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9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0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1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2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3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4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5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6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7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8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89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0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1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2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3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4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5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6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7" name="Freeform 87"/>
            <p:cNvSpPr>
              <a:spLocks/>
            </p:cNvSpPr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88440" y="2912874"/>
            <a:ext cx="2088463" cy="584775"/>
          </a:xfrm>
          <a:prstGeom prst="rect">
            <a:avLst/>
          </a:prstGeom>
          <a:solidFill>
            <a:srgbClr val="3ABFC4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市场透视</a:t>
            </a:r>
          </a:p>
        </p:txBody>
      </p:sp>
    </p:spTree>
    <p:extLst>
      <p:ext uri="{BB962C8B-B14F-4D97-AF65-F5344CB8AC3E}">
        <p14:creationId xmlns:p14="http://schemas.microsoft.com/office/powerpoint/2010/main" val="27575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2.22222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64" grpId="0" animBg="1"/>
      <p:bldP spid="266" grpId="0" animBg="1"/>
      <p:bldP spid="267" grpId="0" animBg="1"/>
      <p:bldP spid="51" grpId="0"/>
      <p:bldP spid="53" grpId="0"/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7"/>
  <p:tag name="MH_SECTIONID" val="258,259,260,261,"/>
  <p:tag name="ISPRING_PRESENTATION_TITLE" val="l"/>
  <p:tag name="ISPRING_ULTRA_SCORM_COURSE_ID" val="C8A954D6-E0A2-42F7-A0C4-81A4D7ADD2C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AUTOCOLOR" val="TRUE"/>
  <p:tag name="MH_TYPE" val="CONTENTS"/>
  <p:tag name="ID" val="5471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Text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Text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OTHERS"/>
  <p:tag name="ID" val="5471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OTHERS"/>
  <p:tag name="ID" val="5471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ENTRY"/>
  <p:tag name="ID" val="547147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04132550"/>
  <p:tag name="MH_LIBRARY" val="CONTENTS"/>
  <p:tag name="MH_TYPE" val="NUMBER"/>
  <p:tag name="ID" val="547147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9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6C6B6"/>
      </a:accent2>
      <a:accent3>
        <a:srgbClr val="C1C8B8"/>
      </a:accent3>
      <a:accent4>
        <a:srgbClr val="CEC597"/>
      </a:accent4>
      <a:accent5>
        <a:srgbClr val="8AACA6"/>
      </a:accent5>
      <a:accent6>
        <a:srgbClr val="C0C0B4"/>
      </a:accent6>
      <a:hlink>
        <a:srgbClr val="DB5353"/>
      </a:hlink>
      <a:folHlink>
        <a:srgbClr val="90363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2552</Words>
  <Application>Microsoft Office PowerPoint</Application>
  <PresentationFormat>宽屏</PresentationFormat>
  <Paragraphs>271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Bebas Neue</vt:lpstr>
      <vt:lpstr>Gen Jyuu Gothic Monospace Regul</vt:lpstr>
      <vt:lpstr>等线</vt:lpstr>
      <vt:lpstr>等线 Light</vt:lpstr>
      <vt:lpstr>方正姚体</vt:lpstr>
      <vt:lpstr>宋体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dc:description>www.1ppt.com</dc:description>
  <cp:lastModifiedBy>Ruan, Hao (阮浩)</cp:lastModifiedBy>
  <cp:revision>192</cp:revision>
  <dcterms:created xsi:type="dcterms:W3CDTF">2017-10-04T05:12:41Z</dcterms:created>
  <dcterms:modified xsi:type="dcterms:W3CDTF">2019-08-18T07:59:19Z</dcterms:modified>
</cp:coreProperties>
</file>