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3" r:id="rId2"/>
    <p:sldId id="340" r:id="rId3"/>
    <p:sldId id="338" r:id="rId4"/>
    <p:sldId id="277" r:id="rId5"/>
    <p:sldId id="354" r:id="rId6"/>
    <p:sldId id="339" r:id="rId7"/>
    <p:sldId id="374" r:id="rId8"/>
    <p:sldId id="375" r:id="rId9"/>
    <p:sldId id="359" r:id="rId10"/>
    <p:sldId id="342" r:id="rId11"/>
    <p:sldId id="373" r:id="rId12"/>
    <p:sldId id="360" r:id="rId13"/>
    <p:sldId id="346" r:id="rId14"/>
    <p:sldId id="349" r:id="rId15"/>
    <p:sldId id="350" r:id="rId16"/>
    <p:sldId id="366" r:id="rId17"/>
    <p:sldId id="367" r:id="rId18"/>
    <p:sldId id="368" r:id="rId19"/>
    <p:sldId id="369" r:id="rId20"/>
    <p:sldId id="370" r:id="rId21"/>
    <p:sldId id="376" r:id="rId22"/>
    <p:sldId id="361" r:id="rId23"/>
    <p:sldId id="372" r:id="rId24"/>
    <p:sldId id="364" r:id="rId25"/>
    <p:sldId id="371" r:id="rId26"/>
    <p:sldId id="3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1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D9212-3DCD-4931-BEBD-FCBF0E87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C6CE3E-F628-4DC0-9F26-62D0C37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4A8A5-53A9-4ABD-967E-C8C6490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F1744D-C5B7-40AE-8F1B-05D3CB39E94F}"/>
              </a:ext>
            </a:extLst>
          </p:cNvPr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65761A5-2B5A-4276-B2BC-BEAC27DBE5D0}"/>
                </a:ext>
              </a:extLst>
            </p:cNvPr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" fmla="*/ 2209501 w 2211099"/>
                <a:gd name="connsiteY0" fmla="*/ 0 h 4432548"/>
                <a:gd name="connsiteX1" fmla="*/ 2211099 w 2211099"/>
                <a:gd name="connsiteY1" fmla="*/ 2248887 h 4432548"/>
                <a:gd name="connsiteX2" fmla="*/ 2209501 w 2211099"/>
                <a:gd name="connsiteY2" fmla="*/ 4432548 h 4432548"/>
                <a:gd name="connsiteX3" fmla="*/ 1989997 w 2211099"/>
                <a:gd name="connsiteY3" fmla="*/ 4421464 h 4432548"/>
                <a:gd name="connsiteX4" fmla="*/ 0 w 2211099"/>
                <a:gd name="connsiteY4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" fmla="*/ 2211099 w 2302539"/>
                <a:gd name="connsiteY0" fmla="*/ 2248887 h 4432548"/>
                <a:gd name="connsiteX1" fmla="*/ 2209501 w 2302539"/>
                <a:gd name="connsiteY1" fmla="*/ 4432548 h 4432548"/>
                <a:gd name="connsiteX2" fmla="*/ 1989997 w 2302539"/>
                <a:gd name="connsiteY2" fmla="*/ 4421464 h 4432548"/>
                <a:gd name="connsiteX3" fmla="*/ 0 w 2302539"/>
                <a:gd name="connsiteY3" fmla="*/ 2216274 h 4432548"/>
                <a:gd name="connsiteX4" fmla="*/ 1989997 w 2302539"/>
                <a:gd name="connsiteY4" fmla="*/ 11085 h 4432548"/>
                <a:gd name="connsiteX5" fmla="*/ 2209501 w 2302539"/>
                <a:gd name="connsiteY5" fmla="*/ 0 h 4432548"/>
                <a:gd name="connsiteX6" fmla="*/ 2302539 w 2302539"/>
                <a:gd name="connsiteY6" fmla="*/ 2340327 h 4432548"/>
                <a:gd name="connsiteX0" fmla="*/ 2211099 w 2211099"/>
                <a:gd name="connsiteY0" fmla="*/ 2248887 h 4432548"/>
                <a:gd name="connsiteX1" fmla="*/ 2209501 w 2211099"/>
                <a:gd name="connsiteY1" fmla="*/ 4432548 h 4432548"/>
                <a:gd name="connsiteX2" fmla="*/ 1989997 w 2211099"/>
                <a:gd name="connsiteY2" fmla="*/ 4421464 h 4432548"/>
                <a:gd name="connsiteX3" fmla="*/ 0 w 2211099"/>
                <a:gd name="connsiteY3" fmla="*/ 2216274 h 4432548"/>
                <a:gd name="connsiteX4" fmla="*/ 1989997 w 2211099"/>
                <a:gd name="connsiteY4" fmla="*/ 11085 h 4432548"/>
                <a:gd name="connsiteX5" fmla="*/ 2209501 w 2211099"/>
                <a:gd name="connsiteY5" fmla="*/ 0 h 4432548"/>
                <a:gd name="connsiteX0" fmla="*/ 2209501 w 2209501"/>
                <a:gd name="connsiteY0" fmla="*/ 4432548 h 4432548"/>
                <a:gd name="connsiteX1" fmla="*/ 1989997 w 2209501"/>
                <a:gd name="connsiteY1" fmla="*/ 4421464 h 4432548"/>
                <a:gd name="connsiteX2" fmla="*/ 0 w 2209501"/>
                <a:gd name="connsiteY2" fmla="*/ 2216274 h 4432548"/>
                <a:gd name="connsiteX3" fmla="*/ 1989997 w 2209501"/>
                <a:gd name="connsiteY3" fmla="*/ 11085 h 4432548"/>
                <a:gd name="connsiteX4" fmla="*/ 2209501 w 2209501"/>
                <a:gd name="connsiteY4" fmla="*/ 0 h 443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9C5247-F939-44FB-924E-E42D105D9E5D}"/>
                </a:ext>
              </a:extLst>
            </p:cNvPr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4AACD51-675E-4447-A4E2-A632F9B3909C}"/>
                  </a:ext>
                </a:extLst>
              </p:cNvPr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7" fmla="*/ 1401455 w 2619936"/>
                  <a:gd name="connsiteY7" fmla="*/ 1403404 h 2620034"/>
                  <a:gd name="connsiteX0" fmla="*/ 1310015 w 2619936"/>
                  <a:gd name="connsiteY0" fmla="*/ 1311964 h 2620034"/>
                  <a:gd name="connsiteX1" fmla="*/ 2619936 w 2619936"/>
                  <a:gd name="connsiteY1" fmla="*/ 1311964 h 2620034"/>
                  <a:gd name="connsiteX2" fmla="*/ 2613271 w 2619936"/>
                  <a:gd name="connsiteY2" fmla="*/ 1443959 h 2620034"/>
                  <a:gd name="connsiteX3" fmla="*/ 1310017 w 2619936"/>
                  <a:gd name="connsiteY3" fmla="*/ 2620034 h 2620034"/>
                  <a:gd name="connsiteX4" fmla="*/ 0 w 2619936"/>
                  <a:gd name="connsiteY4" fmla="*/ 1310017 h 2620034"/>
                  <a:gd name="connsiteX5" fmla="*/ 1176076 w 2619936"/>
                  <a:gd name="connsiteY5" fmla="*/ 6764 h 2620034"/>
                  <a:gd name="connsiteX6" fmla="*/ 1310015 w 2619936"/>
                  <a:gd name="connsiteY6" fmla="*/ 0 h 2620034"/>
                  <a:gd name="connsiteX0" fmla="*/ 2619936 w 2619936"/>
                  <a:gd name="connsiteY0" fmla="*/ 1311964 h 2620034"/>
                  <a:gd name="connsiteX1" fmla="*/ 2613271 w 2619936"/>
                  <a:gd name="connsiteY1" fmla="*/ 1443959 h 2620034"/>
                  <a:gd name="connsiteX2" fmla="*/ 1310017 w 2619936"/>
                  <a:gd name="connsiteY2" fmla="*/ 2620034 h 2620034"/>
                  <a:gd name="connsiteX3" fmla="*/ 0 w 2619936"/>
                  <a:gd name="connsiteY3" fmla="*/ 1310017 h 2620034"/>
                  <a:gd name="connsiteX4" fmla="*/ 1176076 w 2619936"/>
                  <a:gd name="connsiteY4" fmla="*/ 6764 h 2620034"/>
                  <a:gd name="connsiteX5" fmla="*/ 1310015 w 2619936"/>
                  <a:gd name="connsiteY5" fmla="*/ 0 h 2620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CACCD3-CFED-493C-95DB-9427A42177FA}"/>
                  </a:ext>
                </a:extLst>
              </p:cNvPr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2720566-AD26-46F0-BBE9-F51A5747FEFE}"/>
                  </a:ext>
                </a:extLst>
              </p:cNvPr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87CB537F-2514-488C-9645-1F6ACEAEBECF}"/>
                    </a:ext>
                  </a:extLst>
                </p:cNvPr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" fmla="*/ 2422212 w 2513652"/>
                    <a:gd name="connsiteY0" fmla="*/ 2452564 h 2544004"/>
                    <a:gd name="connsiteX1" fmla="*/ 1086 w 2513652"/>
                    <a:gd name="connsiteY1" fmla="*/ 2452564 h 2544004"/>
                    <a:gd name="connsiteX2" fmla="*/ 0 w 2513652"/>
                    <a:gd name="connsiteY2" fmla="*/ 2429638 h 2544004"/>
                    <a:gd name="connsiteX3" fmla="*/ 2181576 w 2513652"/>
                    <a:gd name="connsiteY3" fmla="*/ 12152 h 2544004"/>
                    <a:gd name="connsiteX4" fmla="*/ 2422212 w 2513652"/>
                    <a:gd name="connsiteY4" fmla="*/ 0 h 2544004"/>
                    <a:gd name="connsiteX5" fmla="*/ 2513652 w 2513652"/>
                    <a:gd name="connsiteY5" fmla="*/ 2544004 h 2544004"/>
                    <a:gd name="connsiteX0" fmla="*/ 1086 w 2513652"/>
                    <a:gd name="connsiteY0" fmla="*/ 2452564 h 2544004"/>
                    <a:gd name="connsiteX1" fmla="*/ 0 w 2513652"/>
                    <a:gd name="connsiteY1" fmla="*/ 2429638 h 2544004"/>
                    <a:gd name="connsiteX2" fmla="*/ 2181576 w 2513652"/>
                    <a:gd name="connsiteY2" fmla="*/ 12152 h 2544004"/>
                    <a:gd name="connsiteX3" fmla="*/ 2422212 w 2513652"/>
                    <a:gd name="connsiteY3" fmla="*/ 0 h 2544004"/>
                    <a:gd name="connsiteX4" fmla="*/ 2513652 w 2513652"/>
                    <a:gd name="connsiteY4" fmla="*/ 2544004 h 2544004"/>
                    <a:gd name="connsiteX0" fmla="*/ 1086 w 2422212"/>
                    <a:gd name="connsiteY0" fmla="*/ 2452564 h 2452564"/>
                    <a:gd name="connsiteX1" fmla="*/ 0 w 2422212"/>
                    <a:gd name="connsiteY1" fmla="*/ 2429638 h 2452564"/>
                    <a:gd name="connsiteX2" fmla="*/ 2181576 w 2422212"/>
                    <a:gd name="connsiteY2" fmla="*/ 12152 h 2452564"/>
                    <a:gd name="connsiteX3" fmla="*/ 2422212 w 2422212"/>
                    <a:gd name="connsiteY3" fmla="*/ 0 h 2452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68899CAF-78A8-4756-B081-66063D7B10E5}"/>
                    </a:ext>
                  </a:extLst>
                </p:cNvPr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6333FFF-5688-4F93-9839-C31FDDAB49F9}"/>
                  </a:ext>
                </a:extLst>
              </p:cNvPr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81E97ED8-AB58-4D06-9D80-B989AC3501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7B29BC-2EFB-4898-935D-6555CD278FB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8CD631D-865C-4B12-BE50-33850BEE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DDD1872-3AD5-452B-97E2-AA2D6E61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8B3E5A3-0E42-4D36-BD1B-5F0FEA71D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40241421-76BC-4EE5-8C0D-69E50E86F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656037F2-C138-40D7-8425-3DCDFC3E7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191F881-30AC-4421-8BEF-B3B19495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9F6EF83B-0289-497A-9AD9-AB9182319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363C73E-0286-4602-BA4D-8D4F99658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67E67C5-5910-4440-B3BC-7B18C08DC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2720BD37-FD4C-461C-9968-047D06A1F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CEAA37DA-C869-473E-8986-A4E1D6AA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6C3F48E3-5834-4A77-9BE0-C9A98EADB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B5CFDC36-05C8-489E-9C6E-56F8CCE3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7F51A8DA-DDF1-480B-AB63-403785C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5517616-C671-4F0E-BD7E-8C6ECCAC1725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35B8D2A-43A2-4407-A220-A149590E2EF7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1F51E45-3002-44CF-938B-2F25F6CDD3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2075834-7CF6-49DC-906C-7027DB9B2AA9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513DCB0-0172-446C-9035-63937335E324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54379FBD-1B40-4C81-B7C3-A89D5C546C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AEC09464-0138-4C5E-A848-E65478086F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789E8E97-3F90-4DD1-98BC-19E9638F2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C37C9AF7-AF48-45D4-BC05-465450B9C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265CAAE2-2227-4638-A6B7-02152031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245C728B-137A-4FC0-9C2C-2AADCB5D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35AE189C-633F-4879-B9AC-FEBAB8DD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0DE9F9D0-D7F3-4EB3-98F9-2043C46E1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B0F6E88D-81B0-46BD-A491-CE05B563D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EFB5C5B7-B6DD-4B50-9930-25086831F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3BACE896-075D-45CF-8441-C716D916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id="{E2F4A89B-6E56-48F5-84E7-1EBB2B41A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id="{6C9F540E-34FB-4102-8FFC-CA872411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1">
                <a:extLst>
                  <a:ext uri="{FF2B5EF4-FFF2-40B4-BE49-F238E27FC236}">
                    <a16:creationId xmlns:a16="http://schemas.microsoft.com/office/drawing/2014/main" id="{833E333D-5631-4C2A-AEDF-627AA1BF0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id="{2724BC0C-1A87-4833-A5A8-FAD68175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B96CF82B-3BE5-4537-A9C7-7C20215E2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F7568CF8-8451-4548-97C9-560C775D7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8FFD4888-CD80-4838-8FCC-274A2A3FE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F23A028B-60D1-4DC9-B53C-88CFE039C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46806C70-31E5-4A59-ACAF-A9397D4C0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42067DC2-839F-4D21-8271-487B4B7BC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id="{CC961280-6D51-41BD-9904-9B9C59B2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id="{726FCAA5-C384-47B2-BA6F-D8040E2C6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id="{278E199E-2982-4E5B-99AF-795D3C20A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id="{083E4AFF-503E-4375-8663-9C19CB987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id="{257034F5-A5CE-4867-B766-CEAF5FDF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id="{B677324F-5B8A-40C4-8391-10536492A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id="{33C5FBA6-8425-41A9-BB6D-6D07D770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id="{1EAEC72F-212E-446C-AC8E-51B5AAE56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8">
                <a:extLst>
                  <a:ext uri="{FF2B5EF4-FFF2-40B4-BE49-F238E27FC236}">
                    <a16:creationId xmlns:a16="http://schemas.microsoft.com/office/drawing/2014/main" id="{D50BB0F3-91EE-4F6E-9DEB-F28A167C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9">
                <a:extLst>
                  <a:ext uri="{FF2B5EF4-FFF2-40B4-BE49-F238E27FC236}">
                    <a16:creationId xmlns:a16="http://schemas.microsoft.com/office/drawing/2014/main" id="{047F238E-6F04-470C-82C7-C3232EF59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0">
                <a:extLst>
                  <a:ext uri="{FF2B5EF4-FFF2-40B4-BE49-F238E27FC236}">
                    <a16:creationId xmlns:a16="http://schemas.microsoft.com/office/drawing/2014/main" id="{F35DFDBF-6605-4D02-9DCA-56168E3C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1">
                <a:extLst>
                  <a:ext uri="{FF2B5EF4-FFF2-40B4-BE49-F238E27FC236}">
                    <a16:creationId xmlns:a16="http://schemas.microsoft.com/office/drawing/2014/main" id="{90CCF1FE-F9BC-445B-B66C-213050E2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2">
                <a:extLst>
                  <a:ext uri="{FF2B5EF4-FFF2-40B4-BE49-F238E27FC236}">
                    <a16:creationId xmlns:a16="http://schemas.microsoft.com/office/drawing/2014/main" id="{D905DB53-A024-4886-ACAE-105074A9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3">
                <a:extLst>
                  <a:ext uri="{FF2B5EF4-FFF2-40B4-BE49-F238E27FC236}">
                    <a16:creationId xmlns:a16="http://schemas.microsoft.com/office/drawing/2014/main" id="{AEA2733B-C491-413B-9F77-12194F251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4">
                <a:extLst>
                  <a:ext uri="{FF2B5EF4-FFF2-40B4-BE49-F238E27FC236}">
                    <a16:creationId xmlns:a16="http://schemas.microsoft.com/office/drawing/2014/main" id="{C5573E1C-CC07-42B3-8560-71EDBB4A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1C624D3D-4DBD-4AF7-AC6F-E17D0ED28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id="{E164F06B-EDA0-41A2-AF5E-DB23B82EE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7">
                <a:extLst>
                  <a:ext uri="{FF2B5EF4-FFF2-40B4-BE49-F238E27FC236}">
                    <a16:creationId xmlns:a16="http://schemas.microsoft.com/office/drawing/2014/main" id="{A74A5B77-777E-41BC-8226-CD1747C0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8">
                <a:extLst>
                  <a:ext uri="{FF2B5EF4-FFF2-40B4-BE49-F238E27FC236}">
                    <a16:creationId xmlns:a16="http://schemas.microsoft.com/office/drawing/2014/main" id="{FE43F964-C3BF-402E-850B-BBEBB8BB8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>
            <a:extLst>
              <a:ext uri="{FF2B5EF4-FFF2-40B4-BE49-F238E27FC236}">
                <a16:creationId xmlns:a16="http://schemas.microsoft.com/office/drawing/2014/main" id="{DA6439BD-1319-42E7-98A9-1FEA02E6A1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41704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AFB2F1-50F3-4A88-875A-A4CBB56723F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F92E488-E117-4FA0-8338-0061F7FE9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CE4918-A96B-427E-8510-572712F1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BD6987-792C-4AFE-96FF-3D932E06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C583795-5E83-4D06-A9CA-4DFA5ACAC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14FC9DD-229B-4403-827D-5DCABBB8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92BCBA2-B09C-4DFC-BD47-0AD5D4E8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B715171A-5531-4011-9D02-8ADBAC29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4E03F7-86FD-44DB-A01D-1532DE22E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F9B46B0-86F5-4505-B3BA-F46133EF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19F3356C-2371-46A5-BF9F-04F3443EF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105CEDF0-A180-4613-B968-212F57F1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A50891E9-CB53-455B-809D-93E038FA6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DC2F24F-3905-45E2-8014-EF2847D4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BEC0843-6264-4CD8-ACA0-B825B24B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78DC04-DFD2-4009-A81D-7DEF86AB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A0355-C186-4732-8E35-F9B915A2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BA42A-F6F7-40C7-8197-1C3F366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37D6DB-F08F-4C14-8056-BCC83AF889A9}"/>
              </a:ext>
            </a:extLst>
          </p:cNvPr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44A2B7-DCD1-4695-AE9C-FD0D20560445}"/>
              </a:ext>
            </a:extLst>
          </p:cNvPr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53D80B27-EF4A-442F-8B99-161E4C9612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B35CDC35-D144-4500-A489-A85565087D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0BBC86-1EB7-418E-A96B-70D29C1F4FD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D033D8C-FD83-4935-8519-727E3F185A28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0FBFC7E-BE3F-4FC8-89B1-658D05DBB58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E3E64F9-E9EF-4745-B440-D23424BB870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C87D0BF-D3EC-4964-AF60-3D1F1D7D4077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0FAA630A-25F4-4E39-8A46-B5756EBEC8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CB9FC382-D315-4926-BC19-CB3655A574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2EF4FA44-18DD-44BC-85A1-FF6223295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2C8D4B72-88A0-4DCC-A8DF-6EA1318A33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DE21D8E3-26D8-4BE7-BAC0-FB1C56270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01C8846-04DB-4190-A303-6B0F2108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04F56896-89D2-4E02-9320-FADE7E46E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11358C19-F136-4660-9AC5-F089F6AC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2E9A6A28-E2FB-4C74-B8AD-8C9EBF0945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CC38B499-B6F3-4CEB-B3B5-5B7A4D831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97EA0193-1A35-49E8-922F-8E1E6B89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342A6D35-921D-4434-8E17-FFBFB6ECC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5A90669E-A68A-4BE6-BB9D-C3AE8D8AF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ABB29E96-C700-40B7-938C-2A82C0462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374DE00F-983B-4146-A5E5-990BEEB68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21FDA46-8CE1-4785-869D-E00429476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0FB4093-D7C3-4612-A2C6-C004D88E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3839738A-C478-4083-AB15-49B5F9DC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528B2271-7A7F-4F1D-B411-D8BF0E394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8567B9C5-6F1B-4207-845D-92BF6A4AA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BF90CAFA-2AF6-4C07-88E0-8A02C9D03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474C04BA-EC23-46CA-8BC2-5C6160C1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FEDF5026-C8DC-4B08-BA57-3BB7949A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EBF8ADFB-D7E6-473D-9BF5-150172450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A9D3F65A-C76E-4A35-B22A-709AF4BA6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D3898FC6-DEA3-4716-BFB9-4E8C40216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21A987FC-BCEA-453D-89FE-6B09FD94A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76B237C-A27F-4F4A-8D5C-39C9E9642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ED1AA0D4-7D44-47BC-8D4B-724167D24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35CF250E-231A-4F5D-A846-A1A771D7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35866ADF-5F22-4B89-AB02-05B8F6B2A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A0AE03FB-8065-4548-800C-47F71FEB9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734E47FE-F046-4A78-AA16-687EA402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1157A3A9-8F71-4922-9630-D96D0C29A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F2A72F4B-67BF-4083-91A7-1D5245750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77B7711-FDCA-4F86-BB8C-E2AC2BD3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82B54152-DF2F-4091-9FA3-47994BDB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8B9EA9CB-8BFC-432C-8C9A-DF058CA52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C2EF741E-73E1-43FA-B8E8-BFB79BC6C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33CBCE44-E616-4249-982D-7345F028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856BC79B-8F39-484B-8029-3046378FE9F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69254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5B365E-4485-4899-969D-082C532EF42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F691607-D047-4B9E-A274-06456D734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B3BBCF5-DF7D-4D77-9D9E-DF75DD851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7F88F7D-9A16-43E8-8BC2-DB0F2FA5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725189C-18DB-488F-AD32-3FBE05F4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4BF17168-410A-42DF-9ED7-AB391CAA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75F0D723-81C2-40CE-B170-8E9F3CE1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883D534A-8519-417C-897D-1262AF50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3F9524DA-F43B-48B7-88AD-8358967FF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AE044835-922E-4081-ACF8-DC975A0D0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BCEC684E-8E8B-44F8-9D3C-9D012AEFD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F3AD3879-F506-4497-BAC8-834458A4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A9E8448F-161C-4AA5-A2FB-B6521404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B058C80E-3E09-4086-91B1-938C0732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E7284BC-807B-45D0-9BDC-4EA1932F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E9C44-89A3-410A-AC08-EC3C02EF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74B06-1C90-48DE-9422-75119484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235D1-D3E2-4BEF-B903-43B328ED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3132F67-88B4-4450-AE02-17E56801FE78}"/>
              </a:ext>
            </a:extLst>
          </p:cNvPr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9F61FC3-D69D-43A0-BD89-632D21887442}"/>
              </a:ext>
            </a:extLst>
          </p:cNvPr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3212206-7059-4EE3-BA15-9BE27E629DDC}"/>
              </a:ext>
            </a:extLst>
          </p:cNvPr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7" fmla="*/ 1401455 w 2619936"/>
              <a:gd name="connsiteY7" fmla="*/ 1403404 h 2620034"/>
              <a:gd name="connsiteX0" fmla="*/ 1310015 w 2619936"/>
              <a:gd name="connsiteY0" fmla="*/ 1311964 h 2620034"/>
              <a:gd name="connsiteX1" fmla="*/ 2619936 w 2619936"/>
              <a:gd name="connsiteY1" fmla="*/ 1311964 h 2620034"/>
              <a:gd name="connsiteX2" fmla="*/ 2613271 w 2619936"/>
              <a:gd name="connsiteY2" fmla="*/ 1443959 h 2620034"/>
              <a:gd name="connsiteX3" fmla="*/ 1310017 w 2619936"/>
              <a:gd name="connsiteY3" fmla="*/ 2620034 h 2620034"/>
              <a:gd name="connsiteX4" fmla="*/ 0 w 2619936"/>
              <a:gd name="connsiteY4" fmla="*/ 1310017 h 2620034"/>
              <a:gd name="connsiteX5" fmla="*/ 1176076 w 2619936"/>
              <a:gd name="connsiteY5" fmla="*/ 6764 h 2620034"/>
              <a:gd name="connsiteX6" fmla="*/ 1310015 w 2619936"/>
              <a:gd name="connsiteY6" fmla="*/ 0 h 2620034"/>
              <a:gd name="connsiteX0" fmla="*/ 2619936 w 2619936"/>
              <a:gd name="connsiteY0" fmla="*/ 1311964 h 2620034"/>
              <a:gd name="connsiteX1" fmla="*/ 2613271 w 2619936"/>
              <a:gd name="connsiteY1" fmla="*/ 1443959 h 2620034"/>
              <a:gd name="connsiteX2" fmla="*/ 1310017 w 2619936"/>
              <a:gd name="connsiteY2" fmla="*/ 2620034 h 2620034"/>
              <a:gd name="connsiteX3" fmla="*/ 0 w 2619936"/>
              <a:gd name="connsiteY3" fmla="*/ 1310017 h 2620034"/>
              <a:gd name="connsiteX4" fmla="*/ 1176076 w 2619936"/>
              <a:gd name="connsiteY4" fmla="*/ 6764 h 2620034"/>
              <a:gd name="connsiteX5" fmla="*/ 1310015 w 2619936"/>
              <a:gd name="connsiteY5" fmla="*/ 0 h 26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C176ED-3D39-4255-82B4-C94FCDA1275D}"/>
              </a:ext>
            </a:extLst>
          </p:cNvPr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EB502E-1B6A-4D57-AFE0-2F165DA2AE71}"/>
              </a:ext>
            </a:extLst>
          </p:cNvPr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6A99F11-7D6F-47D1-9EE2-73E49542C021}"/>
              </a:ext>
            </a:extLst>
          </p:cNvPr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>
            <a:extLst>
              <a:ext uri="{FF2B5EF4-FFF2-40B4-BE49-F238E27FC236}">
                <a16:creationId xmlns:a16="http://schemas.microsoft.com/office/drawing/2014/main" id="{963ADA0D-813F-4CAC-8E6E-A1619F94C1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>
            <a:extLst>
              <a:ext uri="{FF2B5EF4-FFF2-40B4-BE49-F238E27FC236}">
                <a16:creationId xmlns:a16="http://schemas.microsoft.com/office/drawing/2014/main" id="{9FAB6907-0D84-4C41-8A4D-8E0C7181FF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1038B5F2-5256-4AFD-8D69-ED6303ACD1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7D026-E51E-4C26-A966-BEC534E00650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24DE871-CB40-4CF0-AEF0-5281E42ECF5D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5F731EE-FE89-49B4-B861-A36617384AE1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701585-E658-4EB0-A1EB-3D95843CB71E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49AB8A-9D43-40B3-8BD5-8FD0CC69365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AC79949B-2EE0-4BA3-AB9A-5A0CF34F03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3B1671D5-9BD9-4636-9FDF-5A5BEBF59B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>
                <a:extLst>
                  <a:ext uri="{FF2B5EF4-FFF2-40B4-BE49-F238E27FC236}">
                    <a16:creationId xmlns:a16="http://schemas.microsoft.com/office/drawing/2014/main" id="{0D5000DF-DF88-4D50-AFA4-A905FE854A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>
                <a:extLst>
                  <a:ext uri="{FF2B5EF4-FFF2-40B4-BE49-F238E27FC236}">
                    <a16:creationId xmlns:a16="http://schemas.microsoft.com/office/drawing/2014/main" id="{1518384C-6D3B-42EF-91D6-442B6B626B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>
                <a:extLst>
                  <a:ext uri="{FF2B5EF4-FFF2-40B4-BE49-F238E27FC236}">
                    <a16:creationId xmlns:a16="http://schemas.microsoft.com/office/drawing/2014/main" id="{59FCF378-0186-44BF-A4AC-EB4EF0579B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>
                <a:extLst>
                  <a:ext uri="{FF2B5EF4-FFF2-40B4-BE49-F238E27FC236}">
                    <a16:creationId xmlns:a16="http://schemas.microsoft.com/office/drawing/2014/main" id="{39E4463E-3A5F-474B-ABBE-86F9DF2A0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11A6493C-D1BD-441F-AA85-99E7CAAAB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236FC87A-D6CB-418B-87A9-489570E3D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>
                <a:extLst>
                  <a:ext uri="{FF2B5EF4-FFF2-40B4-BE49-F238E27FC236}">
                    <a16:creationId xmlns:a16="http://schemas.microsoft.com/office/drawing/2014/main" id="{5E3C66AE-2B48-403B-9823-C77556A75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>
                <a:extLst>
                  <a:ext uri="{FF2B5EF4-FFF2-40B4-BE49-F238E27FC236}">
                    <a16:creationId xmlns:a16="http://schemas.microsoft.com/office/drawing/2014/main" id="{95564AFB-67D9-4688-A183-4FF83F5F8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6734539B-D8C6-4CA1-B3F4-7532E62D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>
                <a:extLst>
                  <a:ext uri="{FF2B5EF4-FFF2-40B4-BE49-F238E27FC236}">
                    <a16:creationId xmlns:a16="http://schemas.microsoft.com/office/drawing/2014/main" id="{55FC6D35-23DF-4634-B00D-F2DEEC91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>
                <a:extLst>
                  <a:ext uri="{FF2B5EF4-FFF2-40B4-BE49-F238E27FC236}">
                    <a16:creationId xmlns:a16="http://schemas.microsoft.com/office/drawing/2014/main" id="{9705F0A1-1B0E-443B-87C3-E9ACBB8BE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52B5B386-40B0-4ECC-B4BC-56C205A5F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>
                <a:extLst>
                  <a:ext uri="{FF2B5EF4-FFF2-40B4-BE49-F238E27FC236}">
                    <a16:creationId xmlns:a16="http://schemas.microsoft.com/office/drawing/2014/main" id="{BD8AAB02-2BC4-4E81-8446-09BCC2C36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>
                <a:extLst>
                  <a:ext uri="{FF2B5EF4-FFF2-40B4-BE49-F238E27FC236}">
                    <a16:creationId xmlns:a16="http://schemas.microsoft.com/office/drawing/2014/main" id="{F9A2C6D6-942A-493B-B4D0-BE32552F4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836EB190-BD3D-4C44-AEAB-38413C267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2B16C0AF-752D-4116-A64E-CABF83022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6AFCD970-347B-48BE-A23D-9FFC5F026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688214F6-BCE4-47A8-B019-95C236C23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EDF0FB1C-E092-4E26-8867-6E4CFCFCE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>
                <a:extLst>
                  <a:ext uri="{FF2B5EF4-FFF2-40B4-BE49-F238E27FC236}">
                    <a16:creationId xmlns:a16="http://schemas.microsoft.com/office/drawing/2014/main" id="{2022620D-14B9-4A60-B6FD-FC1B079DB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>
                <a:extLst>
                  <a:ext uri="{FF2B5EF4-FFF2-40B4-BE49-F238E27FC236}">
                    <a16:creationId xmlns:a16="http://schemas.microsoft.com/office/drawing/2014/main" id="{3FA521CF-380E-4A2F-96BC-4470C80EE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>
                <a:extLst>
                  <a:ext uri="{FF2B5EF4-FFF2-40B4-BE49-F238E27FC236}">
                    <a16:creationId xmlns:a16="http://schemas.microsoft.com/office/drawing/2014/main" id="{9CAD1B5B-CA69-4A09-A485-729DD524B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5022200F-0F00-4A8C-AF6A-71DB6252B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4265A43C-D6A1-4C52-A183-7DA7A224C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2F9BAAC9-169C-4636-99A2-A29405CB7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46">
                <a:extLst>
                  <a:ext uri="{FF2B5EF4-FFF2-40B4-BE49-F238E27FC236}">
                    <a16:creationId xmlns:a16="http://schemas.microsoft.com/office/drawing/2014/main" id="{3D446494-4ADA-4A53-853C-65AC69141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7">
                <a:extLst>
                  <a:ext uri="{FF2B5EF4-FFF2-40B4-BE49-F238E27FC236}">
                    <a16:creationId xmlns:a16="http://schemas.microsoft.com/office/drawing/2014/main" id="{8A5B20CC-4E29-47C0-A82D-DAC1DA70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8">
                <a:extLst>
                  <a:ext uri="{FF2B5EF4-FFF2-40B4-BE49-F238E27FC236}">
                    <a16:creationId xmlns:a16="http://schemas.microsoft.com/office/drawing/2014/main" id="{0CD61C8F-4725-4F5B-98EC-086F36315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9">
                <a:extLst>
                  <a:ext uri="{FF2B5EF4-FFF2-40B4-BE49-F238E27FC236}">
                    <a16:creationId xmlns:a16="http://schemas.microsoft.com/office/drawing/2014/main" id="{55430D2F-BCA1-4B7D-B70E-2E3548D7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0">
                <a:extLst>
                  <a:ext uri="{FF2B5EF4-FFF2-40B4-BE49-F238E27FC236}">
                    <a16:creationId xmlns:a16="http://schemas.microsoft.com/office/drawing/2014/main" id="{8ECCC7EE-2484-485A-A226-CE8D4AD9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1">
                <a:extLst>
                  <a:ext uri="{FF2B5EF4-FFF2-40B4-BE49-F238E27FC236}">
                    <a16:creationId xmlns:a16="http://schemas.microsoft.com/office/drawing/2014/main" id="{591A7532-CE9C-4119-946F-4EBD7C030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2">
                <a:extLst>
                  <a:ext uri="{FF2B5EF4-FFF2-40B4-BE49-F238E27FC236}">
                    <a16:creationId xmlns:a16="http://schemas.microsoft.com/office/drawing/2014/main" id="{92486D16-501D-4DF1-829B-E3CDF3E7D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3">
                <a:extLst>
                  <a:ext uri="{FF2B5EF4-FFF2-40B4-BE49-F238E27FC236}">
                    <a16:creationId xmlns:a16="http://schemas.microsoft.com/office/drawing/2014/main" id="{987B2A02-9D69-413C-A417-E5D24D659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4">
                <a:extLst>
                  <a:ext uri="{FF2B5EF4-FFF2-40B4-BE49-F238E27FC236}">
                    <a16:creationId xmlns:a16="http://schemas.microsoft.com/office/drawing/2014/main" id="{9F62D97C-A2D2-4045-B9E6-F61E00174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5">
                <a:extLst>
                  <a:ext uri="{FF2B5EF4-FFF2-40B4-BE49-F238E27FC236}">
                    <a16:creationId xmlns:a16="http://schemas.microsoft.com/office/drawing/2014/main" id="{EE85599A-1CB7-42ED-A5AC-EFBFE38A7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6">
                <a:extLst>
                  <a:ext uri="{FF2B5EF4-FFF2-40B4-BE49-F238E27FC236}">
                    <a16:creationId xmlns:a16="http://schemas.microsoft.com/office/drawing/2014/main" id="{BF9C2111-16F1-405F-B096-DFFB790285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7">
                <a:extLst>
                  <a:ext uri="{FF2B5EF4-FFF2-40B4-BE49-F238E27FC236}">
                    <a16:creationId xmlns:a16="http://schemas.microsoft.com/office/drawing/2014/main" id="{874F5082-F5D4-400A-943E-3CAF9998A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8">
                <a:extLst>
                  <a:ext uri="{FF2B5EF4-FFF2-40B4-BE49-F238E27FC236}">
                    <a16:creationId xmlns:a16="http://schemas.microsoft.com/office/drawing/2014/main" id="{C8CFA897-E05B-4B76-A072-A74DA75E0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>
            <a:extLst>
              <a:ext uri="{FF2B5EF4-FFF2-40B4-BE49-F238E27FC236}">
                <a16:creationId xmlns:a16="http://schemas.microsoft.com/office/drawing/2014/main" id="{34FDB319-B581-4254-83C4-18EDB0CD603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898484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CCB688E-D063-420B-96D7-23B6DFF124A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8B76147-23CD-4C55-B76E-7F3532CED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2AF45E5-429F-400A-ABAD-D272C5AEF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35B0EAD-B1F4-457D-9AFD-DC066F8F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6DBEC3F-973B-4262-BA66-757DE1FC2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D0B0387-48EB-4297-8924-D46B0D46B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90A3AD9-13BD-4188-AA74-8E944EBFF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505DB5D-709C-486F-B1F9-A14AAB84C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5781227-3C76-4A24-AAE7-4EFADC8CD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3D0359C-643B-4BFE-8781-62B1C162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CD560938-CDD0-42A0-B9C1-36615841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DA4401F-49A9-44B5-B683-52AEFC4E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3FC94C1-03A5-4159-9EB7-2FE845A87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110AD79-CA33-4798-AEE1-6060000D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3AD98FB-1E6D-4DC9-A5F9-9F70A054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3" name="泪滴形 22">
            <a:extLst>
              <a:ext uri="{FF2B5EF4-FFF2-40B4-BE49-F238E27FC236}">
                <a16:creationId xmlns:a16="http://schemas.microsoft.com/office/drawing/2014/main" id="{971D84E5-D446-469E-ADA9-9E4DA7D5DB2D}"/>
              </a:ext>
            </a:extLst>
          </p:cNvPr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F4900B30-7AF1-472F-BA8F-B615B5BB0992}"/>
              </a:ext>
            </a:extLst>
          </p:cNvPr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id="{49DEA0D9-5054-489D-884C-A0181300E3AC}"/>
              </a:ext>
            </a:extLst>
          </p:cNvPr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id="{B36FFFE9-8962-404E-82A4-617D891C2971}"/>
              </a:ext>
            </a:extLst>
          </p:cNvPr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E8467-D685-4B38-8D3F-012F16B2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57BAE-35E5-40FB-9A87-B987CEEF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4230B-18F7-4363-BC84-BF82867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图片占位符 16">
            <a:extLst>
              <a:ext uri="{FF2B5EF4-FFF2-40B4-BE49-F238E27FC236}">
                <a16:creationId xmlns:a16="http://schemas.microsoft.com/office/drawing/2014/main" id="{F2CE0355-6DB3-497A-9768-888B40643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>
            <a:extLst>
              <a:ext uri="{FF2B5EF4-FFF2-40B4-BE49-F238E27FC236}">
                <a16:creationId xmlns:a16="http://schemas.microsoft.com/office/drawing/2014/main" id="{E12938B2-1742-4976-94B3-C6FC64DC2A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>
            <a:extLst>
              <a:ext uri="{FF2B5EF4-FFF2-40B4-BE49-F238E27FC236}">
                <a16:creationId xmlns:a16="http://schemas.microsoft.com/office/drawing/2014/main" id="{AA9CA692-F649-41BA-A404-1B111B1990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1F1B30A4-C46E-441C-8CFE-2AFE5A7D46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560ADBE-53FE-4E1F-B496-3E46A04E54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9B39F55-8117-4CD6-8149-D9F329B71FAC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54D6BFC-3993-45F6-B8A6-2CEE97188B0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B38BE95-537C-45BA-9BA0-BB9C1C9F7DBD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A584A68-4BB9-425E-92C8-D982EC7A4EA5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32433BE4-4F08-4F92-BE39-5B77C1085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51764DA2-52E2-423F-85D6-75B1BABB1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BFC2BC47-EF8E-4EC1-B60C-2088104A16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67DEC311-D611-4149-B523-05C0ABBD58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58233AB1-34C4-4BD9-9FB0-767BD166F9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0E260866-AE30-4945-9922-7D1DB2D68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30721946-26CB-4B88-BDEC-9FC3BF1ED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97F4BE7F-CEF6-47B2-85EA-F36E445FC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1F031270-C195-4E41-879C-8D90DA423A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B956F60E-DF5C-4886-A8A6-E136E58BD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5DF39513-B111-4873-835A-3642EA8F4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16BE9DE5-536F-4E61-8F12-F24E6D984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CF2A6ADC-82E1-43FA-AF66-3DDEF4249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B7DAE460-AD21-4F40-9793-E7AA269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4FFEAC41-3023-4674-9AF0-CD5FE98D1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9AAD7AF7-A26A-4DD7-86A8-2F52CD4CA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789B96A4-624B-4D8C-859E-6BABECD3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8C36D16E-3DA8-42CF-9DDC-7D834D21B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5D08ED91-07A5-4FA2-9606-65CAFAA55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268BFE47-D008-438E-8367-EBB49066E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943B9CF9-1706-4C9F-BDA9-9321F3F40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24627C97-2BBB-4C33-B847-0DF9DC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BD10ACA2-6749-4896-88C7-FD8AA31B0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E8F7BFB5-7363-4193-9733-7175C7EC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9D27B6A7-AD72-4937-96AE-207857EFA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E3FCA93D-4CB0-472E-BCE7-207E9A7E3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B721882A-A532-42E3-B0FB-4C96AA9F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AB8B669A-4EE5-4220-B3DD-0F3E824CC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id="{09CD7FDC-D4E4-4111-B53A-D1A6272AB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id="{35A93644-6522-49DF-A936-47A8B89C4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9">
                <a:extLst>
                  <a:ext uri="{FF2B5EF4-FFF2-40B4-BE49-F238E27FC236}">
                    <a16:creationId xmlns:a16="http://schemas.microsoft.com/office/drawing/2014/main" id="{7AC1FDA7-249E-4357-A05D-CD67B1964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id="{48EE4FBE-2DA0-44B0-B4C9-B4ACD8889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id="{350858FF-2E15-4B3E-9209-36EEC3BC7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id="{D5B84CB0-C1EB-48F0-81C0-A2EF53E50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id="{A41497B8-AB8A-4090-A901-337B842DF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id="{CB87C1A6-038C-471A-8316-748F90ADD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id="{3EF62E49-56AD-4520-92AF-C2748C10F2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6">
                <a:extLst>
                  <a:ext uri="{FF2B5EF4-FFF2-40B4-BE49-F238E27FC236}">
                    <a16:creationId xmlns:a16="http://schemas.microsoft.com/office/drawing/2014/main" id="{96FCA361-890F-4218-B09E-45A641DB99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D5A3188C-07A5-4AFE-918E-281A86B9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id="{AA3A54DF-F014-4D52-90C1-93A0E72D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>
            <a:extLst>
              <a:ext uri="{FF2B5EF4-FFF2-40B4-BE49-F238E27FC236}">
                <a16:creationId xmlns:a16="http://schemas.microsoft.com/office/drawing/2014/main" id="{A153AA9C-3705-4AAF-B50D-DC34E463378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97420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FC851A91-2696-4EFC-818B-38A8BC9CD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44D37-073C-4610-8779-61E112A24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/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9976BE-55E9-4E9E-ABBD-793CA89F037A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60680F-ECAA-4D59-8FEB-5D0D8DA95B8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81DBE006-A25C-44A0-9AF5-411F75B51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91AC3BDE-5BDC-444D-975A-87A9EF3F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64AAA0D-3A52-4EC3-AB22-12464DFDC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DFFFB12-78C4-4F0D-AD90-F8259DA2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A7536A1F-F950-4287-94FC-3B0202544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A3455568-7D4F-47BF-BF98-9993531E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A8240DFA-9E0C-4579-AB1C-0162E66AC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7A238C7A-473F-48E5-ACE2-0602577C4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9BCE27E9-FE2E-43A8-BD5A-D15899D3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C10416DF-6CF5-40AE-890B-E772F443D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43372815-F368-4ED5-BE7B-09108713A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BA0D7251-6998-49DA-926E-796D4EDC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EEDD8667-BE41-43DC-A358-7180A179E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8D00B370-3F80-4287-8A71-CB7E556D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4751B9B-D59E-4594-B27D-0ECC9F28F2EB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4F05B92-72CD-4FC2-92BD-2EBE7D3C9767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9D84261-FCCC-406D-BB96-48DBFD9499B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32B412-BF1D-419D-B6D2-DFD3A04A6D90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E890A190-2E52-455C-BD01-95137C3DF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106619BB-562E-4784-8EE7-5C2E75F82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293A581A-E831-4103-B9B7-4143FC4CD6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89C9D4F-C196-4B87-A496-C9B0E44F29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E2FFB9EE-BA6D-448B-B5C1-2790B7CAD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1BD366BD-60DB-43F1-B8D3-CB0248EF4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E519707E-5F8A-410E-9D77-C0A7C5B0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4FAF17A2-4E3D-4253-8DBA-4FFCEFA5F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E30F5AFF-D7D2-46C7-ABB0-F806862687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0E5867A6-7F38-4DB7-80B1-3042CCB57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id="{4E08BDE6-C14E-4A0B-9752-804BA469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id="{E9414496-E6BE-4D21-A307-3AF7A3F81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60D0DECE-E1CC-4BAF-803C-A39914083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1">
                <a:extLst>
                  <a:ext uri="{FF2B5EF4-FFF2-40B4-BE49-F238E27FC236}">
                    <a16:creationId xmlns:a16="http://schemas.microsoft.com/office/drawing/2014/main" id="{719A83BA-6FA4-4157-AD96-FD8436B4A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B0725B09-D7BF-47B1-BDC4-4B7877A0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6075A37F-A83B-41D9-8D1A-28A9FF8FD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id="{FB89E365-3054-4014-A655-304B24419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id="{6C9D2D82-3354-4D9B-BA01-B980AA29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id="{F8C6E3F6-466E-4BD9-8ABE-A7BF93612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id="{6B4A08BF-DB82-4045-B9BD-C76B4B22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2C2698D5-4CC8-4096-8388-41F0B1416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3CA7F333-036F-4D3A-8379-954A546AD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id="{6A889E60-E004-44E6-8DC4-80FDAF556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id="{F8EC713C-7F39-4E7F-9124-A6DC086A3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BD05F458-1BF9-4554-BD03-1CC771107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108B5BBC-0148-40A7-B488-874917E52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1616CC80-2016-4951-8901-9EF2653D0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E960C6CD-A6EC-4E56-B561-F5CFDAA1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47">
                <a:extLst>
                  <a:ext uri="{FF2B5EF4-FFF2-40B4-BE49-F238E27FC236}">
                    <a16:creationId xmlns:a16="http://schemas.microsoft.com/office/drawing/2014/main" id="{19F4DCC6-2AA1-4311-85A6-802666202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449AF28D-AC2C-4019-9D73-A1D76DC0A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261E6B36-4EA9-458A-A45A-5C0DCB8AA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398D5C21-3C08-4CE5-8431-DCF060E8E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1">
                <a:extLst>
                  <a:ext uri="{FF2B5EF4-FFF2-40B4-BE49-F238E27FC236}">
                    <a16:creationId xmlns:a16="http://schemas.microsoft.com/office/drawing/2014/main" id="{4192854D-D3F3-47FD-A312-9585E9805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4A745892-B11A-4AA7-AB7F-9B599218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C6DAA62A-F51F-458C-A4DE-5FCFC79E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BEE763DA-3920-4419-8ADF-6DB021D0A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C61D19DF-3339-4382-A40A-732CC59E5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30E3AF9D-0C54-4370-87D3-B855193D7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376F742D-A326-4786-8510-2DFE1234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1497B6C5-83CF-4DA4-801C-5AFDAB3D5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>
            <a:extLst>
              <a:ext uri="{FF2B5EF4-FFF2-40B4-BE49-F238E27FC236}">
                <a16:creationId xmlns:a16="http://schemas.microsoft.com/office/drawing/2014/main" id="{6592DB98-26D7-4C62-AD48-AD0920FC3D5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406609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2560382-7E68-4B32-92B5-A2C94E7B86B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E636BE14-C0D2-4D61-BB38-3EE8B26A0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47AD7C1-3AD6-47A0-B194-8FB91C07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C26C9D8-7E95-4A44-8495-C575D7A8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43E9C3BF-6E9A-4AB8-B7FD-88012E35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F3CC13E6-75EE-47C5-93E3-4D979EE2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EC0BD02F-34CC-4BA4-8347-86CB32878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81E1755D-3D9F-4D16-B600-8027B883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9E297B44-AF06-42C5-BF81-53DF85589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AA09C0F-AF5F-4F78-ABEC-E7815728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890EF4E-57B7-4994-BA3F-F25E177E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id="{1E9F0B4D-1A6A-4C11-BB61-C76C2B2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5EF05F4-A63B-4C09-9302-44D15E90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146A1244-CC2B-4313-B3AC-C6DCEC59A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691E85B0-0064-4CF9-893C-93565883F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C91AC609-1C85-4B31-B732-372D2DCB66BD}"/>
              </a:ext>
            </a:extLst>
          </p:cNvPr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69C672-6372-4EEC-81B5-8A467BF98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014561A0-BE0B-400B-9310-464A46596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9C6B18-D060-444B-A14D-F88EC02D472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E523764-D2B2-4F67-8391-EBFE3731D5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5F321BF-3156-4054-84B5-C870628FD3AC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34CB82C-1B5C-4726-9121-6C9D13DCFFF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40700DD-4DE6-48BA-85E9-F38FD9A29D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AB1FFE08-0928-48AE-B886-8151D1637F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BA010DF6-936F-45D4-9005-6989C9EB0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4B8E84F8-D9FB-4D45-A56C-2E2162E2D2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DDDAFEB3-913F-4C4D-9445-B34410C1F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0007D336-361E-473B-87EF-279971681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97C4FA5B-7C45-4753-9C81-6CC326798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757CE777-032E-48A0-B724-6B4155573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2589976A-0533-410E-BA22-3076CD2F0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6">
                <a:extLst>
                  <a:ext uri="{FF2B5EF4-FFF2-40B4-BE49-F238E27FC236}">
                    <a16:creationId xmlns:a16="http://schemas.microsoft.com/office/drawing/2014/main" id="{789A7A9C-5D88-4CFE-949C-4BD50C637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54737033-7EFA-45ED-9A3E-3C513D17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F84FD3ED-D293-44A3-8B6B-74990915C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EBC32428-8F94-40E6-8315-EC74B7B882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C614F9F3-BD52-4D49-8A44-9307C921A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1">
                <a:extLst>
                  <a:ext uri="{FF2B5EF4-FFF2-40B4-BE49-F238E27FC236}">
                    <a16:creationId xmlns:a16="http://schemas.microsoft.com/office/drawing/2014/main" id="{A098812A-76D1-450F-8C4D-56268F1D2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BC160648-C668-4C43-B618-7940BA9E0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51EC974B-C963-46EE-AF86-EEA8FA573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A0540C07-CC80-4082-9996-C1B431F42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BE208746-0331-4CFC-ACF1-C6A2B6655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4DE0AB4B-5814-4858-A792-4AF54F7DC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E9C4E9A3-D1F9-40C5-8266-020B72D15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EFD38642-7EC6-47D5-B6E1-F91E39459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id="{425EE517-DF5D-4520-9FBC-F3A905483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id="{03D1E9A4-410B-4758-94EC-8E4C4C1E2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9B6519BC-8899-4A39-B573-ABA97D25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0F81BCC-56FB-423C-8EDB-BBA82585E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7F17D343-7060-4157-AC10-AF51C2D8D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B86364ED-65A4-47E0-BC1C-163B5F83F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6">
                <a:extLst>
                  <a:ext uri="{FF2B5EF4-FFF2-40B4-BE49-F238E27FC236}">
                    <a16:creationId xmlns:a16="http://schemas.microsoft.com/office/drawing/2014/main" id="{24EDAF91-56AD-4135-A681-5F591438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7">
                <a:extLst>
                  <a:ext uri="{FF2B5EF4-FFF2-40B4-BE49-F238E27FC236}">
                    <a16:creationId xmlns:a16="http://schemas.microsoft.com/office/drawing/2014/main" id="{8709186E-F0B3-4EDC-9ADA-C3B1A79B6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8">
                <a:extLst>
                  <a:ext uri="{FF2B5EF4-FFF2-40B4-BE49-F238E27FC236}">
                    <a16:creationId xmlns:a16="http://schemas.microsoft.com/office/drawing/2014/main" id="{8B1B148C-AAF9-4A2E-B640-E5777F317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9">
                <a:extLst>
                  <a:ext uri="{FF2B5EF4-FFF2-40B4-BE49-F238E27FC236}">
                    <a16:creationId xmlns:a16="http://schemas.microsoft.com/office/drawing/2014/main" id="{A3054E55-3FBB-497B-9E98-A559A1EDF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0">
                <a:extLst>
                  <a:ext uri="{FF2B5EF4-FFF2-40B4-BE49-F238E27FC236}">
                    <a16:creationId xmlns:a16="http://schemas.microsoft.com/office/drawing/2014/main" id="{2A49CD72-709C-4ECA-9927-9283F6794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51">
                <a:extLst>
                  <a:ext uri="{FF2B5EF4-FFF2-40B4-BE49-F238E27FC236}">
                    <a16:creationId xmlns:a16="http://schemas.microsoft.com/office/drawing/2014/main" id="{45B7F737-6C27-4377-93E8-DCB7F1634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2">
                <a:extLst>
                  <a:ext uri="{FF2B5EF4-FFF2-40B4-BE49-F238E27FC236}">
                    <a16:creationId xmlns:a16="http://schemas.microsoft.com/office/drawing/2014/main" id="{3990D280-F9BC-41C0-B636-5D715AAED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3">
                <a:extLst>
                  <a:ext uri="{FF2B5EF4-FFF2-40B4-BE49-F238E27FC236}">
                    <a16:creationId xmlns:a16="http://schemas.microsoft.com/office/drawing/2014/main" id="{FE695BB3-06B3-432D-AD8A-EE424C662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4">
                <a:extLst>
                  <a:ext uri="{FF2B5EF4-FFF2-40B4-BE49-F238E27FC236}">
                    <a16:creationId xmlns:a16="http://schemas.microsoft.com/office/drawing/2014/main" id="{0B1A949F-5E5C-4D41-887C-874F10073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5">
                <a:extLst>
                  <a:ext uri="{FF2B5EF4-FFF2-40B4-BE49-F238E27FC236}">
                    <a16:creationId xmlns:a16="http://schemas.microsoft.com/office/drawing/2014/main" id="{50D566C5-2FBE-4030-9DD4-D708F2D3C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6">
                <a:extLst>
                  <a:ext uri="{FF2B5EF4-FFF2-40B4-BE49-F238E27FC236}">
                    <a16:creationId xmlns:a16="http://schemas.microsoft.com/office/drawing/2014/main" id="{34D413B5-D4A3-48D9-AE01-F8641152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7">
                <a:extLst>
                  <a:ext uri="{FF2B5EF4-FFF2-40B4-BE49-F238E27FC236}">
                    <a16:creationId xmlns:a16="http://schemas.microsoft.com/office/drawing/2014/main" id="{05FC6845-0B7E-40E1-915E-200B70D8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8">
                <a:extLst>
                  <a:ext uri="{FF2B5EF4-FFF2-40B4-BE49-F238E27FC236}">
                    <a16:creationId xmlns:a16="http://schemas.microsoft.com/office/drawing/2014/main" id="{A564A46E-173E-4BC7-9D59-5012FA74D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>
            <a:extLst>
              <a:ext uri="{FF2B5EF4-FFF2-40B4-BE49-F238E27FC236}">
                <a16:creationId xmlns:a16="http://schemas.microsoft.com/office/drawing/2014/main" id="{72AB1941-7269-4209-83A0-3BA98E6BB03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936010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25081-82D7-4CD8-9970-11E93304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85B1F-5A95-460D-828B-D675E1BF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43BCB-E748-45DD-BEEE-363F4DBF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60981B6-C1E2-4958-BFA4-F59869388A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85219E-AE78-4108-B3C4-9B5DB93C2556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6F1B465-2E8F-4534-9119-74DE7373052E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8B1B33F-4A2E-433C-9DBB-0AEF6002E87A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E6327B0-E2A1-496B-9908-99673E3BE62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72AA650-8A21-46AC-A07B-5BA972DFAB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F128E11A-B31F-4D7F-B0DF-D36F21A7B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230EA30A-FCFF-485A-A1F0-980D4CE0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DC270CA0-F50C-4513-B20D-271E10D98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8A88422B-8DCD-4154-9056-B91E7282C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DBB18FDD-5161-4FAD-BF2B-DC5E8E5B5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9CFD7459-ECE3-4902-953F-C7BB5820D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7D59C1F8-486A-4841-9EA3-B8D734BE9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21EB56C-3E49-4D66-A9B7-856962BEF1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4087131-3F0F-4514-8B97-70F540586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B6A358AA-E63A-457D-9E28-13DD9E3B6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AD68BA2F-1DE1-440D-877B-7BB021FDA2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BF69C310-5819-44B8-8F04-ECB3D88E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28AE5E55-37FD-44FE-9E7F-FC58BCEF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98CE4181-15BD-4BD9-AA24-4BC483F9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05EF2088-CAC8-482C-98D2-64DBF2C56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2DC10A14-8C3D-423C-9014-A82F857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5AF94D15-9D7D-4FCE-B46D-A2379264F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43DD58D9-E9D0-4E4A-A5A5-97CBABC9A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5E55492F-165F-4717-8D3A-FF0A662E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2C89B896-AA33-446B-987C-BA81EE60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84E133B0-9220-4519-AA86-ED2146DB1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59980636-F1AC-44C6-9C51-8BE9DD43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20BFF3BA-50CF-4F6A-806F-2F596DA78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EA31E573-8534-41D4-9B59-81ED9538F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7A5BEF7-581F-447D-A6A6-DB47DAA1A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96D8D9C-3A72-4C79-AC3A-5B1EEC1D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6">
                <a:extLst>
                  <a:ext uri="{FF2B5EF4-FFF2-40B4-BE49-F238E27FC236}">
                    <a16:creationId xmlns:a16="http://schemas.microsoft.com/office/drawing/2014/main" id="{EEB391CB-8629-4B8C-B1C0-81B5D1A9B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7">
                <a:extLst>
                  <a:ext uri="{FF2B5EF4-FFF2-40B4-BE49-F238E27FC236}">
                    <a16:creationId xmlns:a16="http://schemas.microsoft.com/office/drawing/2014/main" id="{3BC27A46-D97C-486B-A9E8-D226CD85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8">
                <a:extLst>
                  <a:ext uri="{FF2B5EF4-FFF2-40B4-BE49-F238E27FC236}">
                    <a16:creationId xmlns:a16="http://schemas.microsoft.com/office/drawing/2014/main" id="{ABF9415B-8439-4757-A3E6-B26C7F65F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9">
                <a:extLst>
                  <a:ext uri="{FF2B5EF4-FFF2-40B4-BE49-F238E27FC236}">
                    <a16:creationId xmlns:a16="http://schemas.microsoft.com/office/drawing/2014/main" id="{08DD2BB5-BC61-4489-B781-CDDE4E32F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0">
                <a:extLst>
                  <a:ext uri="{FF2B5EF4-FFF2-40B4-BE49-F238E27FC236}">
                    <a16:creationId xmlns:a16="http://schemas.microsoft.com/office/drawing/2014/main" id="{0B8C7C3E-990C-4145-82BC-D34893430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1">
                <a:extLst>
                  <a:ext uri="{FF2B5EF4-FFF2-40B4-BE49-F238E27FC236}">
                    <a16:creationId xmlns:a16="http://schemas.microsoft.com/office/drawing/2014/main" id="{9C13ECA3-1723-4BD8-9B46-22A58C0D1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2">
                <a:extLst>
                  <a:ext uri="{FF2B5EF4-FFF2-40B4-BE49-F238E27FC236}">
                    <a16:creationId xmlns:a16="http://schemas.microsoft.com/office/drawing/2014/main" id="{DF887B1A-5588-43F1-8360-42F89DD72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3">
                <a:extLst>
                  <a:ext uri="{FF2B5EF4-FFF2-40B4-BE49-F238E27FC236}">
                    <a16:creationId xmlns:a16="http://schemas.microsoft.com/office/drawing/2014/main" id="{6F31F799-404F-4F80-A0BA-A8DCBD584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4">
                <a:extLst>
                  <a:ext uri="{FF2B5EF4-FFF2-40B4-BE49-F238E27FC236}">
                    <a16:creationId xmlns:a16="http://schemas.microsoft.com/office/drawing/2014/main" id="{0E351B5A-1C5C-4CA1-8499-BCF7D536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5">
                <a:extLst>
                  <a:ext uri="{FF2B5EF4-FFF2-40B4-BE49-F238E27FC236}">
                    <a16:creationId xmlns:a16="http://schemas.microsoft.com/office/drawing/2014/main" id="{D97D3AE0-FE61-4365-9484-60E31FA64A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56">
                <a:extLst>
                  <a:ext uri="{FF2B5EF4-FFF2-40B4-BE49-F238E27FC236}">
                    <a16:creationId xmlns:a16="http://schemas.microsoft.com/office/drawing/2014/main" id="{FEC6A65D-8BC7-4F69-A1A9-EFE5506CFE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7">
                <a:extLst>
                  <a:ext uri="{FF2B5EF4-FFF2-40B4-BE49-F238E27FC236}">
                    <a16:creationId xmlns:a16="http://schemas.microsoft.com/office/drawing/2014/main" id="{B91208B4-4D5F-4AA3-8695-9AB510823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8">
                <a:extLst>
                  <a:ext uri="{FF2B5EF4-FFF2-40B4-BE49-F238E27FC236}">
                    <a16:creationId xmlns:a16="http://schemas.microsoft.com/office/drawing/2014/main" id="{FEDC90AA-B488-4290-B3EC-C41FC304E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>
            <a:extLst>
              <a:ext uri="{FF2B5EF4-FFF2-40B4-BE49-F238E27FC236}">
                <a16:creationId xmlns:a16="http://schemas.microsoft.com/office/drawing/2014/main" id="{0F572104-DCE9-40DA-8528-67A75B94F7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6037B8-6142-4544-AA78-C05A2DCD4FBB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6EEDD08-6CCF-4F57-98AA-8AA616DE3E5E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464A1A6-5055-4F49-964D-DDB44352C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DE87081-ECDF-4A42-BF4C-71BB154C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E86B8BE2-2031-4112-AF56-762A39B4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72A4CBF-A2D5-4FEB-BE1A-0EDF5A43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B828910-1439-4AF5-ADAA-9393A5B9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6F846C3-9F4B-45EC-90DB-32C75ABA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ACB59D3-BF43-4B08-9706-1F60FA9F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03EAD845-CED5-46F4-9362-3BC33DE50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688C8A1-AE5F-465F-AD52-D070B58C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6B1F1620-BBA0-4CD3-A1A5-8CA5AE70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4D19FB7D-B425-4F1E-A8E6-DAABFFE7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4AE21276-42CA-4FEB-86A0-3D5C2454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3720F5C3-056C-4D6A-9127-DCDD9456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1C3F05F8-78EB-4B48-BE0E-0075C706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19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23F5D-5DA1-40D7-9BA8-6493DB1A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71E8-54CB-4202-A3C6-90B01809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77563-29B0-4356-A303-AE800B85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E3C003-8E9C-4365-823C-82B7C550083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C257D5DF-CE0E-4C99-985B-0B4C13D2B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5974DED5-33E1-49C1-AF8C-8B5F96507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CDD240BC-AA8E-4720-BAA8-8BA4C39FE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9A9F355C-7215-4E87-9E0A-CBAB62AE6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6BC2044B-E150-4A79-8D26-74FB2501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25612C91-115E-4128-855F-10BD57AA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6EF1DEE-0FED-4AA1-9700-3B6F1E1F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AAF0374A-1288-4700-896B-86285883F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7D81EB79-E6D8-443B-9F25-3632F36DD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3830C7F-65F9-43AA-9355-6CAEDED9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E76BFCB5-3408-4815-994A-C5FAA567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D6B762C4-5A72-4258-BCD6-5C2E1AE2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A0A4C5B5-789D-4B57-AB81-F1BECC99F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4687E93-7A61-425A-AC28-D6A69E43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77F7FB3-7D4B-4EE8-8C35-D8BEA5987A6F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AD29A9F-3345-4BDF-A499-439F172F09E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CD5622-DE7E-4C1E-B6EA-708E11DA3CD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896EB44-3B45-4E38-A7E0-31F9276BD6C7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F0DF9F5-CB0F-49DE-8417-B59A7FE49E3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2F6D0600-79C9-47D7-A603-9826D08A19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8C9D191-75C4-4AFA-B3AC-08AADC2886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4BE8ED6-9F15-4ADD-8CAE-31923EA14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20400D0-F830-4C39-983C-8595B8D475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9CE450E-939E-4F1D-8DA0-33C42F324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614FF597-786A-488B-AAEE-43BA22BE8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625BAE8-57FD-4A77-861D-AE8635915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E74C1B8-9A0B-4BD3-823D-9994C0353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1CE2847F-CDC1-43B3-A4B7-7816C379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B95921D-5B97-42A6-9EF6-C8FDC6CA6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F12BC9D-9E62-41B9-BA9A-48C04D1F4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0966FB55-6969-45AA-A00A-302DF34C63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3BA570A-50BA-4498-9C53-46D2663A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3566405-4CCC-421B-BCEA-0A6F29CA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C9A54A7-8E63-4315-81E2-F5F5BD20B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B0E2042-A2FA-4FD3-A360-38FEABB0B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6116D539-A9F8-4621-8654-A2282E1C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814CE22-16C9-4C83-AE88-3549CDA2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83831B9C-16B2-43D0-A1A4-97235E4BC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4FFF5076-0286-49F8-B969-71DC2084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DC4A2536-478A-4479-BBDB-C1A832F7C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304527B4-B693-42AD-8369-7FBF4CAC5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14307D10-7924-4F7B-9DC6-1785600E6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49EC69D-341B-4F89-8AFF-DDE0C6A9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07866278-8AEC-49F6-A37A-E817DF8BE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12C0D2F0-E8BA-4AD1-AEEF-213030E4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6DAED316-684A-46E7-9759-C10904887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6">
                <a:extLst>
                  <a:ext uri="{FF2B5EF4-FFF2-40B4-BE49-F238E27FC236}">
                    <a16:creationId xmlns:a16="http://schemas.microsoft.com/office/drawing/2014/main" id="{02060035-CFEA-41A1-8C7B-81DA62978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C317904C-47FB-49E9-A6D2-441590594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40FA5D6E-F0A2-442F-B276-FA3C18CD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33ECC6F9-472E-46D9-BF13-1EBCACCE2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00F4D34E-1FD6-498C-A92C-4B9F5B2A0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62E05761-4BE3-4596-BC7B-E843ED896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2">
                <a:extLst>
                  <a:ext uri="{FF2B5EF4-FFF2-40B4-BE49-F238E27FC236}">
                    <a16:creationId xmlns:a16="http://schemas.microsoft.com/office/drawing/2014/main" id="{111A3351-C750-426B-A5B1-1EA92B4F4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3">
                <a:extLst>
                  <a:ext uri="{FF2B5EF4-FFF2-40B4-BE49-F238E27FC236}">
                    <a16:creationId xmlns:a16="http://schemas.microsoft.com/office/drawing/2014/main" id="{BFB3222C-C817-43E8-ABAD-7EC38B06B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4">
                <a:extLst>
                  <a:ext uri="{FF2B5EF4-FFF2-40B4-BE49-F238E27FC236}">
                    <a16:creationId xmlns:a16="http://schemas.microsoft.com/office/drawing/2014/main" id="{81F3035C-7082-4827-A287-B9945C199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5">
                <a:extLst>
                  <a:ext uri="{FF2B5EF4-FFF2-40B4-BE49-F238E27FC236}">
                    <a16:creationId xmlns:a16="http://schemas.microsoft.com/office/drawing/2014/main" id="{6BC705B7-36EF-4EE1-A9B9-FFFB8110EA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6">
                <a:extLst>
                  <a:ext uri="{FF2B5EF4-FFF2-40B4-BE49-F238E27FC236}">
                    <a16:creationId xmlns:a16="http://schemas.microsoft.com/office/drawing/2014/main" id="{D736225A-4414-430B-9F38-B5C05B527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7">
                <a:extLst>
                  <a:ext uri="{FF2B5EF4-FFF2-40B4-BE49-F238E27FC236}">
                    <a16:creationId xmlns:a16="http://schemas.microsoft.com/office/drawing/2014/main" id="{7A41B186-F0F5-42FF-9D4A-C0979B626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8">
                <a:extLst>
                  <a:ext uri="{FF2B5EF4-FFF2-40B4-BE49-F238E27FC236}">
                    <a16:creationId xmlns:a16="http://schemas.microsoft.com/office/drawing/2014/main" id="{4E74C4E6-BA0A-498F-B7B1-985C9DBAB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>
            <a:extLst>
              <a:ext uri="{FF2B5EF4-FFF2-40B4-BE49-F238E27FC236}">
                <a16:creationId xmlns:a16="http://schemas.microsoft.com/office/drawing/2014/main" id="{4723E697-2A10-4CB1-9E9F-12DB547B6ED2}"/>
              </a:ext>
            </a:extLst>
          </p:cNvPr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85346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58F70DE4-3F46-46A9-9520-7D8FE5C9C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EAAF81-9622-4AE7-AEC1-E5632E7E127F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99A0C3B-3805-4A7D-B9DC-0D8A0BE5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073CEC-4568-407C-AF3F-63B02549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5B520BC-633A-4CA1-ADFC-A4A5FE03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3033BF4-0785-47D2-989A-D7F79856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424A2B5-FDC9-46DD-A591-E66C22A6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2EECE87-CD0D-461C-A293-7D248373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1E15742-6979-490E-AF5E-60D97AF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9FB63A71-75C6-4761-8940-B5F9E9416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43875AC-443A-4F2A-9842-34472E45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2950644D-E3EB-4B66-A5D0-B4E6CA3A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D9E0CE44-4DD0-4767-B8F4-D235B4D9D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EEB2D62-F19A-4914-9E77-B761C6152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096BC77F-50E4-4042-BD45-153703BEB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79792CF4-A12B-414D-8340-0605C32A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7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160D1C33-BEBD-457D-8305-3D9FD1FE61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041136-D26F-4DE3-9441-03C3B937527A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60A869CE-96BB-49EA-9D98-8FC3A3824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06A10DE-45C9-4F3A-A1D2-ADF7AF45B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72EE8A2-D191-42EC-A5FA-7CDD844C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B84B6905-6EA5-495D-8253-F1F92C799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BA5404B5-5161-44D6-8A22-30926A0A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53C1378-A716-4564-823A-5C00E4C5C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6914F0F-EFE6-4CD3-9C32-7AFC1552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612BB38-894B-469B-ADF4-854CA25A8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B5AB023-FC7E-4BF6-8E4B-F15AB18B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1C61E23-4A35-4BD9-8E18-93A21842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1D0AAD4-EF0F-4596-BA65-2F2F2E06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D96F8AF7-B0F4-4544-A571-CE00A4ED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B7A4DCDB-B18A-49F6-8D30-C19F24825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5B6990D-6A15-492C-ABBB-277BC7E0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A72B7-D101-48AE-9E57-23C4D27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9F216-2EA1-4947-9590-4EA8E4F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7878E-846C-4E0B-94ED-C10E7AE4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B6AB199A-6349-4779-B62A-DDD2D362AF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86A77EB-4F1C-453E-B2A1-E46728EEFFF2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2B9B9D3-3AA3-4019-B16F-FE0DB90D9600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6F929A-8B5D-4030-A951-E72B3EB30716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5291A66-5A29-4421-9953-B2BF3C27B64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2099F41-4208-4647-A31E-98399862FCC9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64B5994A-180D-498A-BEEC-8341B5FA64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2FE5B999-6ED1-43FF-A46F-1E58417AA6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A766AC95-9881-4E76-B444-5229E6664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82CE97B1-ACEB-461A-B3B0-E3B9863EB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6653162A-4542-492E-9077-A78E697D9D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AF05502-1758-4029-A257-FBB44707C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0E2CADD7-9B7A-42EB-B598-074DDF7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2B9FC146-FE20-4359-89BB-2AA60351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B72313B1-EE51-49E0-ADEA-E0F1B25C3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7D47685E-AAB7-49D3-9405-4DE6B7F40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9A92B115-0302-4281-A250-5964870C4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4D783779-E50A-4746-90EA-152768751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CBC74F99-DE89-4CBC-A20E-E5F21B8C2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1">
                <a:extLst>
                  <a:ext uri="{FF2B5EF4-FFF2-40B4-BE49-F238E27FC236}">
                    <a16:creationId xmlns:a16="http://schemas.microsoft.com/office/drawing/2014/main" id="{4C41F27A-B43C-45FC-9D04-DE5396BD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2E95E52E-2514-41EA-927D-CA1836233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F4E06CE0-5B51-4492-AC09-1DA2150E0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AE200FB6-E394-4CBE-BBAC-6CFFC1EF7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EB5F3FA7-AAF8-4B94-A7C4-3941467CB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377F19C3-84C6-430B-8C84-935DFC614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3D343494-DD0B-4221-8D6C-D277331DE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27635AE2-D10E-41D5-AD49-753167588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D817385B-F299-48F5-9D10-623193513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61F633BF-DD0C-4AD2-9A1E-558B8D807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05E31462-4C3E-4DD0-B487-52F194725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B74A5FA6-C9C9-4FAD-B9D3-26B2CC7B9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CE681D3C-E643-4C08-953A-F62523411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187BE825-0BDA-4DD0-B169-54177A49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6">
                <a:extLst>
                  <a:ext uri="{FF2B5EF4-FFF2-40B4-BE49-F238E27FC236}">
                    <a16:creationId xmlns:a16="http://schemas.microsoft.com/office/drawing/2014/main" id="{E2E5BAE5-EB8C-48BA-86F7-0487D06E7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7">
                <a:extLst>
                  <a:ext uri="{FF2B5EF4-FFF2-40B4-BE49-F238E27FC236}">
                    <a16:creationId xmlns:a16="http://schemas.microsoft.com/office/drawing/2014/main" id="{4E5972B3-2165-4298-9105-C7799893F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48">
                <a:extLst>
                  <a:ext uri="{FF2B5EF4-FFF2-40B4-BE49-F238E27FC236}">
                    <a16:creationId xmlns:a16="http://schemas.microsoft.com/office/drawing/2014/main" id="{4C4196A4-8427-4DAB-9761-0B12B67C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49">
                <a:extLst>
                  <a:ext uri="{FF2B5EF4-FFF2-40B4-BE49-F238E27FC236}">
                    <a16:creationId xmlns:a16="http://schemas.microsoft.com/office/drawing/2014/main" id="{B24FBA4B-7066-43B5-8320-3319D944F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50">
                <a:extLst>
                  <a:ext uri="{FF2B5EF4-FFF2-40B4-BE49-F238E27FC236}">
                    <a16:creationId xmlns:a16="http://schemas.microsoft.com/office/drawing/2014/main" id="{03E7BC5B-C1D3-48F6-98AF-AC2FD6DB0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51">
                <a:extLst>
                  <a:ext uri="{FF2B5EF4-FFF2-40B4-BE49-F238E27FC236}">
                    <a16:creationId xmlns:a16="http://schemas.microsoft.com/office/drawing/2014/main" id="{B058C00F-2719-44B1-91B9-0262D7AEF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2">
                <a:extLst>
                  <a:ext uri="{FF2B5EF4-FFF2-40B4-BE49-F238E27FC236}">
                    <a16:creationId xmlns:a16="http://schemas.microsoft.com/office/drawing/2014/main" id="{FAC7740F-4D0B-4966-AE95-AFDD833FE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3">
                <a:extLst>
                  <a:ext uri="{FF2B5EF4-FFF2-40B4-BE49-F238E27FC236}">
                    <a16:creationId xmlns:a16="http://schemas.microsoft.com/office/drawing/2014/main" id="{65EF3023-963B-4B75-B329-8A6DFA638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4">
                <a:extLst>
                  <a:ext uri="{FF2B5EF4-FFF2-40B4-BE49-F238E27FC236}">
                    <a16:creationId xmlns:a16="http://schemas.microsoft.com/office/drawing/2014/main" id="{DCB4D492-8F86-4FD8-9E29-A198EE39F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5">
                <a:extLst>
                  <a:ext uri="{FF2B5EF4-FFF2-40B4-BE49-F238E27FC236}">
                    <a16:creationId xmlns:a16="http://schemas.microsoft.com/office/drawing/2014/main" id="{740A9F7B-B444-4E32-927B-D8A19D6C03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6">
                <a:extLst>
                  <a:ext uri="{FF2B5EF4-FFF2-40B4-BE49-F238E27FC236}">
                    <a16:creationId xmlns:a16="http://schemas.microsoft.com/office/drawing/2014/main" id="{CF9AD5D7-706E-41B8-BFE0-7FC9A1C415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7">
                <a:extLst>
                  <a:ext uri="{FF2B5EF4-FFF2-40B4-BE49-F238E27FC236}">
                    <a16:creationId xmlns:a16="http://schemas.microsoft.com/office/drawing/2014/main" id="{9C17A9F5-81FA-4FCE-A442-B73F2F7F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8">
                <a:extLst>
                  <a:ext uri="{FF2B5EF4-FFF2-40B4-BE49-F238E27FC236}">
                    <a16:creationId xmlns:a16="http://schemas.microsoft.com/office/drawing/2014/main" id="{EF6FDF55-E089-4DBB-BC7F-5134AE59B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>
            <a:extLst>
              <a:ext uri="{FF2B5EF4-FFF2-40B4-BE49-F238E27FC236}">
                <a16:creationId xmlns:a16="http://schemas.microsoft.com/office/drawing/2014/main" id="{15EF978C-D233-4FBC-8320-5FB7A9CA61B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31068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6F7B20F-EF55-483B-8555-04CA4C04AC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108A6-7EAC-4504-8CC9-2040E9F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97241-2430-47C5-9847-2A5FA9AA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C6D73-144B-41D6-A73B-8F3BD2AC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B11DFE2-A84D-4D03-9B27-B4F8B00B177C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85CD8C4-CA09-4CDB-8CA8-4B99CF425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B83158DE-1DED-4CFA-A78B-B4E63CFF5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7F8350D-7C55-436A-9A17-0632C54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9AC71BC-F865-4547-AE03-A2128D3A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1FB9CC2-714A-490F-B7D4-3E6C6366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B1BD9A2-68DB-42AE-81BE-13C2E028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20559DB-5622-4AEC-AF14-DB0EB241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645B00C-B1A7-4616-9E8B-75A757568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93E258CA-6976-483A-B1DE-EA72FEB0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B9A714BD-0B26-47BF-AEE9-2602D199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0D9DCA0-9AE7-40C1-A5B2-A7189097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E53E166-F815-4284-A00F-262157C2D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F9322739-097A-4ED5-AE6F-83D277E5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A255E10F-A26C-4013-9D98-838BB006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8B54DC34-0A52-4909-9DAF-B4D86330316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27D0EFE-0773-458D-951B-05868593BC5A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C8D1E98-32E6-47FD-B4E0-AFB46CB23F70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427EAD0-706E-4C3B-AC91-36CE8D18D77C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E3A4095-5D7B-435F-9CED-C384A0F3CD72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32C5514-9B34-4499-A27D-F8389F45C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5DB8A7C-4F71-4296-AD16-A91A4545D4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656E463-41BF-4B32-B9AD-C51BA0B1E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E50E5EEE-1A89-425F-9C56-37A02B0AE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7F337DCB-390B-4104-8633-0B8F660BEA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11F645B1-84DD-47F9-AE23-E075CB0B5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444D0672-6277-4EE3-A4A7-0F7335F3C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66CAA7A3-F00A-489D-B540-150D1D43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7CB282AD-75A0-4651-B433-5D30085021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42CFDE9-55B3-4A1B-91B4-4C3DCDE0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1A5A770-818D-431D-937A-FA3794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97CA9984-1ED5-40FD-BDE3-D00392348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D37B6CC-508A-4BBA-899B-51BE3430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5D9D939F-9C9C-4372-9DA0-882B0CE48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E3B3323-808D-498B-8EAC-A6D4159E7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87DF0996-2298-4A4B-929F-DAC3629EB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864CF228-7FB1-49BF-AFBA-76AFD4D02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4C01A230-24F9-4CC5-9630-A86E3B6F8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475EFC63-C61C-4092-ACF3-A66048B4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DF433C8-23D7-4B3E-9EF3-9144DFD04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87AF9D9-6A0A-422D-817A-F33A6DB71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ED8AFED-73C3-461B-888C-AA2D8FBC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8BF6B89F-276A-4870-8F7E-179E2B30E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0721FC16-5467-4F11-93E4-456B5BD7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238C4FC7-9D29-4E68-842B-6BEE1B13A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8022D624-52E1-4BBD-99C7-FB62A78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9089CB4-20A3-42CE-B15B-EE0274D58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E7B71761-1E81-4443-B9DF-7504D17BE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3594B505-B142-4F77-95C0-042B8F09F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4B465C86-0764-44AD-BAC1-4CBF2A193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74038C08-FE27-4E8D-AD25-40F1E4B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EB63B124-60E6-40AA-BD42-BF3F6AFF3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E140D2C5-2FC4-44C1-A84D-1EF8ACCB7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15CA1E90-78F6-430E-BF2C-F57CE93C3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668FA062-D5F8-4784-BA4C-DD0997E1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231656A7-DCAB-4877-B722-7CFA5BC75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089D9780-9670-40D8-863B-118510D2B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61BCDD3C-0CE7-42AC-BD6A-BE8120111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D4A99035-160A-40D4-B22D-9D84747ED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C102C314-FB02-4C78-8F04-BE65D8663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317476C1-9512-4939-83E4-D52BF9FA1D9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7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1B125D-1EB9-4E3C-9071-E3D11BAFE226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994F04D-BDBC-4A61-BE97-54FC0AF0A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61D48748-6AA0-4848-AB9F-1BC8DCD9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C8235290-5334-479D-996D-75FACAE50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FCBF819-0F1F-42BD-A2DE-1D3709603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FFEDB543-40B9-4C3A-9326-967415FDB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19B48D97-71AE-487B-841E-6E4B7CC24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DEF32C03-DCD6-401E-B0F3-7269C36C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E960CAB-5EF5-4ADA-B934-777CEF453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8B924A52-0C8F-442F-BF6F-E1C5F12A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E336577-CB02-4D9B-8B19-5E4A87C1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DC758B6-B0D7-4D96-8829-89384EBC3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A88D2F3-6271-494A-8E50-76E7B845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3565EC9-454C-4933-AF50-9696CBF4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FF28B5A-E7D4-430E-8DD2-78551161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18" name="图片占位符 16">
            <a:extLst>
              <a:ext uri="{FF2B5EF4-FFF2-40B4-BE49-F238E27FC236}">
                <a16:creationId xmlns:a16="http://schemas.microsoft.com/office/drawing/2014/main" id="{7943FC7D-C8F3-4BE5-A034-2C496A5E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31C487E0-4ADD-4432-B6D1-FFA5CE5275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71EF4-54CB-4801-852D-AED794C3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7B485-8FF5-4CC3-BDCF-A7D367E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F4718-D7D2-486A-ACF0-90AEF26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C33E79-78DC-413F-AB98-58FBEF9F8339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F0E2D7F-223B-4E42-95F9-6BFB7B4E3CB4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9821573-502D-472C-971F-65E5131308D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1945D2C-56DB-4DEA-8ADE-A74CA2B7DBD6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4D053F-1303-4F83-8693-AB1D11CC6593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EE6C00E-E2EA-4476-AD24-7F64CA41B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329C249-C0FC-480A-8865-31E6EDA1F4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860EE36-7A6F-444E-A4E8-4FAD22817D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938E48B-C1CD-4984-AE4E-CEB47A710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19345389-3C36-4859-ACD9-FA02FC3BA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486408FE-2441-4509-8970-CE0A6F81C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15924078-3531-46B1-895C-EF8D35C3F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CA7318B-E09B-47E3-9B0E-C43586F71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A3559D0F-5F1D-4E7C-B81F-CCA39FA26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AB05E9D1-ADB8-4804-9BDB-0FA0B60AD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4AC89B66-D399-4EBA-8987-F109A35D3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F63A5F8-BC3C-4834-A14C-8A5E07CFC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D0482388-EB57-438A-9164-FDFCB661C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347AD7CD-A176-48D6-888A-20728BB31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6F0CA2D-DF67-46C6-95DE-C962EFC5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E2B74095-BE12-46BA-8ADE-B2A9B58F5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FF7E4F44-E88E-4E7C-9328-D251AE231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2AACF93-8184-4804-AB9F-E336AA5ED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432E4D6-1B74-4166-9FB9-9F22BA29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A8610602-51C5-41CD-B8D7-32402164C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3FAF1A0F-4959-43AE-AE7F-2E15737C9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DD342581-DD61-433E-9E95-4DD44588C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0E1F54C3-EAB3-446F-B49A-C873692DA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3EA9BBE9-BE23-442A-85C9-4EDF449D5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B7F36112-62CC-46B9-950D-B979712EA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E85471A4-1A82-4F7A-9793-DCF02507F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D8E0AF39-488A-4EB1-BE5C-16E5C977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C7C841A7-162E-424A-95FA-1A17977F5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462C43BC-C32F-4725-AF24-9A3E5815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6CACE1CB-653A-45CB-866B-F1951B38E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C97E765-7385-48AE-A31E-7E708A25B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0">
                <a:extLst>
                  <a:ext uri="{FF2B5EF4-FFF2-40B4-BE49-F238E27FC236}">
                    <a16:creationId xmlns:a16="http://schemas.microsoft.com/office/drawing/2014/main" id="{BB91DBA2-E47F-495C-BFFD-75C8BD5B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1">
                <a:extLst>
                  <a:ext uri="{FF2B5EF4-FFF2-40B4-BE49-F238E27FC236}">
                    <a16:creationId xmlns:a16="http://schemas.microsoft.com/office/drawing/2014/main" id="{4440DF01-A024-4055-8E85-1E2B98A2E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2">
                <a:extLst>
                  <a:ext uri="{FF2B5EF4-FFF2-40B4-BE49-F238E27FC236}">
                    <a16:creationId xmlns:a16="http://schemas.microsoft.com/office/drawing/2014/main" id="{3F360BC4-C8CA-486F-B254-633A83BF9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3">
                <a:extLst>
                  <a:ext uri="{FF2B5EF4-FFF2-40B4-BE49-F238E27FC236}">
                    <a16:creationId xmlns:a16="http://schemas.microsoft.com/office/drawing/2014/main" id="{A94CF489-FDC8-4982-B093-5005C4DE3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4">
                <a:extLst>
                  <a:ext uri="{FF2B5EF4-FFF2-40B4-BE49-F238E27FC236}">
                    <a16:creationId xmlns:a16="http://schemas.microsoft.com/office/drawing/2014/main" id="{7478BD5A-D71B-4BE3-9432-800BDB147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6F786C8C-1627-4700-83AB-2EE6C5E28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8E6365E3-B4CE-4154-8BF2-D2BFD1E11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7">
                <a:extLst>
                  <a:ext uri="{FF2B5EF4-FFF2-40B4-BE49-F238E27FC236}">
                    <a16:creationId xmlns:a16="http://schemas.microsoft.com/office/drawing/2014/main" id="{F5080B87-F137-4F1D-B7CC-39599BC5F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8">
                <a:extLst>
                  <a:ext uri="{FF2B5EF4-FFF2-40B4-BE49-F238E27FC236}">
                    <a16:creationId xmlns:a16="http://schemas.microsoft.com/office/drawing/2014/main" id="{E0B2EB43-B5EA-49DF-8387-021AD2303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>
            <a:extLst>
              <a:ext uri="{FF2B5EF4-FFF2-40B4-BE49-F238E27FC236}">
                <a16:creationId xmlns:a16="http://schemas.microsoft.com/office/drawing/2014/main" id="{62810C37-A594-447D-9AF3-2D9B413DE4D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26309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CFA262-9802-473C-819D-C85BD949A5E5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F5226A24-083D-465C-A2C8-4D378AABF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1E4953C3-E57F-4F10-912D-C6A2FA9A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BB7B2D30-64B6-4D04-A31A-AB13ED3D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1387D953-FEA4-4039-BCBE-8B5D37848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E80F26C-524B-4382-8783-EB7C92FC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CA8A07-8685-4BA2-8EC7-617980AD7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1C06CD20-9AF5-4434-8426-6D3AAD69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F0D698A-C282-4CB6-A6B3-5ADFAC672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ABF949B9-998E-4C45-8394-146372A6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85613236-48D6-49CE-8723-8CCC4517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63FBC835-16F3-4A5A-A96D-555083C1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BC7E0367-FE79-42BD-9BBC-6878EC44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FC0C6FE9-3A1B-48CB-968E-12FB7208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5F611D87-1ABA-44DB-B4C5-C9C61C48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24150D-167F-4FF3-AFA0-D2AD888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8B913-F1F6-46A4-92A7-C5E8148D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2C1FB-8265-4B75-B0B6-371CC477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9544942-28C7-4EC4-992A-EBFD2EC64B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2BF7BACF-A877-469E-B987-945A47ABB1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E825FDC7-97B6-4EFC-ACA3-DB31031200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682D3A-D243-4629-8961-3E3D31C79201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7FC8088-E3FF-4ACA-953F-2C6C615618F5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9D37719-AAC9-4D4A-9266-AEF9E38F45CD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1D4931B-5A18-4340-9051-07E721124343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726E3FAA-71D2-4B32-9821-BDA519E913CC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57A8D168-738F-4955-9653-BF8B780A5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EDEDD3F5-D737-4850-BFB8-4857F966A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5AE02355-EAF5-47B6-808E-5FBB8D555C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54FF0350-166C-4D91-9C32-1457E0B3C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CD70937F-73A1-4E4F-BCB7-72F4FAA75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1AFA1B34-C9CD-4D8E-A4CE-4933FBD74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F7DFDBE0-1942-4EA5-ADDC-ACC4DDB3E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41039EE5-041E-45CF-9BC0-83475120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0E6BE068-7937-4960-8682-F691DE58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30973B98-C00F-4716-9311-55740683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A2A98144-2B9A-431C-8A67-E732F976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5B6ECD5-8F7B-4ED2-97F4-FD99C3E928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EBAEEDDF-57A6-4BDD-9305-4CF374426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73E6E938-4CF0-48DA-B2BB-A83D092A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E20F32D-DAE2-41E4-A5AA-375070EAD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9BB3D819-ED86-4FC2-8907-D1EB55F83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6A7E8B8F-5D94-44A2-B5C0-E4DD4B3EA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8474C3FA-61F9-4152-A6D7-579994B80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A7D4E3AA-07EB-4EB2-AFB3-D394BCB0F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6D13FAAB-AE43-417C-90B6-C84942F5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B3412E1B-042D-4056-B83F-AA723C48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F203987-02F6-4A39-8678-026DC3F72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DBD3BECA-3E37-4263-974D-C1A776F6C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2187858D-7D29-4C4B-97D8-F4AC21572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5AEE7E78-F444-49D9-B087-05CFFF53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BAF442FD-14B1-4486-81E4-57E263E57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D110D87E-F920-4322-8070-BF3D97A73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6">
                <a:extLst>
                  <a:ext uri="{FF2B5EF4-FFF2-40B4-BE49-F238E27FC236}">
                    <a16:creationId xmlns:a16="http://schemas.microsoft.com/office/drawing/2014/main" id="{90EAEB88-2207-4076-A7F8-AAF60F32A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7">
                <a:extLst>
                  <a:ext uri="{FF2B5EF4-FFF2-40B4-BE49-F238E27FC236}">
                    <a16:creationId xmlns:a16="http://schemas.microsoft.com/office/drawing/2014/main" id="{ECB3C1B1-AF2C-4B6F-A7C1-D42B932C8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8">
                <a:extLst>
                  <a:ext uri="{FF2B5EF4-FFF2-40B4-BE49-F238E27FC236}">
                    <a16:creationId xmlns:a16="http://schemas.microsoft.com/office/drawing/2014/main" id="{4926D183-0CEE-45E1-8590-F3E12A46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9">
                <a:extLst>
                  <a:ext uri="{FF2B5EF4-FFF2-40B4-BE49-F238E27FC236}">
                    <a16:creationId xmlns:a16="http://schemas.microsoft.com/office/drawing/2014/main" id="{A4BC2FD3-8264-41DB-85F8-03441339F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0">
                <a:extLst>
                  <a:ext uri="{FF2B5EF4-FFF2-40B4-BE49-F238E27FC236}">
                    <a16:creationId xmlns:a16="http://schemas.microsoft.com/office/drawing/2014/main" id="{C419E22C-00A3-41E3-A0E6-43418FD4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51">
                <a:extLst>
                  <a:ext uri="{FF2B5EF4-FFF2-40B4-BE49-F238E27FC236}">
                    <a16:creationId xmlns:a16="http://schemas.microsoft.com/office/drawing/2014/main" id="{C66E7FB6-DA85-4013-BB1E-7F3802EA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52">
                <a:extLst>
                  <a:ext uri="{FF2B5EF4-FFF2-40B4-BE49-F238E27FC236}">
                    <a16:creationId xmlns:a16="http://schemas.microsoft.com/office/drawing/2014/main" id="{3166FBA0-D49C-45CE-B70F-AAE0E1B24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53">
                <a:extLst>
                  <a:ext uri="{FF2B5EF4-FFF2-40B4-BE49-F238E27FC236}">
                    <a16:creationId xmlns:a16="http://schemas.microsoft.com/office/drawing/2014/main" id="{EC81D795-E69B-4E31-BA58-5851AD3F3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54">
                <a:extLst>
                  <a:ext uri="{FF2B5EF4-FFF2-40B4-BE49-F238E27FC236}">
                    <a16:creationId xmlns:a16="http://schemas.microsoft.com/office/drawing/2014/main" id="{B87A562C-45E9-420A-8509-F1D46E7C0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5">
                <a:extLst>
                  <a:ext uri="{FF2B5EF4-FFF2-40B4-BE49-F238E27FC236}">
                    <a16:creationId xmlns:a16="http://schemas.microsoft.com/office/drawing/2014/main" id="{B71C3D96-92CC-448A-B299-2D6121780A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6">
                <a:extLst>
                  <a:ext uri="{FF2B5EF4-FFF2-40B4-BE49-F238E27FC236}">
                    <a16:creationId xmlns:a16="http://schemas.microsoft.com/office/drawing/2014/main" id="{88D67E78-6C2F-46F3-A513-F284A8498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7">
                <a:extLst>
                  <a:ext uri="{FF2B5EF4-FFF2-40B4-BE49-F238E27FC236}">
                    <a16:creationId xmlns:a16="http://schemas.microsoft.com/office/drawing/2014/main" id="{AC3E6570-EC28-4E18-9B85-0BC47E61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8">
                <a:extLst>
                  <a:ext uri="{FF2B5EF4-FFF2-40B4-BE49-F238E27FC236}">
                    <a16:creationId xmlns:a16="http://schemas.microsoft.com/office/drawing/2014/main" id="{09CAE530-DE8A-422F-8057-29360F374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>
            <a:extLst>
              <a:ext uri="{FF2B5EF4-FFF2-40B4-BE49-F238E27FC236}">
                <a16:creationId xmlns:a16="http://schemas.microsoft.com/office/drawing/2014/main" id="{BFBF867F-E39A-412D-B801-2EA744568D2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21162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4964C7-5574-415D-A002-6FE3043AE28B}"/>
              </a:ext>
            </a:extLst>
          </p:cNvPr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AFC0506-76EE-4CB2-9699-58F41DDE7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77DAC51-6937-4C07-B330-C5A97FD7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71BCF94-A378-41C7-8AE0-D0EBCB86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5909567-5D2E-442A-AC25-6BFE12C9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336A134-F537-466E-9346-042A3759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77A41A5-FFB1-48A2-A1D1-B1F82EA98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B975970-006C-4C32-B7F2-99941C10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C0F36612-B6BD-4235-BD7E-2AD76C510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FBA664A5-8292-4140-930D-401503306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3B86134-78B3-4D4D-8EE0-A3155EF9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B3ED1D86-C435-425F-9F5A-61CBE4EF0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EC7B8766-41F2-424A-8492-CA4E53013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335FCB65-5CBE-452C-AE4D-C48015188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08030888-7CCE-4BFC-95C2-4D7C14C63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微软雅黑"/>
                <a:cs typeface="+mn-cs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6B7C1A-4B20-4267-8B0A-EEF1F780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02CBA-5674-45EA-A60A-ECD11CB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EB718-3188-422E-946C-63D124BC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4960C-295B-4296-A03C-3E8E5954F69A}"/>
              </a:ext>
            </a:extLst>
          </p:cNvPr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08FD9B-3C66-482E-BEDD-1CDE4F684F1F}"/>
              </a:ext>
            </a:extLst>
          </p:cNvPr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D78F5-CD13-47AA-B036-87B4F33163CF}"/>
              </a:ext>
            </a:extLst>
          </p:cNvPr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03348-A1F2-4840-86A8-C48875F1BCB9}"/>
              </a:ext>
            </a:extLst>
          </p:cNvPr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8E99FCF-341F-4B58-AB03-FB8D84543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DF133E62-8406-47E0-9A97-F613B64A16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9821C6F-0109-4D0A-9372-DB42B96B47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>
            <a:extLst>
              <a:ext uri="{FF2B5EF4-FFF2-40B4-BE49-F238E27FC236}">
                <a16:creationId xmlns:a16="http://schemas.microsoft.com/office/drawing/2014/main" id="{354CB8C7-90A5-4AB5-9D22-15D281B7C9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37286D-E20F-458C-9C81-63E8EF5446E7}"/>
              </a:ext>
            </a:extLst>
          </p:cNvPr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A0CBBCC-2322-4C3E-B4AB-041BE4574202}"/>
              </a:ext>
            </a:extLst>
          </p:cNvPr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F6C2FDA-51DC-4258-9E93-6554AABA5C5B}"/>
              </a:ext>
            </a:extLst>
          </p:cNvPr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A9245DD-9994-4EB2-B1C7-7DCC0685C2E8}"/>
                </a:ext>
              </a:extLst>
            </p:cNvPr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1731813B-F9BF-4697-BBD0-BA3C4E0C7F5B}"/>
                </a:ext>
              </a:extLst>
            </p:cNvPr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B6463079-F50C-4524-8A0B-A3C5995D1B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A182ED0-86BB-4CB0-97E8-004FACA012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1AA28316-7B83-4A84-AEC2-B0EFC6F4B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097CEA97-852B-49D6-A72D-2955952A97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A12EE63D-5E62-498B-A20E-5094C93DB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4B3ED86-C688-4629-8FF6-2E67E812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27540D21-C832-4240-91FA-C2754A94B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63FADD71-6A49-41A7-99EE-83E3C1C05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19E51D98-E96C-457C-B218-37DC1EA642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A4A1E5A0-CC43-43AE-8054-F69EFBB0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527D8DEB-BB07-45A4-8EB1-07AD6D4A5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0FF96338-D3C3-409A-9335-5CC766B8E8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3858FECB-ED4E-437D-A31A-242D3C8D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6EB73065-06D2-4FBA-92F2-4B7FA99E8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5FA9D5D5-8638-4D4E-BAAF-476575E29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1B79173C-2DA3-423C-AB56-7C76D532C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F99873C3-263D-4E2A-A8BD-4C707C561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BB14CC27-F487-40D8-823A-CB6634BAF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ADF86F09-F667-4655-9B04-BF42BE7BE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A7ED740E-D8F6-4A90-9BAF-2056C8464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8FFE0A99-1D75-4662-A89B-964A0E5F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7AFEE6FE-F487-407A-B508-68C0A2A64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0ED0844C-FB2C-48D9-9455-8D600F543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2E672CE2-3B24-412D-A85E-53B9062F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93F16075-5903-4DB7-8562-F61688DBE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F3A91FB7-416A-4C7A-90F3-D46F69F8F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588A1FCC-1B87-46CF-9754-43B3622B6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11EE62A9-35AC-4816-9A71-2DDCC7F2E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7">
                <a:extLst>
                  <a:ext uri="{FF2B5EF4-FFF2-40B4-BE49-F238E27FC236}">
                    <a16:creationId xmlns:a16="http://schemas.microsoft.com/office/drawing/2014/main" id="{72022419-5567-4B8B-98BE-AA0A857B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121E887C-3A0E-4470-A7A3-889E88D4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9">
                <a:extLst>
                  <a:ext uri="{FF2B5EF4-FFF2-40B4-BE49-F238E27FC236}">
                    <a16:creationId xmlns:a16="http://schemas.microsoft.com/office/drawing/2014/main" id="{01EDFBB4-1BE9-4D63-AF0B-FDEDB6413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50">
                <a:extLst>
                  <a:ext uri="{FF2B5EF4-FFF2-40B4-BE49-F238E27FC236}">
                    <a16:creationId xmlns:a16="http://schemas.microsoft.com/office/drawing/2014/main" id="{726EB6C7-5A3B-42D7-AE4C-094B8AC4D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51">
                <a:extLst>
                  <a:ext uri="{FF2B5EF4-FFF2-40B4-BE49-F238E27FC236}">
                    <a16:creationId xmlns:a16="http://schemas.microsoft.com/office/drawing/2014/main" id="{46C4C01A-61DC-4B59-B1AB-BBA64DF5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52">
                <a:extLst>
                  <a:ext uri="{FF2B5EF4-FFF2-40B4-BE49-F238E27FC236}">
                    <a16:creationId xmlns:a16="http://schemas.microsoft.com/office/drawing/2014/main" id="{9FA371B3-AD8F-4A2A-8E4B-8F6B4C58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53">
                <a:extLst>
                  <a:ext uri="{FF2B5EF4-FFF2-40B4-BE49-F238E27FC236}">
                    <a16:creationId xmlns:a16="http://schemas.microsoft.com/office/drawing/2014/main" id="{3ADEE3F1-646A-4C94-86AC-D98E82E91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4">
                <a:extLst>
                  <a:ext uri="{FF2B5EF4-FFF2-40B4-BE49-F238E27FC236}">
                    <a16:creationId xmlns:a16="http://schemas.microsoft.com/office/drawing/2014/main" id="{E26315F5-B77F-4512-B124-0509E1FD4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5">
                <a:extLst>
                  <a:ext uri="{FF2B5EF4-FFF2-40B4-BE49-F238E27FC236}">
                    <a16:creationId xmlns:a16="http://schemas.microsoft.com/office/drawing/2014/main" id="{C38FFF2B-93B7-4835-B730-A562BE954F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56">
                <a:extLst>
                  <a:ext uri="{FF2B5EF4-FFF2-40B4-BE49-F238E27FC236}">
                    <a16:creationId xmlns:a16="http://schemas.microsoft.com/office/drawing/2014/main" id="{7D0B6862-F7E0-4E8C-B5B7-1932DB284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7">
                <a:extLst>
                  <a:ext uri="{FF2B5EF4-FFF2-40B4-BE49-F238E27FC236}">
                    <a16:creationId xmlns:a16="http://schemas.microsoft.com/office/drawing/2014/main" id="{637CF132-B016-4737-A832-492C031C5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8">
                <a:extLst>
                  <a:ext uri="{FF2B5EF4-FFF2-40B4-BE49-F238E27FC236}">
                    <a16:creationId xmlns:a16="http://schemas.microsoft.com/office/drawing/2014/main" id="{B0CC830D-381B-4D25-BC48-5712BC72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>
            <a:extLst>
              <a:ext uri="{FF2B5EF4-FFF2-40B4-BE49-F238E27FC236}">
                <a16:creationId xmlns:a16="http://schemas.microsoft.com/office/drawing/2014/main" id="{F6CF79A3-92B2-45EB-9B18-4F5F791EE52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</a:p>
        </p:txBody>
      </p:sp>
    </p:spTree>
    <p:extLst>
      <p:ext uri="{BB962C8B-B14F-4D97-AF65-F5344CB8AC3E}">
        <p14:creationId xmlns:p14="http://schemas.microsoft.com/office/powerpoint/2010/main" val="14285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D42C1-672B-41C4-B4E9-673D9DE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3232E-A8FC-4C21-B17B-5F11069A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91A1-3FDB-4E88-B1C9-0671C719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1EDBF-36C7-4BBF-BA33-77E817EB3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F83A4-DB69-4D88-BD0A-68E403AE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4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BFBA92D-2864-4871-9B0D-FFEFC1930879}"/>
              </a:ext>
            </a:extLst>
          </p:cNvPr>
          <p:cNvGrpSpPr/>
          <p:nvPr/>
        </p:nvGrpSpPr>
        <p:grpSpPr>
          <a:xfrm>
            <a:off x="0" y="0"/>
            <a:ext cx="12192000" cy="3573016"/>
            <a:chOff x="0" y="1247129"/>
            <a:chExt cx="12192000" cy="214345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4BCD6C1-EB7C-49F6-B47A-055106E87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10" b="18930"/>
            <a:stretch/>
          </p:blipFill>
          <p:spPr>
            <a:xfrm>
              <a:off x="0" y="1247129"/>
              <a:ext cx="12192000" cy="2143459"/>
            </a:xfrm>
            <a:custGeom>
              <a:avLst/>
              <a:gdLst>
                <a:gd name="connsiteX0" fmla="*/ 0 w 12192000"/>
                <a:gd name="connsiteY0" fmla="*/ 0 h 4104640"/>
                <a:gd name="connsiteX1" fmla="*/ 12192000 w 12192000"/>
                <a:gd name="connsiteY1" fmla="*/ 0 h 4104640"/>
                <a:gd name="connsiteX2" fmla="*/ 12192000 w 12192000"/>
                <a:gd name="connsiteY2" fmla="*/ 2059049 h 4104640"/>
                <a:gd name="connsiteX3" fmla="*/ 12053358 w 12192000"/>
                <a:gd name="connsiteY3" fmla="*/ 2196525 h 4104640"/>
                <a:gd name="connsiteX4" fmla="*/ 6096000 w 12192000"/>
                <a:gd name="connsiteY4" fmla="*/ 4104640 h 4104640"/>
                <a:gd name="connsiteX5" fmla="*/ 138643 w 12192000"/>
                <a:gd name="connsiteY5" fmla="*/ 2196525 h 4104640"/>
                <a:gd name="connsiteX6" fmla="*/ 0 w 12192000"/>
                <a:gd name="connsiteY6" fmla="*/ 2059049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4104640">
                  <a:moveTo>
                    <a:pt x="0" y="0"/>
                  </a:moveTo>
                  <a:lnTo>
                    <a:pt x="12192000" y="0"/>
                  </a:lnTo>
                  <a:lnTo>
                    <a:pt x="12192000" y="2059049"/>
                  </a:lnTo>
                  <a:lnTo>
                    <a:pt x="12053358" y="2196525"/>
                  </a:lnTo>
                  <a:cubicBezTo>
                    <a:pt x="10762282" y="3347745"/>
                    <a:pt x="8575872" y="4104640"/>
                    <a:pt x="6096000" y="4104640"/>
                  </a:cubicBezTo>
                  <a:cubicBezTo>
                    <a:pt x="3616128" y="4104640"/>
                    <a:pt x="1429718" y="3347745"/>
                    <a:pt x="138643" y="2196525"/>
                  </a:cubicBezTo>
                  <a:lnTo>
                    <a:pt x="0" y="2059049"/>
                  </a:lnTo>
                  <a:close/>
                </a:path>
              </a:pathLst>
            </a:custGeom>
          </p:spPr>
        </p:pic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72140561-42C2-4A2A-90DD-B78FC47518C0}"/>
                </a:ext>
              </a:extLst>
            </p:cNvPr>
            <p:cNvSpPr/>
            <p:nvPr/>
          </p:nvSpPr>
          <p:spPr>
            <a:xfrm>
              <a:off x="0" y="1247130"/>
              <a:ext cx="12192000" cy="2143458"/>
            </a:xfrm>
            <a:custGeom>
              <a:avLst/>
              <a:gdLst>
                <a:gd name="connsiteX0" fmla="*/ 0 w 12192000"/>
                <a:gd name="connsiteY0" fmla="*/ 0 h 4104640"/>
                <a:gd name="connsiteX1" fmla="*/ 12192000 w 12192000"/>
                <a:gd name="connsiteY1" fmla="*/ 0 h 4104640"/>
                <a:gd name="connsiteX2" fmla="*/ 12192000 w 12192000"/>
                <a:gd name="connsiteY2" fmla="*/ 2059049 h 4104640"/>
                <a:gd name="connsiteX3" fmla="*/ 12053358 w 12192000"/>
                <a:gd name="connsiteY3" fmla="*/ 2196525 h 4104640"/>
                <a:gd name="connsiteX4" fmla="*/ 6096000 w 12192000"/>
                <a:gd name="connsiteY4" fmla="*/ 4104640 h 4104640"/>
                <a:gd name="connsiteX5" fmla="*/ 138643 w 12192000"/>
                <a:gd name="connsiteY5" fmla="*/ 2196525 h 4104640"/>
                <a:gd name="connsiteX6" fmla="*/ 0 w 12192000"/>
                <a:gd name="connsiteY6" fmla="*/ 2059049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4104640">
                  <a:moveTo>
                    <a:pt x="0" y="0"/>
                  </a:moveTo>
                  <a:lnTo>
                    <a:pt x="12192000" y="0"/>
                  </a:lnTo>
                  <a:lnTo>
                    <a:pt x="12192000" y="2059049"/>
                  </a:lnTo>
                  <a:lnTo>
                    <a:pt x="12053358" y="2196525"/>
                  </a:lnTo>
                  <a:cubicBezTo>
                    <a:pt x="10762282" y="3347745"/>
                    <a:pt x="8575872" y="4104640"/>
                    <a:pt x="6096000" y="4104640"/>
                  </a:cubicBezTo>
                  <a:cubicBezTo>
                    <a:pt x="3616128" y="4104640"/>
                    <a:pt x="1429718" y="3347745"/>
                    <a:pt x="138643" y="2196525"/>
                  </a:cubicBezTo>
                  <a:lnTo>
                    <a:pt x="0" y="2059049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35E151B-EFF0-421D-9A9D-24FBC2AA5FF9}"/>
              </a:ext>
            </a:extLst>
          </p:cNvPr>
          <p:cNvSpPr/>
          <p:nvPr/>
        </p:nvSpPr>
        <p:spPr>
          <a:xfrm>
            <a:off x="0" y="1533191"/>
            <a:ext cx="12192000" cy="1869044"/>
          </a:xfrm>
          <a:custGeom>
            <a:avLst/>
            <a:gdLst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7" fmla="*/ 91440 w 12192000"/>
              <a:gd name="connsiteY7" fmla="*/ 87904 h 4104640"/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0" fmla="*/ 0 w 12192000"/>
              <a:gd name="connsiteY0" fmla="*/ 0 h 4104640"/>
              <a:gd name="connsiteX1" fmla="*/ 12192000 w 12192000"/>
              <a:gd name="connsiteY1" fmla="*/ 2059049 h 4104640"/>
              <a:gd name="connsiteX2" fmla="*/ 12053358 w 12192000"/>
              <a:gd name="connsiteY2" fmla="*/ 2196525 h 4104640"/>
              <a:gd name="connsiteX3" fmla="*/ 6096000 w 12192000"/>
              <a:gd name="connsiteY3" fmla="*/ 4104640 h 4104640"/>
              <a:gd name="connsiteX4" fmla="*/ 138643 w 12192000"/>
              <a:gd name="connsiteY4" fmla="*/ 2196525 h 4104640"/>
              <a:gd name="connsiteX5" fmla="*/ 0 w 12192000"/>
              <a:gd name="connsiteY5" fmla="*/ 2059049 h 4104640"/>
              <a:gd name="connsiteX0" fmla="*/ 12192000 w 12192000"/>
              <a:gd name="connsiteY0" fmla="*/ 0 h 2045591"/>
              <a:gd name="connsiteX1" fmla="*/ 12053358 w 12192000"/>
              <a:gd name="connsiteY1" fmla="*/ 137476 h 2045591"/>
              <a:gd name="connsiteX2" fmla="*/ 6096000 w 12192000"/>
              <a:gd name="connsiteY2" fmla="*/ 2045591 h 2045591"/>
              <a:gd name="connsiteX3" fmla="*/ 138643 w 12192000"/>
              <a:gd name="connsiteY3" fmla="*/ 137476 h 2045591"/>
              <a:gd name="connsiteX4" fmla="*/ 0 w 12192000"/>
              <a:gd name="connsiteY4" fmla="*/ 0 h 204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45591">
                <a:moveTo>
                  <a:pt x="12192000" y="0"/>
                </a:moveTo>
                <a:lnTo>
                  <a:pt x="12053358" y="137476"/>
                </a:lnTo>
                <a:cubicBezTo>
                  <a:pt x="10762282" y="1288696"/>
                  <a:pt x="8575872" y="2045591"/>
                  <a:pt x="6096000" y="2045591"/>
                </a:cubicBezTo>
                <a:cubicBezTo>
                  <a:pt x="3616128" y="2045591"/>
                  <a:pt x="1429718" y="1288696"/>
                  <a:pt x="138643" y="13747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DB681AA-2817-4745-BACC-B8465D61AB6C}"/>
              </a:ext>
            </a:extLst>
          </p:cNvPr>
          <p:cNvSpPr txBox="1"/>
          <p:nvPr/>
        </p:nvSpPr>
        <p:spPr>
          <a:xfrm>
            <a:off x="458496" y="3800372"/>
            <a:ext cx="10715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8000" b="1">
                <a:solidFill>
                  <a:srgbClr val="034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选填专项突破</a:t>
            </a:r>
            <a:endParaRPr lang="zh-CN" altLang="en-US" sz="8000" b="1" dirty="0">
              <a:solidFill>
                <a:srgbClr val="034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副标题 16">
            <a:extLst>
              <a:ext uri="{FF2B5EF4-FFF2-40B4-BE49-F238E27FC236}">
                <a16:creationId xmlns:a16="http://schemas.microsoft.com/office/drawing/2014/main" id="{F2B01E8D-0388-467E-B13F-3266E1385963}"/>
              </a:ext>
            </a:extLst>
          </p:cNvPr>
          <p:cNvSpPr txBox="1">
            <a:spLocks/>
          </p:cNvSpPr>
          <p:nvPr/>
        </p:nvSpPr>
        <p:spPr>
          <a:xfrm>
            <a:off x="1164000" y="5303206"/>
            <a:ext cx="9864000" cy="306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D62FF53-4242-45D7-9276-50AAC04C9B6F}"/>
              </a:ext>
            </a:extLst>
          </p:cNvPr>
          <p:cNvGrpSpPr/>
          <p:nvPr/>
        </p:nvGrpSpPr>
        <p:grpSpPr>
          <a:xfrm>
            <a:off x="4050670" y="6021288"/>
            <a:ext cx="4090660" cy="341302"/>
            <a:chOff x="4381430" y="2965463"/>
            <a:chExt cx="4090660" cy="341302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36205CA-26EE-49E3-8CD1-ED6EF4AEE41C}"/>
                </a:ext>
              </a:extLst>
            </p:cNvPr>
            <p:cNvGrpSpPr/>
            <p:nvPr/>
          </p:nvGrpSpPr>
          <p:grpSpPr>
            <a:xfrm>
              <a:off x="4381430" y="2965463"/>
              <a:ext cx="1765370" cy="341302"/>
              <a:chOff x="4381430" y="2858500"/>
              <a:chExt cx="1765370" cy="341302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4791B52-F4FD-4411-A5F8-78DC93A02F66}"/>
                  </a:ext>
                </a:extLst>
              </p:cNvPr>
              <p:cNvSpPr/>
              <p:nvPr/>
            </p:nvSpPr>
            <p:spPr>
              <a:xfrm>
                <a:off x="4381430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微软雅黑 Light"/>
                  <a:cs typeface="+mn-cs"/>
                </a:endParaRPr>
              </a:p>
            </p:txBody>
          </p:sp>
          <p:sp>
            <p:nvSpPr>
              <p:cNvPr id="57" name="副标题 16">
                <a:extLst>
                  <a:ext uri="{FF2B5EF4-FFF2-40B4-BE49-F238E27FC236}">
                    <a16:creationId xmlns:a16="http://schemas.microsoft.com/office/drawing/2014/main" id="{AFCE5FD3-A6E4-4B69-927C-7EE5EE85CA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3283" y="2858500"/>
                <a:ext cx="461665" cy="30604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/>
                    <a:ea typeface="微软雅黑 Light"/>
                  </a:rPr>
                  <a:t>阮勖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/>
                  <a:ea typeface="微软雅黑 Light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033DEA2-5741-45F4-AAD9-8F7723E54CD1}"/>
                </a:ext>
              </a:extLst>
            </p:cNvPr>
            <p:cNvGrpSpPr/>
            <p:nvPr/>
          </p:nvGrpSpPr>
          <p:grpSpPr>
            <a:xfrm>
              <a:off x="6706720" y="2965463"/>
              <a:ext cx="1765370" cy="341302"/>
              <a:chOff x="4381430" y="2858500"/>
              <a:chExt cx="1765370" cy="341302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5785A2EF-3D15-486B-860F-718362246C1C}"/>
                  </a:ext>
                </a:extLst>
              </p:cNvPr>
              <p:cNvSpPr/>
              <p:nvPr/>
            </p:nvSpPr>
            <p:spPr>
              <a:xfrm>
                <a:off x="4381430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微软雅黑 Light"/>
                  <a:cs typeface="+mn-cs"/>
                </a:endParaRPr>
              </a:p>
            </p:txBody>
          </p:sp>
          <p:sp>
            <p:nvSpPr>
              <p:cNvPr id="55" name="副标题 16">
                <a:extLst>
                  <a:ext uri="{FF2B5EF4-FFF2-40B4-BE49-F238E27FC236}">
                    <a16:creationId xmlns:a16="http://schemas.microsoft.com/office/drawing/2014/main" id="{424AEEE3-EA88-4DED-B5D2-08BC4180CD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1844" y="2858500"/>
                <a:ext cx="1144544" cy="30604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/>
                    <a:ea typeface="微软雅黑 Light"/>
                  </a:rPr>
                  <a:t>2023-12-21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/>
                  <a:ea typeface="微软雅黑 Light"/>
                </a:endParaRPr>
              </a:p>
            </p:txBody>
          </p:sp>
        </p:grp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F8232FF-5A1D-40C3-855E-0ECB2E876267}"/>
              </a:ext>
            </a:extLst>
          </p:cNvPr>
          <p:cNvCxnSpPr/>
          <p:nvPr/>
        </p:nvCxnSpPr>
        <p:spPr>
          <a:xfrm>
            <a:off x="1199456" y="5229200"/>
            <a:ext cx="979308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76120C0-1185-4485-86A2-184CB9991315}"/>
              </a:ext>
            </a:extLst>
          </p:cNvPr>
          <p:cNvGrpSpPr/>
          <p:nvPr/>
        </p:nvGrpSpPr>
        <p:grpSpPr>
          <a:xfrm>
            <a:off x="3189423" y="950948"/>
            <a:ext cx="4951907" cy="1530599"/>
            <a:chOff x="3753457" y="583936"/>
            <a:chExt cx="4951907" cy="15305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4E9B5F7-DDC7-4FFB-8C0A-AA123759B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4587" y="736588"/>
              <a:ext cx="3250777" cy="115894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223AE6C-6EB6-4B68-94A2-42180287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457" y="583936"/>
              <a:ext cx="1530599" cy="1530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65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087E232F-C92C-43F8-87CF-DCE1B565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C428D7-6AAD-4D72-B590-525F4058BCE4}"/>
              </a:ext>
            </a:extLst>
          </p:cNvPr>
          <p:cNvSpPr txBox="1"/>
          <p:nvPr/>
        </p:nvSpPr>
        <p:spPr>
          <a:xfrm>
            <a:off x="785642" y="1061620"/>
            <a:ext cx="11004936" cy="2856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1.</a:t>
            </a:r>
            <a:r>
              <a:rPr lang="zh-CN" altLang="en-US" sz="2000">
                <a:latin typeface="+mn-ea"/>
              </a:rPr>
              <a:t>从出题目的角度出发的多选题心理学。</a:t>
            </a:r>
            <a:endParaRPr lang="en-US" altLang="zh-CN" sz="2000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        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	A.1+1=2</a:t>
            </a:r>
            <a:r>
              <a:rPr lang="zh-CN" altLang="en-US" sz="2000">
                <a:latin typeface="+mn-ea"/>
              </a:rPr>
              <a:t>   </a:t>
            </a:r>
            <a:r>
              <a:rPr lang="en-US" altLang="zh-CN" sz="2000">
                <a:latin typeface="+mn-ea"/>
              </a:rPr>
              <a:t>B.1+2=3   C.#$&amp;^   D.^*&amp;$</a:t>
            </a:r>
          </a:p>
          <a:p>
            <a:pPr algn="l">
              <a:lnSpc>
                <a:spcPct val="130000"/>
              </a:lnSpc>
            </a:pPr>
            <a:endParaRPr lang="en-US" altLang="zh-CN" sz="2000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2.</a:t>
            </a:r>
            <a:r>
              <a:rPr lang="zh-CN" altLang="en-US" sz="2000">
                <a:latin typeface="+mn-ea"/>
              </a:rPr>
              <a:t>做难题耗时长收益小，没有思路或者计算量过大时，先跳过。</a:t>
            </a:r>
            <a:endParaRPr lang="en-US" altLang="zh-CN" sz="2000">
              <a:latin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2000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3.</a:t>
            </a:r>
            <a:r>
              <a:rPr lang="zh-CN" altLang="en-US" sz="2000">
                <a:latin typeface="+mn-ea"/>
              </a:rPr>
              <a:t>熟悉概念。如：不等式什么时候取等，第多少百分位数是哪个数，两个向量成锐角</a:t>
            </a:r>
            <a:r>
              <a:rPr lang="en-US" altLang="zh-CN" sz="2000">
                <a:latin typeface="+mn-ea"/>
              </a:rPr>
              <a:t>/</a:t>
            </a:r>
            <a:r>
              <a:rPr lang="zh-CN" altLang="en-US" sz="2000">
                <a:latin typeface="+mn-ea"/>
              </a:rPr>
              <a:t>钝角的含义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83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0CFFE-B14E-47F8-A858-D3742B3DDCFC}"/>
              </a:ext>
            </a:extLst>
          </p:cNvPr>
          <p:cNvCxnSpPr>
            <a:cxnSpLocks/>
          </p:cNvCxnSpPr>
          <p:nvPr/>
        </p:nvCxnSpPr>
        <p:spPr>
          <a:xfrm>
            <a:off x="5909151" y="2717457"/>
            <a:ext cx="3736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35DF433-07C0-4379-81BA-053B2E77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6C860-471A-4EE8-98A4-BEECF8D0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815"/>
            <a:ext cx="7143334" cy="28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DD977392-C052-4392-92F0-D8043A4FC7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99" cy="4026488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15C77F-1158-4A8C-A75B-4B1645B8FDE5}"/>
              </a:ext>
            </a:extLst>
          </p:cNvPr>
          <p:cNvCxnSpPr>
            <a:cxnSpLocks/>
          </p:cNvCxnSpPr>
          <p:nvPr/>
        </p:nvCxnSpPr>
        <p:spPr>
          <a:xfrm>
            <a:off x="0" y="4056185"/>
            <a:ext cx="429887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64F27-EF21-4489-9E54-95816513DBE1}"/>
              </a:ext>
            </a:extLst>
          </p:cNvPr>
          <p:cNvSpPr/>
          <p:nvPr/>
        </p:nvSpPr>
        <p:spPr>
          <a:xfrm>
            <a:off x="4224759" y="3429000"/>
            <a:ext cx="3742482" cy="9827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85C2C3-40B9-4664-8E7C-1FDC70F54C92}"/>
              </a:ext>
            </a:extLst>
          </p:cNvPr>
          <p:cNvSpPr txBox="1"/>
          <p:nvPr/>
        </p:nvSpPr>
        <p:spPr>
          <a:xfrm>
            <a:off x="4474046" y="3458695"/>
            <a:ext cx="323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03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22DD7F-A9CD-499C-93AE-9AE36686B7B8}"/>
              </a:ext>
            </a:extLst>
          </p:cNvPr>
          <p:cNvCxnSpPr>
            <a:cxnSpLocks/>
          </p:cNvCxnSpPr>
          <p:nvPr/>
        </p:nvCxnSpPr>
        <p:spPr>
          <a:xfrm>
            <a:off x="7893127" y="4056186"/>
            <a:ext cx="429887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436719-911B-42E8-82EC-F5EFA546CBD9}"/>
              </a:ext>
            </a:extLst>
          </p:cNvPr>
          <p:cNvSpPr txBox="1"/>
          <p:nvPr/>
        </p:nvSpPr>
        <p:spPr>
          <a:xfrm>
            <a:off x="2418831" y="4772125"/>
            <a:ext cx="734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填空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FBA1D07-41D0-4A5C-AC70-4236C9DBCEDF}"/>
              </a:ext>
            </a:extLst>
          </p:cNvPr>
          <p:cNvSpPr/>
          <p:nvPr/>
        </p:nvSpPr>
        <p:spPr>
          <a:xfrm>
            <a:off x="5922380" y="6558655"/>
            <a:ext cx="347240" cy="2993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6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填空做题须知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0AC5D9D-A70F-4412-88B8-E741A5531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4864" y="2359225"/>
            <a:ext cx="2819437" cy="2880320"/>
          </a:xfrm>
          <a:prstGeom prst="ellipse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253B06DF-F54F-4E31-B128-8901B0F2342D}"/>
              </a:ext>
            </a:extLst>
          </p:cNvPr>
          <p:cNvSpPr/>
          <p:nvPr/>
        </p:nvSpPr>
        <p:spPr>
          <a:xfrm>
            <a:off x="4238892" y="2017881"/>
            <a:ext cx="3563008" cy="3563008"/>
          </a:xfrm>
          <a:prstGeom prst="ellipse">
            <a:avLst/>
          </a:prstGeom>
          <a:noFill/>
          <a:ln>
            <a:gradFill>
              <a:gsLst>
                <a:gs pos="10000">
                  <a:srgbClr val="FCFCFC"/>
                </a:gs>
                <a:gs pos="53000">
                  <a:schemeClr val="accent1"/>
                </a:gs>
                <a:gs pos="90000">
                  <a:srgbClr val="FCFCF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B59688A-487E-43B8-9940-0FEABFCCDFA6}"/>
              </a:ext>
            </a:extLst>
          </p:cNvPr>
          <p:cNvSpPr/>
          <p:nvPr/>
        </p:nvSpPr>
        <p:spPr>
          <a:xfrm>
            <a:off x="3884687" y="1649490"/>
            <a:ext cx="4299790" cy="4299790"/>
          </a:xfrm>
          <a:prstGeom prst="ellipse">
            <a:avLst/>
          </a:prstGeom>
          <a:noFill/>
          <a:ln>
            <a:gradFill>
              <a:gsLst>
                <a:gs pos="25000">
                  <a:srgbClr val="FCFCFC"/>
                </a:gs>
                <a:gs pos="53000">
                  <a:schemeClr val="accent1"/>
                </a:gs>
                <a:gs pos="75000">
                  <a:srgbClr val="FCFCFC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CD3B10-4E21-4743-AC3C-2C0212B91878}"/>
              </a:ext>
            </a:extLst>
          </p:cNvPr>
          <p:cNvSpPr txBox="1"/>
          <p:nvPr/>
        </p:nvSpPr>
        <p:spPr>
          <a:xfrm>
            <a:off x="508597" y="1738940"/>
            <a:ext cx="276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计算准确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249BCD-6B3A-4669-AE13-7849CECDCF8E}"/>
              </a:ext>
            </a:extLst>
          </p:cNvPr>
          <p:cNvSpPr txBox="1"/>
          <p:nvPr/>
        </p:nvSpPr>
        <p:spPr>
          <a:xfrm>
            <a:off x="508598" y="2242585"/>
            <a:ext cx="3376090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选择题出现计算错误会发现没有选项，填空题没有选项提示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00ABBC-966C-4501-8220-9A5702C0C23D}"/>
              </a:ext>
            </a:extLst>
          </p:cNvPr>
          <p:cNvSpPr txBox="1"/>
          <p:nvPr/>
        </p:nvSpPr>
        <p:spPr>
          <a:xfrm>
            <a:off x="508597" y="4025537"/>
            <a:ext cx="276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ED45CA-F4EF-4497-84E3-9E5F309EEA54}"/>
              </a:ext>
            </a:extLst>
          </p:cNvPr>
          <p:cNvSpPr txBox="1"/>
          <p:nvPr/>
        </p:nvSpPr>
        <p:spPr>
          <a:xfrm>
            <a:off x="508598" y="4529182"/>
            <a:ext cx="3376090" cy="16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填空是小题的最后一部分，做到这可能会发现小题做太久了容易急，但急不一定会快，但一定会容易错。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1D6BD2-628C-44B9-8911-E1FDA9BCB610}"/>
              </a:ext>
            </a:extLst>
          </p:cNvPr>
          <p:cNvSpPr txBox="1"/>
          <p:nvPr/>
        </p:nvSpPr>
        <p:spPr>
          <a:xfrm>
            <a:off x="8806562" y="4025537"/>
            <a:ext cx="276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做不出就跳！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A9B572-8279-40DB-905C-C2D83F94154E}"/>
              </a:ext>
            </a:extLst>
          </p:cNvPr>
          <p:cNvSpPr txBox="1"/>
          <p:nvPr/>
        </p:nvSpPr>
        <p:spPr>
          <a:xfrm>
            <a:off x="8192518" y="4529182"/>
            <a:ext cx="3376090" cy="16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先把会做的题做完！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r">
              <a:lnSpc>
                <a:spcPct val="130000"/>
              </a:lnSpc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先把会做的题做完！</a:t>
            </a:r>
            <a:endParaRPr lang="en-US" altLang="zh-CN" sz="20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先把会做的题做完！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550629-B580-49BF-90D5-442F5D5C11AF}"/>
              </a:ext>
            </a:extLst>
          </p:cNvPr>
          <p:cNvSpPr txBox="1"/>
          <p:nvPr/>
        </p:nvSpPr>
        <p:spPr>
          <a:xfrm>
            <a:off x="7536160" y="164949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别把填空当成大题来做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A34994-F6A0-4F79-A3E7-730AED1E20B1}"/>
              </a:ext>
            </a:extLst>
          </p:cNvPr>
          <p:cNvSpPr txBox="1"/>
          <p:nvPr/>
        </p:nvSpPr>
        <p:spPr>
          <a:xfrm>
            <a:off x="8192518" y="2153135"/>
            <a:ext cx="3643432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小题的计算量不太可能有大题那么大，要是感觉计算量超标想想有没有更简洁的做法。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0F9D70D-3901-4597-B249-7213ABC27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例题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B4876ED-549D-42C7-845E-77F24ECED168}"/>
                  </a:ext>
                </a:extLst>
              </p:cNvPr>
              <p:cNvSpPr txBox="1"/>
              <p:nvPr/>
            </p:nvSpPr>
            <p:spPr>
              <a:xfrm>
                <a:off x="242441" y="1196752"/>
                <a:ext cx="11531275" cy="150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一支双曲线 </a:t>
                </a:r>
                <a:r>
                  <a:rPr kumimoji="0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(a&gt;0,b&gt;0)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的左、右焦点为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为坐标原点，过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作渐近线 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num>
                      <m:den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den>
                    </m:f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垂线，垂足为 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，若∠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</m:oMath>
                </a14:m>
                <a:r>
                  <a:rPr lang="en-US" altLang="zh-CN" sz="2000" i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=30°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，则双曲线的离心率为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___________;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又过点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作双曲线的切线交另一条渐近线于点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，且△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OPQ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的面积为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rad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，则该双曲线的方程为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___________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。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B4876ED-549D-42C7-845E-77F24ECE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1" y="1196752"/>
                <a:ext cx="11531275" cy="1505348"/>
              </a:xfrm>
              <a:prstGeom prst="rect">
                <a:avLst/>
              </a:prstGeom>
              <a:blipFill>
                <a:blip r:embed="rId5"/>
                <a:stretch>
                  <a:fillRect l="-582" r="-476" b="-6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48D14DD8-4247-48EF-99BB-1BF81B65B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4357CB-08B7-481F-A559-9753B6763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76" y="2924199"/>
            <a:ext cx="3173928" cy="33851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1E2852-704C-4382-9676-E8BB318560AC}"/>
              </a:ext>
            </a:extLst>
          </p:cNvPr>
          <p:cNvSpPr txBox="1"/>
          <p:nvPr/>
        </p:nvSpPr>
        <p:spPr>
          <a:xfrm>
            <a:off x="2135560" y="3429000"/>
            <a:ext cx="577402" cy="45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30°</a:t>
            </a:r>
            <a:endParaRPr lang="zh-CN" altLang="en-US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9CC26B-512A-4B3C-BCCA-095F2A5A127A}"/>
                  </a:ext>
                </a:extLst>
              </p:cNvPr>
              <p:cNvSpPr txBox="1"/>
              <p:nvPr/>
            </p:nvSpPr>
            <p:spPr>
              <a:xfrm>
                <a:off x="839416" y="4509120"/>
                <a:ext cx="720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9CC26B-512A-4B3C-BCCA-095F2A5A1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4509120"/>
                <a:ext cx="72008" cy="492443"/>
              </a:xfrm>
              <a:prstGeom prst="rect">
                <a:avLst/>
              </a:prstGeom>
              <a:blipFill>
                <a:blip r:embed="rId8"/>
                <a:stretch>
                  <a:fillRect r="-2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0FA3B7-CB13-4CDA-8279-9283C655A985}"/>
                  </a:ext>
                </a:extLst>
              </p:cNvPr>
              <p:cNvSpPr txBox="1"/>
              <p:nvPr/>
            </p:nvSpPr>
            <p:spPr>
              <a:xfrm>
                <a:off x="3027692" y="4522440"/>
                <a:ext cx="28803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0FA3B7-CB13-4CDA-8279-9283C655A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692" y="4522440"/>
                <a:ext cx="288032" cy="492443"/>
              </a:xfrm>
              <a:prstGeom prst="rect">
                <a:avLst/>
              </a:prstGeom>
              <a:blipFill>
                <a:blip r:embed="rId9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853AD8FE-7E38-478B-8519-8E49FBB78EDE}"/>
              </a:ext>
            </a:extLst>
          </p:cNvPr>
          <p:cNvSpPr txBox="1"/>
          <p:nvPr/>
        </p:nvSpPr>
        <p:spPr>
          <a:xfrm>
            <a:off x="2352859" y="3741101"/>
            <a:ext cx="335348" cy="45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i="1">
                <a:latin typeface="+mn-ea"/>
              </a:rPr>
              <a:t>P</a:t>
            </a:r>
            <a:endParaRPr lang="zh-CN" altLang="en-US" sz="2000" i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0867B2-02A7-423D-ABD8-D5244713E67F}"/>
              </a:ext>
            </a:extLst>
          </p:cNvPr>
          <p:cNvSpPr txBox="1"/>
          <p:nvPr/>
        </p:nvSpPr>
        <p:spPr>
          <a:xfrm>
            <a:off x="2135560" y="4331009"/>
            <a:ext cx="308098" cy="382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l-GR" altLang="zh-CN" sz="1600">
                <a:solidFill>
                  <a:srgbClr val="FF0000"/>
                </a:solidFill>
                <a:latin typeface="+mn-ea"/>
              </a:rPr>
              <a:t>θ</a:t>
            </a:r>
            <a:endParaRPr lang="zh-CN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863E5-B3EE-4676-B581-8C76652D6396}"/>
              </a:ext>
            </a:extLst>
          </p:cNvPr>
          <p:cNvSpPr txBox="1"/>
          <p:nvPr/>
        </p:nvSpPr>
        <p:spPr>
          <a:xfrm>
            <a:off x="1775135" y="4624598"/>
            <a:ext cx="396262" cy="45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O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4E2DEC-1B8C-48CF-953E-9D7D4F7C5545}"/>
              </a:ext>
            </a:extLst>
          </p:cNvPr>
          <p:cNvSpPr txBox="1"/>
          <p:nvPr/>
        </p:nvSpPr>
        <p:spPr>
          <a:xfrm>
            <a:off x="5519737" y="2971800"/>
            <a:ext cx="914400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DB82F-C1FD-40DD-BE25-42EA4AD9C1C4}"/>
              </a:ext>
            </a:extLst>
          </p:cNvPr>
          <p:cNvSpPr txBox="1"/>
          <p:nvPr/>
        </p:nvSpPr>
        <p:spPr>
          <a:xfrm>
            <a:off x="3708156" y="3686541"/>
            <a:ext cx="1467068" cy="45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>
                <a:latin typeface="+mn-ea"/>
              </a:rPr>
              <a:t>余弦定理：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59" name="Picture 58" descr="\documentclass{article}&#10;\usepackage{amsmath}&#10;\pagestyle{empty}&#10;\begin{document}&#10;&#10;$PF_2 = OF_2\sin{\theta} = b$&#10;&#10;$OP = OF_2\cos{\theta} = a$&#10;&#10;&#10;\end{document}" title="IguanaTex Bitmap Display">
            <a:extLst>
              <a:ext uri="{FF2B5EF4-FFF2-40B4-BE49-F238E27FC236}">
                <a16:creationId xmlns:a16="http://schemas.microsoft.com/office/drawing/2014/main" id="{8ECE76FF-5069-41BE-99B5-209CE99415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24" y="3032020"/>
            <a:ext cx="2241524" cy="51961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PF_1^2 = PF_2^2+F_1F_2^2-2\times PF_2\cdot F_1F_2\cdot\cos{OF_2P}$&#10;&#10;$\Rightarrow PF_1^2=b^2+(2c)^2-2\times b \times 2c \times \cos{OF_2P}=4c^2-3b^2$&#10;&#10;&#10;\end{document}" title="IguanaTex Bitmap Display">
            <a:extLst>
              <a:ext uri="{FF2B5EF4-FFF2-40B4-BE49-F238E27FC236}">
                <a16:creationId xmlns:a16="http://schemas.microsoft.com/office/drawing/2014/main" id="{3CE96088-D69A-4B85-B0BF-0A5E28302C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3782196"/>
            <a:ext cx="6320762" cy="576000"/>
          </a:xfrm>
          <a:prstGeom prst="rect">
            <a:avLst/>
          </a:prstGeom>
        </p:spPr>
      </p:pic>
      <p:pic>
        <p:nvPicPr>
          <p:cNvPr id="63" name="Picture 62" descr="\documentclass{article}&#10;\usepackage{amsmath}&#10;\pagestyle{empty}&#10;\begin{document}&#10;&#10;$c^2 = PF_1^2 + a^2-2a\cdot PF_1\cos{\frac{\pi}{6}}$&#10;&#10;$\Rightarrow c^2=4a^2+c^2-\sqrt{3}a\sqrt{4c^2-3b^2}$&#10;&#10;$\Rightarrow e = \frac{\sqrt{21}}{3}$&#10;&#10;&#10;\end{document}" title="IguanaTex Bitmap Display">
            <a:extLst>
              <a:ext uri="{FF2B5EF4-FFF2-40B4-BE49-F238E27FC236}">
                <a16:creationId xmlns:a16="http://schemas.microsoft.com/office/drawing/2014/main" id="{082BF5AA-A0D9-4A00-AEBE-E2D2B1281B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4" y="4782839"/>
            <a:ext cx="3779047" cy="9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68FC11E2-F724-46BA-B6D9-D5872943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CE52F-41AD-47CF-9F6B-77C20AA1A660}"/>
              </a:ext>
            </a:extLst>
          </p:cNvPr>
          <p:cNvSpPr txBox="1"/>
          <p:nvPr/>
        </p:nvSpPr>
        <p:spPr>
          <a:xfrm>
            <a:off x="497473" y="1080670"/>
            <a:ext cx="1980029" cy="45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>
                <a:latin typeface="+mn-ea"/>
              </a:rPr>
              <a:t>更简单的方法？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C47E07A-B026-475A-8FF1-C3568F3E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3" y="2276872"/>
            <a:ext cx="9097645" cy="9145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B15B8B3-8EB3-48FA-AB54-A9BFB7097CE7}"/>
              </a:ext>
            </a:extLst>
          </p:cNvPr>
          <p:cNvSpPr txBox="1"/>
          <p:nvPr/>
        </p:nvSpPr>
        <p:spPr>
          <a:xfrm>
            <a:off x="497473" y="1821426"/>
            <a:ext cx="2775119" cy="45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B</a:t>
            </a:r>
            <a:r>
              <a:rPr lang="zh-CN" altLang="en-US" sz="2000">
                <a:latin typeface="+mn-ea"/>
              </a:rPr>
              <a:t>版必修四</a:t>
            </a:r>
            <a:r>
              <a:rPr lang="en-US" altLang="zh-CN" sz="2000">
                <a:latin typeface="+mn-ea"/>
              </a:rPr>
              <a:t>p12</a:t>
            </a:r>
            <a:r>
              <a:rPr lang="zh-CN" altLang="en-US" sz="2000">
                <a:latin typeface="+mn-ea"/>
              </a:rPr>
              <a:t>习题</a:t>
            </a:r>
            <a:r>
              <a:rPr lang="en-US" altLang="zh-CN" sz="2000">
                <a:latin typeface="+mn-ea"/>
              </a:rPr>
              <a:t>9-1B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CEE0B2C-9661-42C3-94AF-2D5C348C1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" y="3830446"/>
            <a:ext cx="4996595" cy="186504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7D91928-7A19-4E81-8991-A9DDB4120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646846"/>
            <a:ext cx="4917698" cy="22322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E464580-DA0A-440B-9A72-A79464049783}"/>
              </a:ext>
            </a:extLst>
          </p:cNvPr>
          <p:cNvSpPr txBox="1"/>
          <p:nvPr/>
        </p:nvSpPr>
        <p:spPr>
          <a:xfrm>
            <a:off x="5151293" y="4498923"/>
            <a:ext cx="1415772" cy="52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+mn-ea"/>
              </a:rPr>
              <a:t>倍长中线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1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68FC11E2-F724-46BA-B6D9-D5872943B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087AC-FAB8-40AC-A8C9-7F1753BF9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8" y="1268760"/>
            <a:ext cx="6696744" cy="2589313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tan{30} = \frac{b}{2a} = \frac{\sqrt{3}}{3}$&#10;&#10;$\frac{a}{b}=\frac{\sqrt{3}}{2}$&#10;&#10;$a=\sqrt{3}k, b=2k$&#10;&#10;$c=\sqrt{3k^2+4k^2}=\sqrt{7}k$&#10;&#10;$e=\frac{c}{a}=\frac{\sqrt{21}}{3}$&#10;&#10;\end{document}" title="IguanaTex Bitmap Display">
            <a:extLst>
              <a:ext uri="{FF2B5EF4-FFF2-40B4-BE49-F238E27FC236}">
                <a16:creationId xmlns:a16="http://schemas.microsoft.com/office/drawing/2014/main" id="{9E0E0573-B6C3-4D7B-A140-3D1627E8E3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4163220"/>
            <a:ext cx="3600400" cy="23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68FC11E2-F724-46BA-B6D9-D5872943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27">
                <a:extLst>
                  <a:ext uri="{FF2B5EF4-FFF2-40B4-BE49-F238E27FC236}">
                    <a16:creationId xmlns:a16="http://schemas.microsoft.com/office/drawing/2014/main" id="{179F5B43-6388-429D-B6EF-15B3C3DEB973}"/>
                  </a:ext>
                </a:extLst>
              </p:cNvPr>
              <p:cNvSpPr txBox="1"/>
              <p:nvPr/>
            </p:nvSpPr>
            <p:spPr>
              <a:xfrm>
                <a:off x="119336" y="1044827"/>
                <a:ext cx="11531275" cy="1519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一直双曲线 </a:t>
                </a:r>
                <a:r>
                  <a:rPr kumimoji="0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(a&gt;0,b&gt;0)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的左、右焦点为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为坐标原点，过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作渐近线 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num>
                      <m:den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den>
                    </m:f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垂线，垂足为 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，若∠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</m:oMath>
                </a14:m>
                <a:r>
                  <a:rPr lang="en-US" altLang="zh-CN" sz="2000" i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=30°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，则双曲线的离心率为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___________;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又过点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作双曲线的切线交另一条渐近线于点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，且△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OPQ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的面积为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rad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，则该双曲线的方程为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___________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。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27">
                <a:extLst>
                  <a:ext uri="{FF2B5EF4-FFF2-40B4-BE49-F238E27FC236}">
                    <a16:creationId xmlns:a16="http://schemas.microsoft.com/office/drawing/2014/main" id="{179F5B43-6388-429D-B6EF-15B3C3DE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044827"/>
                <a:ext cx="11531275" cy="1519262"/>
              </a:xfrm>
              <a:prstGeom prst="rect">
                <a:avLst/>
              </a:prstGeom>
              <a:blipFill>
                <a:blip r:embed="rId3"/>
                <a:stretch>
                  <a:fillRect l="-582" r="-476" b="-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9A038DF-D82D-403D-911E-A8A813158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1" y="2708920"/>
            <a:ext cx="3055525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6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68FC11E2-F724-46BA-B6D9-D5872943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27">
                <a:extLst>
                  <a:ext uri="{FF2B5EF4-FFF2-40B4-BE49-F238E27FC236}">
                    <a16:creationId xmlns:a16="http://schemas.microsoft.com/office/drawing/2014/main" id="{179F5B43-6388-429D-B6EF-15B3C3DEB973}"/>
                  </a:ext>
                </a:extLst>
              </p:cNvPr>
              <p:cNvSpPr txBox="1"/>
              <p:nvPr/>
            </p:nvSpPr>
            <p:spPr>
              <a:xfrm>
                <a:off x="119336" y="1044827"/>
                <a:ext cx="11531275" cy="1519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一直双曲线 </a:t>
                </a:r>
                <a:r>
                  <a:rPr kumimoji="0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(a&gt;0,b&gt;0)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的左、右焦点为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为坐标原点，过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作渐近线 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num>
                      <m:den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den>
                    </m:f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垂线，垂足为 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，若∠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</m:oMath>
                </a14:m>
                <a:r>
                  <a:rPr lang="en-US" altLang="zh-CN" sz="2000" i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=30°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，则双曲线的离心率为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___________;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又过点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作双曲线的切线交另一条渐近线于点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，且△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OPQ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的面积为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rad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，则该双曲线的方程为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___________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。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27">
                <a:extLst>
                  <a:ext uri="{FF2B5EF4-FFF2-40B4-BE49-F238E27FC236}">
                    <a16:creationId xmlns:a16="http://schemas.microsoft.com/office/drawing/2014/main" id="{179F5B43-6388-429D-B6EF-15B3C3DE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044827"/>
                <a:ext cx="11531275" cy="1519262"/>
              </a:xfrm>
              <a:prstGeom prst="rect">
                <a:avLst/>
              </a:prstGeom>
              <a:blipFill>
                <a:blip r:embed="rId3"/>
                <a:stretch>
                  <a:fillRect l="-582" r="-476" b="-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9A038DF-D82D-403D-911E-A8A813158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1" y="2708920"/>
            <a:ext cx="3055525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4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68FC11E2-F724-46BA-B6D9-D5872943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27">
                <a:extLst>
                  <a:ext uri="{FF2B5EF4-FFF2-40B4-BE49-F238E27FC236}">
                    <a16:creationId xmlns:a16="http://schemas.microsoft.com/office/drawing/2014/main" id="{179F5B43-6388-429D-B6EF-15B3C3DEB973}"/>
                  </a:ext>
                </a:extLst>
              </p:cNvPr>
              <p:cNvSpPr txBox="1"/>
              <p:nvPr/>
            </p:nvSpPr>
            <p:spPr>
              <a:xfrm>
                <a:off x="119336" y="1044827"/>
                <a:ext cx="11531275" cy="1519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一直双曲线 </a:t>
                </a:r>
                <a:r>
                  <a:rPr kumimoji="0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(a&gt;0,b&gt;0)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的左、右焦点为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0" lang="zh-CN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为坐标原点，过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作渐近线 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num>
                      <m:den>
                        <m:r>
                          <a:rPr lang="zh-CN" alt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den>
                    </m:f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垂线，垂足为 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，若∠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</m:oMath>
                </a14:m>
                <a:r>
                  <a:rPr lang="en-US" altLang="zh-CN" sz="2000" i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=30°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，则双曲线的离心率为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___________;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又过点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作双曲线的切线交另一条渐近线于点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，且△</a:t>
                </a:r>
                <a:r>
                  <a:rPr lang="en-US" altLang="zh-CN" sz="2000" i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OPQ</a:t>
                </a:r>
                <a:r>
                  <a:rPr lang="zh-CN" altLang="en-US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的面积为</a:t>
                </a:r>
                <a:r>
                  <a:rPr lang="en-US" altLang="zh-CN" sz="2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rad>
                  </m:oMath>
                </a14:m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，则该双曲线的方程为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___________</a:t>
                </a: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。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27">
                <a:extLst>
                  <a:ext uri="{FF2B5EF4-FFF2-40B4-BE49-F238E27FC236}">
                    <a16:creationId xmlns:a16="http://schemas.microsoft.com/office/drawing/2014/main" id="{179F5B43-6388-429D-B6EF-15B3C3DE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044827"/>
                <a:ext cx="11531275" cy="1519262"/>
              </a:xfrm>
              <a:prstGeom prst="rect">
                <a:avLst/>
              </a:prstGeom>
              <a:blipFill>
                <a:blip r:embed="rId3"/>
                <a:stretch>
                  <a:fillRect l="-582" r="-476" b="-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9A038DF-D82D-403D-911E-A8A813158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1" y="2708920"/>
            <a:ext cx="3055525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9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48B2C7E-7AC8-422C-BF8D-AF49B0CB9B9F}"/>
              </a:ext>
            </a:extLst>
          </p:cNvPr>
          <p:cNvSpPr/>
          <p:nvPr/>
        </p:nvSpPr>
        <p:spPr>
          <a:xfrm>
            <a:off x="479376" y="1763042"/>
            <a:ext cx="11216868" cy="4892792"/>
          </a:xfrm>
          <a:custGeom>
            <a:avLst/>
            <a:gdLst>
              <a:gd name="connsiteX0" fmla="*/ 0 w 11216868"/>
              <a:gd name="connsiteY0" fmla="*/ 0 h 3771165"/>
              <a:gd name="connsiteX1" fmla="*/ 4239250 w 11216868"/>
              <a:gd name="connsiteY1" fmla="*/ 0 h 3771165"/>
              <a:gd name="connsiteX2" fmla="*/ 4239250 w 11216868"/>
              <a:gd name="connsiteY2" fmla="*/ 937962 h 3771165"/>
              <a:gd name="connsiteX3" fmla="*/ 6961336 w 11216868"/>
              <a:gd name="connsiteY3" fmla="*/ 937962 h 3771165"/>
              <a:gd name="connsiteX4" fmla="*/ 6961336 w 11216868"/>
              <a:gd name="connsiteY4" fmla="*/ 0 h 3771165"/>
              <a:gd name="connsiteX5" fmla="*/ 11216868 w 11216868"/>
              <a:gd name="connsiteY5" fmla="*/ 0 h 3771165"/>
              <a:gd name="connsiteX6" fmla="*/ 11216868 w 11216868"/>
              <a:gd name="connsiteY6" fmla="*/ 3771165 h 3771165"/>
              <a:gd name="connsiteX7" fmla="*/ 0 w 11216868"/>
              <a:gd name="connsiteY7" fmla="*/ 3771165 h 3771165"/>
              <a:gd name="connsiteX8" fmla="*/ 0 w 11216868"/>
              <a:gd name="connsiteY8" fmla="*/ 0 h 3771165"/>
              <a:gd name="connsiteX0" fmla="*/ 0 w 11216868"/>
              <a:gd name="connsiteY0" fmla="*/ 0 h 3771165"/>
              <a:gd name="connsiteX1" fmla="*/ 4239250 w 11216868"/>
              <a:gd name="connsiteY1" fmla="*/ 0 h 3771165"/>
              <a:gd name="connsiteX2" fmla="*/ 6961336 w 11216868"/>
              <a:gd name="connsiteY2" fmla="*/ 937962 h 3771165"/>
              <a:gd name="connsiteX3" fmla="*/ 6961336 w 11216868"/>
              <a:gd name="connsiteY3" fmla="*/ 0 h 3771165"/>
              <a:gd name="connsiteX4" fmla="*/ 11216868 w 11216868"/>
              <a:gd name="connsiteY4" fmla="*/ 0 h 3771165"/>
              <a:gd name="connsiteX5" fmla="*/ 11216868 w 11216868"/>
              <a:gd name="connsiteY5" fmla="*/ 3771165 h 3771165"/>
              <a:gd name="connsiteX6" fmla="*/ 0 w 11216868"/>
              <a:gd name="connsiteY6" fmla="*/ 3771165 h 3771165"/>
              <a:gd name="connsiteX7" fmla="*/ 0 w 11216868"/>
              <a:gd name="connsiteY7" fmla="*/ 0 h 3771165"/>
              <a:gd name="connsiteX0" fmla="*/ 0 w 11216868"/>
              <a:gd name="connsiteY0" fmla="*/ 0 h 3771165"/>
              <a:gd name="connsiteX1" fmla="*/ 4239250 w 11216868"/>
              <a:gd name="connsiteY1" fmla="*/ 0 h 3771165"/>
              <a:gd name="connsiteX2" fmla="*/ 6961336 w 11216868"/>
              <a:gd name="connsiteY2" fmla="*/ 0 h 3771165"/>
              <a:gd name="connsiteX3" fmla="*/ 11216868 w 11216868"/>
              <a:gd name="connsiteY3" fmla="*/ 0 h 3771165"/>
              <a:gd name="connsiteX4" fmla="*/ 11216868 w 11216868"/>
              <a:gd name="connsiteY4" fmla="*/ 3771165 h 3771165"/>
              <a:gd name="connsiteX5" fmla="*/ 0 w 11216868"/>
              <a:gd name="connsiteY5" fmla="*/ 3771165 h 3771165"/>
              <a:gd name="connsiteX6" fmla="*/ 0 w 11216868"/>
              <a:gd name="connsiteY6" fmla="*/ 0 h 3771165"/>
              <a:gd name="connsiteX0" fmla="*/ 0 w 11216868"/>
              <a:gd name="connsiteY0" fmla="*/ 0 h 3771165"/>
              <a:gd name="connsiteX1" fmla="*/ 4239250 w 11216868"/>
              <a:gd name="connsiteY1" fmla="*/ 0 h 3771165"/>
              <a:gd name="connsiteX2" fmla="*/ 11216868 w 11216868"/>
              <a:gd name="connsiteY2" fmla="*/ 0 h 3771165"/>
              <a:gd name="connsiteX3" fmla="*/ 11216868 w 11216868"/>
              <a:gd name="connsiteY3" fmla="*/ 3771165 h 3771165"/>
              <a:gd name="connsiteX4" fmla="*/ 0 w 11216868"/>
              <a:gd name="connsiteY4" fmla="*/ 3771165 h 3771165"/>
              <a:gd name="connsiteX5" fmla="*/ 0 w 11216868"/>
              <a:gd name="connsiteY5" fmla="*/ 0 h 3771165"/>
              <a:gd name="connsiteX0" fmla="*/ 0 w 11216868"/>
              <a:gd name="connsiteY0" fmla="*/ 0 h 3771165"/>
              <a:gd name="connsiteX1" fmla="*/ 11216868 w 11216868"/>
              <a:gd name="connsiteY1" fmla="*/ 0 h 3771165"/>
              <a:gd name="connsiteX2" fmla="*/ 11216868 w 11216868"/>
              <a:gd name="connsiteY2" fmla="*/ 3771165 h 3771165"/>
              <a:gd name="connsiteX3" fmla="*/ 0 w 11216868"/>
              <a:gd name="connsiteY3" fmla="*/ 3771165 h 3771165"/>
              <a:gd name="connsiteX4" fmla="*/ 0 w 11216868"/>
              <a:gd name="connsiteY4" fmla="*/ 0 h 377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6868" h="3771165">
                <a:moveTo>
                  <a:pt x="0" y="0"/>
                </a:moveTo>
                <a:lnTo>
                  <a:pt x="11216868" y="0"/>
                </a:lnTo>
                <a:lnTo>
                  <a:pt x="11216868" y="3771165"/>
                </a:lnTo>
                <a:lnTo>
                  <a:pt x="0" y="3771165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 algn="ctr">
            <a:gradFill flip="none" rotWithShape="1">
              <a:gsLst>
                <a:gs pos="0">
                  <a:srgbClr val="034C9C">
                    <a:alpha val="10000"/>
                  </a:srgbClr>
                </a:gs>
                <a:gs pos="100000">
                  <a:srgbClr val="034C9C"/>
                </a:gs>
              </a:gsLst>
              <a:lin ang="16200000" scaled="1"/>
              <a:tileRect/>
            </a:gra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2DCA31-601A-4659-82D6-79EF6C7B2794}"/>
              </a:ext>
            </a:extLst>
          </p:cNvPr>
          <p:cNvSpPr/>
          <p:nvPr/>
        </p:nvSpPr>
        <p:spPr>
          <a:xfrm>
            <a:off x="5283617" y="2671674"/>
            <a:ext cx="5777933" cy="1980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B424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姓名：阮勖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B424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rgbClr val="3B42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户籍：浙江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B424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rgbClr val="3B42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微信：</a:t>
            </a:r>
            <a:r>
              <a:rPr lang="en-US" altLang="zh-CN" sz="2000">
                <a:solidFill>
                  <a:srgbClr val="3B42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18867661767</a:t>
            </a:r>
          </a:p>
          <a:p>
            <a:pPr marL="0" marR="0" lvl="0" indent="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B424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特长：数学、物理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B424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B424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获奖：全国中学生物理竞赛浙江省二等奖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B424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B3E10C9-9AE8-4847-BFA9-9CF3361EF22C}"/>
              </a:ext>
            </a:extLst>
          </p:cNvPr>
          <p:cNvGrpSpPr/>
          <p:nvPr/>
        </p:nvGrpSpPr>
        <p:grpSpPr>
          <a:xfrm>
            <a:off x="10178312" y="1412776"/>
            <a:ext cx="1042646" cy="788642"/>
            <a:chOff x="5080417" y="1516736"/>
            <a:chExt cx="1329081" cy="1005294"/>
          </a:xfrm>
          <a:solidFill>
            <a:srgbClr val="034C9C"/>
          </a:solidFill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FD1C8BC-C1D9-41B3-9B59-74293647EBBD}"/>
                </a:ext>
              </a:extLst>
            </p:cNvPr>
            <p:cNvGrpSpPr/>
            <p:nvPr/>
          </p:nvGrpSpPr>
          <p:grpSpPr>
            <a:xfrm>
              <a:off x="5080417" y="1516736"/>
              <a:ext cx="598909" cy="1005294"/>
              <a:chOff x="5080417" y="1516736"/>
              <a:chExt cx="598909" cy="1005294"/>
            </a:xfrm>
            <a:grpFill/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1C37B6F-43FC-4334-8A56-9CCBB20A4E0B}"/>
                  </a:ext>
                </a:extLst>
              </p:cNvPr>
              <p:cNvSpPr/>
              <p:nvPr/>
            </p:nvSpPr>
            <p:spPr>
              <a:xfrm>
                <a:off x="5080417" y="1516736"/>
                <a:ext cx="597600" cy="59889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110131FF-07A1-4686-880B-6CD324D9F1C7}"/>
                  </a:ext>
                </a:extLst>
              </p:cNvPr>
              <p:cNvSpPr/>
              <p:nvPr/>
            </p:nvSpPr>
            <p:spPr>
              <a:xfrm>
                <a:off x="5272926" y="1709230"/>
                <a:ext cx="406400" cy="812800"/>
              </a:xfrm>
              <a:custGeom>
                <a:avLst/>
                <a:gdLst>
                  <a:gd name="connsiteX0" fmla="*/ 0 w 406400"/>
                  <a:gd name="connsiteY0" fmla="*/ 0 h 812800"/>
                  <a:gd name="connsiteX1" fmla="*/ 406400 w 406400"/>
                  <a:gd name="connsiteY1" fmla="*/ 406400 h 812800"/>
                  <a:gd name="connsiteX2" fmla="*/ 0 w 406400"/>
                  <a:gd name="connsiteY2" fmla="*/ 812800 h 812800"/>
                  <a:gd name="connsiteX3" fmla="*/ 0 w 406400"/>
                  <a:gd name="connsiteY3" fmla="*/ 609600 h 812800"/>
                  <a:gd name="connsiteX4" fmla="*/ 203200 w 406400"/>
                  <a:gd name="connsiteY4" fmla="*/ 406400 h 812800"/>
                  <a:gd name="connsiteX5" fmla="*/ 0 w 406400"/>
                  <a:gd name="connsiteY5" fmla="*/ 20320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400" h="812800">
                    <a:moveTo>
                      <a:pt x="0" y="0"/>
                    </a:moveTo>
                    <a:cubicBezTo>
                      <a:pt x="224449" y="0"/>
                      <a:pt x="406400" y="181951"/>
                      <a:pt x="406400" y="406400"/>
                    </a:cubicBezTo>
                    <a:cubicBezTo>
                      <a:pt x="406400" y="630849"/>
                      <a:pt x="224449" y="812800"/>
                      <a:pt x="0" y="812800"/>
                    </a:cubicBezTo>
                    <a:lnTo>
                      <a:pt x="0" y="609600"/>
                    </a:lnTo>
                    <a:cubicBezTo>
                      <a:pt x="112224" y="609600"/>
                      <a:pt x="203200" y="518624"/>
                      <a:pt x="203200" y="406400"/>
                    </a:cubicBezTo>
                    <a:cubicBezTo>
                      <a:pt x="203200" y="294176"/>
                      <a:pt x="112224" y="203200"/>
                      <a:pt x="0" y="20320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B424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2BAFF48-ED56-4AF0-9458-1496FBFB85C6}"/>
                </a:ext>
              </a:extLst>
            </p:cNvPr>
            <p:cNvGrpSpPr/>
            <p:nvPr/>
          </p:nvGrpSpPr>
          <p:grpSpPr>
            <a:xfrm>
              <a:off x="5810589" y="1516736"/>
              <a:ext cx="598909" cy="1005294"/>
              <a:chOff x="5080417" y="1516736"/>
              <a:chExt cx="598909" cy="1005294"/>
            </a:xfrm>
            <a:grpFill/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ED0B0B6-3FDF-4A97-8914-AA6538F86748}"/>
                  </a:ext>
                </a:extLst>
              </p:cNvPr>
              <p:cNvSpPr/>
              <p:nvPr/>
            </p:nvSpPr>
            <p:spPr>
              <a:xfrm>
                <a:off x="5080417" y="1516736"/>
                <a:ext cx="597600" cy="598894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BD506D6A-62CD-4826-AC10-8A98B8EAD7F4}"/>
                  </a:ext>
                </a:extLst>
              </p:cNvPr>
              <p:cNvSpPr/>
              <p:nvPr/>
            </p:nvSpPr>
            <p:spPr>
              <a:xfrm>
                <a:off x="5272926" y="1709230"/>
                <a:ext cx="406400" cy="812800"/>
              </a:xfrm>
              <a:custGeom>
                <a:avLst/>
                <a:gdLst>
                  <a:gd name="connsiteX0" fmla="*/ 0 w 406400"/>
                  <a:gd name="connsiteY0" fmla="*/ 0 h 812800"/>
                  <a:gd name="connsiteX1" fmla="*/ 406400 w 406400"/>
                  <a:gd name="connsiteY1" fmla="*/ 406400 h 812800"/>
                  <a:gd name="connsiteX2" fmla="*/ 0 w 406400"/>
                  <a:gd name="connsiteY2" fmla="*/ 812800 h 812800"/>
                  <a:gd name="connsiteX3" fmla="*/ 0 w 406400"/>
                  <a:gd name="connsiteY3" fmla="*/ 609600 h 812800"/>
                  <a:gd name="connsiteX4" fmla="*/ 203200 w 406400"/>
                  <a:gd name="connsiteY4" fmla="*/ 406400 h 812800"/>
                  <a:gd name="connsiteX5" fmla="*/ 0 w 406400"/>
                  <a:gd name="connsiteY5" fmla="*/ 20320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400" h="812800">
                    <a:moveTo>
                      <a:pt x="0" y="0"/>
                    </a:moveTo>
                    <a:cubicBezTo>
                      <a:pt x="224449" y="0"/>
                      <a:pt x="406400" y="181951"/>
                      <a:pt x="406400" y="406400"/>
                    </a:cubicBezTo>
                    <a:cubicBezTo>
                      <a:pt x="406400" y="630849"/>
                      <a:pt x="224449" y="812800"/>
                      <a:pt x="0" y="812800"/>
                    </a:cubicBezTo>
                    <a:lnTo>
                      <a:pt x="0" y="609600"/>
                    </a:lnTo>
                    <a:cubicBezTo>
                      <a:pt x="112224" y="609600"/>
                      <a:pt x="203200" y="518624"/>
                      <a:pt x="203200" y="406400"/>
                    </a:cubicBezTo>
                    <a:cubicBezTo>
                      <a:pt x="203200" y="294176"/>
                      <a:pt x="112224" y="203200"/>
                      <a:pt x="0" y="20320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B424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D1E936EF-4E42-49F0-9733-127C2300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6D869-FC20-4D5D-BFA9-29185F1FB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83" y="2029602"/>
            <a:ext cx="2906448" cy="4359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FC2ED-EC7A-4EA5-8461-E7147698BB66}"/>
              </a:ext>
            </a:extLst>
          </p:cNvPr>
          <p:cNvSpPr txBox="1"/>
          <p:nvPr/>
        </p:nvSpPr>
        <p:spPr>
          <a:xfrm>
            <a:off x="5591944" y="5260734"/>
            <a:ext cx="4035079" cy="600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i="1">
                <a:latin typeface="+mn-ea"/>
              </a:rPr>
              <a:t>“三个月可以改变很多！“</a:t>
            </a:r>
            <a:endParaRPr lang="zh-CN" altLang="en-US" sz="2800" b="1" i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53B6E-BD6A-46B4-97EB-4261CB21B2D3}"/>
              </a:ext>
            </a:extLst>
          </p:cNvPr>
          <p:cNvSpPr txBox="1"/>
          <p:nvPr/>
        </p:nvSpPr>
        <p:spPr>
          <a:xfrm>
            <a:off x="5283617" y="4814518"/>
            <a:ext cx="2492990" cy="45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>
                <a:solidFill>
                  <a:srgbClr val="3B42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想送给大家一句话：</a:t>
            </a:r>
            <a:endParaRPr lang="zh-CN" altLang="en-US" sz="2000" dirty="0">
              <a:solidFill>
                <a:srgbClr val="3B42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6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例题总结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68FC11E2-F724-46BA-B6D9-D5872943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19A39A-1B3A-408C-AF31-44426C5ED668}"/>
              </a:ext>
            </a:extLst>
          </p:cNvPr>
          <p:cNvSpPr txBox="1"/>
          <p:nvPr/>
        </p:nvSpPr>
        <p:spPr>
          <a:xfrm>
            <a:off x="407368" y="1124744"/>
            <a:ext cx="11377264" cy="340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30000"/>
              </a:lnSpc>
              <a:buAutoNum type="arabicPeriod"/>
            </a:pPr>
            <a:r>
              <a:rPr lang="zh-CN" altLang="en-US" sz="2400" b="1">
                <a:latin typeface="+mn-ea"/>
              </a:rPr>
              <a:t>重视书本！例：倍长中线</a:t>
            </a:r>
            <a:endParaRPr lang="en-US" altLang="zh-CN" sz="2400" b="1">
              <a:latin typeface="+mn-ea"/>
            </a:endParaRPr>
          </a:p>
          <a:p>
            <a:pPr marL="457200" indent="-457200" algn="l">
              <a:lnSpc>
                <a:spcPct val="130000"/>
              </a:lnSpc>
              <a:buAutoNum type="arabicPeriod"/>
            </a:pPr>
            <a:r>
              <a:rPr lang="zh-CN" altLang="en-US" sz="2400" b="1">
                <a:latin typeface="+mn-ea"/>
              </a:rPr>
              <a:t>尽量进行“一次”的计算，直线与直线联立，尽量避免直线与曲线联立，不要曲线与曲线联立。</a:t>
            </a:r>
            <a:endParaRPr lang="en-US" altLang="zh-CN" sz="2400" b="1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latin typeface="+mn-ea"/>
              </a:rPr>
              <a:t>例：联立</a:t>
            </a:r>
            <a:r>
              <a:rPr lang="en-US" altLang="zh-CN" sz="2400" b="1">
                <a:latin typeface="+mn-ea"/>
              </a:rPr>
              <a:t>PQ</a:t>
            </a:r>
            <a:r>
              <a:rPr lang="zh-CN" altLang="en-US" sz="2400" b="1">
                <a:latin typeface="+mn-ea"/>
              </a:rPr>
              <a:t>和</a:t>
            </a:r>
            <a:r>
              <a:rPr lang="en-US" altLang="zh-CN" sz="2400" b="1">
                <a:latin typeface="+mn-ea"/>
              </a:rPr>
              <a:t>OQ</a:t>
            </a:r>
            <a:r>
              <a:rPr lang="zh-CN" altLang="en-US" sz="2400" b="1">
                <a:latin typeface="+mn-ea"/>
              </a:rPr>
              <a:t>算</a:t>
            </a:r>
            <a:r>
              <a:rPr lang="en-US" altLang="zh-CN" sz="2400" b="1">
                <a:latin typeface="+mn-ea"/>
              </a:rPr>
              <a:t>Q</a:t>
            </a:r>
            <a:r>
              <a:rPr lang="zh-CN" altLang="en-US" sz="2400" b="1">
                <a:latin typeface="+mn-ea"/>
              </a:rPr>
              <a:t>的坐标。</a:t>
            </a:r>
            <a:endParaRPr lang="en-US" altLang="zh-CN" sz="2400" b="1">
              <a:latin typeface="+mn-ea"/>
            </a:endParaRPr>
          </a:p>
          <a:p>
            <a:pPr marL="457200" indent="-457200" algn="l">
              <a:lnSpc>
                <a:spcPct val="130000"/>
              </a:lnSpc>
              <a:buAutoNum type="arabicPeriod" startAt="3"/>
            </a:pPr>
            <a:r>
              <a:rPr lang="zh-CN" altLang="en-US" sz="2400" b="1">
                <a:latin typeface="+mn-ea"/>
              </a:rPr>
              <a:t>如果实在避免不了二次的计算，注意代数结构，如平方差公式。</a:t>
            </a:r>
            <a:endParaRPr lang="en-US" altLang="zh-CN" sz="2400" b="1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>
                <a:latin typeface="+mn-ea"/>
              </a:rPr>
              <a:t>例：联立</a:t>
            </a:r>
            <a:r>
              <a:rPr lang="en-US" altLang="zh-CN" sz="2400" b="1">
                <a:latin typeface="+mn-ea"/>
              </a:rPr>
              <a:t>PQ</a:t>
            </a:r>
            <a:r>
              <a:rPr lang="zh-CN" altLang="en-US" sz="2400" b="1">
                <a:latin typeface="+mn-ea"/>
              </a:rPr>
              <a:t>和双曲线方程算</a:t>
            </a:r>
            <a:r>
              <a:rPr lang="en-US" altLang="zh-CN" sz="2400" b="1">
                <a:latin typeface="+mn-ea"/>
              </a:rPr>
              <a:t>B</a:t>
            </a:r>
            <a:r>
              <a:rPr lang="zh-CN" altLang="en-US" sz="2400" b="1">
                <a:latin typeface="+mn-ea"/>
              </a:rPr>
              <a:t>坐标时利用平方差公式</a:t>
            </a:r>
            <a:endParaRPr lang="en-US" altLang="zh-CN" sz="2400" b="1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>
                <a:latin typeface="+mn-ea"/>
              </a:rPr>
              <a:t>4.  </a:t>
            </a:r>
            <a:r>
              <a:rPr lang="zh-CN" altLang="en-US" sz="2400" b="1">
                <a:latin typeface="+mn-ea"/>
              </a:rPr>
              <a:t>二级结论需要记，但只需要记使用频率最高的那几个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79098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68FC11E2-F724-46BA-B6D9-D5872943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607045-359C-4B1E-9756-1DEFD35A0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38710"/>
              </p:ext>
            </p:extLst>
          </p:nvPr>
        </p:nvGraphicFramePr>
        <p:xfrm>
          <a:off x="119336" y="1196752"/>
          <a:ext cx="6912768" cy="1036320"/>
        </p:xfrm>
        <a:graphic>
          <a:graphicData uri="http://schemas.openxmlformats.org/drawingml/2006/table">
            <a:tbl>
              <a:tblPr/>
              <a:tblGrid>
                <a:gridCol w="6912768">
                  <a:extLst>
                    <a:ext uri="{9D8B030D-6E8A-4147-A177-3AD203B41FA5}">
                      <a16:colId xmlns:a16="http://schemas.microsoft.com/office/drawing/2014/main" val="2142495512"/>
                    </a:ext>
                  </a:extLst>
                </a:gridCol>
              </a:tblGrid>
              <a:tr h="247792">
                <a:tc>
                  <a:txBody>
                    <a:bodyPr/>
                    <a:lstStyle/>
                    <a:p>
                      <a:r>
                        <a:rPr lang="zh-CN" altLang="en-US" sz="2000" b="0" i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已知圆锥的外接球半径为 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，则该圆锥的最大体积为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______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。 </a:t>
                      </a:r>
                      <a:endParaRPr lang="zh-CN" altLang="en-US" sz="3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32753"/>
                  </a:ext>
                </a:extLst>
              </a:tr>
              <a:tr h="400279">
                <a:tc>
                  <a:txBody>
                    <a:bodyPr/>
                    <a:lstStyle/>
                    <a:p>
                      <a:endParaRPr lang="zh-CN" altLang="en-US" sz="3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92171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103917F8-4A0D-41CF-8084-288186E1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741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1EBA9-3AF3-4665-9632-E17E9962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714912"/>
            <a:ext cx="2676899" cy="25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DD977392-C052-4392-92F0-D8043A4FC7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4056185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15C77F-1158-4A8C-A75B-4B1645B8FDE5}"/>
              </a:ext>
            </a:extLst>
          </p:cNvPr>
          <p:cNvCxnSpPr>
            <a:cxnSpLocks/>
          </p:cNvCxnSpPr>
          <p:nvPr/>
        </p:nvCxnSpPr>
        <p:spPr>
          <a:xfrm>
            <a:off x="0" y="4056185"/>
            <a:ext cx="429887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64F27-EF21-4489-9E54-95816513DBE1}"/>
              </a:ext>
            </a:extLst>
          </p:cNvPr>
          <p:cNvSpPr/>
          <p:nvPr/>
        </p:nvSpPr>
        <p:spPr>
          <a:xfrm>
            <a:off x="4224759" y="3429000"/>
            <a:ext cx="3742482" cy="9827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85C2C3-40B9-4664-8E7C-1FDC70F54C92}"/>
              </a:ext>
            </a:extLst>
          </p:cNvPr>
          <p:cNvSpPr txBox="1"/>
          <p:nvPr/>
        </p:nvSpPr>
        <p:spPr>
          <a:xfrm>
            <a:off x="4474046" y="3458695"/>
            <a:ext cx="323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04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22DD7F-A9CD-499C-93AE-9AE36686B7B8}"/>
              </a:ext>
            </a:extLst>
          </p:cNvPr>
          <p:cNvCxnSpPr>
            <a:cxnSpLocks/>
          </p:cNvCxnSpPr>
          <p:nvPr/>
        </p:nvCxnSpPr>
        <p:spPr>
          <a:xfrm>
            <a:off x="7893127" y="4056186"/>
            <a:ext cx="429887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436719-911B-42E8-82EC-F5EFA546CBD9}"/>
              </a:ext>
            </a:extLst>
          </p:cNvPr>
          <p:cNvSpPr txBox="1"/>
          <p:nvPr/>
        </p:nvSpPr>
        <p:spPr>
          <a:xfrm>
            <a:off x="2418831" y="4772125"/>
            <a:ext cx="734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个人经验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FBA1D07-41D0-4A5C-AC70-4236C9DBCEDF}"/>
              </a:ext>
            </a:extLst>
          </p:cNvPr>
          <p:cNvSpPr/>
          <p:nvPr/>
        </p:nvSpPr>
        <p:spPr>
          <a:xfrm>
            <a:off x="5922380" y="6558655"/>
            <a:ext cx="347240" cy="2993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6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个人经验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EEDF7A-74F5-47BC-B9B7-EDB2EDB17F4E}"/>
              </a:ext>
            </a:extLst>
          </p:cNvPr>
          <p:cNvSpPr/>
          <p:nvPr/>
        </p:nvSpPr>
        <p:spPr>
          <a:xfrm>
            <a:off x="1292827" y="1855134"/>
            <a:ext cx="9606347" cy="3964130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DE79CE-F731-47AA-9DBD-534B83CC826F}"/>
              </a:ext>
            </a:extLst>
          </p:cNvPr>
          <p:cNvSpPr txBox="1"/>
          <p:nvPr/>
        </p:nvSpPr>
        <p:spPr>
          <a:xfrm>
            <a:off x="1847528" y="2064319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如何又快又对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quotation-mark_32371">
            <a:extLst>
              <a:ext uri="{FF2B5EF4-FFF2-40B4-BE49-F238E27FC236}">
                <a16:creationId xmlns:a16="http://schemas.microsoft.com/office/drawing/2014/main" id="{A205C486-419C-4EA0-9B4D-6B91F588A7FF}"/>
              </a:ext>
            </a:extLst>
          </p:cNvPr>
          <p:cNvSpPr>
            <a:spLocks noChangeAspect="1"/>
          </p:cNvSpPr>
          <p:nvPr/>
        </p:nvSpPr>
        <p:spPr bwMode="auto">
          <a:xfrm>
            <a:off x="1083512" y="150877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10" name="right-quote-sign_56826">
            <a:extLst>
              <a:ext uri="{FF2B5EF4-FFF2-40B4-BE49-F238E27FC236}">
                <a16:creationId xmlns:a16="http://schemas.microsoft.com/office/drawing/2014/main" id="{B554651F-4293-42A8-AAFC-4D26479B80C2}"/>
              </a:ext>
            </a:extLst>
          </p:cNvPr>
          <p:cNvSpPr>
            <a:spLocks noChangeAspect="1"/>
          </p:cNvSpPr>
          <p:nvPr/>
        </p:nvSpPr>
        <p:spPr bwMode="auto">
          <a:xfrm>
            <a:off x="9819841" y="4835456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56A62B-AE5A-41AB-80AE-921D5A12C533}"/>
              </a:ext>
            </a:extLst>
          </p:cNvPr>
          <p:cNvSpPr/>
          <p:nvPr/>
        </p:nvSpPr>
        <p:spPr>
          <a:xfrm>
            <a:off x="2122713" y="2829039"/>
            <a:ext cx="7946571" cy="205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计算失误不只来源于你的粗心，也来源于你的方法。</a:t>
            </a: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例：计算</a:t>
            </a: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3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*</a:t>
            </a: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5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肯定比你计算</a:t>
            </a: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3+3+3+3+3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速度快且正确率更高。原因就在于采用了更好的方法。</a:t>
            </a: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与其想尽办法提升计算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</a:rPr>
              <a:t>无脑计算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（</a:t>
            </a:r>
            <a:r>
              <a:rPr lang="en-US" altLang="zh-CN" sz="2000">
                <a:solidFill>
                  <a:prstClr val="black"/>
                </a:solidFill>
                <a:latin typeface="微软雅黑 Light"/>
              </a:rPr>
              <a:t>3+3+3+3+3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）的速度，不如寻找更加快捷的方法（</a:t>
            </a: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3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*</a:t>
            </a: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5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）。</a:t>
            </a: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0CFFE-B14E-47F8-A858-D3742B3DDCFC}"/>
              </a:ext>
            </a:extLst>
          </p:cNvPr>
          <p:cNvCxnSpPr>
            <a:cxnSpLocks/>
          </p:cNvCxnSpPr>
          <p:nvPr/>
        </p:nvCxnSpPr>
        <p:spPr>
          <a:xfrm>
            <a:off x="5909151" y="2717457"/>
            <a:ext cx="3736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35DF433-07C0-4379-81BA-053B2E77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个人经验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EEDF7A-74F5-47BC-B9B7-EDB2EDB17F4E}"/>
              </a:ext>
            </a:extLst>
          </p:cNvPr>
          <p:cNvSpPr/>
          <p:nvPr/>
        </p:nvSpPr>
        <p:spPr>
          <a:xfrm>
            <a:off x="1292827" y="1855134"/>
            <a:ext cx="9606347" cy="3964130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DE79CE-F731-47AA-9DBD-534B83CC826F}"/>
              </a:ext>
            </a:extLst>
          </p:cNvPr>
          <p:cNvSpPr txBox="1"/>
          <p:nvPr/>
        </p:nvSpPr>
        <p:spPr>
          <a:xfrm>
            <a:off x="1847528" y="2064319"/>
            <a:ext cx="931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决定你做不做得出一道题的不只有你会不会做这道题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quotation-mark_32371">
            <a:extLst>
              <a:ext uri="{FF2B5EF4-FFF2-40B4-BE49-F238E27FC236}">
                <a16:creationId xmlns:a16="http://schemas.microsoft.com/office/drawing/2014/main" id="{A205C486-419C-4EA0-9B4D-6B91F588A7FF}"/>
              </a:ext>
            </a:extLst>
          </p:cNvPr>
          <p:cNvSpPr>
            <a:spLocks noChangeAspect="1"/>
          </p:cNvSpPr>
          <p:nvPr/>
        </p:nvSpPr>
        <p:spPr bwMode="auto">
          <a:xfrm>
            <a:off x="1083512" y="150877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10" name="right-quote-sign_56826">
            <a:extLst>
              <a:ext uri="{FF2B5EF4-FFF2-40B4-BE49-F238E27FC236}">
                <a16:creationId xmlns:a16="http://schemas.microsoft.com/office/drawing/2014/main" id="{B554651F-4293-42A8-AAFC-4D26479B80C2}"/>
              </a:ext>
            </a:extLst>
          </p:cNvPr>
          <p:cNvSpPr>
            <a:spLocks noChangeAspect="1"/>
          </p:cNvSpPr>
          <p:nvPr/>
        </p:nvSpPr>
        <p:spPr bwMode="auto">
          <a:xfrm>
            <a:off x="9819841" y="4835456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56A62B-AE5A-41AB-80AE-921D5A12C533}"/>
              </a:ext>
            </a:extLst>
          </p:cNvPr>
          <p:cNvSpPr/>
          <p:nvPr/>
        </p:nvSpPr>
        <p:spPr>
          <a:xfrm>
            <a:off x="2122713" y="2829039"/>
            <a:ext cx="7946571" cy="285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前几道题花了过多的时间可能会让你下一道题过于着急</a:t>
            </a: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上一道题不会做可能会影响你下一道题的心态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前几题的思考会消耗你的体力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	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情景模拟：你做到第十六题，已用时</a:t>
            </a: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50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分钟，第十五题你因为看错正负号白白浪费了七八分钟，第八题和第十二题都因为不会跳过了。</a:t>
            </a: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0CFFE-B14E-47F8-A858-D3742B3DDCFC}"/>
              </a:ext>
            </a:extLst>
          </p:cNvPr>
          <p:cNvCxnSpPr>
            <a:cxnSpLocks/>
          </p:cNvCxnSpPr>
          <p:nvPr/>
        </p:nvCxnSpPr>
        <p:spPr>
          <a:xfrm>
            <a:off x="5909151" y="2717457"/>
            <a:ext cx="3736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35DF433-07C0-4379-81BA-053B2E77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个人经验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EEDF7A-74F5-47BC-B9B7-EDB2EDB17F4E}"/>
              </a:ext>
            </a:extLst>
          </p:cNvPr>
          <p:cNvSpPr/>
          <p:nvPr/>
        </p:nvSpPr>
        <p:spPr>
          <a:xfrm>
            <a:off x="1292827" y="1844824"/>
            <a:ext cx="9606347" cy="3964130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DE79CE-F731-47AA-9DBD-534B83CC826F}"/>
              </a:ext>
            </a:extLst>
          </p:cNvPr>
          <p:cNvSpPr txBox="1"/>
          <p:nvPr/>
        </p:nvSpPr>
        <p:spPr>
          <a:xfrm>
            <a:off x="1847528" y="2064319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quotation-mark_32371">
            <a:extLst>
              <a:ext uri="{FF2B5EF4-FFF2-40B4-BE49-F238E27FC236}">
                <a16:creationId xmlns:a16="http://schemas.microsoft.com/office/drawing/2014/main" id="{A205C486-419C-4EA0-9B4D-6B91F588A7FF}"/>
              </a:ext>
            </a:extLst>
          </p:cNvPr>
          <p:cNvSpPr>
            <a:spLocks noChangeAspect="1"/>
          </p:cNvSpPr>
          <p:nvPr/>
        </p:nvSpPr>
        <p:spPr bwMode="auto">
          <a:xfrm>
            <a:off x="1083512" y="150877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10" name="right-quote-sign_56826">
            <a:extLst>
              <a:ext uri="{FF2B5EF4-FFF2-40B4-BE49-F238E27FC236}">
                <a16:creationId xmlns:a16="http://schemas.microsoft.com/office/drawing/2014/main" id="{B554651F-4293-42A8-AAFC-4D26479B80C2}"/>
              </a:ext>
            </a:extLst>
          </p:cNvPr>
          <p:cNvSpPr>
            <a:spLocks noChangeAspect="1"/>
          </p:cNvSpPr>
          <p:nvPr/>
        </p:nvSpPr>
        <p:spPr bwMode="auto">
          <a:xfrm>
            <a:off x="9819841" y="4835456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56A62B-AE5A-41AB-80AE-921D5A12C533}"/>
              </a:ext>
            </a:extLst>
          </p:cNvPr>
          <p:cNvSpPr/>
          <p:nvPr/>
        </p:nvSpPr>
        <p:spPr>
          <a:xfrm>
            <a:off x="2122713" y="2829039"/>
            <a:ext cx="7946571" cy="285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1.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少熬夜</a:t>
            </a:r>
            <a:r>
              <a:rPr lang="zh-CN" altLang="en-US" sz="2000">
                <a:solidFill>
                  <a:srgbClr val="FF0000"/>
                </a:solidFill>
                <a:latin typeface="微软雅黑 Light"/>
                <a:ea typeface="微软雅黑 Light"/>
              </a:rPr>
              <a:t>多睡觉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。</a:t>
            </a: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2.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在二轮复习后，多给自己模拟考（</a:t>
            </a:r>
            <a:r>
              <a:rPr lang="zh-CN" altLang="en-US" sz="2000">
                <a:solidFill>
                  <a:srgbClr val="FF0000"/>
                </a:solidFill>
                <a:latin typeface="微软雅黑 Light"/>
                <a:ea typeface="微软雅黑 Light"/>
              </a:rPr>
              <a:t>限时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做完</a:t>
            </a:r>
            <a:r>
              <a:rPr lang="zh-CN" altLang="en-US" sz="2000">
                <a:solidFill>
                  <a:srgbClr val="FF0000"/>
                </a:solidFill>
                <a:latin typeface="微软雅黑 Light"/>
                <a:ea typeface="微软雅黑 Light"/>
              </a:rPr>
              <a:t>一整张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卷子）找到自己的考试节奏和遇到变故时调整节奏的经验。</a:t>
            </a: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3.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没有思路果断跳过，先把会做的全做完再满满啃难题。</a:t>
            </a: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>
                <a:solidFill>
                  <a:prstClr val="black"/>
                </a:solidFill>
                <a:latin typeface="微软雅黑 Light"/>
                <a:ea typeface="微软雅黑 Light"/>
              </a:rPr>
              <a:t>4.</a:t>
            </a:r>
            <a:r>
              <a:rPr lang="zh-CN" altLang="en-US" sz="2000">
                <a:solidFill>
                  <a:prstClr val="black"/>
                </a:solidFill>
                <a:latin typeface="微软雅黑 Light"/>
                <a:ea typeface="微软雅黑 Light"/>
              </a:rPr>
              <a:t>考到一半感觉心态不稳定，体力不支，没有思路的时候，可以闭上眼睛休息一下（时长因人而异，个人大概三十秒），会有很好的调节作用。</a:t>
            </a:r>
            <a:endParaRPr lang="en-US" altLang="zh-CN" sz="2000">
              <a:solidFill>
                <a:prstClr val="black"/>
              </a:solidFill>
              <a:latin typeface="微软雅黑 Light"/>
              <a:ea typeface="微软雅黑 Ligh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0CFFE-B14E-47F8-A858-D3742B3DDCFC}"/>
              </a:ext>
            </a:extLst>
          </p:cNvPr>
          <p:cNvCxnSpPr>
            <a:cxnSpLocks/>
          </p:cNvCxnSpPr>
          <p:nvPr/>
        </p:nvCxnSpPr>
        <p:spPr>
          <a:xfrm>
            <a:off x="5909151" y="2717457"/>
            <a:ext cx="3736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35DF433-07C0-4379-81BA-053B2E77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BFBA92D-2864-4871-9B0D-FFEFC1930879}"/>
              </a:ext>
            </a:extLst>
          </p:cNvPr>
          <p:cNvGrpSpPr/>
          <p:nvPr/>
        </p:nvGrpSpPr>
        <p:grpSpPr>
          <a:xfrm>
            <a:off x="0" y="0"/>
            <a:ext cx="12192000" cy="3573016"/>
            <a:chOff x="0" y="1247129"/>
            <a:chExt cx="12192000" cy="214345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4BCD6C1-EB7C-49F6-B47A-055106E87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10" b="18930"/>
            <a:stretch/>
          </p:blipFill>
          <p:spPr>
            <a:xfrm>
              <a:off x="0" y="1247129"/>
              <a:ext cx="12192000" cy="2143459"/>
            </a:xfrm>
            <a:custGeom>
              <a:avLst/>
              <a:gdLst>
                <a:gd name="connsiteX0" fmla="*/ 0 w 12192000"/>
                <a:gd name="connsiteY0" fmla="*/ 0 h 4104640"/>
                <a:gd name="connsiteX1" fmla="*/ 12192000 w 12192000"/>
                <a:gd name="connsiteY1" fmla="*/ 0 h 4104640"/>
                <a:gd name="connsiteX2" fmla="*/ 12192000 w 12192000"/>
                <a:gd name="connsiteY2" fmla="*/ 2059049 h 4104640"/>
                <a:gd name="connsiteX3" fmla="*/ 12053358 w 12192000"/>
                <a:gd name="connsiteY3" fmla="*/ 2196525 h 4104640"/>
                <a:gd name="connsiteX4" fmla="*/ 6096000 w 12192000"/>
                <a:gd name="connsiteY4" fmla="*/ 4104640 h 4104640"/>
                <a:gd name="connsiteX5" fmla="*/ 138643 w 12192000"/>
                <a:gd name="connsiteY5" fmla="*/ 2196525 h 4104640"/>
                <a:gd name="connsiteX6" fmla="*/ 0 w 12192000"/>
                <a:gd name="connsiteY6" fmla="*/ 2059049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4104640">
                  <a:moveTo>
                    <a:pt x="0" y="0"/>
                  </a:moveTo>
                  <a:lnTo>
                    <a:pt x="12192000" y="0"/>
                  </a:lnTo>
                  <a:lnTo>
                    <a:pt x="12192000" y="2059049"/>
                  </a:lnTo>
                  <a:lnTo>
                    <a:pt x="12053358" y="2196525"/>
                  </a:lnTo>
                  <a:cubicBezTo>
                    <a:pt x="10762282" y="3347745"/>
                    <a:pt x="8575872" y="4104640"/>
                    <a:pt x="6096000" y="4104640"/>
                  </a:cubicBezTo>
                  <a:cubicBezTo>
                    <a:pt x="3616128" y="4104640"/>
                    <a:pt x="1429718" y="3347745"/>
                    <a:pt x="138643" y="2196525"/>
                  </a:cubicBezTo>
                  <a:lnTo>
                    <a:pt x="0" y="2059049"/>
                  </a:lnTo>
                  <a:close/>
                </a:path>
              </a:pathLst>
            </a:custGeom>
          </p:spPr>
        </p:pic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72140561-42C2-4A2A-90DD-B78FC47518C0}"/>
                </a:ext>
              </a:extLst>
            </p:cNvPr>
            <p:cNvSpPr/>
            <p:nvPr/>
          </p:nvSpPr>
          <p:spPr>
            <a:xfrm>
              <a:off x="0" y="1247130"/>
              <a:ext cx="12192000" cy="2143458"/>
            </a:xfrm>
            <a:custGeom>
              <a:avLst/>
              <a:gdLst>
                <a:gd name="connsiteX0" fmla="*/ 0 w 12192000"/>
                <a:gd name="connsiteY0" fmla="*/ 0 h 4104640"/>
                <a:gd name="connsiteX1" fmla="*/ 12192000 w 12192000"/>
                <a:gd name="connsiteY1" fmla="*/ 0 h 4104640"/>
                <a:gd name="connsiteX2" fmla="*/ 12192000 w 12192000"/>
                <a:gd name="connsiteY2" fmla="*/ 2059049 h 4104640"/>
                <a:gd name="connsiteX3" fmla="*/ 12053358 w 12192000"/>
                <a:gd name="connsiteY3" fmla="*/ 2196525 h 4104640"/>
                <a:gd name="connsiteX4" fmla="*/ 6096000 w 12192000"/>
                <a:gd name="connsiteY4" fmla="*/ 4104640 h 4104640"/>
                <a:gd name="connsiteX5" fmla="*/ 138643 w 12192000"/>
                <a:gd name="connsiteY5" fmla="*/ 2196525 h 4104640"/>
                <a:gd name="connsiteX6" fmla="*/ 0 w 12192000"/>
                <a:gd name="connsiteY6" fmla="*/ 2059049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4104640">
                  <a:moveTo>
                    <a:pt x="0" y="0"/>
                  </a:moveTo>
                  <a:lnTo>
                    <a:pt x="12192000" y="0"/>
                  </a:lnTo>
                  <a:lnTo>
                    <a:pt x="12192000" y="2059049"/>
                  </a:lnTo>
                  <a:lnTo>
                    <a:pt x="12053358" y="2196525"/>
                  </a:lnTo>
                  <a:cubicBezTo>
                    <a:pt x="10762282" y="3347745"/>
                    <a:pt x="8575872" y="4104640"/>
                    <a:pt x="6096000" y="4104640"/>
                  </a:cubicBezTo>
                  <a:cubicBezTo>
                    <a:pt x="3616128" y="4104640"/>
                    <a:pt x="1429718" y="3347745"/>
                    <a:pt x="138643" y="2196525"/>
                  </a:cubicBezTo>
                  <a:lnTo>
                    <a:pt x="0" y="2059049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35E151B-EFF0-421D-9A9D-24FBC2AA5FF9}"/>
              </a:ext>
            </a:extLst>
          </p:cNvPr>
          <p:cNvSpPr/>
          <p:nvPr/>
        </p:nvSpPr>
        <p:spPr>
          <a:xfrm>
            <a:off x="0" y="1533191"/>
            <a:ext cx="12192000" cy="1869044"/>
          </a:xfrm>
          <a:custGeom>
            <a:avLst/>
            <a:gdLst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7" fmla="*/ 91440 w 12192000"/>
              <a:gd name="connsiteY7" fmla="*/ 87904 h 4104640"/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0" fmla="*/ 0 w 12192000"/>
              <a:gd name="connsiteY0" fmla="*/ 0 h 4104640"/>
              <a:gd name="connsiteX1" fmla="*/ 12192000 w 12192000"/>
              <a:gd name="connsiteY1" fmla="*/ 2059049 h 4104640"/>
              <a:gd name="connsiteX2" fmla="*/ 12053358 w 12192000"/>
              <a:gd name="connsiteY2" fmla="*/ 2196525 h 4104640"/>
              <a:gd name="connsiteX3" fmla="*/ 6096000 w 12192000"/>
              <a:gd name="connsiteY3" fmla="*/ 4104640 h 4104640"/>
              <a:gd name="connsiteX4" fmla="*/ 138643 w 12192000"/>
              <a:gd name="connsiteY4" fmla="*/ 2196525 h 4104640"/>
              <a:gd name="connsiteX5" fmla="*/ 0 w 12192000"/>
              <a:gd name="connsiteY5" fmla="*/ 2059049 h 4104640"/>
              <a:gd name="connsiteX0" fmla="*/ 12192000 w 12192000"/>
              <a:gd name="connsiteY0" fmla="*/ 0 h 2045591"/>
              <a:gd name="connsiteX1" fmla="*/ 12053358 w 12192000"/>
              <a:gd name="connsiteY1" fmla="*/ 137476 h 2045591"/>
              <a:gd name="connsiteX2" fmla="*/ 6096000 w 12192000"/>
              <a:gd name="connsiteY2" fmla="*/ 2045591 h 2045591"/>
              <a:gd name="connsiteX3" fmla="*/ 138643 w 12192000"/>
              <a:gd name="connsiteY3" fmla="*/ 137476 h 2045591"/>
              <a:gd name="connsiteX4" fmla="*/ 0 w 12192000"/>
              <a:gd name="connsiteY4" fmla="*/ 0 h 204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45591">
                <a:moveTo>
                  <a:pt x="12192000" y="0"/>
                </a:moveTo>
                <a:lnTo>
                  <a:pt x="12053358" y="137476"/>
                </a:lnTo>
                <a:cubicBezTo>
                  <a:pt x="10762282" y="1288696"/>
                  <a:pt x="8575872" y="2045591"/>
                  <a:pt x="6096000" y="2045591"/>
                </a:cubicBezTo>
                <a:cubicBezTo>
                  <a:pt x="3616128" y="2045591"/>
                  <a:pt x="1429718" y="1288696"/>
                  <a:pt x="138643" y="13747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DB681AA-2817-4745-BACC-B8465D61AB6C}"/>
              </a:ext>
            </a:extLst>
          </p:cNvPr>
          <p:cNvSpPr txBox="1"/>
          <p:nvPr/>
        </p:nvSpPr>
        <p:spPr>
          <a:xfrm>
            <a:off x="676280" y="3866738"/>
            <a:ext cx="11008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8000" b="1">
                <a:solidFill>
                  <a:srgbClr val="034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8000" b="1" dirty="0">
                <a:solidFill>
                  <a:srgbClr val="034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谢聆听</a:t>
            </a:r>
            <a:r>
              <a:rPr lang="zh-CN" altLang="en-US" sz="8000" b="1" i="1" dirty="0">
                <a:solidFill>
                  <a:srgbClr val="034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8" name="副标题 16">
            <a:extLst>
              <a:ext uri="{FF2B5EF4-FFF2-40B4-BE49-F238E27FC236}">
                <a16:creationId xmlns:a16="http://schemas.microsoft.com/office/drawing/2014/main" id="{F2B01E8D-0388-467E-B13F-3266E1385963}"/>
              </a:ext>
            </a:extLst>
          </p:cNvPr>
          <p:cNvSpPr txBox="1">
            <a:spLocks/>
          </p:cNvSpPr>
          <p:nvPr/>
        </p:nvSpPr>
        <p:spPr>
          <a:xfrm>
            <a:off x="1164000" y="5303206"/>
            <a:ext cx="9864000" cy="306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D62FF53-4242-45D7-9276-50AAC04C9B6F}"/>
              </a:ext>
            </a:extLst>
          </p:cNvPr>
          <p:cNvGrpSpPr/>
          <p:nvPr/>
        </p:nvGrpSpPr>
        <p:grpSpPr>
          <a:xfrm>
            <a:off x="3719736" y="6021288"/>
            <a:ext cx="4090660" cy="341302"/>
            <a:chOff x="4381430" y="2965463"/>
            <a:chExt cx="4090660" cy="341302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36205CA-26EE-49E3-8CD1-ED6EF4AEE41C}"/>
                </a:ext>
              </a:extLst>
            </p:cNvPr>
            <p:cNvGrpSpPr/>
            <p:nvPr/>
          </p:nvGrpSpPr>
          <p:grpSpPr>
            <a:xfrm>
              <a:off x="4381430" y="2965463"/>
              <a:ext cx="1765370" cy="341302"/>
              <a:chOff x="4381430" y="2858500"/>
              <a:chExt cx="1765370" cy="341302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4791B52-F4FD-4411-A5F8-78DC93A02F66}"/>
                  </a:ext>
                </a:extLst>
              </p:cNvPr>
              <p:cNvSpPr/>
              <p:nvPr/>
            </p:nvSpPr>
            <p:spPr>
              <a:xfrm>
                <a:off x="4381430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微软雅黑 Light"/>
                  <a:cs typeface="+mn-cs"/>
                </a:endParaRPr>
              </a:p>
            </p:txBody>
          </p:sp>
          <p:sp>
            <p:nvSpPr>
              <p:cNvPr id="57" name="副标题 16">
                <a:extLst>
                  <a:ext uri="{FF2B5EF4-FFF2-40B4-BE49-F238E27FC236}">
                    <a16:creationId xmlns:a16="http://schemas.microsoft.com/office/drawing/2014/main" id="{AFCE5FD3-A6E4-4B69-927C-7EE5EE85CA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3282" y="2858500"/>
                <a:ext cx="461665" cy="30604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b="1">
                    <a:solidFill>
                      <a:prstClr val="white"/>
                    </a:solidFill>
                    <a:latin typeface="微软雅黑 Light"/>
                    <a:ea typeface="微软雅黑 Light"/>
                  </a:rPr>
                  <a:t>阮勖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/>
                  <a:ea typeface="微软雅黑 Light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033DEA2-5741-45F4-AAD9-8F7723E54CD1}"/>
                </a:ext>
              </a:extLst>
            </p:cNvPr>
            <p:cNvGrpSpPr/>
            <p:nvPr/>
          </p:nvGrpSpPr>
          <p:grpSpPr>
            <a:xfrm>
              <a:off x="6706720" y="2965463"/>
              <a:ext cx="1765370" cy="341302"/>
              <a:chOff x="4381430" y="2858500"/>
              <a:chExt cx="1765370" cy="341302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5785A2EF-3D15-486B-860F-718362246C1C}"/>
                  </a:ext>
                </a:extLst>
              </p:cNvPr>
              <p:cNvSpPr/>
              <p:nvPr/>
            </p:nvSpPr>
            <p:spPr>
              <a:xfrm>
                <a:off x="4381430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微软雅黑 Light"/>
                  <a:cs typeface="+mn-cs"/>
                </a:endParaRPr>
              </a:p>
            </p:txBody>
          </p:sp>
          <p:sp>
            <p:nvSpPr>
              <p:cNvPr id="55" name="副标题 16">
                <a:extLst>
                  <a:ext uri="{FF2B5EF4-FFF2-40B4-BE49-F238E27FC236}">
                    <a16:creationId xmlns:a16="http://schemas.microsoft.com/office/drawing/2014/main" id="{424AEEE3-EA88-4DED-B5D2-08BC4180CD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1843" y="2858500"/>
                <a:ext cx="1144545" cy="30604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/>
                    <a:ea typeface="微软雅黑 Light"/>
                  </a:rPr>
                  <a:t>2023-12-21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/>
                  <a:ea typeface="微软雅黑 Light"/>
                </a:endParaRPr>
              </a:p>
            </p:txBody>
          </p:sp>
        </p:grp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F8232FF-5A1D-40C3-855E-0ECB2E876267}"/>
              </a:ext>
            </a:extLst>
          </p:cNvPr>
          <p:cNvCxnSpPr/>
          <p:nvPr/>
        </p:nvCxnSpPr>
        <p:spPr>
          <a:xfrm>
            <a:off x="1199456" y="5229200"/>
            <a:ext cx="979308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76120C0-1185-4485-86A2-184CB9991315}"/>
              </a:ext>
            </a:extLst>
          </p:cNvPr>
          <p:cNvGrpSpPr/>
          <p:nvPr/>
        </p:nvGrpSpPr>
        <p:grpSpPr>
          <a:xfrm>
            <a:off x="3189423" y="950948"/>
            <a:ext cx="4951907" cy="1530599"/>
            <a:chOff x="3753457" y="583936"/>
            <a:chExt cx="4951907" cy="15305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4E9B5F7-DDC7-4FFB-8C0A-AA123759B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4587" y="736588"/>
              <a:ext cx="3250777" cy="115894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223AE6C-6EB6-4B68-94A2-42180287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457" y="583936"/>
              <a:ext cx="1530599" cy="1530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867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9A73658-A7B0-4D80-9AC2-21F5F19872AD}"/>
              </a:ext>
            </a:extLst>
          </p:cNvPr>
          <p:cNvGrpSpPr/>
          <p:nvPr/>
        </p:nvGrpSpPr>
        <p:grpSpPr>
          <a:xfrm>
            <a:off x="6096000" y="1268760"/>
            <a:ext cx="5604224" cy="1015663"/>
            <a:chOff x="5792119" y="403477"/>
            <a:chExt cx="5604224" cy="101566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F677B69-81CC-4508-B92A-9BF51F4A9D2B}"/>
                </a:ext>
              </a:extLst>
            </p:cNvPr>
            <p:cNvSpPr txBox="1"/>
            <p:nvPr/>
          </p:nvSpPr>
          <p:spPr>
            <a:xfrm>
              <a:off x="5792119" y="403477"/>
              <a:ext cx="1296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34C9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34C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20514A4-5857-4760-8FBB-29C4134F5338}"/>
                </a:ext>
              </a:extLst>
            </p:cNvPr>
            <p:cNvSpPr txBox="1"/>
            <p:nvPr/>
          </p:nvSpPr>
          <p:spPr>
            <a:xfrm>
              <a:off x="6940549" y="636950"/>
              <a:ext cx="4455794" cy="5232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D9228E-9A44-49CE-8B33-30D8C79AB8A9}"/>
                </a:ext>
              </a:extLst>
            </p:cNvPr>
            <p:cNvSpPr/>
            <p:nvPr/>
          </p:nvSpPr>
          <p:spPr>
            <a:xfrm>
              <a:off x="7003856" y="897240"/>
              <a:ext cx="92398" cy="369332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Arial" panose="020B0604020202020204" pitchFamily="34" charset="0"/>
              </a:endParaRPr>
            </a:p>
          </p:txBody>
        </p:sp>
      </p:grpSp>
      <p:pic>
        <p:nvPicPr>
          <p:cNvPr id="37" name="图片占位符 34">
            <a:extLst>
              <a:ext uri="{FF2B5EF4-FFF2-40B4-BE49-F238E27FC236}">
                <a16:creationId xmlns:a16="http://schemas.microsoft.com/office/drawing/2014/main" id="{1C9B8BD8-AD91-4A87-B9A6-EE593B8652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r="29643"/>
          <a:stretch/>
        </p:blipFill>
        <p:spPr>
          <a:xfrm>
            <a:off x="0" y="0"/>
            <a:ext cx="5058272" cy="6879100"/>
          </a:xfr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3310804-7362-45D0-8B18-DE4205C70824}"/>
              </a:ext>
            </a:extLst>
          </p:cNvPr>
          <p:cNvGrpSpPr/>
          <p:nvPr/>
        </p:nvGrpSpPr>
        <p:grpSpPr>
          <a:xfrm>
            <a:off x="4544341" y="0"/>
            <a:ext cx="1027860" cy="4730374"/>
            <a:chOff x="4673575" y="0"/>
            <a:chExt cx="711071" cy="4730374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38B4CC1-C977-4E64-BCCD-581EBE12B12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5029111" y="0"/>
              <a:ext cx="0" cy="2127628"/>
            </a:xfrm>
            <a:prstGeom prst="line">
              <a:avLst/>
            </a:prstGeom>
            <a:ln w="1016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C3ADCCF-9EE9-4198-8136-91CFE5A5A4B7}"/>
                </a:ext>
              </a:extLst>
            </p:cNvPr>
            <p:cNvSpPr/>
            <p:nvPr/>
          </p:nvSpPr>
          <p:spPr>
            <a:xfrm rot="5400000">
              <a:off x="3727738" y="3073465"/>
              <a:ext cx="2602746" cy="7110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E650F4C-8CAE-49F6-A194-E10524368222}"/>
              </a:ext>
            </a:extLst>
          </p:cNvPr>
          <p:cNvCxnSpPr>
            <a:cxnSpLocks/>
          </p:cNvCxnSpPr>
          <p:nvPr/>
        </p:nvCxnSpPr>
        <p:spPr>
          <a:xfrm flipH="1">
            <a:off x="5026401" y="4695871"/>
            <a:ext cx="2" cy="218322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B92600B-85F6-4DC9-AE88-57EAB18A7FDD}"/>
              </a:ext>
            </a:extLst>
          </p:cNvPr>
          <p:cNvSpPr txBox="1"/>
          <p:nvPr/>
        </p:nvSpPr>
        <p:spPr>
          <a:xfrm>
            <a:off x="4596606" y="2568244"/>
            <a:ext cx="923330" cy="16870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062CFA0-9DA1-4B71-A3BC-F7BA515DCCF9}"/>
              </a:ext>
            </a:extLst>
          </p:cNvPr>
          <p:cNvGrpSpPr/>
          <p:nvPr/>
        </p:nvGrpSpPr>
        <p:grpSpPr>
          <a:xfrm>
            <a:off x="6096000" y="2658612"/>
            <a:ext cx="5604224" cy="1015663"/>
            <a:chOff x="5792119" y="403477"/>
            <a:chExt cx="5604224" cy="1015663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DFCDC70-E39B-4194-A5B1-9F1D00C0B00C}"/>
                </a:ext>
              </a:extLst>
            </p:cNvPr>
            <p:cNvSpPr txBox="1"/>
            <p:nvPr/>
          </p:nvSpPr>
          <p:spPr>
            <a:xfrm>
              <a:off x="5792119" y="403477"/>
              <a:ext cx="1296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34C9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34C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A3465EA-013D-4618-937E-9DF44CC4814A}"/>
                </a:ext>
              </a:extLst>
            </p:cNvPr>
            <p:cNvSpPr txBox="1"/>
            <p:nvPr/>
          </p:nvSpPr>
          <p:spPr>
            <a:xfrm>
              <a:off x="6940549" y="635630"/>
              <a:ext cx="4455794" cy="5232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B73A601-F746-4156-BE99-68E210F4463C}"/>
                </a:ext>
              </a:extLst>
            </p:cNvPr>
            <p:cNvSpPr/>
            <p:nvPr/>
          </p:nvSpPr>
          <p:spPr>
            <a:xfrm>
              <a:off x="7003856" y="897240"/>
              <a:ext cx="92398" cy="369332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37E78FB-8DBE-463F-AD24-228E19CBCFCB}"/>
              </a:ext>
            </a:extLst>
          </p:cNvPr>
          <p:cNvGrpSpPr/>
          <p:nvPr/>
        </p:nvGrpSpPr>
        <p:grpSpPr>
          <a:xfrm>
            <a:off x="6096000" y="4048464"/>
            <a:ext cx="5604224" cy="1015663"/>
            <a:chOff x="5792119" y="403477"/>
            <a:chExt cx="5604224" cy="1015663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AE16107-8B83-40CF-942E-BA787F3A6074}"/>
                </a:ext>
              </a:extLst>
            </p:cNvPr>
            <p:cNvSpPr txBox="1"/>
            <p:nvPr/>
          </p:nvSpPr>
          <p:spPr>
            <a:xfrm>
              <a:off x="5792119" y="403477"/>
              <a:ext cx="1296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34C9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34C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8B145F3-B061-4182-9755-827332294540}"/>
                </a:ext>
              </a:extLst>
            </p:cNvPr>
            <p:cNvSpPr txBox="1"/>
            <p:nvPr/>
          </p:nvSpPr>
          <p:spPr>
            <a:xfrm>
              <a:off x="6940549" y="649361"/>
              <a:ext cx="4455794" cy="5232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02EC20-D60C-4EAE-97F3-CAF2E03941B6}"/>
                </a:ext>
              </a:extLst>
            </p:cNvPr>
            <p:cNvSpPr/>
            <p:nvPr/>
          </p:nvSpPr>
          <p:spPr>
            <a:xfrm>
              <a:off x="7003856" y="897240"/>
              <a:ext cx="92398" cy="369332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461B503-9B82-4699-8CB2-A454FD6115DC}"/>
              </a:ext>
            </a:extLst>
          </p:cNvPr>
          <p:cNvGrpSpPr/>
          <p:nvPr/>
        </p:nvGrpSpPr>
        <p:grpSpPr>
          <a:xfrm>
            <a:off x="6096000" y="5438315"/>
            <a:ext cx="5604224" cy="1015663"/>
            <a:chOff x="5792119" y="403477"/>
            <a:chExt cx="5604224" cy="1015663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92E1AD1-66A7-47EA-979B-009C2A3D3D3F}"/>
                </a:ext>
              </a:extLst>
            </p:cNvPr>
            <p:cNvSpPr txBox="1"/>
            <p:nvPr/>
          </p:nvSpPr>
          <p:spPr>
            <a:xfrm>
              <a:off x="5792119" y="403477"/>
              <a:ext cx="1296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34C9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34C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87680C0-7F3C-4CB9-BB45-A3BEF0DD5065}"/>
                </a:ext>
              </a:extLst>
            </p:cNvPr>
            <p:cNvSpPr txBox="1"/>
            <p:nvPr/>
          </p:nvSpPr>
          <p:spPr>
            <a:xfrm>
              <a:off x="6940549" y="591328"/>
              <a:ext cx="4455794" cy="5232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个人经验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434DD27-F174-41D7-AB19-61E9ADEAF208}"/>
                </a:ext>
              </a:extLst>
            </p:cNvPr>
            <p:cNvSpPr/>
            <p:nvPr/>
          </p:nvSpPr>
          <p:spPr>
            <a:xfrm>
              <a:off x="7003856" y="897240"/>
              <a:ext cx="92398" cy="369332"/>
            </a:xfrm>
            <a:prstGeom prst="rect">
              <a:avLst/>
            </a:prstGeom>
          </p:spPr>
          <p:txBody>
            <a:bodyPr wrap="none" l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Arial" panose="020B0604020202020204" pitchFamily="34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05FDF9C-FF3A-4A6D-B6E8-2AE70C76A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DD977392-C052-4392-92F0-D8043A4FC7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4085881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15C77F-1158-4A8C-A75B-4B1645B8FDE5}"/>
              </a:ext>
            </a:extLst>
          </p:cNvPr>
          <p:cNvCxnSpPr>
            <a:cxnSpLocks/>
          </p:cNvCxnSpPr>
          <p:nvPr/>
        </p:nvCxnSpPr>
        <p:spPr>
          <a:xfrm>
            <a:off x="0" y="4056185"/>
            <a:ext cx="429887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64F27-EF21-4489-9E54-95816513DBE1}"/>
              </a:ext>
            </a:extLst>
          </p:cNvPr>
          <p:cNvSpPr/>
          <p:nvPr/>
        </p:nvSpPr>
        <p:spPr>
          <a:xfrm>
            <a:off x="4224759" y="3429000"/>
            <a:ext cx="3742482" cy="9827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85C2C3-40B9-4664-8E7C-1FDC70F54C92}"/>
              </a:ext>
            </a:extLst>
          </p:cNvPr>
          <p:cNvSpPr txBox="1"/>
          <p:nvPr/>
        </p:nvSpPr>
        <p:spPr>
          <a:xfrm>
            <a:off x="4474046" y="3458695"/>
            <a:ext cx="323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22DD7F-A9CD-499C-93AE-9AE36686B7B8}"/>
              </a:ext>
            </a:extLst>
          </p:cNvPr>
          <p:cNvCxnSpPr>
            <a:cxnSpLocks/>
          </p:cNvCxnSpPr>
          <p:nvPr/>
        </p:nvCxnSpPr>
        <p:spPr>
          <a:xfrm>
            <a:off x="7893127" y="4056186"/>
            <a:ext cx="429887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436719-911B-42E8-82EC-F5EFA546CBD9}"/>
              </a:ext>
            </a:extLst>
          </p:cNvPr>
          <p:cNvSpPr txBox="1"/>
          <p:nvPr/>
        </p:nvSpPr>
        <p:spPr>
          <a:xfrm>
            <a:off x="2418831" y="4772125"/>
            <a:ext cx="734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单选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FBA1D07-41D0-4A5C-AC70-4236C9DBCEDF}"/>
              </a:ext>
            </a:extLst>
          </p:cNvPr>
          <p:cNvSpPr/>
          <p:nvPr/>
        </p:nvSpPr>
        <p:spPr>
          <a:xfrm>
            <a:off x="5922380" y="6558655"/>
            <a:ext cx="347240" cy="2993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1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B096738-9BD0-47CF-BC00-DF6137EDC189}"/>
              </a:ext>
            </a:extLst>
          </p:cNvPr>
          <p:cNvSpPr/>
          <p:nvPr/>
        </p:nvSpPr>
        <p:spPr>
          <a:xfrm>
            <a:off x="585581" y="1147044"/>
            <a:ext cx="10850991" cy="3528516"/>
          </a:xfrm>
          <a:prstGeom prst="roundRect">
            <a:avLst>
              <a:gd name="adj" fmla="val 275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BE0C936-60F6-4EDD-8F3F-583A5869E065}"/>
              </a:ext>
            </a:extLst>
          </p:cNvPr>
          <p:cNvSpPr/>
          <p:nvPr/>
        </p:nvSpPr>
        <p:spPr>
          <a:xfrm>
            <a:off x="622824" y="4760400"/>
            <a:ext cx="2619304" cy="1517750"/>
          </a:xfrm>
          <a:prstGeom prst="roundRect">
            <a:avLst>
              <a:gd name="adj" fmla="val 482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14F004-A05C-4197-9DC6-67F01DC99525}"/>
              </a:ext>
            </a:extLst>
          </p:cNvPr>
          <p:cNvSpPr/>
          <p:nvPr/>
        </p:nvSpPr>
        <p:spPr>
          <a:xfrm>
            <a:off x="3395010" y="4765162"/>
            <a:ext cx="2619304" cy="1517750"/>
          </a:xfrm>
          <a:prstGeom prst="roundRect">
            <a:avLst>
              <a:gd name="adj" fmla="val 482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5507850-7DFC-4AC8-9847-71EFA6BCD1C1}"/>
              </a:ext>
            </a:extLst>
          </p:cNvPr>
          <p:cNvSpPr/>
          <p:nvPr/>
        </p:nvSpPr>
        <p:spPr>
          <a:xfrm>
            <a:off x="8939383" y="4765162"/>
            <a:ext cx="2531835" cy="1517750"/>
          </a:xfrm>
          <a:prstGeom prst="roundRect">
            <a:avLst>
              <a:gd name="adj" fmla="val 482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C4129C-0A85-4B62-8949-7E6EF2D326B8}"/>
              </a:ext>
            </a:extLst>
          </p:cNvPr>
          <p:cNvSpPr txBox="1"/>
          <p:nvPr/>
        </p:nvSpPr>
        <p:spPr>
          <a:xfrm>
            <a:off x="4902424" y="1299788"/>
            <a:ext cx="229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 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123293B-A93D-4ECD-9E0E-09FC5BE5824A}"/>
              </a:ext>
            </a:extLst>
          </p:cNvPr>
          <p:cNvCxnSpPr>
            <a:cxnSpLocks/>
          </p:cNvCxnSpPr>
          <p:nvPr/>
        </p:nvCxnSpPr>
        <p:spPr>
          <a:xfrm>
            <a:off x="5861469" y="1916832"/>
            <a:ext cx="3736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48AA47C-0C54-4FA9-9CB3-B898F321E51B}"/>
              </a:ext>
            </a:extLst>
          </p:cNvPr>
          <p:cNvSpPr/>
          <p:nvPr/>
        </p:nvSpPr>
        <p:spPr>
          <a:xfrm>
            <a:off x="1042268" y="2230859"/>
            <a:ext cx="10012101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A95CAF-0A63-4637-88DB-6ADBB47F88D7}"/>
              </a:ext>
            </a:extLst>
          </p:cNvPr>
          <p:cNvSpPr txBox="1"/>
          <p:nvPr/>
        </p:nvSpPr>
        <p:spPr>
          <a:xfrm>
            <a:off x="551384" y="4739660"/>
            <a:ext cx="2757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034C9C">
                    <a:alpha val="10000"/>
                  </a:srgbClr>
                </a:solidFill>
                <a:effectLst/>
                <a:uLnTx/>
                <a:uFillTx/>
                <a:latin typeface="思源宋体 CN Heavy"/>
                <a:ea typeface="+mj-ea"/>
                <a:cs typeface="+mn-cs"/>
              </a:rPr>
              <a:t>01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034C9C">
                  <a:alpha val="10000"/>
                </a:srgbClr>
              </a:solidFill>
              <a:effectLst/>
              <a:uLnTx/>
              <a:uFillTx/>
              <a:latin typeface="思源宋体 CN Heavy"/>
              <a:ea typeface="+mj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07623-4DCC-471A-9727-4709EE909AED}"/>
              </a:ext>
            </a:extLst>
          </p:cNvPr>
          <p:cNvSpPr txBox="1"/>
          <p:nvPr/>
        </p:nvSpPr>
        <p:spPr>
          <a:xfrm>
            <a:off x="781371" y="5121840"/>
            <a:ext cx="229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从选项中    提取信息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C96CC46-CC04-4BA1-940C-329DEF7D5509}"/>
              </a:ext>
            </a:extLst>
          </p:cNvPr>
          <p:cNvSpPr/>
          <p:nvPr/>
        </p:nvSpPr>
        <p:spPr>
          <a:xfrm>
            <a:off x="6167196" y="4765162"/>
            <a:ext cx="2619304" cy="1517750"/>
          </a:xfrm>
          <a:prstGeom prst="roundRect">
            <a:avLst>
              <a:gd name="adj" fmla="val 482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E702AE-55B0-4C6F-AD47-78903415992F}"/>
              </a:ext>
            </a:extLst>
          </p:cNvPr>
          <p:cNvSpPr txBox="1"/>
          <p:nvPr/>
        </p:nvSpPr>
        <p:spPr>
          <a:xfrm>
            <a:off x="3333351" y="4739660"/>
            <a:ext cx="2757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034C9C">
                    <a:alpha val="10000"/>
                  </a:srgbClr>
                </a:solidFill>
                <a:effectLst/>
                <a:uLnTx/>
                <a:uFillTx/>
                <a:latin typeface="思源宋体 CN Heavy"/>
                <a:ea typeface="+mj-ea"/>
                <a:cs typeface="+mn-cs"/>
              </a:rPr>
              <a:t>02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034C9C">
                  <a:alpha val="10000"/>
                </a:srgbClr>
              </a:solidFill>
              <a:effectLst/>
              <a:uLnTx/>
              <a:uFillTx/>
              <a:latin typeface="思源宋体 CN Heavy"/>
              <a:ea typeface="+mj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7D3B8-A69D-429A-9686-496D202EDF3C}"/>
              </a:ext>
            </a:extLst>
          </p:cNvPr>
          <p:cNvSpPr txBox="1"/>
          <p:nvPr/>
        </p:nvSpPr>
        <p:spPr>
          <a:xfrm>
            <a:off x="3566159" y="5229581"/>
            <a:ext cx="2444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带入选项检验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20427B-99E3-4F5D-97CC-77940EAC4837}"/>
              </a:ext>
            </a:extLst>
          </p:cNvPr>
          <p:cNvSpPr txBox="1"/>
          <p:nvPr/>
        </p:nvSpPr>
        <p:spPr>
          <a:xfrm>
            <a:off x="6087518" y="4739660"/>
            <a:ext cx="2757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034C9C">
                    <a:alpha val="10000"/>
                  </a:srgbClr>
                </a:solidFill>
                <a:effectLst/>
                <a:uLnTx/>
                <a:uFillTx/>
                <a:latin typeface="思源宋体 CN Heavy"/>
                <a:ea typeface="+mj-ea"/>
                <a:cs typeface="+mn-cs"/>
              </a:rPr>
              <a:t>03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034C9C">
                  <a:alpha val="10000"/>
                </a:srgbClr>
              </a:solidFill>
              <a:effectLst/>
              <a:uLnTx/>
              <a:uFillTx/>
              <a:latin typeface="思源宋体 CN Heavy"/>
              <a:ea typeface="+mj-ea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BD8650-D144-47ED-BB66-32E8D53978CC}"/>
              </a:ext>
            </a:extLst>
          </p:cNvPr>
          <p:cNvSpPr txBox="1"/>
          <p:nvPr/>
        </p:nvSpPr>
        <p:spPr>
          <a:xfrm>
            <a:off x="6320326" y="5229581"/>
            <a:ext cx="229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带特殊值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B92785-60E2-4E9B-8A89-22F7E1873EDD}"/>
              </a:ext>
            </a:extLst>
          </p:cNvPr>
          <p:cNvSpPr txBox="1"/>
          <p:nvPr/>
        </p:nvSpPr>
        <p:spPr>
          <a:xfrm>
            <a:off x="8844922" y="4739660"/>
            <a:ext cx="2757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034C9C">
                    <a:alpha val="10000"/>
                  </a:srgbClr>
                </a:solidFill>
                <a:effectLst/>
                <a:uLnTx/>
                <a:uFillTx/>
                <a:latin typeface="思源宋体 CN Heavy"/>
                <a:ea typeface="+mj-ea"/>
                <a:cs typeface="+mn-cs"/>
              </a:rPr>
              <a:t>04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034C9C">
                  <a:alpha val="10000"/>
                </a:srgbClr>
              </a:solidFill>
              <a:effectLst/>
              <a:uLnTx/>
              <a:uFillTx/>
              <a:latin typeface="思源宋体 CN Heavy"/>
              <a:ea typeface="+mj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E27479-27FB-464E-B035-520F46BC8BB4}"/>
              </a:ext>
            </a:extLst>
          </p:cNvPr>
          <p:cNvSpPr txBox="1"/>
          <p:nvPr/>
        </p:nvSpPr>
        <p:spPr>
          <a:xfrm>
            <a:off x="9095152" y="5101833"/>
            <a:ext cx="229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不建议使用前三条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2068284-ABF2-496A-B422-259482C1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CA842-7AD7-46F5-A5EB-1E679E8A6C7C}"/>
              </a:ext>
            </a:extLst>
          </p:cNvPr>
          <p:cNvSpPr txBox="1"/>
          <p:nvPr/>
        </p:nvSpPr>
        <p:spPr>
          <a:xfrm>
            <a:off x="805357" y="1882651"/>
            <a:ext cx="10499205" cy="285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1.</a:t>
            </a:r>
            <a:r>
              <a:rPr lang="zh-CN" altLang="en-US" sz="2000">
                <a:latin typeface="+mn-ea"/>
              </a:rPr>
              <a:t>还没开始考试但已经拿到卷子时，千万别直接开做，建议仔细多读读题，想想哪里可能会挖坑。</a:t>
            </a:r>
            <a:endParaRPr lang="en-US" altLang="zh-CN" sz="2000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2.</a:t>
            </a:r>
            <a:r>
              <a:rPr lang="zh-CN" altLang="en-US" sz="2000">
                <a:latin typeface="+mn-ea"/>
              </a:rPr>
              <a:t>简单题仔细读题，例：第一题看清求并集还是求交集。</a:t>
            </a:r>
            <a:endParaRPr lang="en-US" altLang="zh-CN" sz="2000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3.</a:t>
            </a:r>
            <a:r>
              <a:rPr lang="zh-CN" altLang="en-US" sz="2000">
                <a:latin typeface="+mn-ea"/>
              </a:rPr>
              <a:t>选项允许我们在不做出题目的条件下把答案选出来。</a:t>
            </a:r>
            <a:endParaRPr lang="en-US" altLang="zh-CN" sz="2000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4.</a:t>
            </a:r>
            <a:r>
              <a:rPr lang="zh-CN" altLang="en-US" sz="2000">
                <a:latin typeface="+mn-ea"/>
              </a:rPr>
              <a:t>不要迷信。如：“不可能连续三个相同选项”“前</a:t>
            </a:r>
            <a:r>
              <a:rPr lang="en-US" altLang="zh-CN" sz="2000">
                <a:latin typeface="+mn-ea"/>
              </a:rPr>
              <a:t>7</a:t>
            </a:r>
            <a:r>
              <a:rPr lang="zh-CN" altLang="en-US" sz="2000">
                <a:latin typeface="+mn-ea"/>
              </a:rPr>
              <a:t>题</a:t>
            </a:r>
            <a:r>
              <a:rPr lang="en-US" altLang="zh-CN" sz="2000">
                <a:latin typeface="+mn-ea"/>
              </a:rPr>
              <a:t>A</a:t>
            </a:r>
            <a:r>
              <a:rPr lang="zh-CN" altLang="en-US" sz="2000">
                <a:latin typeface="+mn-ea"/>
              </a:rPr>
              <a:t>只选了一次，第</a:t>
            </a:r>
            <a:r>
              <a:rPr lang="en-US" altLang="zh-CN" sz="2000">
                <a:latin typeface="+mn-ea"/>
              </a:rPr>
              <a:t>8</a:t>
            </a:r>
            <a:r>
              <a:rPr lang="zh-CN" altLang="en-US" sz="2000">
                <a:latin typeface="+mn-ea"/>
              </a:rPr>
              <a:t>题一定选</a:t>
            </a:r>
            <a:r>
              <a:rPr lang="en-US" altLang="zh-CN" sz="2000">
                <a:latin typeface="+mn-ea"/>
              </a:rPr>
              <a:t>A!”</a:t>
            </a:r>
            <a:r>
              <a:rPr lang="zh-CN" altLang="en-US" sz="2000">
                <a:latin typeface="+mn-ea"/>
              </a:rPr>
              <a:t>，模拟考你用的很开心，高考你敢这么选？</a:t>
            </a:r>
            <a:endParaRPr lang="en-US" altLang="zh-CN" sz="2000"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+mn-ea"/>
              </a:rPr>
              <a:t>5.</a:t>
            </a:r>
            <a:r>
              <a:rPr lang="zh-CN" altLang="en-US" sz="2000">
                <a:latin typeface="+mn-ea"/>
              </a:rPr>
              <a:t>老想着用取巧的方法可能反而浪费时间。</a:t>
            </a:r>
            <a:r>
              <a:rPr lang="en-US" altLang="zh-CN" sz="2000">
                <a:latin typeface="+mn-ea"/>
              </a:rPr>
              <a:t>”</a:t>
            </a:r>
            <a:r>
              <a:rPr lang="zh-CN" altLang="en-US" sz="2000">
                <a:latin typeface="+mn-ea"/>
              </a:rPr>
              <a:t>慢对“＞”快错“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7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0CFFE-B14E-47F8-A858-D3742B3DDCFC}"/>
              </a:ext>
            </a:extLst>
          </p:cNvPr>
          <p:cNvCxnSpPr>
            <a:cxnSpLocks/>
          </p:cNvCxnSpPr>
          <p:nvPr/>
        </p:nvCxnSpPr>
        <p:spPr>
          <a:xfrm>
            <a:off x="5909151" y="2717457"/>
            <a:ext cx="3736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35DF433-07C0-4379-81BA-053B2E77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3900C7-DA28-4D9A-A0F2-463A8863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4" y="1028101"/>
            <a:ext cx="104584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0CFFE-B14E-47F8-A858-D3742B3DDCFC}"/>
              </a:ext>
            </a:extLst>
          </p:cNvPr>
          <p:cNvCxnSpPr>
            <a:cxnSpLocks/>
          </p:cNvCxnSpPr>
          <p:nvPr/>
        </p:nvCxnSpPr>
        <p:spPr>
          <a:xfrm>
            <a:off x="5909151" y="2717457"/>
            <a:ext cx="3736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35DF433-07C0-4379-81BA-053B2E77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960695-05A7-416B-B291-094D8F64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5" y="1057184"/>
            <a:ext cx="7056784" cy="18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7C5CB-B917-4295-AF03-A76B2D5F5EE0}"/>
              </a:ext>
            </a:extLst>
          </p:cNvPr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5A436C1-C15F-4395-B0DB-F5ABB84C2E2A}"/>
                </a:ext>
              </a:extLst>
            </p:cNvPr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4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 Light"/>
                <a:cs typeface="+mn-cs"/>
              </a:endParaRPr>
            </a:p>
          </p:txBody>
        </p:sp>
        <p:sp>
          <p:nvSpPr>
            <p:cNvPr id="3" name="文本占位符 3">
              <a:extLst>
                <a:ext uri="{FF2B5EF4-FFF2-40B4-BE49-F238E27FC236}">
                  <a16:creationId xmlns:a16="http://schemas.microsoft.com/office/drawing/2014/main" id="{562D85A3-18CD-4C57-B4E2-E9D64F0F98B0}"/>
                </a:ext>
              </a:extLst>
            </p:cNvPr>
            <p:cNvSpPr txBox="1">
              <a:spLocks/>
            </p:cNvSpPr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0CFFE-B14E-47F8-A858-D3742B3DDCFC}"/>
              </a:ext>
            </a:extLst>
          </p:cNvPr>
          <p:cNvCxnSpPr>
            <a:cxnSpLocks/>
          </p:cNvCxnSpPr>
          <p:nvPr/>
        </p:nvCxnSpPr>
        <p:spPr>
          <a:xfrm>
            <a:off x="5909151" y="2717457"/>
            <a:ext cx="3736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35DF433-07C0-4379-81BA-053B2E771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208945"/>
            <a:ext cx="1501253" cy="437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06D9A3-432E-47BB-8C49-3C9B16391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38" y="193007"/>
            <a:ext cx="6803128" cy="34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DD977392-C052-4392-92F0-D8043A4FC7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4085881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15C77F-1158-4A8C-A75B-4B1645B8FDE5}"/>
              </a:ext>
            </a:extLst>
          </p:cNvPr>
          <p:cNvCxnSpPr>
            <a:cxnSpLocks/>
          </p:cNvCxnSpPr>
          <p:nvPr/>
        </p:nvCxnSpPr>
        <p:spPr>
          <a:xfrm>
            <a:off x="0" y="4056185"/>
            <a:ext cx="429887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64F27-EF21-4489-9E54-95816513DBE1}"/>
              </a:ext>
            </a:extLst>
          </p:cNvPr>
          <p:cNvSpPr/>
          <p:nvPr/>
        </p:nvSpPr>
        <p:spPr>
          <a:xfrm>
            <a:off x="4224759" y="3429000"/>
            <a:ext cx="3742482" cy="9827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85C2C3-40B9-4664-8E7C-1FDC70F54C92}"/>
              </a:ext>
            </a:extLst>
          </p:cNvPr>
          <p:cNvSpPr txBox="1"/>
          <p:nvPr/>
        </p:nvSpPr>
        <p:spPr>
          <a:xfrm>
            <a:off x="4474046" y="3458695"/>
            <a:ext cx="323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02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22DD7F-A9CD-499C-93AE-9AE36686B7B8}"/>
              </a:ext>
            </a:extLst>
          </p:cNvPr>
          <p:cNvCxnSpPr>
            <a:cxnSpLocks/>
          </p:cNvCxnSpPr>
          <p:nvPr/>
        </p:nvCxnSpPr>
        <p:spPr>
          <a:xfrm>
            <a:off x="7893127" y="4056186"/>
            <a:ext cx="429887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436719-911B-42E8-82EC-F5EFA546CBD9}"/>
              </a:ext>
            </a:extLst>
          </p:cNvPr>
          <p:cNvSpPr txBox="1"/>
          <p:nvPr/>
        </p:nvSpPr>
        <p:spPr>
          <a:xfrm>
            <a:off x="2418831" y="4772125"/>
            <a:ext cx="734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多选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FBA1D07-41D0-4A5C-AC70-4236C9DBCEDF}"/>
              </a:ext>
            </a:extLst>
          </p:cNvPr>
          <p:cNvSpPr/>
          <p:nvPr/>
        </p:nvSpPr>
        <p:spPr>
          <a:xfrm>
            <a:off x="5922380" y="6558655"/>
            <a:ext cx="347240" cy="2993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1103.112"/>
  <p:tag name="LATEXADDIN" val="\documentclass{article}&#10;\usepackage{amsmath}&#10;\pagestyle{empty}&#10;\begin{document}&#10;&#10;$PF_2 = OF_2\sin{\theta} = b$&#10;&#10;$OP = OF_2\cos{\theta} = a$&#10;&#10;&#10;\end{document}"/>
  <p:tag name="IGUANATEXSIZE" val="20"/>
  <p:tag name="IGUANATEXCURSOR" val="139"/>
  <p:tag name="TRANSPARENCY" val="True"/>
  <p:tag name="FILENAME" val=""/>
  <p:tag name="LATEXENGINEID" val="0"/>
  <p:tag name="TEMPFOLDER" val="D:\Iguan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3110.611"/>
  <p:tag name="LATEXADDIN" val="\documentclass{article}&#10;\usepackage{amsmath}&#10;\pagestyle{empty}&#10;\begin{document}&#10;&#10;$PF_1^2 = PF_2^2+F_1F_2^2-2\times PF_2\cdot F_1F_2\cdot\cos{OF_2P}$&#10;&#10;$\Rightarrow PF_1^2=b^2+(2c)^2-2\times b \times 2c \times \cos{OF_2P}=4c^2-3b^2$&#10;&#10;&#10;\end{document}"/>
  <p:tag name="IGUANATEXSIZE" val="20"/>
  <p:tag name="IGUANATEXCURSOR" val="146"/>
  <p:tag name="TRANSPARENCY" val="True"/>
  <p:tag name="FILENAME" val=""/>
  <p:tag name="LATEXENGINEID" val="0"/>
  <p:tag name="TEMPFOLDER" val="D:\Iguan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5.6918"/>
  <p:tag name="ORIGINALWIDTH" val="1859.768"/>
  <p:tag name="LATEXADDIN" val="\documentclass{article}&#10;\usepackage{amsmath}&#10;\pagestyle{empty}&#10;\begin{document}&#10;&#10;$c^2 = PF_1^2 + a^2-2a\cdot PF_1\cos{\frac{\pi}{6}}$&#10;&#10;$\Rightarrow c^2=4a^2+c^2-\sqrt{3}a\sqrt{4c^2-3b^2}$&#10;&#10;$\Rightarrow e = \frac{\sqrt{21}}{3}$&#10;&#10;&#10;\end{document}"/>
  <p:tag name="IGUANATEXSIZE" val="20"/>
  <p:tag name="IGUANATEXCURSOR" val="226"/>
  <p:tag name="TRANSPARENCY" val="True"/>
  <p:tag name="FILENAME" val=""/>
  <p:tag name="LATEXENGINEID" val="0"/>
  <p:tag name="TEMPFOLDER" val="D: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2.6472"/>
  <p:tag name="ORIGINALWIDTH" val="1242.595"/>
  <p:tag name="LATEXADDIN" val="\documentclass{article}&#10;\usepackage{amsmath}&#10;\pagestyle{empty}&#10;\begin{document}&#10;&#10;&#10;$\tan{30} = \frac{b}{2a} = \frac{\sqrt{3}}{3}$&#10;&#10;$\frac{a}{b}=\frac{\sqrt{3}}{2}$&#10;&#10;$a=\sqrt{3}k, b=2k$&#10;&#10;$c=\sqrt{3k^2+4k^2}=\sqrt{7}k$&#10;&#10;$e=\frac{c}{a}=\frac{\sqrt{21}}{3}$&#10;&#10;\end{document}"/>
  <p:tag name="IGUANATEXSIZE" val="20"/>
  <p:tag name="IGUANATEXCURSOR" val="252"/>
  <p:tag name="TRANSPARENCY" val="True"/>
  <p:tag name="FILENAME" val=""/>
  <p:tag name="LATEXENGINEID" val="0"/>
  <p:tag name="TEMPFOLDER" val="D:\Iguan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1723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TimesNewRomanPSMT</vt:lpstr>
      <vt:lpstr>管峻楷书简体</vt:lpstr>
      <vt:lpstr>思源宋体 CN Heavy</vt:lpstr>
      <vt:lpstr>SimSun</vt:lpstr>
      <vt:lpstr>微软雅黑</vt:lpstr>
      <vt:lpstr>微软雅黑 Light</vt:lpstr>
      <vt:lpstr>Arial</vt:lpstr>
      <vt:lpstr>Calibri</vt:lpstr>
      <vt:lpstr>Cambria Math</vt:lpstr>
      <vt:lpstr>Segoe UI</vt:lpstr>
      <vt:lpstr>Segoe UI Black</vt:lpstr>
      <vt:lpstr>Segoe UI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锅炉爷爷</dc:creator>
  <cp:lastModifiedBy>Xu Ruan</cp:lastModifiedBy>
  <cp:revision>60</cp:revision>
  <dcterms:created xsi:type="dcterms:W3CDTF">2020-05-09T22:50:32Z</dcterms:created>
  <dcterms:modified xsi:type="dcterms:W3CDTF">2023-12-20T11:32:34Z</dcterms:modified>
</cp:coreProperties>
</file>