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7" r:id="rId2"/>
    <p:sldId id="258" r:id="rId3"/>
    <p:sldId id="259" r:id="rId4"/>
    <p:sldId id="279" r:id="rId5"/>
    <p:sldId id="311" r:id="rId6"/>
    <p:sldId id="260" r:id="rId7"/>
    <p:sldId id="274" r:id="rId8"/>
    <p:sldId id="291" r:id="rId9"/>
    <p:sldId id="292" r:id="rId10"/>
    <p:sldId id="293" r:id="rId11"/>
    <p:sldId id="294" r:id="rId12"/>
    <p:sldId id="295" r:id="rId13"/>
    <p:sldId id="297" r:id="rId14"/>
    <p:sldId id="298" r:id="rId15"/>
    <p:sldId id="300" r:id="rId16"/>
    <p:sldId id="303" r:id="rId17"/>
    <p:sldId id="305" r:id="rId18"/>
    <p:sldId id="306" r:id="rId19"/>
    <p:sldId id="307" r:id="rId20"/>
    <p:sldId id="308" r:id="rId21"/>
    <p:sldId id="309" r:id="rId22"/>
    <p:sldId id="275"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6" d="100"/>
          <a:sy n="76" d="100"/>
        </p:scale>
        <p:origin x="-258" y="-102"/>
      </p:cViewPr>
      <p:guideLst>
        <p:guide orient="horz" pos="2160"/>
        <p:guide pos="3840"/>
      </p:guideLst>
    </p:cSldViewPr>
  </p:slideViewPr>
  <p:notesTextViewPr>
    <p:cViewPr>
      <p:scale>
        <a:sx n="1" d="1"/>
        <a:sy n="1" d="1"/>
      </p:scale>
      <p:origin x="0" y="0"/>
    </p:cViewPr>
  </p:notesTextViewPr>
  <p:notesViewPr>
    <p:cSldViewPr snapToGrid="0">
      <p:cViewPr varScale="1">
        <p:scale>
          <a:sx n="95" d="100"/>
          <a:sy n="95" d="100"/>
        </p:scale>
        <p:origin x="27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D63D5444-F62C-42C3-A75A-D9DBA807730F}" type="datetimeFigureOut">
              <a:rPr lang="en-US" altLang="zh-CN" smtClean="0"/>
              <a:t>3/17/2016</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84A4F617-7A30-41D4-AB86-5D833C98E18B}" type="slidenum">
              <a:rPr lang="en-US" altLang="zh-CN" smtClean="0"/>
              <a:t>‹#›</a:t>
            </a:fld>
            <a:endParaRPr lang="zh-CN"/>
          </a:p>
        </p:txBody>
      </p:sp>
    </p:spTree>
    <p:extLst>
      <p:ext uri="{BB962C8B-B14F-4D97-AF65-F5344CB8AC3E}">
        <p14:creationId xmlns:p14="http://schemas.microsoft.com/office/powerpoint/2010/main" val="1775781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12CAA1FA-7B6A-47D2-8D61-F225D71B51FF}" type="datetimeFigureOut">
              <a:rPr/>
              <a:t></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B9A179D-2D27-49E2-B022-8EDDA2EFE682}" type="slidenum">
              <a:rPr/>
              <a:t>‹#›</a:t>
            </a:fld>
            <a:endParaRPr lang="zh-CN"/>
          </a:p>
        </p:txBody>
      </p:sp>
    </p:spTree>
    <p:extLst>
      <p:ext uri="{BB962C8B-B14F-4D97-AF65-F5344CB8AC3E}">
        <p14:creationId xmlns:p14="http://schemas.microsoft.com/office/powerpoint/2010/main" val="4140510401"/>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1B9A179D-2D27-49E2-B022-8EDDA2EFE682}" type="slidenum">
              <a:rPr/>
              <a:t>11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noAutofit/>
          </a:bodyPr>
          <a:lstStyle/>
          <a:p>
            <a:endParaRPr lang="zh-CN" sz="1800"/>
          </a:p>
        </p:txBody>
      </p:sp>
      <p:sp>
        <p:nvSpPr>
          <p:cNvPr id="7" name="任意多边形 6"/>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lstStyle/>
          <a:p>
            <a:pPr lvl="0"/>
            <a:endParaRPr lang="zh-CN" sz="1800"/>
          </a:p>
        </p:txBody>
      </p:sp>
      <p:sp>
        <p:nvSpPr>
          <p:cNvPr id="8" name="任意多边形 7"/>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lstStyle/>
          <a:p>
            <a:pPr lvl="0"/>
            <a:endParaRPr lang="zh-CN" sz="1800"/>
          </a:p>
        </p:txBody>
      </p:sp>
      <p:sp>
        <p:nvSpPr>
          <p:cNvPr id="2" name="标题 1"/>
          <p:cNvSpPr>
            <a:spLocks noGrp="1"/>
          </p:cNvSpPr>
          <p:nvPr>
            <p:ph type="ctrTitle"/>
          </p:nvPr>
        </p:nvSpPr>
        <p:spPr>
          <a:xfrm>
            <a:off x="1295400" y="1873584"/>
            <a:ext cx="6400800" cy="2560320"/>
          </a:xfrm>
        </p:spPr>
        <p:txBody>
          <a:bodyPr anchor="b">
            <a:normAutofit/>
          </a:bodyPr>
          <a:lstStyle>
            <a:lvl1pPr algn="l" latinLnBrk="0">
              <a:defRPr lang="zh-CN" sz="4000">
                <a:solidFill>
                  <a:schemeClr val="tx1"/>
                </a:solidFill>
              </a:defRPr>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1295400" y="4572000"/>
            <a:ext cx="6400800" cy="1600200"/>
          </a:xfrm>
        </p:spPr>
        <p:txBody>
          <a:bodyPr/>
          <a:lstStyle>
            <a:lvl1pPr marL="0" indent="0" algn="l" latinLnBrk="0">
              <a:spcBef>
                <a:spcPts val="1200"/>
              </a:spcBef>
              <a:buNone/>
              <a:defRPr lang="zh-CN" sz="2400"/>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295400" y="255134"/>
            <a:ext cx="9601200" cy="103685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4724400" y="1828801"/>
            <a:ext cx="6172200" cy="4343400"/>
          </a:xfrm>
        </p:spPr>
        <p:txBody>
          <a:bodyPr tIns="27432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9A3335-6331-4872-A8B7-ECD55539F4D0}" type="datetimeFigureOut">
              <a:rPr/>
              <a:t></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2 张图片（带题注）">
    <p:spTree>
      <p:nvGrpSpPr>
        <p:cNvPr id="1" name=""/>
        <p:cNvGrpSpPr/>
        <p:nvPr/>
      </p:nvGrpSpPr>
      <p:grpSpPr>
        <a:xfrm>
          <a:off x="0" y="0"/>
          <a:ext cx="0" cy="0"/>
          <a:chOff x="0" y="0"/>
          <a:chExt cx="0" cy="0"/>
        </a:xfrm>
      </p:grpSpPr>
      <p:sp>
        <p:nvSpPr>
          <p:cNvPr id="9" name="矩形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title"/>
          </p:nvPr>
        </p:nvSpPr>
        <p:spPr>
          <a:xfrm>
            <a:off x="1295400" y="255134"/>
            <a:ext cx="9601200" cy="1036850"/>
          </a:xfrm>
        </p:spPr>
        <p:txBody>
          <a:bodyPr anchor="b"/>
          <a:lstStyle>
            <a:lvl1pPr latinLnBrk="0">
              <a:defRPr lang="zh-CN" sz="3200"/>
            </a:lvl1pPr>
          </a:lstStyle>
          <a:p>
            <a:r>
              <a:rPr lang="zh-CN" altLang="en-US" smtClean="0"/>
              <a:t>单击此处编辑母版标题样式</a:t>
            </a:r>
            <a:endParaRPr lang="zh-CN" dirty="0"/>
          </a:p>
        </p:txBody>
      </p:sp>
      <p:sp>
        <p:nvSpPr>
          <p:cNvPr id="4" name="文本占位符 3"/>
          <p:cNvSpPr>
            <a:spLocks noGrp="1"/>
          </p:cNvSpPr>
          <p:nvPr>
            <p:ph type="body" sz="half" idx="2"/>
          </p:nvPr>
        </p:nvSpPr>
        <p:spPr>
          <a:xfrm>
            <a:off x="1371273" y="5333098"/>
            <a:ext cx="4420252" cy="839102"/>
          </a:xfrm>
        </p:spPr>
        <p:txBody>
          <a:bodyPr anchor="t">
            <a:normAutofit/>
          </a:bodyPr>
          <a:lstStyle>
            <a:lvl1pPr marL="0" indent="0" latinLnBrk="0">
              <a:spcBef>
                <a:spcPts val="0"/>
              </a:spcBef>
              <a:buNone/>
              <a:defRPr lang="zh-CN" sz="18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9A3335-6331-4872-A8B7-ECD55539F4D0}" type="datetimeFigureOut">
              <a:rPr/>
              <a:t></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7F8E3F6-DE14-48B2-B2BC-6FABA9630FB8}" type="slidenum">
              <a:rPr/>
              <a:t>‹#›</a:t>
            </a:fld>
            <a:endParaRPr lang="zh-CN"/>
          </a:p>
        </p:txBody>
      </p:sp>
      <p:sp>
        <p:nvSpPr>
          <p:cNvPr id="10" name="矩形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11" name="矩形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12" name="矩形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13" name="文本占位符 3"/>
          <p:cNvSpPr>
            <a:spLocks noGrp="1"/>
          </p:cNvSpPr>
          <p:nvPr>
            <p:ph type="body" sz="half" idx="14"/>
          </p:nvPr>
        </p:nvSpPr>
        <p:spPr>
          <a:xfrm>
            <a:off x="6412954" y="5333098"/>
            <a:ext cx="4420252" cy="839102"/>
          </a:xfrm>
        </p:spPr>
        <p:txBody>
          <a:bodyPr anchor="t">
            <a:normAutofit/>
          </a:bodyPr>
          <a:lstStyle>
            <a:lvl1pPr marL="0" indent="0" latinLnBrk="0">
              <a:spcBef>
                <a:spcPts val="0"/>
              </a:spcBef>
              <a:buNone/>
              <a:defRPr lang="zh-CN" sz="18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3" name="图片占位符 2"/>
          <p:cNvSpPr>
            <a:spLocks noGrp="1"/>
          </p:cNvSpPr>
          <p:nvPr>
            <p:ph type="pic" idx="1"/>
          </p:nvPr>
        </p:nvSpPr>
        <p:spPr>
          <a:xfrm>
            <a:off x="1295400" y="1828801"/>
            <a:ext cx="4572000" cy="3428999"/>
          </a:xfrm>
        </p:spPr>
        <p:txBody>
          <a:bodyPr tIns="27432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8" name="图片占位符 2"/>
          <p:cNvSpPr>
            <a:spLocks noGrp="1"/>
          </p:cNvSpPr>
          <p:nvPr>
            <p:ph type="pic" idx="13"/>
          </p:nvPr>
        </p:nvSpPr>
        <p:spPr>
          <a:xfrm>
            <a:off x="6324600" y="1828801"/>
            <a:ext cx="4572000" cy="3428999"/>
          </a:xfrm>
        </p:spPr>
        <p:txBody>
          <a:bodyPr tIns="27432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A79A3335-6331-4872-A8B7-ECD55539F4D0}" type="datetimeFigureOut">
              <a:rPr/>
              <a:t></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矩形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8" name="矩形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9" name="矩形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竖排标题 1"/>
          <p:cNvSpPr>
            <a:spLocks noGrp="1"/>
          </p:cNvSpPr>
          <p:nvPr>
            <p:ph type="title" orient="vert"/>
          </p:nvPr>
        </p:nvSpPr>
        <p:spPr>
          <a:xfrm>
            <a:off x="9871318" y="685800"/>
            <a:ext cx="1033272"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95400" y="685800"/>
            <a:ext cx="7976754"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A79A3335-6331-4872-A8B7-ECD55539F4D0}" type="datetimeFigureOut">
              <a:rPr/>
              <a:t></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A79A3335-6331-4872-A8B7-ECD55539F4D0}" type="datetimeFigureOut">
              <a:rPr/>
              <a:t></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标题幻灯片（带图片）">
    <p:spTree>
      <p:nvGrpSpPr>
        <p:cNvPr id="1" name=""/>
        <p:cNvGrpSpPr/>
        <p:nvPr/>
      </p:nvGrpSpPr>
      <p:grpSpPr>
        <a:xfrm>
          <a:off x="0" y="0"/>
          <a:ext cx="0" cy="0"/>
          <a:chOff x="0" y="0"/>
          <a:chExt cx="0" cy="0"/>
        </a:xfrm>
      </p:grpSpPr>
      <p:sp>
        <p:nvSpPr>
          <p:cNvPr id="10" name="矩形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lstStyle/>
          <a:p>
            <a:endParaRPr lang="zh-CN" sz="1800"/>
          </a:p>
        </p:txBody>
      </p:sp>
      <p:sp>
        <p:nvSpPr>
          <p:cNvPr id="11" name="任意多边形 6"/>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lstStyle/>
          <a:p>
            <a:pPr lvl="0"/>
            <a:endParaRPr lang="zh-CN" sz="1800"/>
          </a:p>
        </p:txBody>
      </p:sp>
      <p:sp>
        <p:nvSpPr>
          <p:cNvPr id="12" name="任意多边形 7"/>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lstStyle/>
          <a:p>
            <a:pPr lvl="0"/>
            <a:endParaRPr lang="zh-CN" sz="1800"/>
          </a:p>
        </p:txBody>
      </p:sp>
      <p:sp>
        <p:nvSpPr>
          <p:cNvPr id="2" name="标题 1"/>
          <p:cNvSpPr>
            <a:spLocks noGrp="1"/>
          </p:cNvSpPr>
          <p:nvPr>
            <p:ph type="ctrTitle"/>
          </p:nvPr>
        </p:nvSpPr>
        <p:spPr>
          <a:xfrm>
            <a:off x="1295401" y="1873584"/>
            <a:ext cx="5120640" cy="2560320"/>
          </a:xfrm>
        </p:spPr>
        <p:txBody>
          <a:bodyPr anchor="b">
            <a:normAutofit/>
          </a:bodyPr>
          <a:lstStyle>
            <a:lvl1pPr algn="l" latinLnBrk="0">
              <a:defRPr lang="zh-CN" sz="4000">
                <a:solidFill>
                  <a:schemeClr val="tx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1295401" y="4572000"/>
            <a:ext cx="5120640" cy="1600200"/>
          </a:xfrm>
        </p:spPr>
        <p:txBody>
          <a:bodyPr/>
          <a:lstStyle>
            <a:lvl1pPr marL="0" indent="0" algn="l" latinLnBrk="0">
              <a:buNone/>
              <a:defRPr lang="zh-CN" sz="2400"/>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a:p>
        </p:txBody>
      </p:sp>
      <p:sp>
        <p:nvSpPr>
          <p:cNvPr id="15" name="图片占位符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latinLnBrk="0">
              <a:buNone/>
              <a:defRPr lang="zh-CN" sz="2800">
                <a:solidFill>
                  <a:schemeClr val="bg1"/>
                </a:solidFill>
              </a:defRPr>
            </a:lvl1pPr>
          </a:lstStyle>
          <a:p>
            <a:r>
              <a:rPr lang="zh-CN" altLang="en-US" smtClean="0"/>
              <a:t>单击图标添加图片</a:t>
            </a:r>
            <a:endParaRPr lang="zh-CN"/>
          </a:p>
        </p:txBody>
      </p:sp>
      <p:sp>
        <p:nvSpPr>
          <p:cNvPr id="16"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zh-CN" sz="1200" b="1" dirty="0">
                <a:latin typeface="Microsoft YaHei UI" pitchFamily="34" charset="-122"/>
                <a:ea typeface="Microsoft YaHei UI" pitchFamily="34" charset="-122"/>
                <a:cs typeface="Arial" pitchFamily="34" charset="0"/>
              </a:rPr>
              <a:t>注意：</a:t>
            </a:r>
          </a:p>
          <a:p>
            <a:r>
              <a:rPr lang="zh-CN" sz="1200" dirty="0">
                <a:latin typeface="Microsoft YaHei UI" pitchFamily="34" charset="-122"/>
                <a:ea typeface="Microsoft YaHei UI" pitchFamily="34" charset="-122"/>
                <a:cs typeface="Arial" pitchFamily="34" charset="0"/>
              </a:rPr>
              <a:t>要更改此幻灯片上的图片，请选择图片并将其删除。然后在占位符中单击图片图标以便插入自己的图片。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lstStyle/>
          <a:p>
            <a:endParaRPr lang="zh-CN" sz="1800"/>
          </a:p>
        </p:txBody>
      </p:sp>
      <p:sp>
        <p:nvSpPr>
          <p:cNvPr id="8" name="任意多边形 6"/>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lstStyle/>
          <a:p>
            <a:pPr lvl="0"/>
            <a:endParaRPr lang="zh-CN" sz="1800"/>
          </a:p>
        </p:txBody>
      </p:sp>
      <p:sp>
        <p:nvSpPr>
          <p:cNvPr id="9" name="任意多边形 7"/>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lstStyle/>
          <a:p>
            <a:pPr lvl="0"/>
            <a:endParaRPr lang="zh-CN" sz="1800"/>
          </a:p>
        </p:txBody>
      </p:sp>
      <p:sp>
        <p:nvSpPr>
          <p:cNvPr id="10" name="任意多边形 7"/>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lstStyle/>
          <a:p>
            <a:pPr lvl="0"/>
            <a:endParaRPr lang="zh-CN" sz="1800"/>
          </a:p>
        </p:txBody>
      </p:sp>
      <p:sp>
        <p:nvSpPr>
          <p:cNvPr id="2" name="标题 1"/>
          <p:cNvSpPr>
            <a:spLocks noGrp="1"/>
          </p:cNvSpPr>
          <p:nvPr>
            <p:ph type="title"/>
          </p:nvPr>
        </p:nvSpPr>
        <p:spPr>
          <a:xfrm>
            <a:off x="1295398" y="2914650"/>
            <a:ext cx="8046720" cy="1557338"/>
          </a:xfrm>
        </p:spPr>
        <p:txBody>
          <a:bodyPr anchor="b">
            <a:normAutofit/>
          </a:bodyPr>
          <a:lstStyle>
            <a:lvl1pPr latinLnBrk="0">
              <a:defRPr lang="zh-CN" sz="3200">
                <a:solidFill>
                  <a:schemeClr val="tx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5398" y="4589463"/>
            <a:ext cx="8046718" cy="1011237"/>
          </a:xfrm>
        </p:spPr>
        <p:txBody>
          <a:bodyPr/>
          <a:lstStyle>
            <a:lvl1pPr marL="0" indent="0" latinLnBrk="0">
              <a:spcBef>
                <a:spcPts val="1200"/>
              </a:spcBef>
              <a:buNone/>
              <a:defRPr lang="zh-CN" sz="2400">
                <a:solidFill>
                  <a:schemeClr val="tx1"/>
                </a:solidFill>
              </a:defRPr>
            </a:lvl1pPr>
            <a:lvl2pPr marL="457200" indent="0" latinLnBrk="0">
              <a:buNone/>
              <a:defRPr lang="zh-CN" sz="2000">
                <a:solidFill>
                  <a:schemeClr val="tx1">
                    <a:tint val="75000"/>
                  </a:schemeClr>
                </a:solidFill>
              </a:defRPr>
            </a:lvl2pPr>
            <a:lvl3pPr marL="914400" indent="0" latinLnBrk="0">
              <a:buNone/>
              <a:defRPr lang="zh-CN" sz="1800">
                <a:solidFill>
                  <a:schemeClr val="tx1">
                    <a:tint val="75000"/>
                  </a:schemeClr>
                </a:solidFill>
              </a:defRPr>
            </a:lvl3pPr>
            <a:lvl4pPr marL="1371600" indent="0" latinLnBrk="0">
              <a:buNone/>
              <a:defRPr lang="zh-CN" sz="1600">
                <a:solidFill>
                  <a:schemeClr val="tx1">
                    <a:tint val="75000"/>
                  </a:schemeClr>
                </a:solidFill>
              </a:defRPr>
            </a:lvl4pPr>
            <a:lvl5pPr marL="1828800" indent="0" latinLnBrk="0">
              <a:buNone/>
              <a:defRPr lang="zh-CN" sz="1600">
                <a:solidFill>
                  <a:schemeClr val="tx1">
                    <a:tint val="75000"/>
                  </a:schemeClr>
                </a:solidFill>
              </a:defRPr>
            </a:lvl5pPr>
            <a:lvl6pPr marL="2286000" indent="0" latinLnBrk="0">
              <a:buNone/>
              <a:defRPr lang="zh-CN" sz="1600">
                <a:solidFill>
                  <a:schemeClr val="tx1">
                    <a:tint val="75000"/>
                  </a:schemeClr>
                </a:solidFill>
              </a:defRPr>
            </a:lvl6pPr>
            <a:lvl7pPr marL="2743200" indent="0" latinLnBrk="0">
              <a:buNone/>
              <a:defRPr lang="zh-CN" sz="1600">
                <a:solidFill>
                  <a:schemeClr val="tx1">
                    <a:tint val="75000"/>
                  </a:schemeClr>
                </a:solidFill>
              </a:defRPr>
            </a:lvl7pPr>
            <a:lvl8pPr marL="3200400" indent="0" latinLnBrk="0">
              <a:buNone/>
              <a:defRPr lang="zh-CN" sz="1600">
                <a:solidFill>
                  <a:schemeClr val="tx1">
                    <a:tint val="75000"/>
                  </a:schemeClr>
                </a:solidFill>
              </a:defRPr>
            </a:lvl8pPr>
            <a:lvl9pPr marL="3657600" indent="0" latinLnBrk="0">
              <a:buNone/>
              <a:defRPr lang="zh-CN" sz="1600">
                <a:solidFill>
                  <a:schemeClr val="tx1">
                    <a:tint val="75000"/>
                  </a:schemeClr>
                </a:solidFill>
              </a:defRPr>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内容占位符 3"/>
          <p:cNvSpPr>
            <a:spLocks noGrp="1"/>
          </p:cNvSpPr>
          <p:nvPr>
            <p:ph sz="half" idx="2"/>
          </p:nvPr>
        </p:nvSpPr>
        <p:spPr>
          <a:xfrm>
            <a:off x="6324600" y="1828799"/>
            <a:ext cx="4572000" cy="43434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A79A3335-6331-4872-A8B7-ECD55539F4D0}" type="datetimeFigureOut">
              <a:rPr/>
              <a:t></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255134"/>
            <a:ext cx="9601200" cy="1036850"/>
          </a:xfrm>
        </p:spPr>
        <p:txBody>
          <a:bodyPr/>
          <a:lstStyle/>
          <a:p>
            <a:r>
              <a:rPr lang="zh-CN" altLang="en-US" smtClean="0"/>
              <a:t>单击此处编辑母版标题样式</a:t>
            </a:r>
            <a:endParaRPr lang="zh-CN" dirty="0"/>
          </a:p>
        </p:txBody>
      </p:sp>
      <p:sp>
        <p:nvSpPr>
          <p:cNvPr id="4" name="内容占位符 3"/>
          <p:cNvSpPr>
            <a:spLocks noGrp="1"/>
          </p:cNvSpPr>
          <p:nvPr>
            <p:ph sz="half" idx="2"/>
          </p:nvPr>
        </p:nvSpPr>
        <p:spPr>
          <a:xfrm>
            <a:off x="1295400" y="2705416"/>
            <a:ext cx="4572000" cy="3467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5" name="文本占位符 4"/>
          <p:cNvSpPr>
            <a:spLocks noGrp="1"/>
          </p:cNvSpPr>
          <p:nvPr>
            <p:ph type="body" sz="quarter" idx="3"/>
          </p:nvPr>
        </p:nvSpPr>
        <p:spPr>
          <a:xfrm>
            <a:off x="6324600" y="1828800"/>
            <a:ext cx="4572000" cy="847725"/>
          </a:xfrm>
        </p:spPr>
        <p:txBody>
          <a:bodyPr anchor="ctr">
            <a:normAutofit/>
          </a:bodyPr>
          <a:lstStyle>
            <a:lvl1pPr marL="0" indent="0" latinLnBrk="0">
              <a:buNone/>
              <a:defRPr lang="zh-CN" sz="26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316459" y="2705100"/>
            <a:ext cx="4572000" cy="3467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A79A3335-6331-4872-A8B7-ECD55539F4D0}" type="datetimeFigureOut">
              <a:rPr/>
              <a:t></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7F8E3F6-DE14-48B2-B2BC-6FABA9630FB8}" type="slidenum">
              <a:rPr/>
              <a:t>‹#›</a:t>
            </a:fld>
            <a:endParaRPr lang="zh-CN"/>
          </a:p>
        </p:txBody>
      </p:sp>
      <p:sp>
        <p:nvSpPr>
          <p:cNvPr id="10" name="文本占位符 4"/>
          <p:cNvSpPr>
            <a:spLocks noGrp="1"/>
          </p:cNvSpPr>
          <p:nvPr>
            <p:ph type="body" sz="quarter" idx="13"/>
          </p:nvPr>
        </p:nvSpPr>
        <p:spPr>
          <a:xfrm>
            <a:off x="1295400" y="1828799"/>
            <a:ext cx="4572000" cy="847725"/>
          </a:xfrm>
        </p:spPr>
        <p:txBody>
          <a:bodyPr anchor="ctr">
            <a:normAutofit/>
          </a:bodyPr>
          <a:lstStyle>
            <a:lvl1pPr marL="0" indent="0" latinLnBrk="0">
              <a:buNone/>
              <a:defRPr lang="zh-CN" sz="26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A79A3335-6331-4872-A8B7-ECD55539F4D0}" type="datetimeFigureOut">
              <a:rPr/>
              <a:t></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9A3335-6331-4872-A8B7-ECD55539F4D0}" type="datetimeFigureOut">
              <a:rPr/>
              <a:t></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4728209" y="1828800"/>
            <a:ext cx="6126480"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1295400" y="1828800"/>
            <a:ext cx="3017520" cy="4343400"/>
          </a:xfrm>
        </p:spPr>
        <p:txBody>
          <a:bodyPr anchor="ctr">
            <a:normAutofit/>
          </a:bodyPr>
          <a:lstStyle>
            <a:lvl1pPr marL="0" indent="0" latinLnBrk="0">
              <a:spcBef>
                <a:spcPts val="12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9A3335-6331-4872-A8B7-ECD55539F4D0}" type="datetimeFigureOut">
              <a:rPr/>
              <a:t></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7F8E3F6-DE14-48B2-B2BC-6FABA9630FB8}"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矩形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UI" pitchFamily="34" charset="-122"/>
              <a:ea typeface="Microsoft YaHei UI" pitchFamily="34" charset="-122"/>
            </a:endParaRPr>
          </a:p>
        </p:txBody>
      </p:sp>
      <p:sp>
        <p:nvSpPr>
          <p:cNvPr id="8" name="矩形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UI" pitchFamily="34" charset="-122"/>
              <a:ea typeface="Microsoft YaHei UI" pitchFamily="34" charset="-122"/>
            </a:endParaRPr>
          </a:p>
        </p:txBody>
      </p:sp>
      <p:sp>
        <p:nvSpPr>
          <p:cNvPr id="9" name="矩形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UI" pitchFamily="34" charset="-122"/>
              <a:ea typeface="Microsoft YaHei UI" pitchFamily="34" charset="-122"/>
            </a:endParaRPr>
          </a:p>
        </p:txBody>
      </p:sp>
      <p:sp>
        <p:nvSpPr>
          <p:cNvPr id="2" name="标题占位符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latinLnBrk="0">
              <a:defRPr lang="zh-CN" sz="1000">
                <a:solidFill>
                  <a:schemeClr val="tx1"/>
                </a:solidFill>
                <a:latin typeface="Microsoft YaHei UI" pitchFamily="34" charset="-122"/>
                <a:ea typeface="Microsoft YaHei UI" pitchFamily="34" charset="-122"/>
              </a:defRPr>
            </a:lvl1pPr>
          </a:lstStyle>
          <a:p>
            <a:fld id="{A79A3335-6331-4872-A8B7-ECD55539F4D0}" type="datetimeFigureOut">
              <a:rPr lang="en-US" altLang="zh-CN" smtClean="0"/>
              <a:t>3/17/2016</a:t>
            </a:fld>
            <a:endParaRPr lang="zh-CN" altLang="en-US"/>
          </a:p>
        </p:txBody>
      </p:sp>
      <p:sp>
        <p:nvSpPr>
          <p:cNvPr id="5" name="页脚占位符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latinLnBrk="0">
              <a:defRPr lang="zh-CN" sz="1000">
                <a:solidFill>
                  <a:schemeClr val="tx1"/>
                </a:solidFill>
                <a:latin typeface="Microsoft YaHei UI" pitchFamily="34" charset="-122"/>
                <a:ea typeface="Microsoft YaHei UI" pitchFamily="34" charset="-122"/>
              </a:defRPr>
            </a:lvl1pPr>
          </a:lstStyle>
          <a:p>
            <a:endParaRPr lang="zh-CN" altLang="en-US"/>
          </a:p>
        </p:txBody>
      </p:sp>
      <p:sp>
        <p:nvSpPr>
          <p:cNvPr id="6" name="幻灯片编号占位符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latinLnBrk="0">
              <a:defRPr lang="zh-CN" sz="1000">
                <a:solidFill>
                  <a:schemeClr val="tx1"/>
                </a:solidFill>
                <a:latin typeface="Microsoft YaHei UI" pitchFamily="34" charset="-122"/>
                <a:ea typeface="Microsoft YaHei UI" pitchFamily="34" charset="-122"/>
              </a:defRPr>
            </a:lvl1pPr>
          </a:lstStyle>
          <a:p>
            <a:fld id="{A7F8E3F6-DE14-48B2-B2BC-6FABA9630FB8}"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3200" kern="1200">
          <a:solidFill>
            <a:schemeClr val="bg1"/>
          </a:solidFill>
          <a:latin typeface="Microsoft YaHei UI" pitchFamily="34" charset="-122"/>
          <a:ea typeface="Microsoft YaHei UI" pitchFamily="34" charset="-122"/>
          <a:cs typeface="+mj-cs"/>
        </a:defRPr>
      </a:lvl1pPr>
    </p:titleStyle>
    <p:bodyStyle>
      <a:lvl1pPr marL="274320" indent="-274320" algn="l" defTabSz="914400" rtl="0" eaLnBrk="1" latinLnBrk="0" hangingPunct="1">
        <a:lnSpc>
          <a:spcPct val="90000"/>
        </a:lnSpc>
        <a:spcBef>
          <a:spcPts val="1800"/>
        </a:spcBef>
        <a:buFont typeface="Arial" pitchFamily="34" charset="0"/>
        <a:buChar char="•"/>
        <a:defRPr lang="zh-CN" sz="2400" kern="1200">
          <a:solidFill>
            <a:schemeClr val="tx1"/>
          </a:solidFill>
          <a:latin typeface="Microsoft YaHei UI" pitchFamily="34" charset="-122"/>
          <a:ea typeface="Microsoft YaHei UI" pitchFamily="34" charset="-122"/>
          <a:cs typeface="+mn-cs"/>
        </a:defRPr>
      </a:lvl1pPr>
      <a:lvl2pPr marL="548640" indent="-228600" algn="l" defTabSz="914400" rtl="0" eaLnBrk="1" latinLnBrk="0" hangingPunct="1">
        <a:lnSpc>
          <a:spcPct val="90000"/>
        </a:lnSpc>
        <a:spcBef>
          <a:spcPts val="1000"/>
        </a:spcBef>
        <a:buFont typeface="Arial" pitchFamily="34" charset="0"/>
        <a:buChar char="•"/>
        <a:defRPr lang="zh-CN" sz="2000" kern="1200">
          <a:solidFill>
            <a:schemeClr val="tx1"/>
          </a:solidFill>
          <a:latin typeface="Microsoft YaHei UI" pitchFamily="34" charset="-122"/>
          <a:ea typeface="Microsoft YaHei UI" pitchFamily="34" charset="-122"/>
          <a:cs typeface="+mn-cs"/>
        </a:defRPr>
      </a:lvl2pPr>
      <a:lvl3pPr marL="822960" indent="-228600" algn="l" defTabSz="914400" rtl="0" eaLnBrk="1" latinLnBrk="0" hangingPunct="1">
        <a:lnSpc>
          <a:spcPct val="90000"/>
        </a:lnSpc>
        <a:spcBef>
          <a:spcPts val="800"/>
        </a:spcBef>
        <a:buFont typeface="Arial" pitchFamily="34" charset="0"/>
        <a:buChar char="•"/>
        <a:defRPr lang="zh-CN" sz="1800" kern="1200">
          <a:solidFill>
            <a:schemeClr val="tx1"/>
          </a:solidFill>
          <a:latin typeface="Microsoft YaHei UI" pitchFamily="34" charset="-122"/>
          <a:ea typeface="Microsoft YaHei UI" pitchFamily="34" charset="-122"/>
          <a:cs typeface="+mn-cs"/>
        </a:defRPr>
      </a:lvl3pPr>
      <a:lvl4pPr marL="10972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icrosoft YaHei UI" pitchFamily="34" charset="-122"/>
          <a:ea typeface="Microsoft YaHei UI" pitchFamily="34" charset="-122"/>
          <a:cs typeface="+mn-cs"/>
        </a:defRPr>
      </a:lvl4pPr>
      <a:lvl5pPr marL="13258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icrosoft YaHei UI" pitchFamily="34" charset="-122"/>
          <a:ea typeface="Microsoft YaHei UI" pitchFamily="34" charset="-122"/>
          <a:cs typeface="+mn-cs"/>
        </a:defRPr>
      </a:lvl5pPr>
      <a:lvl6pPr marL="15544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itchFamily="34" charset="0"/>
        <a:buChar char="•"/>
        <a:defRPr lang="zh-CN" sz="16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7476" y="912829"/>
            <a:ext cx="5120640" cy="2560320"/>
          </a:xfrm>
        </p:spPr>
        <p:txBody>
          <a:bodyPr/>
          <a:lstStyle/>
          <a:p>
            <a:r>
              <a:rPr altLang="en-US" dirty="0">
                <a:latin typeface="Microsoft YaHei UI" pitchFamily="34" charset="-122"/>
                <a:ea typeface="Microsoft YaHei UI" pitchFamily="34" charset="-122"/>
              </a:rPr>
              <a:t>第一次工作汇报</a:t>
            </a:r>
            <a:br>
              <a:rPr altLang="en-US" dirty="0">
                <a:latin typeface="Microsoft YaHei UI" pitchFamily="34" charset="-122"/>
                <a:ea typeface="Microsoft YaHei UI" pitchFamily="34" charset="-122"/>
              </a:rPr>
            </a:br>
            <a:r>
              <a:rPr lang="en-US" altLang="zh-CN" dirty="0">
                <a:latin typeface="Microsoft YaHei UI" pitchFamily="34" charset="-122"/>
                <a:ea typeface="Microsoft YaHei UI" pitchFamily="34" charset="-122"/>
              </a:rPr>
              <a:t>		</a:t>
            </a:r>
            <a:r>
              <a:rPr lang="en-US" altLang="zh-CN" sz="3200" dirty="0">
                <a:latin typeface="Microsoft YaHei UI" pitchFamily="34" charset="-122"/>
                <a:ea typeface="Microsoft YaHei UI" pitchFamily="34" charset="-122"/>
              </a:rPr>
              <a:t>——</a:t>
            </a:r>
            <a:r>
              <a:rPr altLang="en-US" sz="3200" dirty="0">
                <a:latin typeface="Microsoft YaHei UI" pitchFamily="34" charset="-122"/>
                <a:ea typeface="Microsoft YaHei UI" pitchFamily="34" charset="-122"/>
              </a:rPr>
              <a:t>第六组</a:t>
            </a:r>
          </a:p>
        </p:txBody>
      </p:sp>
      <p:sp>
        <p:nvSpPr>
          <p:cNvPr id="3" name="副标题 2"/>
          <p:cNvSpPr>
            <a:spLocks noGrp="1"/>
          </p:cNvSpPr>
          <p:nvPr>
            <p:ph type="subTitle" idx="1"/>
          </p:nvPr>
        </p:nvSpPr>
        <p:spPr/>
        <p:txBody>
          <a:bodyPr/>
          <a:lstStyle/>
          <a:p>
            <a:pPr algn="ctr"/>
            <a:r>
              <a:rPr lang="zh-CN" sz="1800" dirty="0">
                <a:latin typeface="Microsoft YaHei UI" pitchFamily="34" charset="-122"/>
                <a:ea typeface="Microsoft YaHei UI" pitchFamily="34" charset="-122"/>
              </a:rPr>
              <a:t>二〇一六年三月十七日</a:t>
            </a:r>
          </a:p>
        </p:txBody>
      </p:sp>
      <p:pic>
        <p:nvPicPr>
          <p:cNvPr id="5" name="图片占位符 4" descr="动态模糊效果的城市街道" title="示例图片"/>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冲突一：不同成员对同一文件进行更新导致的冲突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④成员二（</a:t>
            </a:r>
            <a:r>
              <a:rPr lang="en-US" altLang="zh-CN"/>
              <a:t>ruanzhenjie</a:t>
            </a:r>
            <a:r>
              <a:rPr lang="zh-CN" altLang="en-US"/>
              <a:t>）更新文件上传后发生冲突</a:t>
            </a:r>
          </a:p>
          <a:p>
            <a:endParaRPr lang="en-US" altLang="zh-CN" sz="1800">
              <a:solidFill>
                <a:schemeClr val="tx2"/>
              </a:solidFill>
            </a:endParaRPr>
          </a:p>
        </p:txBody>
      </p:sp>
      <p:sp>
        <p:nvSpPr>
          <p:cNvPr id="8" name="文本框 7"/>
          <p:cNvSpPr txBox="1"/>
          <p:nvPr/>
        </p:nvSpPr>
        <p:spPr>
          <a:xfrm>
            <a:off x="9617710" y="3659505"/>
            <a:ext cx="1685290" cy="65405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成员二上传失败，产生冲突</a:t>
            </a:r>
          </a:p>
        </p:txBody>
      </p:sp>
      <p:pic>
        <p:nvPicPr>
          <p:cNvPr id="3" name="图片 3" descr="D:\Documents\Tencent Files\2577576362\Image\Group\I9FR8C]O8PUL4I7OZ])RJ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37590" y="2224405"/>
            <a:ext cx="8275320" cy="4514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冲突一：不同成员对同一文件进行更新导致的冲突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⑤解决冲突后文档内容</a:t>
            </a:r>
          </a:p>
          <a:p>
            <a:pPr marL="0" indent="0">
              <a:buNone/>
            </a:pPr>
            <a:endParaRPr lang="zh-CN" altLang="en-US"/>
          </a:p>
          <a:p>
            <a:endParaRPr lang="en-US" altLang="zh-CN" sz="1800">
              <a:solidFill>
                <a:schemeClr val="tx2"/>
              </a:solidFill>
            </a:endParaRPr>
          </a:p>
        </p:txBody>
      </p:sp>
      <p:sp>
        <p:nvSpPr>
          <p:cNvPr id="8" name="文本框 7"/>
          <p:cNvSpPr txBox="1"/>
          <p:nvPr/>
        </p:nvSpPr>
        <p:spPr>
          <a:xfrm>
            <a:off x="1454785" y="5655945"/>
            <a:ext cx="9476105" cy="37973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解决冲突方法：两位成员对冲突文件进行汇总修改后删除原文件并上传新修改后文件</a:t>
            </a:r>
          </a:p>
        </p:txBody>
      </p:sp>
      <p:pic>
        <p:nvPicPr>
          <p:cNvPr id="3" name="图片 5" descr="C:\Users\Administrator\AppData\Roaming\Tencent\Users\2577576362\QQ\WinTemp\RichOle\02N9O`P[P_N[~S40L{2)$Z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89990" y="2395855"/>
            <a:ext cx="9760585" cy="3082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①</a:t>
            </a:r>
            <a:r>
              <a:rPr lang="en-US" altLang="zh-CN"/>
              <a:t>fork</a:t>
            </a:r>
            <a:r>
              <a:rPr altLang="en-US"/>
              <a:t>前各自文档内容（一）</a:t>
            </a:r>
            <a:endParaRPr lang="en-US" altLang="zh-CN" sz="1800">
              <a:solidFill>
                <a:schemeClr val="tx2"/>
              </a:solidFill>
            </a:endParaRPr>
          </a:p>
        </p:txBody>
      </p:sp>
      <p:sp>
        <p:nvSpPr>
          <p:cNvPr id="8" name="文本框 7"/>
          <p:cNvSpPr txBox="1"/>
          <p:nvPr/>
        </p:nvSpPr>
        <p:spPr>
          <a:xfrm>
            <a:off x="1454785" y="5655945"/>
            <a:ext cx="9476105" cy="37973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成员一（</a:t>
            </a:r>
            <a:r>
              <a:rPr lang="en-US" altLang="zh-CN">
                <a:solidFill>
                  <a:schemeClr val="tx2"/>
                </a:solidFill>
                <a:latin typeface="Microsoft YaHei UI" pitchFamily="34" charset="-122"/>
                <a:ea typeface="Microsoft YaHei UI" pitchFamily="34" charset="-122"/>
              </a:rPr>
              <a:t>woodenZhu</a:t>
            </a:r>
            <a:r>
              <a:rPr lang="zh-CN" altLang="en-US">
                <a:solidFill>
                  <a:schemeClr val="tx2"/>
                </a:solidFill>
                <a:latin typeface="Microsoft YaHei UI" pitchFamily="34" charset="-122"/>
                <a:ea typeface="Microsoft YaHei UI" pitchFamily="34" charset="-122"/>
              </a:rPr>
              <a:t>）的版本仓库</a:t>
            </a:r>
          </a:p>
        </p:txBody>
      </p:sp>
      <p:pic>
        <p:nvPicPr>
          <p:cNvPr id="7" name="图片 7" descr="C:\Users\Administrator\AppData\Roaming\Tencent\Users\2577576362\QQ\WinTemp\RichOle\4COL2RJJDJZ]6TTRAMUX2[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13815" y="2383155"/>
            <a:ext cx="9893300" cy="3185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①</a:t>
            </a:r>
            <a:r>
              <a:rPr lang="en-US" altLang="zh-CN"/>
              <a:t>fork</a:t>
            </a:r>
            <a:r>
              <a:rPr altLang="en-US"/>
              <a:t>前各自文档内容（二）</a:t>
            </a:r>
            <a:endParaRPr lang="en-US" altLang="zh-CN" sz="1800">
              <a:solidFill>
                <a:schemeClr val="tx2"/>
              </a:solidFill>
            </a:endParaRPr>
          </a:p>
        </p:txBody>
      </p:sp>
      <p:pic>
        <p:nvPicPr>
          <p:cNvPr id="3" name="图片 6" descr="D:\Documents\Tencent Files\2577576362\Image\Group\1%9W`0X%ET`%D7T@9`$@Q}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61745" y="2325370"/>
            <a:ext cx="10528300" cy="3250565"/>
          </a:xfrm>
          <a:prstGeom prst="rect">
            <a:avLst/>
          </a:prstGeom>
          <a:noFill/>
          <a:ln>
            <a:noFill/>
          </a:ln>
        </p:spPr>
      </p:pic>
      <p:sp>
        <p:nvSpPr>
          <p:cNvPr id="4" name="文本框 3"/>
          <p:cNvSpPr txBox="1"/>
          <p:nvPr/>
        </p:nvSpPr>
        <p:spPr>
          <a:xfrm>
            <a:off x="1454785" y="5655945"/>
            <a:ext cx="9476105" cy="37973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成员二（</a:t>
            </a:r>
            <a:r>
              <a:rPr lang="en-US" altLang="zh-CN">
                <a:solidFill>
                  <a:schemeClr val="tx2"/>
                </a:solidFill>
                <a:latin typeface="Microsoft YaHei UI" pitchFamily="34" charset="-122"/>
                <a:ea typeface="Microsoft YaHei UI" pitchFamily="34" charset="-122"/>
              </a:rPr>
              <a:t>ruanzhenjie</a:t>
            </a:r>
            <a:r>
              <a:rPr lang="zh-CN" altLang="en-US">
                <a:solidFill>
                  <a:schemeClr val="tx2"/>
                </a:solidFill>
                <a:latin typeface="Microsoft YaHei UI" pitchFamily="34" charset="-122"/>
                <a:ea typeface="Microsoft YaHei UI" pitchFamily="34" charset="-122"/>
              </a:rPr>
              <a:t>）的版本仓库</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②产生冲突</a:t>
            </a:r>
          </a:p>
          <a:p>
            <a:pPr marL="0" indent="0">
              <a:buNone/>
            </a:pPr>
            <a:endParaRPr lang="en-US" altLang="zh-CN" sz="1800">
              <a:solidFill>
                <a:schemeClr val="tx2"/>
              </a:solidFill>
            </a:endParaRPr>
          </a:p>
        </p:txBody>
      </p:sp>
      <p:sp>
        <p:nvSpPr>
          <p:cNvPr id="4" name="文本框 3"/>
          <p:cNvSpPr txBox="1"/>
          <p:nvPr/>
        </p:nvSpPr>
        <p:spPr>
          <a:xfrm>
            <a:off x="9039225" y="3061970"/>
            <a:ext cx="2762250" cy="120269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成员二（ruanzhenjie）</a:t>
            </a:r>
            <a:r>
              <a:rPr lang="zh-CN" altLang="en-US">
                <a:solidFill>
                  <a:schemeClr val="tx2"/>
                </a:solidFill>
                <a:latin typeface="Microsoft YaHei UI" pitchFamily="34" charset="-122"/>
                <a:ea typeface="Microsoft YaHei UI" pitchFamily="34" charset="-122"/>
                <a:sym typeface="+mn-ea"/>
              </a:rPr>
              <a:t>对成员一（</a:t>
            </a:r>
            <a:r>
              <a:rPr lang="en-US" altLang="zh-CN">
                <a:solidFill>
                  <a:schemeClr val="tx2"/>
                </a:solidFill>
                <a:latin typeface="Microsoft YaHei UI" pitchFamily="34" charset="-122"/>
                <a:ea typeface="Microsoft YaHei UI" pitchFamily="34" charset="-122"/>
                <a:sym typeface="+mn-ea"/>
              </a:rPr>
              <a:t>woodenZhu</a:t>
            </a:r>
            <a:r>
              <a:rPr lang="zh-CN" altLang="en-US">
                <a:solidFill>
                  <a:schemeClr val="tx2"/>
                </a:solidFill>
                <a:latin typeface="Microsoft YaHei UI" pitchFamily="34" charset="-122"/>
                <a:ea typeface="Microsoft YaHei UI" pitchFamily="34" charset="-122"/>
                <a:sym typeface="+mn-ea"/>
              </a:rPr>
              <a:t>）版本仓库内文件进行合并，结果产生冲突。</a:t>
            </a:r>
            <a:endParaRPr lang="zh-CN" altLang="en-US">
              <a:solidFill>
                <a:schemeClr val="tx2"/>
              </a:solidFill>
              <a:latin typeface="Microsoft YaHei UI" pitchFamily="34" charset="-122"/>
              <a:ea typeface="Microsoft YaHei UI" pitchFamily="34" charset="-122"/>
            </a:endParaRPr>
          </a:p>
        </p:txBody>
      </p:sp>
      <p:pic>
        <p:nvPicPr>
          <p:cNvPr id="8" name="图片 8" descr="D:\Documents\Tencent Files\2577576362\Image\Group\EAG{Y(UMR}_{~B3JE{5OX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86765" y="2265680"/>
            <a:ext cx="7948295" cy="44157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③提示冲突问题并给出解决方法</a:t>
            </a:r>
          </a:p>
          <a:p>
            <a:pPr marL="0" indent="0">
              <a:buNone/>
            </a:pPr>
            <a:endParaRPr lang="zh-CN" altLang="en-US"/>
          </a:p>
          <a:p>
            <a:pPr marL="0" indent="0">
              <a:buNone/>
            </a:pPr>
            <a:endParaRPr lang="en-US" altLang="zh-CN" sz="1800">
              <a:solidFill>
                <a:schemeClr val="tx2"/>
              </a:solidFill>
            </a:endParaRPr>
          </a:p>
        </p:txBody>
      </p:sp>
      <p:sp>
        <p:nvSpPr>
          <p:cNvPr id="4" name="文本框 3"/>
          <p:cNvSpPr txBox="1"/>
          <p:nvPr/>
        </p:nvSpPr>
        <p:spPr>
          <a:xfrm>
            <a:off x="9291955" y="3021965"/>
            <a:ext cx="2223135" cy="654050"/>
          </a:xfrm>
          <a:prstGeom prst="rect">
            <a:avLst/>
          </a:prstGeom>
          <a:noFill/>
        </p:spPr>
        <p:txBody>
          <a:bodyPr wrap="square" rtlCol="0">
            <a:spAutoFit/>
          </a:bodyPr>
          <a:lstStyle/>
          <a:p>
            <a:r>
              <a:rPr lang="zh-CN">
                <a:solidFill>
                  <a:schemeClr val="tx2"/>
                </a:solidFill>
                <a:latin typeface="Microsoft YaHei UI" pitchFamily="34" charset="-122"/>
                <a:ea typeface="Microsoft YaHei UI" pitchFamily="34" charset="-122"/>
              </a:rPr>
              <a:t>解决方法</a:t>
            </a:r>
            <a:r>
              <a:rPr lang="en-US" altLang="zh-CN">
                <a:solidFill>
                  <a:schemeClr val="tx2"/>
                </a:solidFill>
                <a:latin typeface="Microsoft YaHei UI" pitchFamily="34" charset="-122"/>
                <a:ea typeface="Microsoft YaHei UI" pitchFamily="34" charset="-122"/>
              </a:rPr>
              <a:t>:</a:t>
            </a:r>
          </a:p>
          <a:p>
            <a:r>
              <a:rPr lang="en-US" altLang="zh-CN">
                <a:solidFill>
                  <a:schemeClr val="tx2"/>
                </a:solidFill>
                <a:latin typeface="Microsoft YaHei UI" pitchFamily="34" charset="-122"/>
                <a:ea typeface="Microsoft YaHei UI" pitchFamily="34" charset="-122"/>
              </a:rPr>
              <a:t>Step1 &amp;&amp; Step2</a:t>
            </a:r>
          </a:p>
        </p:txBody>
      </p:sp>
      <p:pic>
        <p:nvPicPr>
          <p:cNvPr id="9" name="图片 9" descr="C:\Users\Administrator\AppData\Roaming\Tencent\Users\2577576362\QQ\WinTemp\RichOle\AAR40_5P~}RFUOHREX80S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38225" y="2242185"/>
            <a:ext cx="7931785" cy="4404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④按照解决方法解决冲突</a:t>
            </a:r>
          </a:p>
          <a:p>
            <a:pPr marL="0" indent="0">
              <a:buNone/>
            </a:pPr>
            <a:endParaRPr lang="zh-CN" altLang="en-US"/>
          </a:p>
          <a:p>
            <a:pPr marL="0" indent="0">
              <a:buNone/>
            </a:pPr>
            <a:endParaRPr lang="en-US" altLang="zh-CN" sz="1800">
              <a:solidFill>
                <a:schemeClr val="tx2"/>
              </a:solidFill>
            </a:endParaRPr>
          </a:p>
        </p:txBody>
      </p:sp>
      <p:sp>
        <p:nvSpPr>
          <p:cNvPr id="4" name="文本框 3"/>
          <p:cNvSpPr txBox="1"/>
          <p:nvPr/>
        </p:nvSpPr>
        <p:spPr>
          <a:xfrm>
            <a:off x="9872980" y="2982595"/>
            <a:ext cx="2037715" cy="1477328"/>
          </a:xfrm>
          <a:prstGeom prst="rect">
            <a:avLst/>
          </a:prstGeom>
          <a:noFill/>
        </p:spPr>
        <p:txBody>
          <a:bodyPr wrap="square" rtlCol="0">
            <a:spAutoFit/>
          </a:bodyPr>
          <a:lstStyle/>
          <a:p>
            <a:r>
              <a:rPr lang="zh-CN" altLang="en-US" dirty="0">
                <a:solidFill>
                  <a:schemeClr val="tx2"/>
                </a:solidFill>
                <a:latin typeface="Microsoft YaHei UI" pitchFamily="34" charset="-122"/>
                <a:ea typeface="Microsoft YaHei UI" pitchFamily="34" charset="-122"/>
              </a:rPr>
              <a:t>原理：成员一（</a:t>
            </a:r>
            <a:r>
              <a:rPr lang="en-US" altLang="zh-CN" dirty="0" err="1">
                <a:solidFill>
                  <a:schemeClr val="tx2"/>
                </a:solidFill>
                <a:latin typeface="Microsoft YaHei UI" pitchFamily="34" charset="-122"/>
                <a:ea typeface="Microsoft YaHei UI" pitchFamily="34" charset="-122"/>
              </a:rPr>
              <a:t>woodenZhu</a:t>
            </a:r>
            <a:r>
              <a:rPr lang="zh-CN" altLang="en-US" dirty="0">
                <a:solidFill>
                  <a:schemeClr val="tx2"/>
                </a:solidFill>
                <a:latin typeface="Microsoft YaHei UI" pitchFamily="34" charset="-122"/>
                <a:ea typeface="Microsoft YaHei UI" pitchFamily="34" charset="-122"/>
              </a:rPr>
              <a:t>）在本地配置</a:t>
            </a:r>
            <a:r>
              <a:rPr lang="en-US" altLang="zh-CN" dirty="0">
                <a:solidFill>
                  <a:schemeClr val="tx2"/>
                </a:solidFill>
                <a:latin typeface="Microsoft YaHei UI" pitchFamily="34" charset="-122"/>
                <a:ea typeface="Microsoft YaHei UI" pitchFamily="34" charset="-122"/>
              </a:rPr>
              <a:t>Step1&amp;&amp;Step2 </a:t>
            </a:r>
            <a:r>
              <a:rPr lang="zh-CN" altLang="en-US" dirty="0" smtClean="0">
                <a:solidFill>
                  <a:schemeClr val="tx2"/>
                </a:solidFill>
                <a:latin typeface="Microsoft YaHei UI" pitchFamily="34" charset="-122"/>
                <a:ea typeface="Microsoft YaHei UI" pitchFamily="34" charset="-122"/>
              </a:rPr>
              <a:t>来解决冲突</a:t>
            </a:r>
            <a:endParaRPr lang="zh-CN" altLang="en-US" dirty="0">
              <a:solidFill>
                <a:schemeClr val="tx2"/>
              </a:solidFill>
              <a:latin typeface="Microsoft YaHei UI" pitchFamily="34" charset="-122"/>
              <a:ea typeface="Microsoft YaHei UI" pitchFamily="34" charset="-122"/>
            </a:endParaRPr>
          </a:p>
        </p:txBody>
      </p:sp>
      <p:pic>
        <p:nvPicPr>
          <p:cNvPr id="10" name="图片 10" descr="C:\Users\Administrator\AppData\Roaming\Tencent\Users\2577576362\QQ\WinTemp\RichOle\9BFWJN`ZB{]M33RJB17)}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09295" y="2216785"/>
            <a:ext cx="8841105" cy="43980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⑤冲突情况显示</a:t>
            </a:r>
          </a:p>
          <a:p>
            <a:pPr marL="0" indent="0">
              <a:buNone/>
            </a:pPr>
            <a:endParaRPr lang="zh-CN" altLang="en-US"/>
          </a:p>
          <a:p>
            <a:pPr marL="0" indent="0">
              <a:buNone/>
            </a:pPr>
            <a:endParaRPr lang="en-US" altLang="zh-CN" sz="1800">
              <a:solidFill>
                <a:schemeClr val="tx2"/>
              </a:solidFill>
            </a:endParaRPr>
          </a:p>
        </p:txBody>
      </p:sp>
      <p:pic>
        <p:nvPicPr>
          <p:cNvPr id="11" name="图片 11" descr="C:\Users\Administrator\AppData\Roaming\Tencent\Users\2577576362\QQ\WinTemp\RichOle\TUO`JFNRX$LA4LMKJ81(U4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82065" y="2254250"/>
            <a:ext cx="8575040" cy="36010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altLang="en-US" dirty="0" smtClean="0"/>
              <a:t>⑥</a:t>
            </a:r>
            <a:r>
              <a:rPr lang="zh-CN" altLang="en-US" dirty="0" smtClean="0"/>
              <a:t>进行合并</a:t>
            </a:r>
            <a:endParaRPr lang="en-US" altLang="zh-CN" dirty="0"/>
          </a:p>
          <a:p>
            <a:pPr marL="0" indent="0">
              <a:buNone/>
            </a:pPr>
            <a:endParaRPr lang="en-US" altLang="zh-CN" dirty="0"/>
          </a:p>
          <a:p>
            <a:pPr marL="0" indent="0">
              <a:buNone/>
            </a:pPr>
            <a:endParaRPr lang="zh-CN" altLang="en-US" dirty="0"/>
          </a:p>
          <a:p>
            <a:pPr marL="0" indent="0">
              <a:buNone/>
            </a:pPr>
            <a:endParaRPr lang="en-US" altLang="zh-CN" sz="1800" dirty="0">
              <a:solidFill>
                <a:schemeClr val="tx2"/>
              </a:solidFill>
            </a:endParaRPr>
          </a:p>
        </p:txBody>
      </p:sp>
      <p:sp>
        <p:nvSpPr>
          <p:cNvPr id="4" name="文本框 3"/>
          <p:cNvSpPr txBox="1"/>
          <p:nvPr/>
        </p:nvSpPr>
        <p:spPr>
          <a:xfrm>
            <a:off x="7856220" y="3208020"/>
            <a:ext cx="2854960" cy="654050"/>
          </a:xfrm>
          <a:prstGeom prst="rect">
            <a:avLst/>
          </a:prstGeom>
          <a:noFill/>
        </p:spPr>
        <p:txBody>
          <a:bodyPr wrap="square" rtlCol="0">
            <a:spAutoFit/>
          </a:bodyPr>
          <a:lstStyle/>
          <a:p>
            <a:pPr lvl="0" algn="l"/>
            <a:r>
              <a:rPr lang="zh-CN" altLang="en-US" dirty="0">
                <a:solidFill>
                  <a:schemeClr val="tx2"/>
                </a:solidFill>
                <a:latin typeface="Microsoft YaHei UI" pitchFamily="34" charset="-122"/>
                <a:ea typeface="Microsoft YaHei UI" pitchFamily="34" charset="-122"/>
                <a:sym typeface="+mn-ea"/>
              </a:rPr>
              <a:t>在成员一（woodenZhu）的版本库内添加成员二</a:t>
            </a:r>
          </a:p>
        </p:txBody>
      </p:sp>
      <p:pic>
        <p:nvPicPr>
          <p:cNvPr id="12" name="图片 12" descr="C:\Users\Administrator\AppData\Roaming\Tencent\Users\2577576362\QQ\WinTemp\RichOle\AXAV2_9ML_L{I5UX324)2~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19555" y="2278380"/>
            <a:ext cx="5927090" cy="44418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冲突二：</a:t>
            </a:r>
            <a:r>
              <a:rPr lang="en-US" altLang="zh-CN">
                <a:sym typeface="+mn-ea"/>
              </a:rPr>
              <a:t>Fork</a:t>
            </a:r>
            <a:r>
              <a:rPr altLang="en-US">
                <a:sym typeface="+mn-ea"/>
              </a:rPr>
              <a:t>出的不同版本库间进行合并导致的冲突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altLang="en-US"/>
              <a:t>⑦加入成功</a:t>
            </a:r>
            <a:endParaRPr lang="en-US" altLang="zh-CN"/>
          </a:p>
          <a:p>
            <a:pPr marL="0" indent="0">
              <a:buNone/>
            </a:pPr>
            <a:endParaRPr lang="en-US" altLang="zh-CN"/>
          </a:p>
          <a:p>
            <a:pPr marL="0" indent="0">
              <a:buNone/>
            </a:pPr>
            <a:endParaRPr lang="zh-CN" altLang="en-US"/>
          </a:p>
          <a:p>
            <a:pPr marL="0" indent="0">
              <a:buNone/>
            </a:pPr>
            <a:endParaRPr lang="en-US" altLang="zh-CN" sz="1800">
              <a:solidFill>
                <a:schemeClr val="tx2"/>
              </a:solidFill>
            </a:endParaRPr>
          </a:p>
        </p:txBody>
      </p:sp>
      <p:sp>
        <p:nvSpPr>
          <p:cNvPr id="4" name="文本框 3"/>
          <p:cNvSpPr txBox="1"/>
          <p:nvPr/>
        </p:nvSpPr>
        <p:spPr>
          <a:xfrm>
            <a:off x="8303895" y="3234055"/>
            <a:ext cx="2631440" cy="1202690"/>
          </a:xfrm>
          <a:prstGeom prst="rect">
            <a:avLst/>
          </a:prstGeom>
          <a:noFill/>
        </p:spPr>
        <p:txBody>
          <a:bodyPr wrap="square" rtlCol="0">
            <a:spAutoFit/>
          </a:bodyPr>
          <a:lstStyle/>
          <a:p>
            <a:r>
              <a:rPr lang="zh-CN" altLang="en-US" dirty="0">
                <a:solidFill>
                  <a:schemeClr val="tx2"/>
                </a:solidFill>
                <a:latin typeface="Microsoft YaHei UI" pitchFamily="34" charset="-122"/>
                <a:ea typeface="Microsoft YaHei UI" pitchFamily="34" charset="-122"/>
                <a:sym typeface="+mn-ea"/>
              </a:rPr>
              <a:t>成员二（ruanzhenjie）</a:t>
            </a:r>
            <a:r>
              <a:rPr lang="zh-CN" altLang="en-US" dirty="0" smtClean="0">
                <a:solidFill>
                  <a:schemeClr val="tx2"/>
                </a:solidFill>
                <a:latin typeface="Microsoft YaHei UI" pitchFamily="34" charset="-122"/>
                <a:ea typeface="Microsoft YaHei UI" pitchFamily="34" charset="-122"/>
                <a:sym typeface="+mn-ea"/>
              </a:rPr>
              <a:t>成功</a:t>
            </a:r>
            <a:r>
              <a:rPr lang="zh-CN" altLang="en-US" dirty="0">
                <a:solidFill>
                  <a:schemeClr val="tx2"/>
                </a:solidFill>
                <a:latin typeface="Microsoft YaHei UI" pitchFamily="34" charset="-122"/>
                <a:ea typeface="Microsoft YaHei UI" pitchFamily="34" charset="-122"/>
                <a:sym typeface="+mn-ea"/>
              </a:rPr>
              <a:t>合并到</a:t>
            </a:r>
            <a:endParaRPr lang="zh-CN" altLang="en-US" dirty="0">
              <a:solidFill>
                <a:schemeClr val="tx2"/>
              </a:solidFill>
              <a:latin typeface="Microsoft YaHei UI" pitchFamily="34" charset="-122"/>
              <a:ea typeface="Microsoft YaHei UI" pitchFamily="34" charset="-122"/>
              <a:sym typeface="+mn-ea"/>
            </a:endParaRPr>
          </a:p>
          <a:p>
            <a:r>
              <a:rPr lang="zh-CN" altLang="en-US" dirty="0">
                <a:solidFill>
                  <a:schemeClr val="tx2"/>
                </a:solidFill>
                <a:latin typeface="Microsoft YaHei UI" pitchFamily="34" charset="-122"/>
                <a:ea typeface="Microsoft YaHei UI" pitchFamily="34" charset="-122"/>
                <a:sym typeface="+mn-ea"/>
              </a:rPr>
              <a:t>成员一（woodenZhu）的版本库</a:t>
            </a:r>
            <a:endParaRPr lang="zh-CN" altLang="en-US" dirty="0">
              <a:solidFill>
                <a:schemeClr val="tx2"/>
              </a:solidFill>
              <a:latin typeface="Microsoft YaHei UI" pitchFamily="34" charset="-122"/>
              <a:ea typeface="Microsoft YaHei UI" pitchFamily="34" charset="-122"/>
            </a:endParaRPr>
          </a:p>
        </p:txBody>
      </p:sp>
      <p:pic>
        <p:nvPicPr>
          <p:cNvPr id="13" name="图片 13" descr="C:\Users\Administrator\AppData\Roaming\Tencent\Users\2577576362\QQ\WinTemp\RichOle\`Y)OR``YC)HO8[814@2~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24610" y="2279650"/>
            <a:ext cx="6556375" cy="34315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itchFamily="34" charset="-122"/>
                <a:ea typeface="Microsoft YaHei UI" pitchFamily="34" charset="-122"/>
              </a:rPr>
              <a:t>小组成员</a:t>
            </a:r>
            <a:endParaRPr lang="zh-CN" dirty="0">
              <a:latin typeface="Microsoft YaHei UI" pitchFamily="34" charset="-122"/>
              <a:ea typeface="Microsoft YaHei UI" pitchFamily="34" charset="-122"/>
            </a:endParaRPr>
          </a:p>
        </p:txBody>
      </p:sp>
      <p:sp>
        <p:nvSpPr>
          <p:cNvPr id="3" name="内容占位符 2"/>
          <p:cNvSpPr>
            <a:spLocks noGrp="1"/>
          </p:cNvSpPr>
          <p:nvPr>
            <p:ph idx="1"/>
          </p:nvPr>
        </p:nvSpPr>
        <p:spPr/>
        <p:txBody>
          <a:bodyPr/>
          <a:lstStyle/>
          <a:p>
            <a:r>
              <a:rPr altLang="en-US" dirty="0" smtClean="0"/>
              <a:t>蓝梓蓉（组长）</a:t>
            </a:r>
            <a:endParaRPr lang="en-US" altLang="zh-CN" dirty="0" smtClean="0"/>
          </a:p>
          <a:p>
            <a:r>
              <a:rPr altLang="en-US" dirty="0" smtClean="0"/>
              <a:t>吴梦宇（秘书）</a:t>
            </a:r>
          </a:p>
          <a:p>
            <a:r>
              <a:rPr lang="zh-CN" dirty="0">
                <a:latin typeface="Microsoft YaHei UI" pitchFamily="34" charset="-122"/>
                <a:ea typeface="Microsoft YaHei UI" pitchFamily="34" charset="-122"/>
              </a:rPr>
              <a:t>阮振杰（成员）</a:t>
            </a:r>
          </a:p>
          <a:p>
            <a:r>
              <a:rPr lang="zh-CN" dirty="0">
                <a:latin typeface="Microsoft YaHei UI" pitchFamily="34" charset="-122"/>
                <a:ea typeface="Microsoft YaHei UI" pitchFamily="34" charset="-122"/>
              </a:rPr>
              <a:t>郭永铸（成员）</a:t>
            </a:r>
          </a:p>
          <a:p>
            <a:r>
              <a:rPr lang="zh-CN" dirty="0">
                <a:latin typeface="Microsoft YaHei UI" pitchFamily="34" charset="-122"/>
                <a:ea typeface="Microsoft YaHei UI" pitchFamily="34" charset="-122"/>
              </a:rPr>
              <a:t>何立亿（成员）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latin typeface="Microsoft YaHei UI" pitchFamily="34" charset="-122"/>
                <a:ea typeface="Microsoft YaHei UI" pitchFamily="34" charset="-122"/>
              </a:rPr>
              <a:t>任务二：设定项目在</a:t>
            </a:r>
            <a:r>
              <a:rPr lang="en-US" altLang="zh-CN" dirty="0">
                <a:latin typeface="Microsoft YaHei UI" pitchFamily="34" charset="-122"/>
                <a:ea typeface="Microsoft YaHei UI" pitchFamily="34" charset="-122"/>
              </a:rPr>
              <a:t>G</a:t>
            </a:r>
            <a:r>
              <a:rPr altLang="en-US" dirty="0">
                <a:latin typeface="Microsoft YaHei UI" pitchFamily="34" charset="-122"/>
                <a:ea typeface="Microsoft YaHei UI" pitchFamily="34" charset="-122"/>
              </a:rPr>
              <a:t>it中需要ignore的文件（一）</a:t>
            </a:r>
          </a:p>
        </p:txBody>
      </p:sp>
      <p:pic>
        <p:nvPicPr>
          <p:cNvPr id="14" name="图片 14" descr="D:\Documents\Tencent Files\2577576362\Image\Group\[I3ES[V(RD0O}O]A]S16_`O.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303020" y="1757680"/>
            <a:ext cx="7439025" cy="4938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latin typeface="Microsoft YaHei UI" pitchFamily="34" charset="-122"/>
                <a:ea typeface="Microsoft YaHei UI" pitchFamily="34" charset="-122"/>
              </a:rPr>
              <a:t>任务二：设定项目在</a:t>
            </a:r>
            <a:r>
              <a:rPr lang="en-US" altLang="zh-CN" dirty="0">
                <a:latin typeface="Microsoft YaHei UI" pitchFamily="34" charset="-122"/>
                <a:ea typeface="Microsoft YaHei UI" pitchFamily="34" charset="-122"/>
              </a:rPr>
              <a:t>G</a:t>
            </a:r>
            <a:r>
              <a:rPr altLang="en-US" dirty="0">
                <a:latin typeface="Microsoft YaHei UI" pitchFamily="34" charset="-122"/>
                <a:ea typeface="Microsoft YaHei UI" pitchFamily="34" charset="-122"/>
              </a:rPr>
              <a:t>it中需要ignore的文件（二）</a:t>
            </a:r>
          </a:p>
        </p:txBody>
      </p:sp>
      <p:sp>
        <p:nvSpPr>
          <p:cNvPr id="3" name="内容占位符 2"/>
          <p:cNvSpPr>
            <a:spLocks noGrp="1"/>
          </p:cNvSpPr>
          <p:nvPr>
            <p:ph sz="half" idx="1"/>
          </p:nvPr>
        </p:nvSpPr>
        <p:spPr/>
        <p:txBody>
          <a:bodyPr/>
          <a:lstStyle/>
          <a:p>
            <a:pPr marL="0" indent="0">
              <a:buNone/>
            </a:pPr>
            <a:endParaRPr altLang="en-US" sz="2400"/>
          </a:p>
          <a:p>
            <a:pPr marL="0" indent="0">
              <a:buNone/>
            </a:pPr>
            <a:endParaRPr lang="zh-CN" altLang="en-US"/>
          </a:p>
        </p:txBody>
      </p:sp>
      <p:pic>
        <p:nvPicPr>
          <p:cNvPr id="15" name="图片 15" descr="D:\Documents\Tencent Files\2577576362\Image\Group\A$Y7W9PBYO_73I%}9KU~}Y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66520" y="2023110"/>
            <a:ext cx="9944100" cy="3730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分工汇报</a:t>
            </a:r>
          </a:p>
        </p:txBody>
      </p:sp>
      <p:sp>
        <p:nvSpPr>
          <p:cNvPr id="3" name="内容占位符 2"/>
          <p:cNvSpPr>
            <a:spLocks noGrp="1"/>
          </p:cNvSpPr>
          <p:nvPr>
            <p:ph sz="half" idx="1"/>
          </p:nvPr>
        </p:nvSpPr>
        <p:spPr/>
        <p:txBody>
          <a:bodyPr/>
          <a:lstStyle/>
          <a:p>
            <a:r>
              <a:rPr lang="en-US" altLang="zh-CN"/>
              <a:t>github</a:t>
            </a:r>
            <a:r>
              <a:rPr altLang="en-US"/>
              <a:t>上设定账号，并加入同一项目：全员</a:t>
            </a:r>
          </a:p>
          <a:p>
            <a:r>
              <a:rPr altLang="en-US"/>
              <a:t>测试</a:t>
            </a:r>
            <a:r>
              <a:rPr lang="en-US" altLang="zh-CN"/>
              <a:t>Github</a:t>
            </a:r>
            <a:r>
              <a:rPr altLang="en-US"/>
              <a:t>内文档合并冲突：阮振杰、郭永铸</a:t>
            </a:r>
          </a:p>
          <a:p>
            <a:r>
              <a:rPr altLang="en-US"/>
              <a:t>项目管理软件确定并安装：何立亿</a:t>
            </a:r>
          </a:p>
          <a:p>
            <a:r>
              <a:rPr lang="en-US" altLang="zh-CN"/>
              <a:t>ppt</a:t>
            </a:r>
            <a:r>
              <a:rPr altLang="en-US"/>
              <a:t>制作：蓝梓蓉</a:t>
            </a:r>
          </a:p>
          <a:p>
            <a:r>
              <a:rPr lang="en-US" altLang="zh-CN"/>
              <a:t>ppt</a:t>
            </a:r>
            <a:r>
              <a:rPr altLang="en-US"/>
              <a:t>展示：吴梦宇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0510" y="3092450"/>
            <a:ext cx="6336665" cy="1100455"/>
          </a:xfrm>
          <a:prstGeom prst="rect">
            <a:avLst/>
          </a:prstGeom>
          <a:noFill/>
          <a:ln>
            <a:noFill/>
          </a:ln>
        </p:spPr>
        <p:txBody>
          <a:bodyPr wrap="square" rtlCol="0" anchor="t">
            <a:spAutoFit/>
          </a:bodyPr>
          <a:lstStyle/>
          <a:p>
            <a:pPr algn="ctr"/>
            <a:r>
              <a:rPr lang="en-US" altLang="zh-CN"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a:t>
            </a:r>
          </a:p>
        </p:txBody>
      </p:sp>
      <p:sp>
        <p:nvSpPr>
          <p:cNvPr id="7" name="标题 6"/>
          <p:cNvSpPr>
            <a:spLocks noGrp="1"/>
          </p:cNvSpPr>
          <p:nvPr>
            <p:ph type="title"/>
          </p:nvPr>
        </p:nvSpPr>
        <p:spPr/>
        <p:txBody>
          <a:bodyPr/>
          <a:lstStyle/>
          <a:p>
            <a:r>
              <a:rPr lang="zh-CN" altLang="en-US"/>
              <a:t>第六组工作汇报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Microsoft YaHei UI" pitchFamily="34" charset="-122"/>
                <a:ea typeface="Microsoft YaHei UI" pitchFamily="34" charset="-122"/>
              </a:rPr>
              <a:t>小组联络方式</a:t>
            </a:r>
          </a:p>
        </p:txBody>
      </p:sp>
      <p:sp>
        <p:nvSpPr>
          <p:cNvPr id="3" name="内容占位符 2"/>
          <p:cNvSpPr>
            <a:spLocks noGrp="1"/>
          </p:cNvSpPr>
          <p:nvPr>
            <p:ph idx="1"/>
          </p:nvPr>
        </p:nvSpPr>
        <p:spPr/>
        <p:txBody>
          <a:bodyPr/>
          <a:lstStyle/>
          <a:p>
            <a:r>
              <a:rPr lang="zh-CN" altLang="en-US"/>
              <a:t>每周日进行一次例会讨论</a:t>
            </a:r>
          </a:p>
          <a:p>
            <a:r>
              <a:rPr lang="zh-CN" altLang="en-US"/>
              <a:t>成立讨论组以共享文档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环境设定</a:t>
            </a:r>
            <a:endParaRPr lang="zh-CN" altLang="en-US" dirty="0"/>
          </a:p>
        </p:txBody>
      </p:sp>
      <p:sp>
        <p:nvSpPr>
          <p:cNvPr id="3" name="内容占位符 2"/>
          <p:cNvSpPr>
            <a:spLocks noGrp="1"/>
          </p:cNvSpPr>
          <p:nvPr>
            <p:ph idx="1"/>
          </p:nvPr>
        </p:nvSpPr>
        <p:spPr/>
        <p:txBody>
          <a:bodyPr/>
          <a:lstStyle/>
          <a:p>
            <a:pPr algn="l">
              <a:buFont typeface="Arial" charset="0"/>
              <a:buChar char="•"/>
            </a:pPr>
            <a:r>
              <a:rPr lang="zh-CN" altLang="en-US"/>
              <a:t>开发编码语言：</a:t>
            </a:r>
            <a:r>
              <a:rPr altLang="en-US"/>
              <a:t>C#</a:t>
            </a:r>
          </a:p>
          <a:p>
            <a:pPr algn="l">
              <a:buFont typeface="Arial" charset="0"/>
              <a:buChar char="•"/>
            </a:pPr>
            <a:r>
              <a:rPr altLang="en-US"/>
              <a:t>开发工具：Visual Stadio 2010</a:t>
            </a:r>
            <a:endParaRPr lang="en-US" altLang="zh-CN"/>
          </a:p>
          <a:p>
            <a:pPr algn="l">
              <a:buFont typeface="Arial" charset="0"/>
              <a:buChar char="•"/>
            </a:pPr>
            <a:r>
              <a:rPr altLang="en-US"/>
              <a:t>项目管理软件：</a:t>
            </a:r>
            <a:r>
              <a:rPr lang="en-US" altLang="zh-CN"/>
              <a:t>Microsoft Project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Microsoft YaHei UI" pitchFamily="34" charset="-122"/>
                <a:ea typeface="Microsoft YaHei UI" pitchFamily="34" charset="-122"/>
              </a:rPr>
              <a:t>主要任务</a:t>
            </a:r>
          </a:p>
        </p:txBody>
      </p:sp>
      <p:sp>
        <p:nvSpPr>
          <p:cNvPr id="3" name="内容占位符 2"/>
          <p:cNvSpPr>
            <a:spLocks noGrp="1"/>
          </p:cNvSpPr>
          <p:nvPr>
            <p:ph idx="1"/>
          </p:nvPr>
        </p:nvSpPr>
        <p:spPr/>
        <p:txBody>
          <a:bodyPr/>
          <a:lstStyle/>
          <a:p>
            <a:pPr marL="514350" indent="-514350">
              <a:buFont typeface="+mj-lt"/>
              <a:buAutoNum type="romanUcPeriod"/>
            </a:pPr>
            <a:r>
              <a:rPr lang="en-US" altLang="zh-CN" dirty="0">
                <a:sym typeface="+mn-ea"/>
              </a:rPr>
              <a:t>Github</a:t>
            </a:r>
            <a:r>
              <a:rPr altLang="en-US" dirty="0">
                <a:sym typeface="+mn-ea"/>
              </a:rPr>
              <a:t>内文件更新冲突测试</a:t>
            </a:r>
            <a:endParaRPr lang="zh-CN" altLang="en-US"/>
          </a:p>
          <a:p>
            <a:pPr marL="514350" indent="-514350">
              <a:buFont typeface="+mj-lt"/>
              <a:buAutoNum type="romanUcPeriod"/>
            </a:pPr>
            <a:r>
              <a:rPr altLang="en-US" dirty="0">
                <a:sym typeface="+mn-ea"/>
              </a:rPr>
              <a:t>设定项目在</a:t>
            </a:r>
            <a:r>
              <a:rPr lang="en-US" altLang="zh-CN" dirty="0">
                <a:sym typeface="+mn-ea"/>
              </a:rPr>
              <a:t>G</a:t>
            </a:r>
            <a:r>
              <a:rPr altLang="en-US" dirty="0">
                <a:sym typeface="+mn-ea"/>
              </a:rPr>
              <a:t>it中需要ignore的文件</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latin typeface="Microsoft YaHei UI" pitchFamily="34" charset="-122"/>
                <a:ea typeface="Microsoft YaHei UI" pitchFamily="34" charset="-122"/>
              </a:rPr>
              <a:t>任务一：</a:t>
            </a:r>
            <a:r>
              <a:rPr lang="en-US" altLang="zh-CN" dirty="0">
                <a:latin typeface="Microsoft YaHei UI" pitchFamily="34" charset="-122"/>
                <a:ea typeface="Microsoft YaHei UI" pitchFamily="34" charset="-122"/>
              </a:rPr>
              <a:t>Github</a:t>
            </a:r>
            <a:r>
              <a:rPr altLang="en-US" dirty="0">
                <a:latin typeface="Microsoft YaHei UI" pitchFamily="34" charset="-122"/>
                <a:ea typeface="Microsoft YaHei UI" pitchFamily="34" charset="-122"/>
              </a:rPr>
              <a:t>内文件更新冲突测试</a:t>
            </a:r>
          </a:p>
        </p:txBody>
      </p:sp>
      <p:sp>
        <p:nvSpPr>
          <p:cNvPr id="3" name="内容占位符 2"/>
          <p:cNvSpPr>
            <a:spLocks noGrp="1"/>
          </p:cNvSpPr>
          <p:nvPr>
            <p:ph sz="half" idx="1"/>
          </p:nvPr>
        </p:nvSpPr>
        <p:spPr/>
        <p:txBody>
          <a:bodyPr/>
          <a:lstStyle/>
          <a:p>
            <a:pPr marL="0" indent="0">
              <a:buNone/>
            </a:pPr>
            <a:r>
              <a:rPr lang="zh-CN" altLang="en-US" sz="3200"/>
              <a:t>冲突类型：</a:t>
            </a:r>
          </a:p>
          <a:p>
            <a:pPr marL="457200" indent="-457200">
              <a:buFont typeface="+mj-lt"/>
              <a:buAutoNum type="arabicPeriod"/>
            </a:pPr>
            <a:r>
              <a:rPr lang="zh-CN" altLang="en-US" sz="2400"/>
              <a:t>同一版本库内，不同成员对同一文件进行更新导致的冲突</a:t>
            </a:r>
          </a:p>
          <a:p>
            <a:pPr marL="457200" indent="-457200">
              <a:buFont typeface="+mj-lt"/>
              <a:buAutoNum type="arabicPeriod"/>
            </a:pPr>
            <a:r>
              <a:rPr lang="en-US" altLang="zh-CN" sz="2400"/>
              <a:t>Fork</a:t>
            </a:r>
            <a:r>
              <a:rPr altLang="en-US" sz="2400"/>
              <a:t>产生的不同版本仓库间，进行合并导致的冲突</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冲突一：不同成员对同一文件进行更新导致的冲突</a:t>
            </a:r>
            <a:endParaRPr lang="zh-CN" altLang="en-US"/>
          </a:p>
        </p:txBody>
      </p:sp>
      <p:sp>
        <p:nvSpPr>
          <p:cNvPr id="6" name="内容占位符 5"/>
          <p:cNvSpPr>
            <a:spLocks noGrp="1"/>
          </p:cNvSpPr>
          <p:nvPr>
            <p:ph sz="half" idx="1"/>
          </p:nvPr>
        </p:nvSpPr>
        <p:spPr/>
        <p:txBody>
          <a:bodyPr>
            <a:normAutofit fontScale="90000" lnSpcReduction="10000"/>
          </a:bodyPr>
          <a:lstStyle/>
          <a:p>
            <a:pPr marL="0" indent="0">
              <a:buNone/>
            </a:pPr>
            <a:r>
              <a:rPr lang="zh-CN" altLang="en-US"/>
              <a:t>①冲突前文档内容</a:t>
            </a:r>
          </a:p>
          <a:p>
            <a:endParaRPr lang="zh-CN" altLang="en-US"/>
          </a:p>
          <a:p>
            <a:endParaRPr lang="zh-CN" altLang="en-US"/>
          </a:p>
          <a:p>
            <a:endParaRPr lang="zh-CN" altLang="en-US"/>
          </a:p>
          <a:p>
            <a:endParaRPr lang="zh-CN" altLang="en-US"/>
          </a:p>
          <a:p>
            <a:endParaRPr lang="zh-CN" altLang="en-US"/>
          </a:p>
          <a:p>
            <a:endParaRPr lang="zh-CN" altLang="en-US"/>
          </a:p>
          <a:p>
            <a:pPr marL="0" indent="0">
              <a:buNone/>
            </a:pPr>
            <a:endParaRPr lang="en-US" altLang="zh-CN" sz="1600">
              <a:solidFill>
                <a:schemeClr val="tx2"/>
              </a:solidFill>
            </a:endParaRPr>
          </a:p>
          <a:p>
            <a:pPr marL="0" indent="0">
              <a:buNone/>
            </a:pPr>
            <a:r>
              <a:rPr altLang="en-US" sz="1800">
                <a:solidFill>
                  <a:schemeClr val="tx2"/>
                </a:solidFill>
              </a:rPr>
              <a:t>文件 </a:t>
            </a:r>
            <a:r>
              <a:rPr lang="en-US" altLang="zh-CN" sz="1800">
                <a:solidFill>
                  <a:schemeClr val="tx2"/>
                </a:solidFill>
              </a:rPr>
              <a:t>test0 </a:t>
            </a:r>
            <a:r>
              <a:rPr altLang="en-US" sz="1800">
                <a:solidFill>
                  <a:schemeClr val="tx2"/>
                </a:solidFill>
              </a:rPr>
              <a:t>的原本内容是 </a:t>
            </a:r>
            <a:r>
              <a:rPr lang="en-US" altLang="zh-CN" sz="1800">
                <a:solidFill>
                  <a:schemeClr val="tx2"/>
                </a:solidFill>
              </a:rPr>
              <a:t>qqqq</a:t>
            </a:r>
          </a:p>
        </p:txBody>
      </p:sp>
      <p:pic>
        <p:nvPicPr>
          <p:cNvPr id="4" name="图片 4" descr="C:\Users\Administrator\AppData\Roaming\Tencent\Users\2577576362\QQ\WinTemp\RichOle\~7AX3TP[%%U(T(4`QXR%}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9470" y="2310130"/>
            <a:ext cx="10099040" cy="33318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冲突一：不同成员对同一文件进行更新导致的冲突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②成员一（</a:t>
            </a:r>
            <a:r>
              <a:rPr lang="en-US" altLang="zh-CN"/>
              <a:t>woodenZhu</a:t>
            </a:r>
            <a:r>
              <a:rPr lang="zh-CN" altLang="en-US"/>
              <a:t>）上传无冲突</a:t>
            </a:r>
          </a:p>
          <a:p>
            <a:endParaRPr lang="en-US" altLang="zh-CN" sz="1800">
              <a:solidFill>
                <a:schemeClr val="tx2"/>
              </a:solidFill>
            </a:endParaRPr>
          </a:p>
        </p:txBody>
      </p:sp>
      <p:pic>
        <p:nvPicPr>
          <p:cNvPr id="5" name="图片 2" descr="D:\Documents\Tencent Files\2577576362\Image\Group\D4~5FI}A~2HZ[QKC@LPK{Z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42365" y="2464435"/>
            <a:ext cx="7776210" cy="4051300"/>
          </a:xfrm>
          <a:prstGeom prst="rect">
            <a:avLst/>
          </a:prstGeom>
          <a:noFill/>
          <a:ln>
            <a:noFill/>
          </a:ln>
        </p:spPr>
      </p:pic>
      <p:sp>
        <p:nvSpPr>
          <p:cNvPr id="8" name="文本框 7"/>
          <p:cNvSpPr txBox="1"/>
          <p:nvPr/>
        </p:nvSpPr>
        <p:spPr>
          <a:xfrm>
            <a:off x="9420225" y="3631852"/>
            <a:ext cx="1685290" cy="654050"/>
          </a:xfrm>
          <a:prstGeom prst="rect">
            <a:avLst/>
          </a:prstGeom>
          <a:noFill/>
        </p:spPr>
        <p:txBody>
          <a:bodyPr wrap="square" rtlCol="0">
            <a:spAutoFit/>
          </a:bodyPr>
          <a:lstStyle/>
          <a:p>
            <a:r>
              <a:rPr lang="zh-CN" altLang="en-US">
                <a:solidFill>
                  <a:schemeClr val="tx2"/>
                </a:solidFill>
                <a:latin typeface="Microsoft YaHei UI" pitchFamily="34" charset="-122"/>
                <a:ea typeface="Microsoft YaHei UI" pitchFamily="34" charset="-122"/>
              </a:rPr>
              <a:t>上传文件内容为 vvv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a:sym typeface="+mn-ea"/>
              </a:rPr>
              <a:t>冲突一：不同成员对同一文件进行更新导致的冲突</a:t>
            </a:r>
            <a:endParaRPr lang="zh-CN" altLang="en-US"/>
          </a:p>
        </p:txBody>
      </p:sp>
      <p:sp>
        <p:nvSpPr>
          <p:cNvPr id="6" name="内容占位符 5"/>
          <p:cNvSpPr>
            <a:spLocks noGrp="1"/>
          </p:cNvSpPr>
          <p:nvPr>
            <p:ph sz="half" idx="1"/>
          </p:nvPr>
        </p:nvSpPr>
        <p:spPr/>
        <p:txBody>
          <a:bodyPr>
            <a:normAutofit/>
          </a:bodyPr>
          <a:lstStyle/>
          <a:p>
            <a:pPr marL="0" indent="0">
              <a:buNone/>
            </a:pPr>
            <a:r>
              <a:rPr lang="zh-CN" altLang="en-US"/>
              <a:t>③成员二（</a:t>
            </a:r>
            <a:r>
              <a:rPr lang="en-US" altLang="zh-CN"/>
              <a:t>ruanzhenjie</a:t>
            </a:r>
            <a:r>
              <a:rPr lang="zh-CN" altLang="en-US"/>
              <a:t>）在同一版本库内</a:t>
            </a:r>
          </a:p>
          <a:p>
            <a:endParaRPr lang="en-US" altLang="zh-CN" sz="1800">
              <a:solidFill>
                <a:schemeClr val="tx2"/>
              </a:solidFill>
            </a:endParaRPr>
          </a:p>
        </p:txBody>
      </p:sp>
      <p:pic>
        <p:nvPicPr>
          <p:cNvPr id="3" name="图片 1" descr="C:\Users\Administrator\AppData\Roaming\Tencent\Users\2577576362\QQ\WinTemp\RichOle\NIW2Z$WEC3WUO@VLITRBM6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89050" y="2445385"/>
            <a:ext cx="10310495" cy="3426460"/>
          </a:xfrm>
          <a:prstGeom prst="rect">
            <a:avLst/>
          </a:prstGeom>
          <a:noFill/>
          <a:ln>
            <a:noFill/>
          </a:ln>
        </p:spPr>
      </p:pic>
      <p:pic>
        <p:nvPicPr>
          <p:cNvPr id="4" name="图片 1" descr="C:\Users\Administrator\AppData\Roaming\Tencent\Users\2577576362\QQ\WinTemp\RichOle\NIW2Z$WEC3WUO@VLITRBM6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58845" y="2552700"/>
            <a:ext cx="5274310" cy="1752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企业方向演示文稿（宽屏）</Template>
  <TotalTime>0</TotalTime>
  <Words>416</Words>
  <Application>Microsoft Office PowerPoint</Application>
  <PresentationFormat>自定义</PresentationFormat>
  <Paragraphs>81</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Sales Direction 16X9</vt:lpstr>
      <vt:lpstr>第一次工作汇报   ——第六组</vt:lpstr>
      <vt:lpstr>小组成员</vt:lpstr>
      <vt:lpstr>小组联络方式</vt:lpstr>
      <vt:lpstr>环境设定</vt:lpstr>
      <vt:lpstr>主要任务</vt:lpstr>
      <vt:lpstr>任务一：Github内文件更新冲突测试</vt:lpstr>
      <vt:lpstr>冲突一：不同成员对同一文件进行更新导致的冲突</vt:lpstr>
      <vt:lpstr>冲突一：不同成员对同一文件进行更新导致的冲突</vt:lpstr>
      <vt:lpstr>冲突一：不同成员对同一文件进行更新导致的冲突</vt:lpstr>
      <vt:lpstr>冲突一：不同成员对同一文件进行更新导致的冲突</vt:lpstr>
      <vt:lpstr>冲突一：不同成员对同一文件进行更新导致的冲突</vt:lpstr>
      <vt:lpstr>冲突二：Fork出的不同版本库间进行合并导致的冲突</vt:lpstr>
      <vt:lpstr>冲突二：Fork出的不同版本库间进行合并导致的冲突</vt:lpstr>
      <vt:lpstr>冲突二：Fork出的不同版本库间进行合并导致的冲突</vt:lpstr>
      <vt:lpstr>冲突二：Fork出的不同版本库间进行合并导致的冲突</vt:lpstr>
      <vt:lpstr>冲突二：Fork出的不同版本库间进行合并导致的冲突</vt:lpstr>
      <vt:lpstr>冲突二：Fork出的不同版本库间进行合并导致的冲突</vt:lpstr>
      <vt:lpstr>冲突二：Fork出的不同版本库间进行合并导致的冲突</vt:lpstr>
      <vt:lpstr>冲突二：Fork出的不同版本库间进行合并导致的冲突</vt:lpstr>
      <vt:lpstr>任务二：设定项目在Git中需要ignore的文件（一）</vt:lpstr>
      <vt:lpstr>任务二：设定项目在Git中需要ignore的文件（二）</vt:lpstr>
      <vt:lpstr>分工汇报</vt:lpstr>
      <vt:lpstr>第六组工作汇报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2015-12-17T13:58:00Z</dcterms:created>
  <dcterms:modified xsi:type="dcterms:W3CDTF">2016-03-17T00:17:06Z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y fmtid="{D5CDD505-2E9C-101B-9397-08002B2CF9AE}" pid="3" name="KSOProductBuildVer">
    <vt:lpwstr>2052-10.1.0.5457</vt:lpwstr>
  </property>
</Properties>
</file>