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  <p:sldMasterId id="2147483768" r:id="rId2"/>
  </p:sldMasterIdLst>
  <p:notesMasterIdLst>
    <p:notesMasterId r:id="rId36"/>
  </p:notesMasterIdLst>
  <p:handoutMasterIdLst>
    <p:handoutMasterId r:id="rId37"/>
  </p:handoutMasterIdLst>
  <p:sldIdLst>
    <p:sldId id="289" r:id="rId3"/>
    <p:sldId id="290" r:id="rId4"/>
    <p:sldId id="291" r:id="rId5"/>
    <p:sldId id="300" r:id="rId6"/>
    <p:sldId id="292" r:id="rId7"/>
    <p:sldId id="293" r:id="rId8"/>
    <p:sldId id="294" r:id="rId9"/>
    <p:sldId id="295" r:id="rId10"/>
    <p:sldId id="301" r:id="rId11"/>
    <p:sldId id="296" r:id="rId12"/>
    <p:sldId id="304" r:id="rId13"/>
    <p:sldId id="305" r:id="rId14"/>
    <p:sldId id="306" r:id="rId15"/>
    <p:sldId id="307" r:id="rId16"/>
    <p:sldId id="302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8" r:id="rId26"/>
    <p:sldId id="317" r:id="rId27"/>
    <p:sldId id="319" r:id="rId28"/>
    <p:sldId id="320" r:id="rId29"/>
    <p:sldId id="321" r:id="rId30"/>
    <p:sldId id="322" r:id="rId31"/>
    <p:sldId id="323" r:id="rId32"/>
    <p:sldId id="303" r:id="rId33"/>
    <p:sldId id="324" r:id="rId34"/>
    <p:sldId id="279" r:id="rId35"/>
  </p:sldIdLst>
  <p:sldSz cx="12192000" cy="6858000"/>
  <p:notesSz cx="6858000" cy="9144000"/>
  <p:defaultTextStyle>
    <a:defPPr rtl="0"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Hong Trang" initials="NHT" lastIdx="1" clrIdx="0">
    <p:extLst>
      <p:ext uri="{19B8F6BF-5375-455C-9EA6-DF929625EA0E}">
        <p15:presenceInfo xmlns:p15="http://schemas.microsoft.com/office/powerpoint/2012/main" userId="S::11185112@st.neu.edu.vn::3c44e6d0-c235-48a1-b011-2beb30f539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F5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07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1T10:21:11.665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156900-5C75-4535-AADD-7C1BE16D725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389C51-6692-4A5D-9C36-9009AA854F47}">
      <dgm:prSet custT="1"/>
      <dgm:spPr/>
      <dgm:t>
        <a:bodyPr/>
        <a:lstStyle/>
        <a:p>
          <a:r>
            <a:rPr lang="en-US" sz="3600" i="0" dirty="0">
              <a:latin typeface="Bookman Old Style" panose="02050604050505020204" pitchFamily="18" charset="0"/>
              <a:cs typeface="Aharoni" panose="02010803020104030203" pitchFamily="2" charset="-79"/>
            </a:rPr>
            <a:t>2. </a:t>
          </a:r>
          <a:r>
            <a:rPr lang="en-US" sz="3600" i="0" dirty="0" err="1">
              <a:latin typeface="Bookman Old Style" panose="02050604050505020204" pitchFamily="18" charset="0"/>
              <a:cs typeface="Aharoni" panose="02010803020104030203" pitchFamily="2" charset="-79"/>
            </a:rPr>
            <a:t>Phạm</a:t>
          </a:r>
          <a:r>
            <a:rPr lang="en-US" sz="3600" i="0" dirty="0">
              <a:latin typeface="Bookman Old Style" panose="02050604050505020204" pitchFamily="18" charset="0"/>
              <a:cs typeface="Aharoni" panose="02010803020104030203" pitchFamily="2" charset="-79"/>
            </a:rPr>
            <a:t> </a:t>
          </a:r>
          <a:r>
            <a:rPr lang="en-US" sz="3600" i="0" dirty="0" err="1">
              <a:latin typeface="Bookman Old Style" panose="02050604050505020204" pitchFamily="18" charset="0"/>
              <a:cs typeface="Aharoni" panose="02010803020104030203" pitchFamily="2" charset="-79"/>
            </a:rPr>
            <a:t>Tiến</a:t>
          </a:r>
          <a:r>
            <a:rPr lang="en-US" sz="3600" i="0" dirty="0">
              <a:latin typeface="Bookman Old Style" panose="02050604050505020204" pitchFamily="18" charset="0"/>
              <a:cs typeface="Aharoni" panose="02010803020104030203" pitchFamily="2" charset="-79"/>
            </a:rPr>
            <a:t> </a:t>
          </a:r>
          <a:r>
            <a:rPr lang="en-US" sz="3600" i="0" dirty="0" err="1">
              <a:latin typeface="Bookman Old Style" panose="02050604050505020204" pitchFamily="18" charset="0"/>
              <a:cs typeface="Aharoni" panose="02010803020104030203" pitchFamily="2" charset="-79"/>
            </a:rPr>
            <a:t>Thịnh</a:t>
          </a:r>
          <a:endParaRPr lang="en-US" sz="3600" dirty="0">
            <a:latin typeface="Bookman Old Style" panose="02050604050505020204" pitchFamily="18" charset="0"/>
            <a:cs typeface="Aharoni" panose="02010803020104030203" pitchFamily="2" charset="-79"/>
          </a:endParaRPr>
        </a:p>
      </dgm:t>
    </dgm:pt>
    <dgm:pt modelId="{0F80D82A-6452-42CD-858D-65728DFB367D}" type="parTrans" cxnId="{AB88CCA1-D03E-429B-8330-A7524A07AB59}">
      <dgm:prSet/>
      <dgm:spPr/>
      <dgm:t>
        <a:bodyPr/>
        <a:lstStyle/>
        <a:p>
          <a:endParaRPr lang="en-US"/>
        </a:p>
      </dgm:t>
    </dgm:pt>
    <dgm:pt modelId="{5EF31515-0CE5-437D-B735-0E2F43B8BBDF}" type="sibTrans" cxnId="{AB88CCA1-D03E-429B-8330-A7524A07AB59}">
      <dgm:prSet/>
      <dgm:spPr/>
      <dgm:t>
        <a:bodyPr/>
        <a:lstStyle/>
        <a:p>
          <a:endParaRPr lang="en-US"/>
        </a:p>
      </dgm:t>
    </dgm:pt>
    <dgm:pt modelId="{78EB5F6A-2C3E-4D62-84BB-A0AE17F61B8B}">
      <dgm:prSet custT="1"/>
      <dgm:spPr/>
      <dgm:t>
        <a:bodyPr/>
        <a:lstStyle/>
        <a:p>
          <a:r>
            <a:rPr lang="en-US" sz="3600" i="0" dirty="0">
              <a:latin typeface="Bookman Old Style" panose="02050604050505020204" pitchFamily="18" charset="0"/>
              <a:cs typeface="Aharoni" panose="02010803020104030203" pitchFamily="2" charset="-79"/>
            </a:rPr>
            <a:t>3. </a:t>
          </a:r>
          <a:r>
            <a:rPr lang="en-US" sz="3600" i="0" dirty="0" err="1">
              <a:latin typeface="Bookman Old Style" panose="02050604050505020204" pitchFamily="18" charset="0"/>
              <a:cs typeface="Aharoni" panose="02010803020104030203" pitchFamily="2" charset="-79"/>
            </a:rPr>
            <a:t>Nguyễn</a:t>
          </a:r>
          <a:r>
            <a:rPr lang="en-US" sz="3600" i="0" dirty="0">
              <a:latin typeface="Bookman Old Style" panose="02050604050505020204" pitchFamily="18" charset="0"/>
              <a:cs typeface="Aharoni" panose="02010803020104030203" pitchFamily="2" charset="-79"/>
            </a:rPr>
            <a:t> </a:t>
          </a:r>
          <a:r>
            <a:rPr lang="en-US" sz="3600" i="0" dirty="0" err="1">
              <a:latin typeface="Bookman Old Style" panose="02050604050505020204" pitchFamily="18" charset="0"/>
              <a:cs typeface="Aharoni" panose="02010803020104030203" pitchFamily="2" charset="-79"/>
            </a:rPr>
            <a:t>Hồng</a:t>
          </a:r>
          <a:r>
            <a:rPr lang="en-US" sz="3600" i="0" dirty="0">
              <a:latin typeface="Bookman Old Style" panose="02050604050505020204" pitchFamily="18" charset="0"/>
              <a:cs typeface="Aharoni" panose="02010803020104030203" pitchFamily="2" charset="-79"/>
            </a:rPr>
            <a:t> Trang</a:t>
          </a:r>
          <a:endParaRPr lang="en-US" sz="3600" dirty="0">
            <a:latin typeface="Bookman Old Style" panose="02050604050505020204" pitchFamily="18" charset="0"/>
            <a:cs typeface="Aharoni" panose="02010803020104030203" pitchFamily="2" charset="-79"/>
          </a:endParaRPr>
        </a:p>
      </dgm:t>
    </dgm:pt>
    <dgm:pt modelId="{20243EF9-F13C-46E7-B8BB-B59379F08A7B}" type="parTrans" cxnId="{C36A2FE8-0745-4BE5-A43B-C3C77DFA6004}">
      <dgm:prSet/>
      <dgm:spPr/>
      <dgm:t>
        <a:bodyPr/>
        <a:lstStyle/>
        <a:p>
          <a:endParaRPr lang="en-US"/>
        </a:p>
      </dgm:t>
    </dgm:pt>
    <dgm:pt modelId="{9146EB63-A204-420C-9A7D-F0F56DF8AFF0}" type="sibTrans" cxnId="{C36A2FE8-0745-4BE5-A43B-C3C77DFA6004}">
      <dgm:prSet/>
      <dgm:spPr/>
      <dgm:t>
        <a:bodyPr/>
        <a:lstStyle/>
        <a:p>
          <a:endParaRPr lang="en-US"/>
        </a:p>
      </dgm:t>
    </dgm:pt>
    <dgm:pt modelId="{42720C79-ED6C-43F8-BA50-B5D3D54909BA}">
      <dgm:prSet custT="1"/>
      <dgm:spPr/>
      <dgm:t>
        <a:bodyPr/>
        <a:lstStyle/>
        <a:p>
          <a:r>
            <a:rPr lang="en-US" sz="3600" i="0" dirty="0">
              <a:latin typeface="Bookman Old Style" panose="02050604050505020204" pitchFamily="18" charset="0"/>
              <a:cs typeface="Aharoni" panose="02010803020104030203" pitchFamily="2" charset="-79"/>
            </a:rPr>
            <a:t>4. </a:t>
          </a:r>
          <a:r>
            <a:rPr lang="en-US" sz="3600" i="0" dirty="0" err="1">
              <a:latin typeface="Bookman Old Style" panose="02050604050505020204" pitchFamily="18" charset="0"/>
              <a:cs typeface="Aharoni" panose="02010803020104030203" pitchFamily="2" charset="-79"/>
            </a:rPr>
            <a:t>Trần</a:t>
          </a:r>
          <a:r>
            <a:rPr lang="en-US" sz="3600" i="0" dirty="0">
              <a:latin typeface="Bookman Old Style" panose="02050604050505020204" pitchFamily="18" charset="0"/>
              <a:cs typeface="Aharoni" panose="02010803020104030203" pitchFamily="2" charset="-79"/>
            </a:rPr>
            <a:t> </a:t>
          </a:r>
          <a:r>
            <a:rPr lang="en-US" sz="3600" i="0" dirty="0" err="1">
              <a:latin typeface="Bookman Old Style" panose="02050604050505020204" pitchFamily="18" charset="0"/>
              <a:cs typeface="Aharoni" panose="02010803020104030203" pitchFamily="2" charset="-79"/>
            </a:rPr>
            <a:t>Thị</a:t>
          </a:r>
          <a:r>
            <a:rPr lang="en-US" sz="3600" i="0" dirty="0">
              <a:latin typeface="Bookman Old Style" panose="02050604050505020204" pitchFamily="18" charset="0"/>
              <a:cs typeface="Aharoni" panose="02010803020104030203" pitchFamily="2" charset="-79"/>
            </a:rPr>
            <a:t> Thu Trang</a:t>
          </a:r>
          <a:endParaRPr lang="en-US" sz="3600" dirty="0">
            <a:latin typeface="Bookman Old Style" panose="02050604050505020204" pitchFamily="18" charset="0"/>
            <a:cs typeface="Aharoni" panose="02010803020104030203" pitchFamily="2" charset="-79"/>
          </a:endParaRPr>
        </a:p>
      </dgm:t>
    </dgm:pt>
    <dgm:pt modelId="{8CEA4819-D7AE-4DAC-A3F4-DB8C6722E150}" type="parTrans" cxnId="{B3FAFC20-1AAA-4709-8912-E1B2868B01BF}">
      <dgm:prSet/>
      <dgm:spPr/>
      <dgm:t>
        <a:bodyPr/>
        <a:lstStyle/>
        <a:p>
          <a:endParaRPr lang="en-US"/>
        </a:p>
      </dgm:t>
    </dgm:pt>
    <dgm:pt modelId="{CD2CDF64-3C4B-4BFA-9833-6A13C0302CED}" type="sibTrans" cxnId="{B3FAFC20-1AAA-4709-8912-E1B2868B01BF}">
      <dgm:prSet/>
      <dgm:spPr/>
      <dgm:t>
        <a:bodyPr/>
        <a:lstStyle/>
        <a:p>
          <a:endParaRPr lang="en-US"/>
        </a:p>
      </dgm:t>
    </dgm:pt>
    <dgm:pt modelId="{5A5BE5EF-95F8-4718-A0F6-D009E8BEFFED}">
      <dgm:prSet custT="1"/>
      <dgm:spPr/>
      <dgm:t>
        <a:bodyPr/>
        <a:lstStyle/>
        <a:p>
          <a:r>
            <a:rPr lang="en-US" sz="3600" i="0" dirty="0">
              <a:latin typeface="Bookman Old Style" panose="02050604050505020204" pitchFamily="18" charset="0"/>
              <a:cs typeface="Aharoni" panose="02010803020104030203" pitchFamily="2" charset="-79"/>
            </a:rPr>
            <a:t>5. </a:t>
          </a:r>
          <a:r>
            <a:rPr lang="en-US" sz="3600" i="0" dirty="0" err="1">
              <a:latin typeface="Bookman Old Style" panose="02050604050505020204" pitchFamily="18" charset="0"/>
              <a:cs typeface="Aharoni" panose="02010803020104030203" pitchFamily="2" charset="-79"/>
            </a:rPr>
            <a:t>Nguyễn</a:t>
          </a:r>
          <a:r>
            <a:rPr lang="en-US" sz="3600" i="0" dirty="0">
              <a:latin typeface="Bookman Old Style" panose="02050604050505020204" pitchFamily="18" charset="0"/>
              <a:cs typeface="Aharoni" panose="02010803020104030203" pitchFamily="2" charset="-79"/>
            </a:rPr>
            <a:t> </a:t>
          </a:r>
          <a:r>
            <a:rPr lang="en-US" sz="3600" i="0" dirty="0" err="1">
              <a:latin typeface="Bookman Old Style" panose="02050604050505020204" pitchFamily="18" charset="0"/>
              <a:cs typeface="Aharoni" panose="02010803020104030203" pitchFamily="2" charset="-79"/>
            </a:rPr>
            <a:t>Thành</a:t>
          </a:r>
          <a:r>
            <a:rPr lang="en-US" sz="3600" i="0" dirty="0">
              <a:latin typeface="Bookman Old Style" panose="02050604050505020204" pitchFamily="18" charset="0"/>
              <a:cs typeface="Aharoni" panose="02010803020104030203" pitchFamily="2" charset="-79"/>
            </a:rPr>
            <a:t> </a:t>
          </a:r>
          <a:r>
            <a:rPr lang="en-US" sz="3600" i="0" dirty="0" err="1">
              <a:latin typeface="Bookman Old Style" panose="02050604050505020204" pitchFamily="18" charset="0"/>
              <a:cs typeface="Aharoni" panose="02010803020104030203" pitchFamily="2" charset="-79"/>
            </a:rPr>
            <a:t>Trung</a:t>
          </a:r>
          <a:endParaRPr lang="en-US" sz="3600" dirty="0">
            <a:latin typeface="Bookman Old Style" panose="02050604050505020204" pitchFamily="18" charset="0"/>
            <a:cs typeface="Aharoni" panose="02010803020104030203" pitchFamily="2" charset="-79"/>
          </a:endParaRPr>
        </a:p>
      </dgm:t>
    </dgm:pt>
    <dgm:pt modelId="{0CBA9172-C459-47A0-9AD4-828B99B0F3C6}" type="parTrans" cxnId="{A99DFE64-A815-4F85-BE4E-4386A205F47B}">
      <dgm:prSet/>
      <dgm:spPr/>
      <dgm:t>
        <a:bodyPr/>
        <a:lstStyle/>
        <a:p>
          <a:endParaRPr lang="en-US"/>
        </a:p>
      </dgm:t>
    </dgm:pt>
    <dgm:pt modelId="{4E4ACF94-EDD0-4A08-8BC1-9B1D37DC9EDA}" type="sibTrans" cxnId="{A99DFE64-A815-4F85-BE4E-4386A205F47B}">
      <dgm:prSet/>
      <dgm:spPr/>
      <dgm:t>
        <a:bodyPr/>
        <a:lstStyle/>
        <a:p>
          <a:endParaRPr lang="en-US"/>
        </a:p>
      </dgm:t>
    </dgm:pt>
    <dgm:pt modelId="{BFD0DA15-3194-4C79-9EB6-79BF89D484F2}">
      <dgm:prSet custT="1"/>
      <dgm:spPr/>
      <dgm:t>
        <a:bodyPr/>
        <a:lstStyle/>
        <a:p>
          <a:r>
            <a:rPr lang="en-US" sz="3600" i="0" dirty="0">
              <a:latin typeface="Bookman Old Style" panose="02050604050505020204" pitchFamily="18" charset="0"/>
              <a:cs typeface="Aharoni" panose="02010803020104030203" pitchFamily="2" charset="-79"/>
            </a:rPr>
            <a:t>6.Phạm </a:t>
          </a:r>
          <a:r>
            <a:rPr lang="en-US" sz="3600" i="0" dirty="0" err="1">
              <a:latin typeface="Bookman Old Style" panose="02050604050505020204" pitchFamily="18" charset="0"/>
              <a:cs typeface="Aharoni" panose="02010803020104030203" pitchFamily="2" charset="-79"/>
            </a:rPr>
            <a:t>Văn</a:t>
          </a:r>
          <a:r>
            <a:rPr lang="en-US" sz="3600" i="0" dirty="0">
              <a:latin typeface="Bookman Old Style" panose="02050604050505020204" pitchFamily="18" charset="0"/>
              <a:cs typeface="Aharoni" panose="02010803020104030203" pitchFamily="2" charset="-79"/>
            </a:rPr>
            <a:t> </a:t>
          </a:r>
          <a:r>
            <a:rPr lang="en-US" sz="3600" i="0" dirty="0" err="1">
              <a:latin typeface="Bookman Old Style" panose="02050604050505020204" pitchFamily="18" charset="0"/>
              <a:cs typeface="Aharoni" panose="02010803020104030203" pitchFamily="2" charset="-79"/>
            </a:rPr>
            <a:t>Trương</a:t>
          </a:r>
          <a:endParaRPr lang="en-US" sz="3600" dirty="0">
            <a:latin typeface="Bookman Old Style" panose="02050604050505020204" pitchFamily="18" charset="0"/>
            <a:cs typeface="Aharoni" panose="02010803020104030203" pitchFamily="2" charset="-79"/>
          </a:endParaRPr>
        </a:p>
      </dgm:t>
    </dgm:pt>
    <dgm:pt modelId="{F7044986-0D5D-45A2-9B5C-BE2DFDA4DB83}" type="parTrans" cxnId="{5C2048C6-A958-42EA-9A17-1B0B206C75B8}">
      <dgm:prSet/>
      <dgm:spPr/>
      <dgm:t>
        <a:bodyPr/>
        <a:lstStyle/>
        <a:p>
          <a:endParaRPr lang="en-US"/>
        </a:p>
      </dgm:t>
    </dgm:pt>
    <dgm:pt modelId="{A83ED8A6-DF71-4921-A70A-B4298B51EDBF}" type="sibTrans" cxnId="{5C2048C6-A958-42EA-9A17-1B0B206C75B8}">
      <dgm:prSet/>
      <dgm:spPr/>
      <dgm:t>
        <a:bodyPr/>
        <a:lstStyle/>
        <a:p>
          <a:endParaRPr lang="en-US"/>
        </a:p>
      </dgm:t>
    </dgm:pt>
    <dgm:pt modelId="{34AE3B2F-9068-4D76-BA9F-C0060807D622}">
      <dgm:prSet custT="1"/>
      <dgm:spPr/>
      <dgm:t>
        <a:bodyPr/>
        <a:lstStyle/>
        <a:p>
          <a:r>
            <a:rPr lang="en-US" sz="3600" i="0" dirty="0">
              <a:latin typeface="Bookman Old Style" panose="02050604050505020204" pitchFamily="18" charset="0"/>
              <a:cs typeface="Aharoni" panose="02010803020104030203" pitchFamily="2" charset="-79"/>
            </a:rPr>
            <a:t>1. </a:t>
          </a:r>
          <a:r>
            <a:rPr lang="en-US" sz="3600" i="0" dirty="0" err="1">
              <a:latin typeface="Bookman Old Style" panose="02050604050505020204" pitchFamily="18" charset="0"/>
              <a:cs typeface="Aharoni" panose="02010803020104030203" pitchFamily="2" charset="-79"/>
            </a:rPr>
            <a:t>Nguyễn</a:t>
          </a:r>
          <a:r>
            <a:rPr lang="en-US" sz="3600" i="0" dirty="0">
              <a:latin typeface="Bookman Old Style" panose="02050604050505020204" pitchFamily="18" charset="0"/>
              <a:cs typeface="Aharoni" panose="02010803020104030203" pitchFamily="2" charset="-79"/>
            </a:rPr>
            <a:t> </a:t>
          </a:r>
          <a:r>
            <a:rPr lang="en-US" sz="3600" i="0" dirty="0" err="1">
              <a:latin typeface="Bookman Old Style" panose="02050604050505020204" pitchFamily="18" charset="0"/>
              <a:cs typeface="Aharoni" panose="02010803020104030203" pitchFamily="2" charset="-79"/>
            </a:rPr>
            <a:t>Trung</a:t>
          </a:r>
          <a:r>
            <a:rPr lang="en-US" sz="3600" i="0" dirty="0">
              <a:latin typeface="Bookman Old Style" panose="02050604050505020204" pitchFamily="18" charset="0"/>
              <a:cs typeface="Aharoni" panose="02010803020104030203" pitchFamily="2" charset="-79"/>
            </a:rPr>
            <a:t> </a:t>
          </a:r>
          <a:r>
            <a:rPr lang="en-US" sz="3600" i="0" dirty="0" err="1">
              <a:latin typeface="Bookman Old Style" panose="02050604050505020204" pitchFamily="18" charset="0"/>
              <a:cs typeface="Aharoni" panose="02010803020104030203" pitchFamily="2" charset="-79"/>
            </a:rPr>
            <a:t>Thành</a:t>
          </a:r>
          <a:endParaRPr lang="en-US" sz="3600" dirty="0">
            <a:latin typeface="Bookman Old Style" panose="02050604050505020204" pitchFamily="18" charset="0"/>
            <a:cs typeface="Aharoni" panose="02010803020104030203" pitchFamily="2" charset="-79"/>
          </a:endParaRPr>
        </a:p>
      </dgm:t>
    </dgm:pt>
    <dgm:pt modelId="{21C473CC-0F8A-485C-894C-DD59D5531569}" type="sibTrans" cxnId="{08E17DBD-A635-48E2-B605-3758FED15C41}">
      <dgm:prSet/>
      <dgm:spPr/>
      <dgm:t>
        <a:bodyPr/>
        <a:lstStyle/>
        <a:p>
          <a:endParaRPr lang="en-US"/>
        </a:p>
      </dgm:t>
    </dgm:pt>
    <dgm:pt modelId="{512776BC-A5F0-44E2-8137-79FCFD0E27C0}" type="parTrans" cxnId="{08E17DBD-A635-48E2-B605-3758FED15C41}">
      <dgm:prSet/>
      <dgm:spPr/>
      <dgm:t>
        <a:bodyPr/>
        <a:lstStyle/>
        <a:p>
          <a:endParaRPr lang="en-US"/>
        </a:p>
      </dgm:t>
    </dgm:pt>
    <dgm:pt modelId="{D21588BA-C50F-4E9C-AEA1-82A6FD34D336}">
      <dgm:prSet custT="1"/>
      <dgm:spPr/>
      <dgm:t>
        <a:bodyPr/>
        <a:lstStyle/>
        <a:p>
          <a:r>
            <a:rPr lang="en-US" sz="3600" dirty="0">
              <a:latin typeface="Bookman Old Style" panose="02050604050505020204" pitchFamily="18" charset="0"/>
              <a:cs typeface="Aharoni" panose="02010803020104030203" pitchFamily="2" charset="-79"/>
            </a:rPr>
            <a:t>7. Lê </a:t>
          </a:r>
          <a:r>
            <a:rPr lang="en-US" sz="3600" dirty="0" err="1">
              <a:latin typeface="Bookman Old Style" panose="02050604050505020204" pitchFamily="18" charset="0"/>
              <a:cs typeface="Aharoni" panose="02010803020104030203" pitchFamily="2" charset="-79"/>
            </a:rPr>
            <a:t>Hải</a:t>
          </a:r>
          <a:r>
            <a:rPr lang="en-US" sz="3600" dirty="0">
              <a:latin typeface="Bookman Old Style" panose="02050604050505020204" pitchFamily="18" charset="0"/>
              <a:cs typeface="Aharoni" panose="02010803020104030203" pitchFamily="2" charset="-79"/>
            </a:rPr>
            <a:t> </a:t>
          </a:r>
          <a:r>
            <a:rPr lang="en-US" sz="3600" dirty="0" err="1">
              <a:latin typeface="Bookman Old Style" panose="02050604050505020204" pitchFamily="18" charset="0"/>
              <a:cs typeface="Aharoni" panose="02010803020104030203" pitchFamily="2" charset="-79"/>
            </a:rPr>
            <a:t>Yến</a:t>
          </a:r>
          <a:endParaRPr lang="en-US" sz="3600" dirty="0">
            <a:latin typeface="Bookman Old Style" panose="02050604050505020204" pitchFamily="18" charset="0"/>
            <a:cs typeface="Aharoni" panose="02010803020104030203" pitchFamily="2" charset="-79"/>
          </a:endParaRPr>
        </a:p>
      </dgm:t>
    </dgm:pt>
    <dgm:pt modelId="{CFBCD08E-8800-4F00-8011-4087E8D12AA7}" type="parTrans" cxnId="{B665F80C-0D01-4438-9A9C-01EE7C3EB472}">
      <dgm:prSet/>
      <dgm:spPr/>
      <dgm:t>
        <a:bodyPr/>
        <a:lstStyle/>
        <a:p>
          <a:endParaRPr lang="en-US"/>
        </a:p>
      </dgm:t>
    </dgm:pt>
    <dgm:pt modelId="{453E40E5-5EEE-4F4E-BB6B-CA18766C6F13}" type="sibTrans" cxnId="{B665F80C-0D01-4438-9A9C-01EE7C3EB472}">
      <dgm:prSet/>
      <dgm:spPr/>
      <dgm:t>
        <a:bodyPr/>
        <a:lstStyle/>
        <a:p>
          <a:endParaRPr lang="en-US"/>
        </a:p>
      </dgm:t>
    </dgm:pt>
    <dgm:pt modelId="{3747DD40-B01C-4C87-964B-4F18571ADFEB}" type="pres">
      <dgm:prSet presAssocID="{62156900-5C75-4535-AADD-7C1BE16D7257}" presName="linear" presStyleCnt="0">
        <dgm:presLayoutVars>
          <dgm:animLvl val="lvl"/>
          <dgm:resizeHandles val="exact"/>
        </dgm:presLayoutVars>
      </dgm:prSet>
      <dgm:spPr/>
    </dgm:pt>
    <dgm:pt modelId="{74BE4BD1-A8B9-44A2-84E7-CAEC4C7D767D}" type="pres">
      <dgm:prSet presAssocID="{34AE3B2F-9068-4D76-BA9F-C0060807D622}" presName="parentText" presStyleLbl="node1" presStyleIdx="0" presStyleCnt="7" custLinFactNeighborX="1032">
        <dgm:presLayoutVars>
          <dgm:chMax val="0"/>
          <dgm:bulletEnabled val="1"/>
        </dgm:presLayoutVars>
      </dgm:prSet>
      <dgm:spPr/>
    </dgm:pt>
    <dgm:pt modelId="{20EE9EAC-A126-47E2-91FE-9F599960A59B}" type="pres">
      <dgm:prSet presAssocID="{21C473CC-0F8A-485C-894C-DD59D5531569}" presName="spacer" presStyleCnt="0"/>
      <dgm:spPr/>
    </dgm:pt>
    <dgm:pt modelId="{30450D79-FDA5-447A-B8B6-AADA484D140E}" type="pres">
      <dgm:prSet presAssocID="{7E389C51-6692-4A5D-9C36-9009AA854F4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9E2A261-E083-43E7-A974-F9CF95383E8F}" type="pres">
      <dgm:prSet presAssocID="{5EF31515-0CE5-437D-B735-0E2F43B8BBDF}" presName="spacer" presStyleCnt="0"/>
      <dgm:spPr/>
    </dgm:pt>
    <dgm:pt modelId="{C8FADBC1-67B7-44A3-8939-DDC4F026F19A}" type="pres">
      <dgm:prSet presAssocID="{78EB5F6A-2C3E-4D62-84BB-A0AE17F61B8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D6FDE56-3272-402E-AB8F-79AF4E57B364}" type="pres">
      <dgm:prSet presAssocID="{9146EB63-A204-420C-9A7D-F0F56DF8AFF0}" presName="spacer" presStyleCnt="0"/>
      <dgm:spPr/>
    </dgm:pt>
    <dgm:pt modelId="{5A8AED6F-F928-4D71-8237-BD8B9B94EC0E}" type="pres">
      <dgm:prSet presAssocID="{42720C79-ED6C-43F8-BA50-B5D3D54909B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FC6E544-6997-48AC-9405-FD8BBEE71EBC}" type="pres">
      <dgm:prSet presAssocID="{CD2CDF64-3C4B-4BFA-9833-6A13C0302CED}" presName="spacer" presStyleCnt="0"/>
      <dgm:spPr/>
    </dgm:pt>
    <dgm:pt modelId="{935EEA42-B03B-4198-8EB2-7437E4CA88C8}" type="pres">
      <dgm:prSet presAssocID="{5A5BE5EF-95F8-4718-A0F6-D009E8BEFFE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A9028FB-6CCA-4F73-8EA0-25069525A22D}" type="pres">
      <dgm:prSet presAssocID="{4E4ACF94-EDD0-4A08-8BC1-9B1D37DC9EDA}" presName="spacer" presStyleCnt="0"/>
      <dgm:spPr/>
    </dgm:pt>
    <dgm:pt modelId="{CC6FD39B-AEA8-4B31-9AD8-C2DE2809E585}" type="pres">
      <dgm:prSet presAssocID="{BFD0DA15-3194-4C79-9EB6-79BF89D484F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4F22839-CFA3-4E45-80A4-CC3AC528437E}" type="pres">
      <dgm:prSet presAssocID="{A83ED8A6-DF71-4921-A70A-B4298B51EDBF}" presName="spacer" presStyleCnt="0"/>
      <dgm:spPr/>
    </dgm:pt>
    <dgm:pt modelId="{5E2B1539-B974-4400-A24A-D326C48C076A}" type="pres">
      <dgm:prSet presAssocID="{D21588BA-C50F-4E9C-AEA1-82A6FD34D336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665F80C-0D01-4438-9A9C-01EE7C3EB472}" srcId="{62156900-5C75-4535-AADD-7C1BE16D7257}" destId="{D21588BA-C50F-4E9C-AEA1-82A6FD34D336}" srcOrd="6" destOrd="0" parTransId="{CFBCD08E-8800-4F00-8011-4087E8D12AA7}" sibTransId="{453E40E5-5EEE-4F4E-BB6B-CA18766C6F13}"/>
    <dgm:cxn modelId="{B3FAFC20-1AAA-4709-8912-E1B2868B01BF}" srcId="{62156900-5C75-4535-AADD-7C1BE16D7257}" destId="{42720C79-ED6C-43F8-BA50-B5D3D54909BA}" srcOrd="3" destOrd="0" parTransId="{8CEA4819-D7AE-4DAC-A3F4-DB8C6722E150}" sibTransId="{CD2CDF64-3C4B-4BFA-9833-6A13C0302CED}"/>
    <dgm:cxn modelId="{9A30E73D-FE0F-4CF8-B60F-B2283D9893F5}" type="presOf" srcId="{7E389C51-6692-4A5D-9C36-9009AA854F47}" destId="{30450D79-FDA5-447A-B8B6-AADA484D140E}" srcOrd="0" destOrd="0" presId="urn:microsoft.com/office/officeart/2005/8/layout/vList2"/>
    <dgm:cxn modelId="{A99DFE64-A815-4F85-BE4E-4386A205F47B}" srcId="{62156900-5C75-4535-AADD-7C1BE16D7257}" destId="{5A5BE5EF-95F8-4718-A0F6-D009E8BEFFED}" srcOrd="4" destOrd="0" parTransId="{0CBA9172-C459-47A0-9AD4-828B99B0F3C6}" sibTransId="{4E4ACF94-EDD0-4A08-8BC1-9B1D37DC9EDA}"/>
    <dgm:cxn modelId="{AE4D9052-6050-4170-8459-E8C18FE7BCEB}" type="presOf" srcId="{BFD0DA15-3194-4C79-9EB6-79BF89D484F2}" destId="{CC6FD39B-AEA8-4B31-9AD8-C2DE2809E585}" srcOrd="0" destOrd="0" presId="urn:microsoft.com/office/officeart/2005/8/layout/vList2"/>
    <dgm:cxn modelId="{D8CA368C-841C-4B70-A240-6DA17571CA50}" type="presOf" srcId="{5A5BE5EF-95F8-4718-A0F6-D009E8BEFFED}" destId="{935EEA42-B03B-4198-8EB2-7437E4CA88C8}" srcOrd="0" destOrd="0" presId="urn:microsoft.com/office/officeart/2005/8/layout/vList2"/>
    <dgm:cxn modelId="{AB88CCA1-D03E-429B-8330-A7524A07AB59}" srcId="{62156900-5C75-4535-AADD-7C1BE16D7257}" destId="{7E389C51-6692-4A5D-9C36-9009AA854F47}" srcOrd="1" destOrd="0" parTransId="{0F80D82A-6452-42CD-858D-65728DFB367D}" sibTransId="{5EF31515-0CE5-437D-B735-0E2F43B8BBDF}"/>
    <dgm:cxn modelId="{DFC8E4AB-1EB2-4418-8DB9-E8C6AE917727}" type="presOf" srcId="{62156900-5C75-4535-AADD-7C1BE16D7257}" destId="{3747DD40-B01C-4C87-964B-4F18571ADFEB}" srcOrd="0" destOrd="0" presId="urn:microsoft.com/office/officeart/2005/8/layout/vList2"/>
    <dgm:cxn modelId="{DEC235B3-7B3A-4572-98CB-E45A1194A90E}" type="presOf" srcId="{42720C79-ED6C-43F8-BA50-B5D3D54909BA}" destId="{5A8AED6F-F928-4D71-8237-BD8B9B94EC0E}" srcOrd="0" destOrd="0" presId="urn:microsoft.com/office/officeart/2005/8/layout/vList2"/>
    <dgm:cxn modelId="{08E17DBD-A635-48E2-B605-3758FED15C41}" srcId="{62156900-5C75-4535-AADD-7C1BE16D7257}" destId="{34AE3B2F-9068-4D76-BA9F-C0060807D622}" srcOrd="0" destOrd="0" parTransId="{512776BC-A5F0-44E2-8137-79FCFD0E27C0}" sibTransId="{21C473CC-0F8A-485C-894C-DD59D5531569}"/>
    <dgm:cxn modelId="{525E61C6-6DAD-4F63-AAE8-7F5355EE371A}" type="presOf" srcId="{78EB5F6A-2C3E-4D62-84BB-A0AE17F61B8B}" destId="{C8FADBC1-67B7-44A3-8939-DDC4F026F19A}" srcOrd="0" destOrd="0" presId="urn:microsoft.com/office/officeart/2005/8/layout/vList2"/>
    <dgm:cxn modelId="{5C2048C6-A958-42EA-9A17-1B0B206C75B8}" srcId="{62156900-5C75-4535-AADD-7C1BE16D7257}" destId="{BFD0DA15-3194-4C79-9EB6-79BF89D484F2}" srcOrd="5" destOrd="0" parTransId="{F7044986-0D5D-45A2-9B5C-BE2DFDA4DB83}" sibTransId="{A83ED8A6-DF71-4921-A70A-B4298B51EDBF}"/>
    <dgm:cxn modelId="{FF55F7E1-2997-441C-A3E4-0B9E5B91F7C0}" type="presOf" srcId="{D21588BA-C50F-4E9C-AEA1-82A6FD34D336}" destId="{5E2B1539-B974-4400-A24A-D326C48C076A}" srcOrd="0" destOrd="0" presId="urn:microsoft.com/office/officeart/2005/8/layout/vList2"/>
    <dgm:cxn modelId="{C36A2FE8-0745-4BE5-A43B-C3C77DFA6004}" srcId="{62156900-5C75-4535-AADD-7C1BE16D7257}" destId="{78EB5F6A-2C3E-4D62-84BB-A0AE17F61B8B}" srcOrd="2" destOrd="0" parTransId="{20243EF9-F13C-46E7-B8BB-B59379F08A7B}" sibTransId="{9146EB63-A204-420C-9A7D-F0F56DF8AFF0}"/>
    <dgm:cxn modelId="{FC2B01F3-81DF-4DEB-8F62-CCAB832CC915}" type="presOf" srcId="{34AE3B2F-9068-4D76-BA9F-C0060807D622}" destId="{74BE4BD1-A8B9-44A2-84E7-CAEC4C7D767D}" srcOrd="0" destOrd="0" presId="urn:microsoft.com/office/officeart/2005/8/layout/vList2"/>
    <dgm:cxn modelId="{FF87662F-BF4B-4E23-A5DC-609C4A72A61E}" type="presParOf" srcId="{3747DD40-B01C-4C87-964B-4F18571ADFEB}" destId="{74BE4BD1-A8B9-44A2-84E7-CAEC4C7D767D}" srcOrd="0" destOrd="0" presId="urn:microsoft.com/office/officeart/2005/8/layout/vList2"/>
    <dgm:cxn modelId="{05E52E2F-754C-45F2-877F-2E7048BCC8E1}" type="presParOf" srcId="{3747DD40-B01C-4C87-964B-4F18571ADFEB}" destId="{20EE9EAC-A126-47E2-91FE-9F599960A59B}" srcOrd="1" destOrd="0" presId="urn:microsoft.com/office/officeart/2005/8/layout/vList2"/>
    <dgm:cxn modelId="{51F6B667-D65F-44E3-A311-FE55D3B7B274}" type="presParOf" srcId="{3747DD40-B01C-4C87-964B-4F18571ADFEB}" destId="{30450D79-FDA5-447A-B8B6-AADA484D140E}" srcOrd="2" destOrd="0" presId="urn:microsoft.com/office/officeart/2005/8/layout/vList2"/>
    <dgm:cxn modelId="{7643E688-5409-43E9-A9CE-666B62A583E6}" type="presParOf" srcId="{3747DD40-B01C-4C87-964B-4F18571ADFEB}" destId="{B9E2A261-E083-43E7-A974-F9CF95383E8F}" srcOrd="3" destOrd="0" presId="urn:microsoft.com/office/officeart/2005/8/layout/vList2"/>
    <dgm:cxn modelId="{407618AA-B19F-4B0C-8152-5863A5C87FDB}" type="presParOf" srcId="{3747DD40-B01C-4C87-964B-4F18571ADFEB}" destId="{C8FADBC1-67B7-44A3-8939-DDC4F026F19A}" srcOrd="4" destOrd="0" presId="urn:microsoft.com/office/officeart/2005/8/layout/vList2"/>
    <dgm:cxn modelId="{44B585EC-BD3F-4109-9FAE-3DC359DD85DD}" type="presParOf" srcId="{3747DD40-B01C-4C87-964B-4F18571ADFEB}" destId="{3D6FDE56-3272-402E-AB8F-79AF4E57B364}" srcOrd="5" destOrd="0" presId="urn:microsoft.com/office/officeart/2005/8/layout/vList2"/>
    <dgm:cxn modelId="{D25F7092-2EBB-45C7-A68A-FCA4AC2C51C3}" type="presParOf" srcId="{3747DD40-B01C-4C87-964B-4F18571ADFEB}" destId="{5A8AED6F-F928-4D71-8237-BD8B9B94EC0E}" srcOrd="6" destOrd="0" presId="urn:microsoft.com/office/officeart/2005/8/layout/vList2"/>
    <dgm:cxn modelId="{AE66B478-14F9-4614-950A-30DB469E0FE3}" type="presParOf" srcId="{3747DD40-B01C-4C87-964B-4F18571ADFEB}" destId="{CFC6E544-6997-48AC-9405-FD8BBEE71EBC}" srcOrd="7" destOrd="0" presId="urn:microsoft.com/office/officeart/2005/8/layout/vList2"/>
    <dgm:cxn modelId="{9DF38173-E9A8-446B-B89B-3D684FAC9D62}" type="presParOf" srcId="{3747DD40-B01C-4C87-964B-4F18571ADFEB}" destId="{935EEA42-B03B-4198-8EB2-7437E4CA88C8}" srcOrd="8" destOrd="0" presId="urn:microsoft.com/office/officeart/2005/8/layout/vList2"/>
    <dgm:cxn modelId="{4F8D8083-870D-4EBB-B99F-E11303ABAD38}" type="presParOf" srcId="{3747DD40-B01C-4C87-964B-4F18571ADFEB}" destId="{2A9028FB-6CCA-4F73-8EA0-25069525A22D}" srcOrd="9" destOrd="0" presId="urn:microsoft.com/office/officeart/2005/8/layout/vList2"/>
    <dgm:cxn modelId="{BA282612-DA56-40E9-836C-C107886F03EC}" type="presParOf" srcId="{3747DD40-B01C-4C87-964B-4F18571ADFEB}" destId="{CC6FD39B-AEA8-4B31-9AD8-C2DE2809E585}" srcOrd="10" destOrd="0" presId="urn:microsoft.com/office/officeart/2005/8/layout/vList2"/>
    <dgm:cxn modelId="{D52E2505-72D3-4C95-9E75-C62A5EBE0933}" type="presParOf" srcId="{3747DD40-B01C-4C87-964B-4F18571ADFEB}" destId="{44F22839-CFA3-4E45-80A4-CC3AC528437E}" srcOrd="11" destOrd="0" presId="urn:microsoft.com/office/officeart/2005/8/layout/vList2"/>
    <dgm:cxn modelId="{0CEE487A-4F7A-48F7-ABCA-0A338435D324}" type="presParOf" srcId="{3747DD40-B01C-4C87-964B-4F18571ADFEB}" destId="{5E2B1539-B974-4400-A24A-D326C48C076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59645D-1F88-4A35-BCBC-1CD25FE66954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6BDE58-A614-4D67-901F-F4F1A63DB414}">
      <dgm:prSet/>
      <dgm:spPr/>
      <dgm:t>
        <a:bodyPr/>
        <a:lstStyle/>
        <a:p>
          <a:r>
            <a:rPr lang="en-US" i="0" dirty="0">
              <a:latin typeface="Maiandra GD" panose="020E0502030308020204" pitchFamily="34" charset="0"/>
            </a:rPr>
            <a:t>1. </a:t>
          </a:r>
          <a:r>
            <a:rPr lang="en-US" i="0" dirty="0" err="1">
              <a:latin typeface="Maiandra GD" panose="020E0502030308020204" pitchFamily="34" charset="0"/>
            </a:rPr>
            <a:t>Giới</a:t>
          </a:r>
          <a:r>
            <a:rPr lang="en-US" i="0" dirty="0">
              <a:latin typeface="Maiandra GD" panose="020E0502030308020204" pitchFamily="34" charset="0"/>
            </a:rPr>
            <a:t> </a:t>
          </a:r>
          <a:r>
            <a:rPr lang="en-US" i="0" dirty="0" err="1">
              <a:latin typeface="Maiandra GD" panose="020E0502030308020204" pitchFamily="34" charset="0"/>
            </a:rPr>
            <a:t>thiệu</a:t>
          </a:r>
          <a:r>
            <a:rPr lang="en-US" i="0" dirty="0">
              <a:latin typeface="Maiandra GD" panose="020E0502030308020204" pitchFamily="34" charset="0"/>
            </a:rPr>
            <a:t> </a:t>
          </a:r>
          <a:r>
            <a:rPr lang="en-US" i="0" dirty="0" err="1">
              <a:latin typeface="Maiandra GD" panose="020E0502030308020204" pitchFamily="34" charset="0"/>
            </a:rPr>
            <a:t>về</a:t>
          </a:r>
          <a:r>
            <a:rPr lang="en-US" i="0" dirty="0">
              <a:latin typeface="Maiandra GD" panose="020E0502030308020204" pitchFamily="34" charset="0"/>
            </a:rPr>
            <a:t> </a:t>
          </a:r>
          <a:r>
            <a:rPr lang="en-US" i="0" dirty="0" err="1">
              <a:latin typeface="Maiandra GD" panose="020E0502030308020204" pitchFamily="34" charset="0"/>
            </a:rPr>
            <a:t>hệ</a:t>
          </a:r>
          <a:r>
            <a:rPr lang="en-US" i="0" dirty="0">
              <a:latin typeface="Maiandra GD" panose="020E0502030308020204" pitchFamily="34" charset="0"/>
            </a:rPr>
            <a:t> </a:t>
          </a:r>
          <a:r>
            <a:rPr lang="en-US" i="0" dirty="0" err="1">
              <a:latin typeface="Maiandra GD" panose="020E0502030308020204" pitchFamily="34" charset="0"/>
            </a:rPr>
            <a:t>thống</a:t>
          </a:r>
          <a:r>
            <a:rPr lang="en-US" i="0" dirty="0">
              <a:latin typeface="Maiandra GD" panose="020E0502030308020204" pitchFamily="34" charset="0"/>
            </a:rPr>
            <a:t> </a:t>
          </a:r>
          <a:r>
            <a:rPr lang="en-US" i="0" dirty="0" err="1">
              <a:latin typeface="Maiandra GD" panose="020E0502030308020204" pitchFamily="34" charset="0"/>
            </a:rPr>
            <a:t>tưới</a:t>
          </a:r>
          <a:r>
            <a:rPr lang="en-US" i="0" dirty="0">
              <a:latin typeface="Maiandra GD" panose="020E0502030308020204" pitchFamily="34" charset="0"/>
            </a:rPr>
            <a:t> </a:t>
          </a:r>
          <a:r>
            <a:rPr lang="en-US" i="0" dirty="0" err="1">
              <a:latin typeface="Maiandra GD" panose="020E0502030308020204" pitchFamily="34" charset="0"/>
            </a:rPr>
            <a:t>vườn</a:t>
          </a:r>
          <a:r>
            <a:rPr lang="en-US" i="0" dirty="0">
              <a:latin typeface="Maiandra GD" panose="020E0502030308020204" pitchFamily="34" charset="0"/>
            </a:rPr>
            <a:t> </a:t>
          </a:r>
          <a:r>
            <a:rPr lang="en-US" i="0" dirty="0" err="1">
              <a:latin typeface="Maiandra GD" panose="020E0502030308020204" pitchFamily="34" charset="0"/>
            </a:rPr>
            <a:t>thông</a:t>
          </a:r>
          <a:r>
            <a:rPr lang="en-US" i="0" dirty="0">
              <a:latin typeface="Maiandra GD" panose="020E0502030308020204" pitchFamily="34" charset="0"/>
            </a:rPr>
            <a:t> </a:t>
          </a:r>
          <a:r>
            <a:rPr lang="en-US" i="0" dirty="0" err="1">
              <a:latin typeface="Maiandra GD" panose="020E0502030308020204" pitchFamily="34" charset="0"/>
            </a:rPr>
            <a:t>minh</a:t>
          </a:r>
          <a:endParaRPr lang="en-US" dirty="0">
            <a:latin typeface="Maiandra GD" panose="020E0502030308020204" pitchFamily="34" charset="0"/>
          </a:endParaRPr>
        </a:p>
      </dgm:t>
    </dgm:pt>
    <dgm:pt modelId="{8737F188-C928-4050-B4A2-69A662D68C40}" type="parTrans" cxnId="{B2363C5E-021F-4217-B7F6-EB5657239A24}">
      <dgm:prSet/>
      <dgm:spPr/>
      <dgm:t>
        <a:bodyPr/>
        <a:lstStyle/>
        <a:p>
          <a:endParaRPr lang="en-US"/>
        </a:p>
      </dgm:t>
    </dgm:pt>
    <dgm:pt modelId="{F1B06133-225D-401D-8557-7ED1E91EF2A7}" type="sibTrans" cxnId="{B2363C5E-021F-4217-B7F6-EB5657239A24}">
      <dgm:prSet/>
      <dgm:spPr/>
      <dgm:t>
        <a:bodyPr/>
        <a:lstStyle/>
        <a:p>
          <a:endParaRPr lang="en-US"/>
        </a:p>
      </dgm:t>
    </dgm:pt>
    <dgm:pt modelId="{CB6FA70B-4E27-4F68-A8AC-3800AA400D36}">
      <dgm:prSet/>
      <dgm:spPr/>
      <dgm:t>
        <a:bodyPr/>
        <a:lstStyle/>
        <a:p>
          <a:r>
            <a:rPr lang="en-US" i="0">
              <a:latin typeface="Maiandra GD" panose="020E0502030308020204" pitchFamily="34" charset="0"/>
            </a:rPr>
            <a:t>2.Phương pháp lập trình hệ thống tưới vườn thông minh</a:t>
          </a:r>
          <a:endParaRPr lang="en-US">
            <a:latin typeface="Maiandra GD" panose="020E0502030308020204" pitchFamily="34" charset="0"/>
          </a:endParaRPr>
        </a:p>
      </dgm:t>
    </dgm:pt>
    <dgm:pt modelId="{4D8A3282-9180-4554-AF06-FE0E23620D24}" type="parTrans" cxnId="{41639D41-94D2-474E-A1AF-5B2118C14C1A}">
      <dgm:prSet/>
      <dgm:spPr/>
      <dgm:t>
        <a:bodyPr/>
        <a:lstStyle/>
        <a:p>
          <a:endParaRPr lang="en-US"/>
        </a:p>
      </dgm:t>
    </dgm:pt>
    <dgm:pt modelId="{ABF9D8B1-FB63-471A-88EA-3EBB4B96576A}" type="sibTrans" cxnId="{41639D41-94D2-474E-A1AF-5B2118C14C1A}">
      <dgm:prSet/>
      <dgm:spPr/>
      <dgm:t>
        <a:bodyPr/>
        <a:lstStyle/>
        <a:p>
          <a:endParaRPr lang="en-US"/>
        </a:p>
      </dgm:t>
    </dgm:pt>
    <dgm:pt modelId="{BA4B499E-8D8B-4C02-B1CA-63779C634245}">
      <dgm:prSet/>
      <dgm:spPr/>
      <dgm:t>
        <a:bodyPr/>
        <a:lstStyle/>
        <a:p>
          <a:r>
            <a:rPr lang="en-US" i="0" dirty="0">
              <a:latin typeface="Maiandra GD" panose="020E0502030308020204" pitchFamily="34" charset="0"/>
            </a:rPr>
            <a:t>3.Mô </a:t>
          </a:r>
          <a:r>
            <a:rPr lang="en-US" i="0" dirty="0" err="1">
              <a:latin typeface="Maiandra GD" panose="020E0502030308020204" pitchFamily="34" charset="0"/>
            </a:rPr>
            <a:t>tả</a:t>
          </a:r>
          <a:r>
            <a:rPr lang="en-US" i="0" dirty="0">
              <a:latin typeface="Maiandra GD" panose="020E0502030308020204" pitchFamily="34" charset="0"/>
            </a:rPr>
            <a:t> </a:t>
          </a:r>
          <a:r>
            <a:rPr lang="en-US" i="0" dirty="0" err="1">
              <a:latin typeface="Maiandra GD" panose="020E0502030308020204" pitchFamily="34" charset="0"/>
            </a:rPr>
            <a:t>cách</a:t>
          </a:r>
          <a:r>
            <a:rPr lang="en-US" i="0" dirty="0">
              <a:latin typeface="Maiandra GD" panose="020E0502030308020204" pitchFamily="34" charset="0"/>
            </a:rPr>
            <a:t> </a:t>
          </a:r>
          <a:r>
            <a:rPr lang="en-US" i="0" dirty="0" err="1">
              <a:latin typeface="Maiandra GD" panose="020E0502030308020204" pitchFamily="34" charset="0"/>
            </a:rPr>
            <a:t>thức</a:t>
          </a:r>
          <a:r>
            <a:rPr lang="en-US" i="0" dirty="0">
              <a:latin typeface="Maiandra GD" panose="020E0502030308020204" pitchFamily="34" charset="0"/>
            </a:rPr>
            <a:t>, </a:t>
          </a:r>
          <a:r>
            <a:rPr lang="en-US" i="0" dirty="0" err="1">
              <a:latin typeface="Maiandra GD" panose="020E0502030308020204" pitchFamily="34" charset="0"/>
            </a:rPr>
            <a:t>quy</a:t>
          </a:r>
          <a:r>
            <a:rPr lang="en-US" i="0" dirty="0">
              <a:latin typeface="Maiandra GD" panose="020E0502030308020204" pitchFamily="34" charset="0"/>
            </a:rPr>
            <a:t> </a:t>
          </a:r>
          <a:r>
            <a:rPr lang="en-US" i="0" dirty="0" err="1">
              <a:latin typeface="Maiandra GD" panose="020E0502030308020204" pitchFamily="34" charset="0"/>
            </a:rPr>
            <a:t>trình</a:t>
          </a:r>
          <a:r>
            <a:rPr lang="en-US" i="0" dirty="0">
              <a:latin typeface="Maiandra GD" panose="020E0502030308020204" pitchFamily="34" charset="0"/>
            </a:rPr>
            <a:t> </a:t>
          </a:r>
          <a:r>
            <a:rPr lang="en-US" i="0" dirty="0" err="1">
              <a:latin typeface="Maiandra GD" panose="020E0502030308020204" pitchFamily="34" charset="0"/>
            </a:rPr>
            <a:t>hoạt</a:t>
          </a:r>
          <a:r>
            <a:rPr lang="en-US" i="0" dirty="0">
              <a:latin typeface="Maiandra GD" panose="020E0502030308020204" pitchFamily="34" charset="0"/>
            </a:rPr>
            <a:t> </a:t>
          </a:r>
          <a:r>
            <a:rPr lang="en-US" i="0" dirty="0" err="1">
              <a:latin typeface="Maiandra GD" panose="020E0502030308020204" pitchFamily="34" charset="0"/>
            </a:rPr>
            <a:t>động</a:t>
          </a:r>
          <a:r>
            <a:rPr lang="en-US" i="0" dirty="0">
              <a:latin typeface="Maiandra GD" panose="020E0502030308020204" pitchFamily="34" charset="0"/>
            </a:rPr>
            <a:t> </a:t>
          </a:r>
          <a:r>
            <a:rPr lang="en-US" i="0" dirty="0" err="1">
              <a:latin typeface="Maiandra GD" panose="020E0502030308020204" pitchFamily="34" charset="0"/>
            </a:rPr>
            <a:t>của</a:t>
          </a:r>
          <a:r>
            <a:rPr lang="en-US" i="0" dirty="0">
              <a:latin typeface="Maiandra GD" panose="020E0502030308020204" pitchFamily="34" charset="0"/>
            </a:rPr>
            <a:t> </a:t>
          </a:r>
          <a:r>
            <a:rPr lang="en-US" i="0" dirty="0" err="1">
              <a:latin typeface="Maiandra GD" panose="020E0502030308020204" pitchFamily="34" charset="0"/>
            </a:rPr>
            <a:t>hệ</a:t>
          </a:r>
          <a:r>
            <a:rPr lang="en-US" i="0" dirty="0">
              <a:latin typeface="Maiandra GD" panose="020E0502030308020204" pitchFamily="34" charset="0"/>
            </a:rPr>
            <a:t> </a:t>
          </a:r>
          <a:r>
            <a:rPr lang="en-US" i="0" dirty="0" err="1">
              <a:latin typeface="Maiandra GD" panose="020E0502030308020204" pitchFamily="34" charset="0"/>
            </a:rPr>
            <a:t>thốngvườn</a:t>
          </a:r>
          <a:r>
            <a:rPr lang="en-US" i="0" dirty="0">
              <a:latin typeface="Maiandra GD" panose="020E0502030308020204" pitchFamily="34" charset="0"/>
            </a:rPr>
            <a:t> </a:t>
          </a:r>
          <a:r>
            <a:rPr lang="en-US" i="0" dirty="0" err="1">
              <a:latin typeface="Maiandra GD" panose="020E0502030308020204" pitchFamily="34" charset="0"/>
            </a:rPr>
            <a:t>tưới</a:t>
          </a:r>
          <a:r>
            <a:rPr lang="en-US" i="0" dirty="0">
              <a:latin typeface="Maiandra GD" panose="020E0502030308020204" pitchFamily="34" charset="0"/>
            </a:rPr>
            <a:t> </a:t>
          </a:r>
          <a:r>
            <a:rPr lang="en-US" i="0" dirty="0" err="1">
              <a:latin typeface="Maiandra GD" panose="020E0502030308020204" pitchFamily="34" charset="0"/>
            </a:rPr>
            <a:t>thông</a:t>
          </a:r>
          <a:r>
            <a:rPr lang="en-US" i="0" dirty="0">
              <a:latin typeface="Maiandra GD" panose="020E0502030308020204" pitchFamily="34" charset="0"/>
            </a:rPr>
            <a:t> </a:t>
          </a:r>
          <a:r>
            <a:rPr lang="en-US" i="0" dirty="0" err="1">
              <a:latin typeface="Maiandra GD" panose="020E0502030308020204" pitchFamily="34" charset="0"/>
            </a:rPr>
            <a:t>minh</a:t>
          </a:r>
          <a:r>
            <a:rPr lang="en-US" i="0" dirty="0">
              <a:latin typeface="Maiandra GD" panose="020E0502030308020204" pitchFamily="34" charset="0"/>
            </a:rPr>
            <a:t> (</a:t>
          </a:r>
          <a:r>
            <a:rPr lang="en-US" i="0" dirty="0" err="1">
              <a:latin typeface="Maiandra GD" panose="020E0502030308020204" pitchFamily="34" charset="0"/>
            </a:rPr>
            <a:t>phần</a:t>
          </a:r>
          <a:r>
            <a:rPr lang="en-US" i="0" dirty="0">
              <a:latin typeface="Maiandra GD" panose="020E0502030308020204" pitchFamily="34" charset="0"/>
            </a:rPr>
            <a:t> code </a:t>
          </a:r>
          <a:r>
            <a:rPr lang="en-US" i="0" dirty="0" err="1">
              <a:latin typeface="Maiandra GD" panose="020E0502030308020204" pitchFamily="34" charset="0"/>
            </a:rPr>
            <a:t>và</a:t>
          </a:r>
          <a:r>
            <a:rPr lang="en-US" i="0" dirty="0">
              <a:latin typeface="Maiandra GD" panose="020E0502030308020204" pitchFamily="34" charset="0"/>
            </a:rPr>
            <a:t> </a:t>
          </a:r>
          <a:r>
            <a:rPr lang="en-US" i="0" dirty="0" err="1">
              <a:latin typeface="Maiandra GD" panose="020E0502030308020204" pitchFamily="34" charset="0"/>
            </a:rPr>
            <a:t>giao</a:t>
          </a:r>
          <a:r>
            <a:rPr lang="en-US" i="0" dirty="0">
              <a:latin typeface="Maiandra GD" panose="020E0502030308020204" pitchFamily="34" charset="0"/>
            </a:rPr>
            <a:t> </a:t>
          </a:r>
          <a:r>
            <a:rPr lang="en-US" i="0" dirty="0" err="1">
              <a:latin typeface="Maiandra GD" panose="020E0502030308020204" pitchFamily="34" charset="0"/>
            </a:rPr>
            <a:t>diện</a:t>
          </a:r>
          <a:r>
            <a:rPr lang="en-US" i="0" dirty="0">
              <a:latin typeface="Maiandra GD" panose="020E0502030308020204" pitchFamily="34" charset="0"/>
            </a:rPr>
            <a:t> </a:t>
          </a:r>
          <a:r>
            <a:rPr lang="en-US" i="0" dirty="0" err="1">
              <a:latin typeface="Maiandra GD" panose="020E0502030308020204" pitchFamily="34" charset="0"/>
            </a:rPr>
            <a:t>khi</a:t>
          </a:r>
          <a:r>
            <a:rPr lang="en-US" i="0" dirty="0">
              <a:latin typeface="Maiandra GD" panose="020E0502030308020204" pitchFamily="34" charset="0"/>
            </a:rPr>
            <a:t> </a:t>
          </a:r>
          <a:r>
            <a:rPr lang="en-US" i="0" dirty="0" err="1">
              <a:latin typeface="Maiandra GD" panose="020E0502030308020204" pitchFamily="34" charset="0"/>
            </a:rPr>
            <a:t>chạy</a:t>
          </a:r>
          <a:r>
            <a:rPr lang="en-US" i="0" dirty="0">
              <a:latin typeface="Maiandra GD" panose="020E0502030308020204" pitchFamily="34" charset="0"/>
            </a:rPr>
            <a:t> </a:t>
          </a:r>
          <a:r>
            <a:rPr lang="en-US" i="0" dirty="0" err="1">
              <a:latin typeface="Maiandra GD" panose="020E0502030308020204" pitchFamily="34" charset="0"/>
            </a:rPr>
            <a:t>của</a:t>
          </a:r>
          <a:r>
            <a:rPr lang="en-US" i="0" dirty="0">
              <a:latin typeface="Maiandra GD" panose="020E0502030308020204" pitchFamily="34" charset="0"/>
            </a:rPr>
            <a:t> </a:t>
          </a:r>
          <a:r>
            <a:rPr lang="en-US" i="0" dirty="0" err="1">
              <a:latin typeface="Maiandra GD" panose="020E0502030308020204" pitchFamily="34" charset="0"/>
            </a:rPr>
            <a:t>chương</a:t>
          </a:r>
          <a:r>
            <a:rPr lang="en-US" i="0" dirty="0">
              <a:latin typeface="Maiandra GD" panose="020E0502030308020204" pitchFamily="34" charset="0"/>
            </a:rPr>
            <a:t> </a:t>
          </a:r>
          <a:r>
            <a:rPr lang="en-US" i="0" dirty="0" err="1">
              <a:latin typeface="Maiandra GD" panose="020E0502030308020204" pitchFamily="34" charset="0"/>
            </a:rPr>
            <a:t>trình</a:t>
          </a:r>
          <a:r>
            <a:rPr lang="en-US" i="0" dirty="0">
              <a:latin typeface="Maiandra GD" panose="020E0502030308020204" pitchFamily="34" charset="0"/>
            </a:rPr>
            <a:t>)</a:t>
          </a:r>
          <a:endParaRPr lang="en-US" dirty="0">
            <a:latin typeface="Maiandra GD" panose="020E0502030308020204" pitchFamily="34" charset="0"/>
          </a:endParaRPr>
        </a:p>
      </dgm:t>
    </dgm:pt>
    <dgm:pt modelId="{B83565A5-C74C-4BE1-A2E6-2F02555E3FC9}" type="parTrans" cxnId="{6DB6A7E1-95E7-43A8-981F-AC67F03A8EE0}">
      <dgm:prSet/>
      <dgm:spPr/>
      <dgm:t>
        <a:bodyPr/>
        <a:lstStyle/>
        <a:p>
          <a:endParaRPr lang="en-US"/>
        </a:p>
      </dgm:t>
    </dgm:pt>
    <dgm:pt modelId="{C912FA11-DCF5-4317-94DD-6F22E01841A8}" type="sibTrans" cxnId="{6DB6A7E1-95E7-43A8-981F-AC67F03A8EE0}">
      <dgm:prSet/>
      <dgm:spPr/>
      <dgm:t>
        <a:bodyPr/>
        <a:lstStyle/>
        <a:p>
          <a:endParaRPr lang="en-US"/>
        </a:p>
      </dgm:t>
    </dgm:pt>
    <dgm:pt modelId="{647D8B62-62B0-4146-BA3A-4C077242F4F7}">
      <dgm:prSet/>
      <dgm:spPr/>
      <dgm:t>
        <a:bodyPr/>
        <a:lstStyle/>
        <a:p>
          <a:r>
            <a:rPr lang="en-US" i="0">
              <a:latin typeface="Maiandra GD" panose="020E0502030308020204" pitchFamily="34" charset="0"/>
            </a:rPr>
            <a:t>4.Tổng kết</a:t>
          </a:r>
          <a:endParaRPr lang="en-US">
            <a:latin typeface="Maiandra GD" panose="020E0502030308020204" pitchFamily="34" charset="0"/>
          </a:endParaRPr>
        </a:p>
      </dgm:t>
    </dgm:pt>
    <dgm:pt modelId="{17476E27-029E-4D6E-89B9-14D3BE7EBA07}" type="parTrans" cxnId="{08988FC9-D04C-457B-AF27-C77D09D46F57}">
      <dgm:prSet/>
      <dgm:spPr/>
      <dgm:t>
        <a:bodyPr/>
        <a:lstStyle/>
        <a:p>
          <a:endParaRPr lang="en-US"/>
        </a:p>
      </dgm:t>
    </dgm:pt>
    <dgm:pt modelId="{98F8F01A-FF32-4B7C-A347-990EB5BD7DF2}" type="sibTrans" cxnId="{08988FC9-D04C-457B-AF27-C77D09D46F57}">
      <dgm:prSet/>
      <dgm:spPr/>
      <dgm:t>
        <a:bodyPr/>
        <a:lstStyle/>
        <a:p>
          <a:endParaRPr lang="en-US"/>
        </a:p>
      </dgm:t>
    </dgm:pt>
    <dgm:pt modelId="{B2641369-BE41-472A-8961-8EF655906131}" type="pres">
      <dgm:prSet presAssocID="{F759645D-1F88-4A35-BCBC-1CD25FE66954}" presName="outerComposite" presStyleCnt="0">
        <dgm:presLayoutVars>
          <dgm:chMax val="5"/>
          <dgm:dir/>
          <dgm:resizeHandles val="exact"/>
        </dgm:presLayoutVars>
      </dgm:prSet>
      <dgm:spPr/>
    </dgm:pt>
    <dgm:pt modelId="{E9853549-D968-46F4-9B01-8EB02E2DC671}" type="pres">
      <dgm:prSet presAssocID="{F759645D-1F88-4A35-BCBC-1CD25FE66954}" presName="dummyMaxCanvas" presStyleCnt="0">
        <dgm:presLayoutVars/>
      </dgm:prSet>
      <dgm:spPr/>
    </dgm:pt>
    <dgm:pt modelId="{59E9541A-1A6D-4BB0-B36E-CCB67BCE790B}" type="pres">
      <dgm:prSet presAssocID="{F759645D-1F88-4A35-BCBC-1CD25FE66954}" presName="FourNodes_1" presStyleLbl="node1" presStyleIdx="0" presStyleCnt="4">
        <dgm:presLayoutVars>
          <dgm:bulletEnabled val="1"/>
        </dgm:presLayoutVars>
      </dgm:prSet>
      <dgm:spPr/>
    </dgm:pt>
    <dgm:pt modelId="{E2DC02E8-AA15-4EC3-B12D-C3ACBC051491}" type="pres">
      <dgm:prSet presAssocID="{F759645D-1F88-4A35-BCBC-1CD25FE66954}" presName="FourNodes_2" presStyleLbl="node1" presStyleIdx="1" presStyleCnt="4">
        <dgm:presLayoutVars>
          <dgm:bulletEnabled val="1"/>
        </dgm:presLayoutVars>
      </dgm:prSet>
      <dgm:spPr/>
    </dgm:pt>
    <dgm:pt modelId="{B9983234-03A3-471F-A4B2-5C7553AEE57B}" type="pres">
      <dgm:prSet presAssocID="{F759645D-1F88-4A35-BCBC-1CD25FE66954}" presName="FourNodes_3" presStyleLbl="node1" presStyleIdx="2" presStyleCnt="4">
        <dgm:presLayoutVars>
          <dgm:bulletEnabled val="1"/>
        </dgm:presLayoutVars>
      </dgm:prSet>
      <dgm:spPr/>
    </dgm:pt>
    <dgm:pt modelId="{CD9640B3-76F4-4AE0-B211-A9F1471FA9F9}" type="pres">
      <dgm:prSet presAssocID="{F759645D-1F88-4A35-BCBC-1CD25FE66954}" presName="FourNodes_4" presStyleLbl="node1" presStyleIdx="3" presStyleCnt="4">
        <dgm:presLayoutVars>
          <dgm:bulletEnabled val="1"/>
        </dgm:presLayoutVars>
      </dgm:prSet>
      <dgm:spPr/>
    </dgm:pt>
    <dgm:pt modelId="{A295E04B-5CCD-4430-804F-727A9DB6314D}" type="pres">
      <dgm:prSet presAssocID="{F759645D-1F88-4A35-BCBC-1CD25FE66954}" presName="FourConn_1-2" presStyleLbl="fgAccFollowNode1" presStyleIdx="0" presStyleCnt="3">
        <dgm:presLayoutVars>
          <dgm:bulletEnabled val="1"/>
        </dgm:presLayoutVars>
      </dgm:prSet>
      <dgm:spPr/>
    </dgm:pt>
    <dgm:pt modelId="{4959317E-31DE-46BC-AE03-1A2E2439E370}" type="pres">
      <dgm:prSet presAssocID="{F759645D-1F88-4A35-BCBC-1CD25FE66954}" presName="FourConn_2-3" presStyleLbl="fgAccFollowNode1" presStyleIdx="1" presStyleCnt="3">
        <dgm:presLayoutVars>
          <dgm:bulletEnabled val="1"/>
        </dgm:presLayoutVars>
      </dgm:prSet>
      <dgm:spPr/>
    </dgm:pt>
    <dgm:pt modelId="{70C7C644-5389-411C-8158-322B82396450}" type="pres">
      <dgm:prSet presAssocID="{F759645D-1F88-4A35-BCBC-1CD25FE66954}" presName="FourConn_3-4" presStyleLbl="fgAccFollowNode1" presStyleIdx="2" presStyleCnt="3">
        <dgm:presLayoutVars>
          <dgm:bulletEnabled val="1"/>
        </dgm:presLayoutVars>
      </dgm:prSet>
      <dgm:spPr/>
    </dgm:pt>
    <dgm:pt modelId="{F23DE919-A407-46D2-BB52-105748146ED8}" type="pres">
      <dgm:prSet presAssocID="{F759645D-1F88-4A35-BCBC-1CD25FE66954}" presName="FourNodes_1_text" presStyleLbl="node1" presStyleIdx="3" presStyleCnt="4">
        <dgm:presLayoutVars>
          <dgm:bulletEnabled val="1"/>
        </dgm:presLayoutVars>
      </dgm:prSet>
      <dgm:spPr/>
    </dgm:pt>
    <dgm:pt modelId="{4C5F4AE1-3C15-4A00-AACC-0B1A39D9A9B3}" type="pres">
      <dgm:prSet presAssocID="{F759645D-1F88-4A35-BCBC-1CD25FE66954}" presName="FourNodes_2_text" presStyleLbl="node1" presStyleIdx="3" presStyleCnt="4">
        <dgm:presLayoutVars>
          <dgm:bulletEnabled val="1"/>
        </dgm:presLayoutVars>
      </dgm:prSet>
      <dgm:spPr/>
    </dgm:pt>
    <dgm:pt modelId="{7D22C4B5-30A8-4B97-8F13-18DDB735A404}" type="pres">
      <dgm:prSet presAssocID="{F759645D-1F88-4A35-BCBC-1CD25FE66954}" presName="FourNodes_3_text" presStyleLbl="node1" presStyleIdx="3" presStyleCnt="4">
        <dgm:presLayoutVars>
          <dgm:bulletEnabled val="1"/>
        </dgm:presLayoutVars>
      </dgm:prSet>
      <dgm:spPr/>
    </dgm:pt>
    <dgm:pt modelId="{118B8F1F-4669-4FBC-B8D5-F1B5EF77DDEA}" type="pres">
      <dgm:prSet presAssocID="{F759645D-1F88-4A35-BCBC-1CD25FE6695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5160400-D762-45A6-8936-9EA1F9BEE640}" type="presOf" srcId="{647D8B62-62B0-4146-BA3A-4C077242F4F7}" destId="{CD9640B3-76F4-4AE0-B211-A9F1471FA9F9}" srcOrd="0" destOrd="0" presId="urn:microsoft.com/office/officeart/2005/8/layout/vProcess5"/>
    <dgm:cxn modelId="{BA4D8A02-8A82-4265-A27B-8D74EDACCEC0}" type="presOf" srcId="{A76BDE58-A614-4D67-901F-F4F1A63DB414}" destId="{59E9541A-1A6D-4BB0-B36E-CCB67BCE790B}" srcOrd="0" destOrd="0" presId="urn:microsoft.com/office/officeart/2005/8/layout/vProcess5"/>
    <dgm:cxn modelId="{95678104-87EF-4547-B5E5-94CC5F91DD71}" type="presOf" srcId="{F759645D-1F88-4A35-BCBC-1CD25FE66954}" destId="{B2641369-BE41-472A-8961-8EF655906131}" srcOrd="0" destOrd="0" presId="urn:microsoft.com/office/officeart/2005/8/layout/vProcess5"/>
    <dgm:cxn modelId="{1EF4DE0C-02F5-4D87-9F8E-8D48F4C2D528}" type="presOf" srcId="{BA4B499E-8D8B-4C02-B1CA-63779C634245}" destId="{7D22C4B5-30A8-4B97-8F13-18DDB735A404}" srcOrd="1" destOrd="0" presId="urn:microsoft.com/office/officeart/2005/8/layout/vProcess5"/>
    <dgm:cxn modelId="{27D0A917-933A-4A6E-90E2-55F980CCCD19}" type="presOf" srcId="{CB6FA70B-4E27-4F68-A8AC-3800AA400D36}" destId="{4C5F4AE1-3C15-4A00-AACC-0B1A39D9A9B3}" srcOrd="1" destOrd="0" presId="urn:microsoft.com/office/officeart/2005/8/layout/vProcess5"/>
    <dgm:cxn modelId="{B2363C5E-021F-4217-B7F6-EB5657239A24}" srcId="{F759645D-1F88-4A35-BCBC-1CD25FE66954}" destId="{A76BDE58-A614-4D67-901F-F4F1A63DB414}" srcOrd="0" destOrd="0" parTransId="{8737F188-C928-4050-B4A2-69A662D68C40}" sibTransId="{F1B06133-225D-401D-8557-7ED1E91EF2A7}"/>
    <dgm:cxn modelId="{41639D41-94D2-474E-A1AF-5B2118C14C1A}" srcId="{F759645D-1F88-4A35-BCBC-1CD25FE66954}" destId="{CB6FA70B-4E27-4F68-A8AC-3800AA400D36}" srcOrd="1" destOrd="0" parTransId="{4D8A3282-9180-4554-AF06-FE0E23620D24}" sibTransId="{ABF9D8B1-FB63-471A-88EA-3EBB4B96576A}"/>
    <dgm:cxn modelId="{FEF67371-90EF-4E70-A38F-A0DB2C022ED8}" type="presOf" srcId="{CB6FA70B-4E27-4F68-A8AC-3800AA400D36}" destId="{E2DC02E8-AA15-4EC3-B12D-C3ACBC051491}" srcOrd="0" destOrd="0" presId="urn:microsoft.com/office/officeart/2005/8/layout/vProcess5"/>
    <dgm:cxn modelId="{50EAC385-2F41-4600-B979-155427FD8E08}" type="presOf" srcId="{A76BDE58-A614-4D67-901F-F4F1A63DB414}" destId="{F23DE919-A407-46D2-BB52-105748146ED8}" srcOrd="1" destOrd="0" presId="urn:microsoft.com/office/officeart/2005/8/layout/vProcess5"/>
    <dgm:cxn modelId="{43DEEEAF-F9CC-4E57-ADCE-77A3A7853304}" type="presOf" srcId="{ABF9D8B1-FB63-471A-88EA-3EBB4B96576A}" destId="{4959317E-31DE-46BC-AE03-1A2E2439E370}" srcOrd="0" destOrd="0" presId="urn:microsoft.com/office/officeart/2005/8/layout/vProcess5"/>
    <dgm:cxn modelId="{057547C8-9F63-494E-A0AB-87A566A5D53F}" type="presOf" srcId="{C912FA11-DCF5-4317-94DD-6F22E01841A8}" destId="{70C7C644-5389-411C-8158-322B82396450}" srcOrd="0" destOrd="0" presId="urn:microsoft.com/office/officeart/2005/8/layout/vProcess5"/>
    <dgm:cxn modelId="{08988FC9-D04C-457B-AF27-C77D09D46F57}" srcId="{F759645D-1F88-4A35-BCBC-1CD25FE66954}" destId="{647D8B62-62B0-4146-BA3A-4C077242F4F7}" srcOrd="3" destOrd="0" parTransId="{17476E27-029E-4D6E-89B9-14D3BE7EBA07}" sibTransId="{98F8F01A-FF32-4B7C-A347-990EB5BD7DF2}"/>
    <dgm:cxn modelId="{6DB6A7E1-95E7-43A8-981F-AC67F03A8EE0}" srcId="{F759645D-1F88-4A35-BCBC-1CD25FE66954}" destId="{BA4B499E-8D8B-4C02-B1CA-63779C634245}" srcOrd="2" destOrd="0" parTransId="{B83565A5-C74C-4BE1-A2E6-2F02555E3FC9}" sibTransId="{C912FA11-DCF5-4317-94DD-6F22E01841A8}"/>
    <dgm:cxn modelId="{7241BBE9-FB20-46C1-8BFF-B12583095D35}" type="presOf" srcId="{647D8B62-62B0-4146-BA3A-4C077242F4F7}" destId="{118B8F1F-4669-4FBC-B8D5-F1B5EF77DDEA}" srcOrd="1" destOrd="0" presId="urn:microsoft.com/office/officeart/2005/8/layout/vProcess5"/>
    <dgm:cxn modelId="{8249BAED-F93F-4CC7-93C7-09E7B81A1882}" type="presOf" srcId="{F1B06133-225D-401D-8557-7ED1E91EF2A7}" destId="{A295E04B-5CCD-4430-804F-727A9DB6314D}" srcOrd="0" destOrd="0" presId="urn:microsoft.com/office/officeart/2005/8/layout/vProcess5"/>
    <dgm:cxn modelId="{A269F0FC-F4C4-4D21-B1B3-31BBB7B5B8FA}" type="presOf" srcId="{BA4B499E-8D8B-4C02-B1CA-63779C634245}" destId="{B9983234-03A3-471F-A4B2-5C7553AEE57B}" srcOrd="0" destOrd="0" presId="urn:microsoft.com/office/officeart/2005/8/layout/vProcess5"/>
    <dgm:cxn modelId="{C381BA06-0763-48B4-82E8-EF3B315DCC0B}" type="presParOf" srcId="{B2641369-BE41-472A-8961-8EF655906131}" destId="{E9853549-D968-46F4-9B01-8EB02E2DC671}" srcOrd="0" destOrd="0" presId="urn:microsoft.com/office/officeart/2005/8/layout/vProcess5"/>
    <dgm:cxn modelId="{745D8EDB-F2E7-4621-AC03-527ED5FC4AC7}" type="presParOf" srcId="{B2641369-BE41-472A-8961-8EF655906131}" destId="{59E9541A-1A6D-4BB0-B36E-CCB67BCE790B}" srcOrd="1" destOrd="0" presId="urn:microsoft.com/office/officeart/2005/8/layout/vProcess5"/>
    <dgm:cxn modelId="{F6986833-6ED6-41CE-BE2D-5AC2E075EA9F}" type="presParOf" srcId="{B2641369-BE41-472A-8961-8EF655906131}" destId="{E2DC02E8-AA15-4EC3-B12D-C3ACBC051491}" srcOrd="2" destOrd="0" presId="urn:microsoft.com/office/officeart/2005/8/layout/vProcess5"/>
    <dgm:cxn modelId="{83E90AAB-9851-48D5-B8DC-E7037441487E}" type="presParOf" srcId="{B2641369-BE41-472A-8961-8EF655906131}" destId="{B9983234-03A3-471F-A4B2-5C7553AEE57B}" srcOrd="3" destOrd="0" presId="urn:microsoft.com/office/officeart/2005/8/layout/vProcess5"/>
    <dgm:cxn modelId="{E6762CAD-F141-41B6-B07E-31F382246858}" type="presParOf" srcId="{B2641369-BE41-472A-8961-8EF655906131}" destId="{CD9640B3-76F4-4AE0-B211-A9F1471FA9F9}" srcOrd="4" destOrd="0" presId="urn:microsoft.com/office/officeart/2005/8/layout/vProcess5"/>
    <dgm:cxn modelId="{A4291F9F-0179-4625-8BF2-2C73E5E70982}" type="presParOf" srcId="{B2641369-BE41-472A-8961-8EF655906131}" destId="{A295E04B-5CCD-4430-804F-727A9DB6314D}" srcOrd="5" destOrd="0" presId="urn:microsoft.com/office/officeart/2005/8/layout/vProcess5"/>
    <dgm:cxn modelId="{FF68A977-B99C-41FF-8068-E4E7DC642F3C}" type="presParOf" srcId="{B2641369-BE41-472A-8961-8EF655906131}" destId="{4959317E-31DE-46BC-AE03-1A2E2439E370}" srcOrd="6" destOrd="0" presId="urn:microsoft.com/office/officeart/2005/8/layout/vProcess5"/>
    <dgm:cxn modelId="{19FC33AC-1B2B-4121-BBD3-AF4E64855767}" type="presParOf" srcId="{B2641369-BE41-472A-8961-8EF655906131}" destId="{70C7C644-5389-411C-8158-322B82396450}" srcOrd="7" destOrd="0" presId="urn:microsoft.com/office/officeart/2005/8/layout/vProcess5"/>
    <dgm:cxn modelId="{A5AAD29A-5050-4CC1-8242-21C01207B2DA}" type="presParOf" srcId="{B2641369-BE41-472A-8961-8EF655906131}" destId="{F23DE919-A407-46D2-BB52-105748146ED8}" srcOrd="8" destOrd="0" presId="urn:microsoft.com/office/officeart/2005/8/layout/vProcess5"/>
    <dgm:cxn modelId="{80B2DE75-2CAB-4DAC-B03D-F413AE7E5D9A}" type="presParOf" srcId="{B2641369-BE41-472A-8961-8EF655906131}" destId="{4C5F4AE1-3C15-4A00-AACC-0B1A39D9A9B3}" srcOrd="9" destOrd="0" presId="urn:microsoft.com/office/officeart/2005/8/layout/vProcess5"/>
    <dgm:cxn modelId="{9F89FA42-9241-434F-8521-2DCB961A0065}" type="presParOf" srcId="{B2641369-BE41-472A-8961-8EF655906131}" destId="{7D22C4B5-30A8-4B97-8F13-18DDB735A404}" srcOrd="10" destOrd="0" presId="urn:microsoft.com/office/officeart/2005/8/layout/vProcess5"/>
    <dgm:cxn modelId="{422B1471-73F4-4282-AD31-36F9C7A5820D}" type="presParOf" srcId="{B2641369-BE41-472A-8961-8EF655906131}" destId="{118B8F1F-4669-4FBC-B8D5-F1B5EF77DDE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740A7A-99E7-4A52-A9D4-C7FC3FE6C5A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AE8379-5AF0-43C4-BB5E-FEDEF9FB6BAD}">
      <dgm:prSet phldrT="[Text]"/>
      <dgm:spPr/>
      <dgm:t>
        <a:bodyPr/>
        <a:lstStyle/>
        <a:p>
          <a:r>
            <a:rPr lang="en-US" dirty="0" err="1">
              <a:latin typeface="Book Antiqua" panose="02040602050305030304" pitchFamily="18" charset="0"/>
            </a:rPr>
            <a:t>Tưới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nước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là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một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trong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những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khâu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quan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trọng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nhất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trong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trồng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trọt</a:t>
          </a:r>
          <a:r>
            <a:rPr lang="en-US" dirty="0">
              <a:latin typeface="Book Antiqua" panose="02040602050305030304" pitchFamily="18" charset="0"/>
            </a:rPr>
            <a:t> </a:t>
          </a:r>
        </a:p>
      </dgm:t>
    </dgm:pt>
    <dgm:pt modelId="{5242138D-34CC-44F7-8F7C-92CF9D22B01C}" type="parTrans" cxnId="{96D09421-46F8-4D9A-84F8-5F2597070774}">
      <dgm:prSet/>
      <dgm:spPr/>
      <dgm:t>
        <a:bodyPr/>
        <a:lstStyle/>
        <a:p>
          <a:endParaRPr lang="en-US"/>
        </a:p>
      </dgm:t>
    </dgm:pt>
    <dgm:pt modelId="{FFFA561C-902B-4910-B844-809332BDD2FD}" type="sibTrans" cxnId="{96D09421-46F8-4D9A-84F8-5F2597070774}">
      <dgm:prSet/>
      <dgm:spPr/>
      <dgm:t>
        <a:bodyPr/>
        <a:lstStyle/>
        <a:p>
          <a:endParaRPr lang="en-US"/>
        </a:p>
      </dgm:t>
    </dgm:pt>
    <dgm:pt modelId="{EBA22E45-CBB6-474F-95C9-89C1E763918A}">
      <dgm:prSet phldrT="[Text]"/>
      <dgm:spPr/>
      <dgm:t>
        <a:bodyPr/>
        <a:lstStyle/>
        <a:p>
          <a:r>
            <a:rPr lang="en-US" dirty="0" err="1">
              <a:latin typeface="Book Antiqua" panose="02040602050305030304" pitchFamily="18" charset="0"/>
            </a:rPr>
            <a:t>Nước</a:t>
          </a:r>
          <a:r>
            <a:rPr lang="en-US" dirty="0">
              <a:latin typeface="Book Antiqua" panose="02040602050305030304" pitchFamily="18" charset="0"/>
            </a:rPr>
            <a:t> ta </a:t>
          </a:r>
          <a:r>
            <a:rPr lang="en-US" dirty="0" err="1">
              <a:latin typeface="Book Antiqua" panose="02040602050305030304" pitchFamily="18" charset="0"/>
            </a:rPr>
            <a:t>đang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trong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quá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trình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công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nghiệp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hóa</a:t>
          </a:r>
          <a:r>
            <a:rPr lang="en-US" dirty="0">
              <a:latin typeface="Book Antiqua" panose="02040602050305030304" pitchFamily="18" charset="0"/>
            </a:rPr>
            <a:t>, </a:t>
          </a:r>
          <a:r>
            <a:rPr lang="en-US" dirty="0" err="1">
              <a:latin typeface="Book Antiqua" panose="02040602050305030304" pitchFamily="18" charset="0"/>
            </a:rPr>
            <a:t>hiện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đại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hóa</a:t>
          </a:r>
          <a:r>
            <a:rPr lang="en-US" dirty="0">
              <a:latin typeface="Book Antiqua" panose="02040602050305030304" pitchFamily="18" charset="0"/>
            </a:rPr>
            <a:t>, </a:t>
          </a:r>
          <a:r>
            <a:rPr lang="en-US" dirty="0" err="1">
              <a:latin typeface="Book Antiqua" panose="02040602050305030304" pitchFamily="18" charset="0"/>
            </a:rPr>
            <a:t>các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thiết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bị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máy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móc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tự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động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được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đưa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vào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phục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vụ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thay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thế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cho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sức</a:t>
          </a:r>
          <a:r>
            <a:rPr lang="en-US" dirty="0">
              <a:latin typeface="Book Antiqua" panose="02040602050305030304" pitchFamily="18" charset="0"/>
            </a:rPr>
            <a:t> lao </a:t>
          </a:r>
          <a:r>
            <a:rPr lang="en-US" dirty="0" err="1">
              <a:latin typeface="Book Antiqua" panose="02040602050305030304" pitchFamily="18" charset="0"/>
            </a:rPr>
            <a:t>động</a:t>
          </a:r>
          <a:r>
            <a:rPr lang="en-US" dirty="0">
              <a:latin typeface="Book Antiqua" panose="02040602050305030304" pitchFamily="18" charset="0"/>
            </a:rPr>
            <a:t> </a:t>
          </a:r>
          <a:r>
            <a:rPr lang="en-US" dirty="0" err="1">
              <a:latin typeface="Book Antiqua" panose="02040602050305030304" pitchFamily="18" charset="0"/>
            </a:rPr>
            <a:t>của</a:t>
          </a:r>
          <a:r>
            <a:rPr lang="en-US" dirty="0">
              <a:latin typeface="Book Antiqua" panose="02040602050305030304" pitchFamily="18" charset="0"/>
            </a:rPr>
            <a:t> con </a:t>
          </a:r>
          <a:r>
            <a:rPr lang="en-US" dirty="0" err="1">
              <a:latin typeface="Book Antiqua" panose="02040602050305030304" pitchFamily="18" charset="0"/>
            </a:rPr>
            <a:t>người</a:t>
          </a:r>
          <a:r>
            <a:rPr lang="en-US" dirty="0">
              <a:latin typeface="Book Antiqua" panose="02040602050305030304" pitchFamily="18" charset="0"/>
            </a:rPr>
            <a:t> </a:t>
          </a:r>
        </a:p>
      </dgm:t>
    </dgm:pt>
    <dgm:pt modelId="{D14B4136-4D07-4CBF-BEF6-C6B20118C323}" type="parTrans" cxnId="{8047566B-25CE-49C8-B16F-74010DD519AA}">
      <dgm:prSet/>
      <dgm:spPr/>
      <dgm:t>
        <a:bodyPr/>
        <a:lstStyle/>
        <a:p>
          <a:endParaRPr lang="en-US"/>
        </a:p>
      </dgm:t>
    </dgm:pt>
    <dgm:pt modelId="{A31D2480-9E60-44EC-8ABE-BBEE4530BE0D}" type="sibTrans" cxnId="{8047566B-25CE-49C8-B16F-74010DD519AA}">
      <dgm:prSet/>
      <dgm:spPr/>
      <dgm:t>
        <a:bodyPr/>
        <a:lstStyle/>
        <a:p>
          <a:endParaRPr lang="en-US"/>
        </a:p>
      </dgm:t>
    </dgm:pt>
    <dgm:pt modelId="{68466EE1-97B7-4D0A-B33F-9B0A30FDECD0}" type="pres">
      <dgm:prSet presAssocID="{EF740A7A-99E7-4A52-A9D4-C7FC3FE6C5AB}" presName="Name0" presStyleCnt="0">
        <dgm:presLayoutVars>
          <dgm:chMax val="7"/>
          <dgm:chPref val="7"/>
          <dgm:dir/>
        </dgm:presLayoutVars>
      </dgm:prSet>
      <dgm:spPr/>
    </dgm:pt>
    <dgm:pt modelId="{34DC7CFA-2F1A-4C72-87EC-3C3BE50D3366}" type="pres">
      <dgm:prSet presAssocID="{EF740A7A-99E7-4A52-A9D4-C7FC3FE6C5AB}" presName="Name1" presStyleCnt="0"/>
      <dgm:spPr/>
    </dgm:pt>
    <dgm:pt modelId="{F3B799A8-1AE4-428E-A086-3B6243918B3B}" type="pres">
      <dgm:prSet presAssocID="{EF740A7A-99E7-4A52-A9D4-C7FC3FE6C5AB}" presName="cycle" presStyleCnt="0"/>
      <dgm:spPr/>
    </dgm:pt>
    <dgm:pt modelId="{61A00AB8-B278-4C0B-86D1-26C4C5F60523}" type="pres">
      <dgm:prSet presAssocID="{EF740A7A-99E7-4A52-A9D4-C7FC3FE6C5AB}" presName="srcNode" presStyleLbl="node1" presStyleIdx="0" presStyleCnt="2"/>
      <dgm:spPr/>
    </dgm:pt>
    <dgm:pt modelId="{8FA402CA-3A70-4D19-AB93-F024752476C9}" type="pres">
      <dgm:prSet presAssocID="{EF740A7A-99E7-4A52-A9D4-C7FC3FE6C5AB}" presName="conn" presStyleLbl="parChTrans1D2" presStyleIdx="0" presStyleCnt="1"/>
      <dgm:spPr/>
    </dgm:pt>
    <dgm:pt modelId="{8FFDE5E7-0C41-4005-AA64-9B73D978B07A}" type="pres">
      <dgm:prSet presAssocID="{EF740A7A-99E7-4A52-A9D4-C7FC3FE6C5AB}" presName="extraNode" presStyleLbl="node1" presStyleIdx="0" presStyleCnt="2"/>
      <dgm:spPr/>
    </dgm:pt>
    <dgm:pt modelId="{CBEDC738-09C7-46C9-B9EF-2EB4E53634EF}" type="pres">
      <dgm:prSet presAssocID="{EF740A7A-99E7-4A52-A9D4-C7FC3FE6C5AB}" presName="dstNode" presStyleLbl="node1" presStyleIdx="0" presStyleCnt="2"/>
      <dgm:spPr/>
    </dgm:pt>
    <dgm:pt modelId="{8566A801-F12B-4245-A4F6-60EC16A8E572}" type="pres">
      <dgm:prSet presAssocID="{38AE8379-5AF0-43C4-BB5E-FEDEF9FB6BAD}" presName="text_1" presStyleLbl="node1" presStyleIdx="0" presStyleCnt="2">
        <dgm:presLayoutVars>
          <dgm:bulletEnabled val="1"/>
        </dgm:presLayoutVars>
      </dgm:prSet>
      <dgm:spPr/>
    </dgm:pt>
    <dgm:pt modelId="{D918BADA-16F6-456E-A01C-6C86DC6F2DCC}" type="pres">
      <dgm:prSet presAssocID="{38AE8379-5AF0-43C4-BB5E-FEDEF9FB6BAD}" presName="accent_1" presStyleCnt="0"/>
      <dgm:spPr/>
    </dgm:pt>
    <dgm:pt modelId="{3177D6F2-7190-4642-B063-F56663369813}" type="pres">
      <dgm:prSet presAssocID="{38AE8379-5AF0-43C4-BB5E-FEDEF9FB6BAD}" presName="accentRepeatNode" presStyleLbl="solidFgAcc1" presStyleIdx="0" presStyleCnt="2"/>
      <dgm:spPr/>
    </dgm:pt>
    <dgm:pt modelId="{22E12856-3021-4878-B227-DD4E1BC8D0BE}" type="pres">
      <dgm:prSet presAssocID="{EBA22E45-CBB6-474F-95C9-89C1E763918A}" presName="text_2" presStyleLbl="node1" presStyleIdx="1" presStyleCnt="2">
        <dgm:presLayoutVars>
          <dgm:bulletEnabled val="1"/>
        </dgm:presLayoutVars>
      </dgm:prSet>
      <dgm:spPr/>
    </dgm:pt>
    <dgm:pt modelId="{A9C92006-9450-4521-B87E-C1DF31DF343F}" type="pres">
      <dgm:prSet presAssocID="{EBA22E45-CBB6-474F-95C9-89C1E763918A}" presName="accent_2" presStyleCnt="0"/>
      <dgm:spPr/>
    </dgm:pt>
    <dgm:pt modelId="{0137FB32-4ECF-4BF6-B36C-1AE632FAFE69}" type="pres">
      <dgm:prSet presAssocID="{EBA22E45-CBB6-474F-95C9-89C1E763918A}" presName="accentRepeatNode" presStyleLbl="solidFgAcc1" presStyleIdx="1" presStyleCnt="2"/>
      <dgm:spPr/>
    </dgm:pt>
  </dgm:ptLst>
  <dgm:cxnLst>
    <dgm:cxn modelId="{23484D09-F89A-40A9-91F0-879620A22CA0}" type="presOf" srcId="{EF740A7A-99E7-4A52-A9D4-C7FC3FE6C5AB}" destId="{68466EE1-97B7-4D0A-B33F-9B0A30FDECD0}" srcOrd="0" destOrd="0" presId="urn:microsoft.com/office/officeart/2008/layout/VerticalCurvedList"/>
    <dgm:cxn modelId="{59A2631C-EC2B-44C3-AEBA-D135D1A48B2C}" type="presOf" srcId="{FFFA561C-902B-4910-B844-809332BDD2FD}" destId="{8FA402CA-3A70-4D19-AB93-F024752476C9}" srcOrd="0" destOrd="0" presId="urn:microsoft.com/office/officeart/2008/layout/VerticalCurvedList"/>
    <dgm:cxn modelId="{B033281D-98AB-4CF4-BE62-DB557FFE3066}" type="presOf" srcId="{EBA22E45-CBB6-474F-95C9-89C1E763918A}" destId="{22E12856-3021-4878-B227-DD4E1BC8D0BE}" srcOrd="0" destOrd="0" presId="urn:microsoft.com/office/officeart/2008/layout/VerticalCurvedList"/>
    <dgm:cxn modelId="{96D09421-46F8-4D9A-84F8-5F2597070774}" srcId="{EF740A7A-99E7-4A52-A9D4-C7FC3FE6C5AB}" destId="{38AE8379-5AF0-43C4-BB5E-FEDEF9FB6BAD}" srcOrd="0" destOrd="0" parTransId="{5242138D-34CC-44F7-8F7C-92CF9D22B01C}" sibTransId="{FFFA561C-902B-4910-B844-809332BDD2FD}"/>
    <dgm:cxn modelId="{F7E5733F-8A80-4CE3-BDE1-DECE1894D85E}" type="presOf" srcId="{38AE8379-5AF0-43C4-BB5E-FEDEF9FB6BAD}" destId="{8566A801-F12B-4245-A4F6-60EC16A8E572}" srcOrd="0" destOrd="0" presId="urn:microsoft.com/office/officeart/2008/layout/VerticalCurvedList"/>
    <dgm:cxn modelId="{8047566B-25CE-49C8-B16F-74010DD519AA}" srcId="{EF740A7A-99E7-4A52-A9D4-C7FC3FE6C5AB}" destId="{EBA22E45-CBB6-474F-95C9-89C1E763918A}" srcOrd="1" destOrd="0" parTransId="{D14B4136-4D07-4CBF-BEF6-C6B20118C323}" sibTransId="{A31D2480-9E60-44EC-8ABE-BBEE4530BE0D}"/>
    <dgm:cxn modelId="{641664C8-289B-41A9-9483-C673AA31DF25}" type="presParOf" srcId="{68466EE1-97B7-4D0A-B33F-9B0A30FDECD0}" destId="{34DC7CFA-2F1A-4C72-87EC-3C3BE50D3366}" srcOrd="0" destOrd="0" presId="urn:microsoft.com/office/officeart/2008/layout/VerticalCurvedList"/>
    <dgm:cxn modelId="{9EBDD74A-1790-49BA-A97E-FD4A4FAF8224}" type="presParOf" srcId="{34DC7CFA-2F1A-4C72-87EC-3C3BE50D3366}" destId="{F3B799A8-1AE4-428E-A086-3B6243918B3B}" srcOrd="0" destOrd="0" presId="urn:microsoft.com/office/officeart/2008/layout/VerticalCurvedList"/>
    <dgm:cxn modelId="{420516A4-A780-41C6-80B8-28A501720CAF}" type="presParOf" srcId="{F3B799A8-1AE4-428E-A086-3B6243918B3B}" destId="{61A00AB8-B278-4C0B-86D1-26C4C5F60523}" srcOrd="0" destOrd="0" presId="urn:microsoft.com/office/officeart/2008/layout/VerticalCurvedList"/>
    <dgm:cxn modelId="{3839F42C-C038-4E21-A255-6ABA97A855E6}" type="presParOf" srcId="{F3B799A8-1AE4-428E-A086-3B6243918B3B}" destId="{8FA402CA-3A70-4D19-AB93-F024752476C9}" srcOrd="1" destOrd="0" presId="urn:microsoft.com/office/officeart/2008/layout/VerticalCurvedList"/>
    <dgm:cxn modelId="{BA0B1063-D17E-4607-B55A-8C449E3B7CD2}" type="presParOf" srcId="{F3B799A8-1AE4-428E-A086-3B6243918B3B}" destId="{8FFDE5E7-0C41-4005-AA64-9B73D978B07A}" srcOrd="2" destOrd="0" presId="urn:microsoft.com/office/officeart/2008/layout/VerticalCurvedList"/>
    <dgm:cxn modelId="{9EB9E0C6-7248-475B-AEEF-AC84F59F078A}" type="presParOf" srcId="{F3B799A8-1AE4-428E-A086-3B6243918B3B}" destId="{CBEDC738-09C7-46C9-B9EF-2EB4E53634EF}" srcOrd="3" destOrd="0" presId="urn:microsoft.com/office/officeart/2008/layout/VerticalCurvedList"/>
    <dgm:cxn modelId="{18CBA020-D408-496C-86F8-08B69C34CED2}" type="presParOf" srcId="{34DC7CFA-2F1A-4C72-87EC-3C3BE50D3366}" destId="{8566A801-F12B-4245-A4F6-60EC16A8E572}" srcOrd="1" destOrd="0" presId="urn:microsoft.com/office/officeart/2008/layout/VerticalCurvedList"/>
    <dgm:cxn modelId="{0314B118-8355-4FF7-945D-34F60343DCCA}" type="presParOf" srcId="{34DC7CFA-2F1A-4C72-87EC-3C3BE50D3366}" destId="{D918BADA-16F6-456E-A01C-6C86DC6F2DCC}" srcOrd="2" destOrd="0" presId="urn:microsoft.com/office/officeart/2008/layout/VerticalCurvedList"/>
    <dgm:cxn modelId="{BAC86A3E-604F-4792-8D97-3D13FED88D4A}" type="presParOf" srcId="{D918BADA-16F6-456E-A01C-6C86DC6F2DCC}" destId="{3177D6F2-7190-4642-B063-F56663369813}" srcOrd="0" destOrd="0" presId="urn:microsoft.com/office/officeart/2008/layout/VerticalCurvedList"/>
    <dgm:cxn modelId="{59A5B615-5D65-4FCC-A7C6-ACED91C1061F}" type="presParOf" srcId="{34DC7CFA-2F1A-4C72-87EC-3C3BE50D3366}" destId="{22E12856-3021-4878-B227-DD4E1BC8D0BE}" srcOrd="3" destOrd="0" presId="urn:microsoft.com/office/officeart/2008/layout/VerticalCurvedList"/>
    <dgm:cxn modelId="{E4D8A456-218B-4F67-AA35-FB582876EF11}" type="presParOf" srcId="{34DC7CFA-2F1A-4C72-87EC-3C3BE50D3366}" destId="{A9C92006-9450-4521-B87E-C1DF31DF343F}" srcOrd="4" destOrd="0" presId="urn:microsoft.com/office/officeart/2008/layout/VerticalCurvedList"/>
    <dgm:cxn modelId="{3A2C088F-329E-4254-B7BC-4D20F32B1E51}" type="presParOf" srcId="{A9C92006-9450-4521-B87E-C1DF31DF343F}" destId="{0137FB32-4ECF-4BF6-B36C-1AE632FAFE6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79E0EC-CCEB-495E-8B7F-B1515FA3F41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EBD80F-D6A3-457D-BFEE-266829384817}">
      <dgm:prSet phldrT="[Text]" custT="1"/>
      <dgm:spPr/>
      <dgm:t>
        <a:bodyPr/>
        <a:lstStyle/>
        <a:p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Nhận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thấy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tính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cần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thiết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cũng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như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nhu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cầu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của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hệ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thống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trong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việc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ứng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dụng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vào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nông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nghiệp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cũng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như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canh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tác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. </a:t>
          </a:r>
          <a:endParaRPr lang="en-US" sz="2400" dirty="0">
            <a:solidFill>
              <a:schemeClr val="bg1"/>
            </a:solidFill>
            <a:latin typeface="Book Antiqua" panose="02040602050305030304" pitchFamily="18" charset="0"/>
          </a:endParaRPr>
        </a:p>
      </dgm:t>
    </dgm:pt>
    <dgm:pt modelId="{C76AFE58-77A4-4667-AD20-6B7A21200012}" type="parTrans" cxnId="{4303E6BC-AB14-4F82-A7ED-4EF3C9477A1A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Book Antiqua" panose="02040602050305030304" pitchFamily="18" charset="0"/>
          </a:endParaRPr>
        </a:p>
      </dgm:t>
    </dgm:pt>
    <dgm:pt modelId="{0DD07998-6237-4629-853E-CF41187E0900}" type="sibTrans" cxnId="{4303E6BC-AB14-4F82-A7ED-4EF3C9477A1A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Book Antiqua" panose="02040602050305030304" pitchFamily="18" charset="0"/>
          </a:endParaRPr>
        </a:p>
      </dgm:t>
    </dgm:pt>
    <dgm:pt modelId="{F4E7787D-83F5-4AB4-888D-B014E07C2383}">
      <dgm:prSet phldrT="[Text]" custT="1"/>
      <dgm:spPr/>
      <dgm:t>
        <a:bodyPr/>
        <a:lstStyle/>
        <a:p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Giúp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tiết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kiệm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thời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gian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cũng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như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công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sức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đồng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thời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đem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lại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hiệu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quả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,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năng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suất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cao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hơn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cho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cây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trồng</a:t>
          </a:r>
          <a:r>
            <a:rPr lang="en-US" sz="2400" b="0" i="0" u="none" strike="noStrike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.</a:t>
          </a:r>
          <a:endParaRPr lang="en-US" sz="2400" dirty="0">
            <a:solidFill>
              <a:schemeClr val="bg1"/>
            </a:solidFill>
            <a:latin typeface="Book Antiqua" panose="02040602050305030304" pitchFamily="18" charset="0"/>
          </a:endParaRPr>
        </a:p>
      </dgm:t>
    </dgm:pt>
    <dgm:pt modelId="{AAD203C8-FCAC-4007-80A6-4B911920E9BA}" type="parTrans" cxnId="{C7CB3EAC-30A0-4EFF-AF93-0C129284B152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Book Antiqua" panose="02040602050305030304" pitchFamily="18" charset="0"/>
          </a:endParaRPr>
        </a:p>
      </dgm:t>
    </dgm:pt>
    <dgm:pt modelId="{6FA58752-D535-4129-857D-9C84D81DBB1C}" type="sibTrans" cxnId="{C7CB3EAC-30A0-4EFF-AF93-0C129284B152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Book Antiqua" panose="02040602050305030304" pitchFamily="18" charset="0"/>
          </a:endParaRPr>
        </a:p>
      </dgm:t>
    </dgm:pt>
    <dgm:pt modelId="{76A42708-3064-4D67-A1AA-ADD6546B07F8}" type="pres">
      <dgm:prSet presAssocID="{2679E0EC-CCEB-495E-8B7F-B1515FA3F414}" presName="Name0" presStyleCnt="0">
        <dgm:presLayoutVars>
          <dgm:chMax val="7"/>
          <dgm:chPref val="7"/>
          <dgm:dir/>
        </dgm:presLayoutVars>
      </dgm:prSet>
      <dgm:spPr/>
    </dgm:pt>
    <dgm:pt modelId="{913EBDAC-E039-4054-8960-27F28889624A}" type="pres">
      <dgm:prSet presAssocID="{2679E0EC-CCEB-495E-8B7F-B1515FA3F414}" presName="Name1" presStyleCnt="0"/>
      <dgm:spPr/>
    </dgm:pt>
    <dgm:pt modelId="{8751C64C-28D5-4415-96DB-BACE6C985719}" type="pres">
      <dgm:prSet presAssocID="{2679E0EC-CCEB-495E-8B7F-B1515FA3F414}" presName="cycle" presStyleCnt="0"/>
      <dgm:spPr/>
    </dgm:pt>
    <dgm:pt modelId="{67E92CCE-62F6-4B37-8A0C-17098FBDE266}" type="pres">
      <dgm:prSet presAssocID="{2679E0EC-CCEB-495E-8B7F-B1515FA3F414}" presName="srcNode" presStyleLbl="node1" presStyleIdx="0" presStyleCnt="2"/>
      <dgm:spPr/>
    </dgm:pt>
    <dgm:pt modelId="{F8670ECB-F3B4-4FF8-9DE0-C37A19E157E0}" type="pres">
      <dgm:prSet presAssocID="{2679E0EC-CCEB-495E-8B7F-B1515FA3F414}" presName="conn" presStyleLbl="parChTrans1D2" presStyleIdx="0" presStyleCnt="1"/>
      <dgm:spPr/>
    </dgm:pt>
    <dgm:pt modelId="{0D899DEC-A691-474F-806C-00483EA4D662}" type="pres">
      <dgm:prSet presAssocID="{2679E0EC-CCEB-495E-8B7F-B1515FA3F414}" presName="extraNode" presStyleLbl="node1" presStyleIdx="0" presStyleCnt="2"/>
      <dgm:spPr/>
    </dgm:pt>
    <dgm:pt modelId="{1BE4656B-8E35-4E81-972E-EBCCDB7C7BD5}" type="pres">
      <dgm:prSet presAssocID="{2679E0EC-CCEB-495E-8B7F-B1515FA3F414}" presName="dstNode" presStyleLbl="node1" presStyleIdx="0" presStyleCnt="2"/>
      <dgm:spPr/>
    </dgm:pt>
    <dgm:pt modelId="{CDBB9C26-66E0-48CB-83C2-2E9F648F7CF5}" type="pres">
      <dgm:prSet presAssocID="{28EBD80F-D6A3-457D-BFEE-266829384817}" presName="text_1" presStyleLbl="node1" presStyleIdx="0" presStyleCnt="2">
        <dgm:presLayoutVars>
          <dgm:bulletEnabled val="1"/>
        </dgm:presLayoutVars>
      </dgm:prSet>
      <dgm:spPr/>
    </dgm:pt>
    <dgm:pt modelId="{2EF54652-1513-40CA-AE59-C7628941A12A}" type="pres">
      <dgm:prSet presAssocID="{28EBD80F-D6A3-457D-BFEE-266829384817}" presName="accent_1" presStyleCnt="0"/>
      <dgm:spPr/>
    </dgm:pt>
    <dgm:pt modelId="{60452AAB-A34F-43DC-A008-27AF03A08ECC}" type="pres">
      <dgm:prSet presAssocID="{28EBD80F-D6A3-457D-BFEE-266829384817}" presName="accentRepeatNode" presStyleLbl="solidFgAcc1" presStyleIdx="0" presStyleCnt="2"/>
      <dgm:spPr/>
    </dgm:pt>
    <dgm:pt modelId="{ADE53BE9-AF9A-4531-9188-BDD421C34E7A}" type="pres">
      <dgm:prSet presAssocID="{F4E7787D-83F5-4AB4-888D-B014E07C2383}" presName="text_2" presStyleLbl="node1" presStyleIdx="1" presStyleCnt="2">
        <dgm:presLayoutVars>
          <dgm:bulletEnabled val="1"/>
        </dgm:presLayoutVars>
      </dgm:prSet>
      <dgm:spPr/>
    </dgm:pt>
    <dgm:pt modelId="{9E8F0200-75F0-4DB2-96D2-C8BCFC543B9B}" type="pres">
      <dgm:prSet presAssocID="{F4E7787D-83F5-4AB4-888D-B014E07C2383}" presName="accent_2" presStyleCnt="0"/>
      <dgm:spPr/>
    </dgm:pt>
    <dgm:pt modelId="{72C036AC-B269-441E-BF75-6575727E56F9}" type="pres">
      <dgm:prSet presAssocID="{F4E7787D-83F5-4AB4-888D-B014E07C2383}" presName="accentRepeatNode" presStyleLbl="solidFgAcc1" presStyleIdx="1" presStyleCnt="2"/>
      <dgm:spPr/>
    </dgm:pt>
  </dgm:ptLst>
  <dgm:cxnLst>
    <dgm:cxn modelId="{7846C630-220F-44EE-BDD0-AFC8C603012F}" type="presOf" srcId="{0DD07998-6237-4629-853E-CF41187E0900}" destId="{F8670ECB-F3B4-4FF8-9DE0-C37A19E157E0}" srcOrd="0" destOrd="0" presId="urn:microsoft.com/office/officeart/2008/layout/VerticalCurvedList"/>
    <dgm:cxn modelId="{3884517B-43C6-41B1-90D0-8D956FF781BC}" type="presOf" srcId="{28EBD80F-D6A3-457D-BFEE-266829384817}" destId="{CDBB9C26-66E0-48CB-83C2-2E9F648F7CF5}" srcOrd="0" destOrd="0" presId="urn:microsoft.com/office/officeart/2008/layout/VerticalCurvedList"/>
    <dgm:cxn modelId="{57209D99-DEB0-4A6B-9B08-A4598C21A460}" type="presOf" srcId="{2679E0EC-CCEB-495E-8B7F-B1515FA3F414}" destId="{76A42708-3064-4D67-A1AA-ADD6546B07F8}" srcOrd="0" destOrd="0" presId="urn:microsoft.com/office/officeart/2008/layout/VerticalCurvedList"/>
    <dgm:cxn modelId="{C7CB3EAC-30A0-4EFF-AF93-0C129284B152}" srcId="{2679E0EC-CCEB-495E-8B7F-B1515FA3F414}" destId="{F4E7787D-83F5-4AB4-888D-B014E07C2383}" srcOrd="1" destOrd="0" parTransId="{AAD203C8-FCAC-4007-80A6-4B911920E9BA}" sibTransId="{6FA58752-D535-4129-857D-9C84D81DBB1C}"/>
    <dgm:cxn modelId="{4303E6BC-AB14-4F82-A7ED-4EF3C9477A1A}" srcId="{2679E0EC-CCEB-495E-8B7F-B1515FA3F414}" destId="{28EBD80F-D6A3-457D-BFEE-266829384817}" srcOrd="0" destOrd="0" parTransId="{C76AFE58-77A4-4667-AD20-6B7A21200012}" sibTransId="{0DD07998-6237-4629-853E-CF41187E0900}"/>
    <dgm:cxn modelId="{226AD2E2-7B14-49A9-A519-4573CA2307CA}" type="presOf" srcId="{F4E7787D-83F5-4AB4-888D-B014E07C2383}" destId="{ADE53BE9-AF9A-4531-9188-BDD421C34E7A}" srcOrd="0" destOrd="0" presId="urn:microsoft.com/office/officeart/2008/layout/VerticalCurvedList"/>
    <dgm:cxn modelId="{3C63D8E4-EE53-4B39-855E-470B549EDCFE}" type="presParOf" srcId="{76A42708-3064-4D67-A1AA-ADD6546B07F8}" destId="{913EBDAC-E039-4054-8960-27F28889624A}" srcOrd="0" destOrd="0" presId="urn:microsoft.com/office/officeart/2008/layout/VerticalCurvedList"/>
    <dgm:cxn modelId="{CBF0067E-7424-4EA5-8E10-FD9C6AD2E3BB}" type="presParOf" srcId="{913EBDAC-E039-4054-8960-27F28889624A}" destId="{8751C64C-28D5-4415-96DB-BACE6C985719}" srcOrd="0" destOrd="0" presId="urn:microsoft.com/office/officeart/2008/layout/VerticalCurvedList"/>
    <dgm:cxn modelId="{82074901-57DF-4E16-B994-3D0495C29EF7}" type="presParOf" srcId="{8751C64C-28D5-4415-96DB-BACE6C985719}" destId="{67E92CCE-62F6-4B37-8A0C-17098FBDE266}" srcOrd="0" destOrd="0" presId="urn:microsoft.com/office/officeart/2008/layout/VerticalCurvedList"/>
    <dgm:cxn modelId="{694D6716-0CCC-43DC-9F32-526733104B92}" type="presParOf" srcId="{8751C64C-28D5-4415-96DB-BACE6C985719}" destId="{F8670ECB-F3B4-4FF8-9DE0-C37A19E157E0}" srcOrd="1" destOrd="0" presId="urn:microsoft.com/office/officeart/2008/layout/VerticalCurvedList"/>
    <dgm:cxn modelId="{162D6970-1D83-41EA-9B73-18C82AAFAD21}" type="presParOf" srcId="{8751C64C-28D5-4415-96DB-BACE6C985719}" destId="{0D899DEC-A691-474F-806C-00483EA4D662}" srcOrd="2" destOrd="0" presId="urn:microsoft.com/office/officeart/2008/layout/VerticalCurvedList"/>
    <dgm:cxn modelId="{1184C5ED-95F8-4450-B3E3-67FF2DD35ADF}" type="presParOf" srcId="{8751C64C-28D5-4415-96DB-BACE6C985719}" destId="{1BE4656B-8E35-4E81-972E-EBCCDB7C7BD5}" srcOrd="3" destOrd="0" presId="urn:microsoft.com/office/officeart/2008/layout/VerticalCurvedList"/>
    <dgm:cxn modelId="{D392D431-C85E-442C-B624-D3B081320002}" type="presParOf" srcId="{913EBDAC-E039-4054-8960-27F28889624A}" destId="{CDBB9C26-66E0-48CB-83C2-2E9F648F7CF5}" srcOrd="1" destOrd="0" presId="urn:microsoft.com/office/officeart/2008/layout/VerticalCurvedList"/>
    <dgm:cxn modelId="{600BC3FB-AB17-4260-ABFD-C7C3C3FF967A}" type="presParOf" srcId="{913EBDAC-E039-4054-8960-27F28889624A}" destId="{2EF54652-1513-40CA-AE59-C7628941A12A}" srcOrd="2" destOrd="0" presId="urn:microsoft.com/office/officeart/2008/layout/VerticalCurvedList"/>
    <dgm:cxn modelId="{01FF902F-5BB6-4101-BFA2-7BF41F0EFB92}" type="presParOf" srcId="{2EF54652-1513-40CA-AE59-C7628941A12A}" destId="{60452AAB-A34F-43DC-A008-27AF03A08ECC}" srcOrd="0" destOrd="0" presId="urn:microsoft.com/office/officeart/2008/layout/VerticalCurvedList"/>
    <dgm:cxn modelId="{1C2C9EA2-B28A-4205-816D-11CF89026CEF}" type="presParOf" srcId="{913EBDAC-E039-4054-8960-27F28889624A}" destId="{ADE53BE9-AF9A-4531-9188-BDD421C34E7A}" srcOrd="3" destOrd="0" presId="urn:microsoft.com/office/officeart/2008/layout/VerticalCurvedList"/>
    <dgm:cxn modelId="{31D497B3-EC56-4902-85E7-D5359477D1D0}" type="presParOf" srcId="{913EBDAC-E039-4054-8960-27F28889624A}" destId="{9E8F0200-75F0-4DB2-96D2-C8BCFC543B9B}" srcOrd="4" destOrd="0" presId="urn:microsoft.com/office/officeart/2008/layout/VerticalCurvedList"/>
    <dgm:cxn modelId="{A6797DF6-E428-4466-959B-1F56305619C5}" type="presParOf" srcId="{9E8F0200-75F0-4DB2-96D2-C8BCFC543B9B}" destId="{72C036AC-B269-441E-BF75-6575727E56F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B74831-1346-4524-959E-0384658B7D4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8CD027-728F-4BE5-888B-B60DF09D0D4D}">
      <dgm:prSet phldrT="[Text]" custT="1"/>
      <dgm:spPr/>
      <dgm:t>
        <a:bodyPr/>
        <a:lstStyle/>
        <a:p>
          <a:r>
            <a:rPr lang="vi-VN" sz="2400" b="0" i="0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Hệ</a:t>
          </a:r>
          <a:r>
            <a:rPr lang="vi-VN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thống</a:t>
          </a:r>
          <a:r>
            <a:rPr lang="vi-VN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thân </a:t>
          </a:r>
          <a:r>
            <a:rPr lang="vi-VN" sz="2400" b="0" i="0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thiện</a:t>
          </a:r>
          <a:r>
            <a:rPr lang="vi-VN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với</a:t>
          </a:r>
          <a:r>
            <a:rPr lang="vi-VN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người</a:t>
          </a:r>
          <a:r>
            <a:rPr lang="vi-VN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dùng</a:t>
          </a:r>
          <a:r>
            <a:rPr lang="vi-VN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, </a:t>
          </a:r>
          <a:r>
            <a:rPr lang="vi-VN" sz="2400" b="0" i="0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dễ</a:t>
          </a:r>
          <a:r>
            <a:rPr lang="vi-VN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dàng</a:t>
          </a:r>
          <a:r>
            <a:rPr lang="vi-VN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thiết</a:t>
          </a:r>
          <a:r>
            <a:rPr lang="vi-VN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lập</a:t>
          </a:r>
          <a:r>
            <a:rPr lang="vi-VN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và</a:t>
          </a:r>
          <a:r>
            <a:rPr lang="vi-VN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cài</a:t>
          </a:r>
          <a:r>
            <a:rPr lang="vi-VN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đặt</a:t>
          </a:r>
          <a:r>
            <a:rPr lang="vi-VN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.</a:t>
          </a:r>
          <a:endParaRPr lang="en-US" sz="2400" dirty="0"/>
        </a:p>
      </dgm:t>
    </dgm:pt>
    <dgm:pt modelId="{932F872C-5D26-4B3E-AD1D-A9F68830175D}" type="parTrans" cxnId="{099F7944-7EE9-47AE-B6B9-1862479A6E1D}">
      <dgm:prSet/>
      <dgm:spPr/>
      <dgm:t>
        <a:bodyPr/>
        <a:lstStyle/>
        <a:p>
          <a:endParaRPr lang="en-US" sz="2400"/>
        </a:p>
      </dgm:t>
    </dgm:pt>
    <dgm:pt modelId="{3E7D4F3C-0747-4C88-A31A-209D29388D1F}" type="sibTrans" cxnId="{099F7944-7EE9-47AE-B6B9-1862479A6E1D}">
      <dgm:prSet/>
      <dgm:spPr/>
      <dgm:t>
        <a:bodyPr/>
        <a:lstStyle/>
        <a:p>
          <a:endParaRPr lang="en-US" sz="2400"/>
        </a:p>
      </dgm:t>
    </dgm:pt>
    <dgm:pt modelId="{683FA89F-590D-40F4-A14C-95FF45487712}">
      <dgm:prSet phldrT="[Text]" custT="1"/>
      <dgm:spPr/>
      <dgm:t>
        <a:bodyPr/>
        <a:lstStyle/>
        <a:p>
          <a:r>
            <a:rPr lang="vi-VN" sz="2400" b="0" i="0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Điều</a:t>
          </a:r>
          <a:r>
            <a:rPr lang="vi-VN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chỉnh</a:t>
          </a:r>
          <a:r>
            <a:rPr lang="vi-VN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các</a:t>
          </a:r>
          <a:r>
            <a:rPr lang="vi-VN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chỉ</a:t>
          </a:r>
          <a:r>
            <a:rPr lang="vi-VN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số</a:t>
          </a:r>
          <a:r>
            <a:rPr lang="vi-VN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theo yêu </a:t>
          </a:r>
          <a:r>
            <a:rPr lang="vi-VN" sz="2400" b="0" i="0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cầu</a:t>
          </a:r>
          <a:r>
            <a:rPr lang="vi-VN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. </a:t>
          </a:r>
          <a:endParaRPr lang="en-US" sz="2400" dirty="0"/>
        </a:p>
      </dgm:t>
    </dgm:pt>
    <dgm:pt modelId="{2FEBA047-FBC4-4316-94B5-A96EBCCAA8E6}" type="parTrans" cxnId="{2C53CC8C-8D21-49C9-AD02-E499F9667B4C}">
      <dgm:prSet/>
      <dgm:spPr/>
      <dgm:t>
        <a:bodyPr/>
        <a:lstStyle/>
        <a:p>
          <a:endParaRPr lang="en-US" sz="2400"/>
        </a:p>
      </dgm:t>
    </dgm:pt>
    <dgm:pt modelId="{2C408282-34D6-489A-9B4E-A9B27435390F}" type="sibTrans" cxnId="{2C53CC8C-8D21-49C9-AD02-E499F9667B4C}">
      <dgm:prSet/>
      <dgm:spPr/>
      <dgm:t>
        <a:bodyPr/>
        <a:lstStyle/>
        <a:p>
          <a:endParaRPr lang="en-US" sz="2400"/>
        </a:p>
      </dgm:t>
    </dgm:pt>
    <dgm:pt modelId="{29FF79C9-D59F-485D-9862-FB91088DE2FC}">
      <dgm:prSet phldrT="[Text]" custT="1"/>
      <dgm:spPr/>
      <dgm:t>
        <a:bodyPr/>
        <a:lstStyle/>
        <a:p>
          <a:r>
            <a:rPr lang="vi-VN" sz="2400" b="0" i="0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Hệ</a:t>
          </a:r>
          <a:r>
            <a:rPr lang="vi-VN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thống</a:t>
          </a:r>
          <a:r>
            <a:rPr lang="vi-VN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chạy</a:t>
          </a:r>
          <a:r>
            <a:rPr lang="vi-VN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chuẩn</a:t>
          </a:r>
          <a:r>
            <a:rPr lang="vi-VN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xác</a:t>
          </a:r>
          <a:r>
            <a:rPr lang="vi-VN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, </a:t>
          </a:r>
          <a:r>
            <a:rPr lang="vi-VN" sz="2400" b="0" i="0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báo</a:t>
          </a:r>
          <a:r>
            <a:rPr lang="vi-VN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lỗi</a:t>
          </a:r>
          <a:r>
            <a:rPr lang="vi-VN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khi </a:t>
          </a:r>
          <a:r>
            <a:rPr lang="vi-VN" sz="2400" b="0" i="0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xảy</a:t>
          </a:r>
          <a:r>
            <a:rPr lang="vi-VN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ra </a:t>
          </a:r>
          <a:r>
            <a:rPr lang="vi-VN" sz="2400" b="0" i="0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sự</a:t>
          </a:r>
          <a:r>
            <a:rPr lang="vi-VN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cố</a:t>
          </a:r>
          <a:r>
            <a:rPr lang="vi-VN" sz="2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.</a:t>
          </a:r>
          <a:endParaRPr lang="en-US" sz="2400" dirty="0"/>
        </a:p>
      </dgm:t>
    </dgm:pt>
    <dgm:pt modelId="{6E9C3520-3F38-406F-88BD-112089013C5B}" type="parTrans" cxnId="{A1E4A356-53C4-4B2C-AAF1-B353254CF311}">
      <dgm:prSet/>
      <dgm:spPr/>
      <dgm:t>
        <a:bodyPr/>
        <a:lstStyle/>
        <a:p>
          <a:endParaRPr lang="en-US" sz="2400"/>
        </a:p>
      </dgm:t>
    </dgm:pt>
    <dgm:pt modelId="{C8C3B4BB-41BE-463D-9D1A-383DAF9C2D9D}" type="sibTrans" cxnId="{A1E4A356-53C4-4B2C-AAF1-B353254CF311}">
      <dgm:prSet/>
      <dgm:spPr/>
      <dgm:t>
        <a:bodyPr/>
        <a:lstStyle/>
        <a:p>
          <a:endParaRPr lang="en-US" sz="2400"/>
        </a:p>
      </dgm:t>
    </dgm:pt>
    <dgm:pt modelId="{64E198BD-C9E6-47F1-B0C9-96ABEAEAEBC7}" type="pres">
      <dgm:prSet presAssocID="{35B74831-1346-4524-959E-0384658B7D47}" presName="Name0" presStyleCnt="0">
        <dgm:presLayoutVars>
          <dgm:chMax val="7"/>
          <dgm:chPref val="7"/>
          <dgm:dir/>
        </dgm:presLayoutVars>
      </dgm:prSet>
      <dgm:spPr/>
    </dgm:pt>
    <dgm:pt modelId="{61B4412B-4974-42C9-A34B-609507744F1D}" type="pres">
      <dgm:prSet presAssocID="{35B74831-1346-4524-959E-0384658B7D47}" presName="Name1" presStyleCnt="0"/>
      <dgm:spPr/>
    </dgm:pt>
    <dgm:pt modelId="{D367365B-2424-44EB-8641-0F69412B93D8}" type="pres">
      <dgm:prSet presAssocID="{35B74831-1346-4524-959E-0384658B7D47}" presName="cycle" presStyleCnt="0"/>
      <dgm:spPr/>
    </dgm:pt>
    <dgm:pt modelId="{AAFC9703-2B4E-4A49-89D1-35F2931198FA}" type="pres">
      <dgm:prSet presAssocID="{35B74831-1346-4524-959E-0384658B7D47}" presName="srcNode" presStyleLbl="node1" presStyleIdx="0" presStyleCnt="3"/>
      <dgm:spPr/>
    </dgm:pt>
    <dgm:pt modelId="{F3E31AF7-62DA-4960-8AB3-F979350603BA}" type="pres">
      <dgm:prSet presAssocID="{35B74831-1346-4524-959E-0384658B7D47}" presName="conn" presStyleLbl="parChTrans1D2" presStyleIdx="0" presStyleCnt="1"/>
      <dgm:spPr/>
    </dgm:pt>
    <dgm:pt modelId="{02F23710-B692-4818-A945-ADB7944ACF95}" type="pres">
      <dgm:prSet presAssocID="{35B74831-1346-4524-959E-0384658B7D47}" presName="extraNode" presStyleLbl="node1" presStyleIdx="0" presStyleCnt="3"/>
      <dgm:spPr/>
    </dgm:pt>
    <dgm:pt modelId="{C13F1DE8-9134-4701-B43B-8E2B9F3EBF86}" type="pres">
      <dgm:prSet presAssocID="{35B74831-1346-4524-959E-0384658B7D47}" presName="dstNode" presStyleLbl="node1" presStyleIdx="0" presStyleCnt="3"/>
      <dgm:spPr/>
    </dgm:pt>
    <dgm:pt modelId="{DC2210A2-7ACA-4B37-90A5-86EFD93EB647}" type="pres">
      <dgm:prSet presAssocID="{BF8CD027-728F-4BE5-888B-B60DF09D0D4D}" presName="text_1" presStyleLbl="node1" presStyleIdx="0" presStyleCnt="3">
        <dgm:presLayoutVars>
          <dgm:bulletEnabled val="1"/>
        </dgm:presLayoutVars>
      </dgm:prSet>
      <dgm:spPr/>
    </dgm:pt>
    <dgm:pt modelId="{8BFBD76F-4C53-44FB-B17E-5609D98717FA}" type="pres">
      <dgm:prSet presAssocID="{BF8CD027-728F-4BE5-888B-B60DF09D0D4D}" presName="accent_1" presStyleCnt="0"/>
      <dgm:spPr/>
    </dgm:pt>
    <dgm:pt modelId="{6A09484E-CD7A-434F-9766-532AF7949902}" type="pres">
      <dgm:prSet presAssocID="{BF8CD027-728F-4BE5-888B-B60DF09D0D4D}" presName="accentRepeatNode" presStyleLbl="solidFgAcc1" presStyleIdx="0" presStyleCnt="3"/>
      <dgm:spPr/>
    </dgm:pt>
    <dgm:pt modelId="{972CCE00-AA6F-4B91-9FAB-DDF490811E39}" type="pres">
      <dgm:prSet presAssocID="{683FA89F-590D-40F4-A14C-95FF45487712}" presName="text_2" presStyleLbl="node1" presStyleIdx="1" presStyleCnt="3">
        <dgm:presLayoutVars>
          <dgm:bulletEnabled val="1"/>
        </dgm:presLayoutVars>
      </dgm:prSet>
      <dgm:spPr/>
    </dgm:pt>
    <dgm:pt modelId="{0994BB54-DAF6-48B1-9020-B62BA9234DBF}" type="pres">
      <dgm:prSet presAssocID="{683FA89F-590D-40F4-A14C-95FF45487712}" presName="accent_2" presStyleCnt="0"/>
      <dgm:spPr/>
    </dgm:pt>
    <dgm:pt modelId="{E0B339D0-A4F4-40CF-B18E-213E9827CF67}" type="pres">
      <dgm:prSet presAssocID="{683FA89F-590D-40F4-A14C-95FF45487712}" presName="accentRepeatNode" presStyleLbl="solidFgAcc1" presStyleIdx="1" presStyleCnt="3"/>
      <dgm:spPr/>
    </dgm:pt>
    <dgm:pt modelId="{7060AB4C-F710-46C9-969E-76E6749DB24E}" type="pres">
      <dgm:prSet presAssocID="{29FF79C9-D59F-485D-9862-FB91088DE2FC}" presName="text_3" presStyleLbl="node1" presStyleIdx="2" presStyleCnt="3">
        <dgm:presLayoutVars>
          <dgm:bulletEnabled val="1"/>
        </dgm:presLayoutVars>
      </dgm:prSet>
      <dgm:spPr/>
    </dgm:pt>
    <dgm:pt modelId="{53340D8A-F51E-41E3-B9C2-76D97887E804}" type="pres">
      <dgm:prSet presAssocID="{29FF79C9-D59F-485D-9862-FB91088DE2FC}" presName="accent_3" presStyleCnt="0"/>
      <dgm:spPr/>
    </dgm:pt>
    <dgm:pt modelId="{08FF48DD-513D-4B48-A12F-0C0B14AED6CA}" type="pres">
      <dgm:prSet presAssocID="{29FF79C9-D59F-485D-9862-FB91088DE2FC}" presName="accentRepeatNode" presStyleLbl="solidFgAcc1" presStyleIdx="2" presStyleCnt="3"/>
      <dgm:spPr/>
    </dgm:pt>
  </dgm:ptLst>
  <dgm:cxnLst>
    <dgm:cxn modelId="{95E07015-1969-4FB0-A1C7-224FEBEEF572}" type="presOf" srcId="{683FA89F-590D-40F4-A14C-95FF45487712}" destId="{972CCE00-AA6F-4B91-9FAB-DDF490811E39}" srcOrd="0" destOrd="0" presId="urn:microsoft.com/office/officeart/2008/layout/VerticalCurvedList"/>
    <dgm:cxn modelId="{099F7944-7EE9-47AE-B6B9-1862479A6E1D}" srcId="{35B74831-1346-4524-959E-0384658B7D47}" destId="{BF8CD027-728F-4BE5-888B-B60DF09D0D4D}" srcOrd="0" destOrd="0" parTransId="{932F872C-5D26-4B3E-AD1D-A9F68830175D}" sibTransId="{3E7D4F3C-0747-4C88-A31A-209D29388D1F}"/>
    <dgm:cxn modelId="{39D1044D-FC3E-4B15-91B8-0140C06C707A}" type="presOf" srcId="{29FF79C9-D59F-485D-9862-FB91088DE2FC}" destId="{7060AB4C-F710-46C9-969E-76E6749DB24E}" srcOrd="0" destOrd="0" presId="urn:microsoft.com/office/officeart/2008/layout/VerticalCurvedList"/>
    <dgm:cxn modelId="{0E8C3E52-42F0-4712-BAD3-8E7F588C2541}" type="presOf" srcId="{35B74831-1346-4524-959E-0384658B7D47}" destId="{64E198BD-C9E6-47F1-B0C9-96ABEAEAEBC7}" srcOrd="0" destOrd="0" presId="urn:microsoft.com/office/officeart/2008/layout/VerticalCurvedList"/>
    <dgm:cxn modelId="{A1E4A356-53C4-4B2C-AAF1-B353254CF311}" srcId="{35B74831-1346-4524-959E-0384658B7D47}" destId="{29FF79C9-D59F-485D-9862-FB91088DE2FC}" srcOrd="2" destOrd="0" parTransId="{6E9C3520-3F38-406F-88BD-112089013C5B}" sibTransId="{C8C3B4BB-41BE-463D-9D1A-383DAF9C2D9D}"/>
    <dgm:cxn modelId="{2C53CC8C-8D21-49C9-AD02-E499F9667B4C}" srcId="{35B74831-1346-4524-959E-0384658B7D47}" destId="{683FA89F-590D-40F4-A14C-95FF45487712}" srcOrd="1" destOrd="0" parTransId="{2FEBA047-FBC4-4316-94B5-A96EBCCAA8E6}" sibTransId="{2C408282-34D6-489A-9B4E-A9B27435390F}"/>
    <dgm:cxn modelId="{E23682AF-51A7-4B08-8A89-27D804316C46}" type="presOf" srcId="{3E7D4F3C-0747-4C88-A31A-209D29388D1F}" destId="{F3E31AF7-62DA-4960-8AB3-F979350603BA}" srcOrd="0" destOrd="0" presId="urn:microsoft.com/office/officeart/2008/layout/VerticalCurvedList"/>
    <dgm:cxn modelId="{ED3093C5-1AE8-4EBC-B893-5AFD01F207AC}" type="presOf" srcId="{BF8CD027-728F-4BE5-888B-B60DF09D0D4D}" destId="{DC2210A2-7ACA-4B37-90A5-86EFD93EB647}" srcOrd="0" destOrd="0" presId="urn:microsoft.com/office/officeart/2008/layout/VerticalCurvedList"/>
    <dgm:cxn modelId="{293A736E-7F36-4F40-BD06-96EDE70FC304}" type="presParOf" srcId="{64E198BD-C9E6-47F1-B0C9-96ABEAEAEBC7}" destId="{61B4412B-4974-42C9-A34B-609507744F1D}" srcOrd="0" destOrd="0" presId="urn:microsoft.com/office/officeart/2008/layout/VerticalCurvedList"/>
    <dgm:cxn modelId="{500F570B-B607-4600-A486-F4D4DAD54A87}" type="presParOf" srcId="{61B4412B-4974-42C9-A34B-609507744F1D}" destId="{D367365B-2424-44EB-8641-0F69412B93D8}" srcOrd="0" destOrd="0" presId="urn:microsoft.com/office/officeart/2008/layout/VerticalCurvedList"/>
    <dgm:cxn modelId="{5F2E1EE2-318E-4F31-8A1C-7CAC1BD13681}" type="presParOf" srcId="{D367365B-2424-44EB-8641-0F69412B93D8}" destId="{AAFC9703-2B4E-4A49-89D1-35F2931198FA}" srcOrd="0" destOrd="0" presId="urn:microsoft.com/office/officeart/2008/layout/VerticalCurvedList"/>
    <dgm:cxn modelId="{5C2DA25A-A8C6-4CD0-9F9E-333103C218C4}" type="presParOf" srcId="{D367365B-2424-44EB-8641-0F69412B93D8}" destId="{F3E31AF7-62DA-4960-8AB3-F979350603BA}" srcOrd="1" destOrd="0" presId="urn:microsoft.com/office/officeart/2008/layout/VerticalCurvedList"/>
    <dgm:cxn modelId="{80F0A3A0-E4BA-4FCE-826D-93162D7F0D76}" type="presParOf" srcId="{D367365B-2424-44EB-8641-0F69412B93D8}" destId="{02F23710-B692-4818-A945-ADB7944ACF95}" srcOrd="2" destOrd="0" presId="urn:microsoft.com/office/officeart/2008/layout/VerticalCurvedList"/>
    <dgm:cxn modelId="{05D2FBC9-66F7-45DA-ADC9-DEDB6018A419}" type="presParOf" srcId="{D367365B-2424-44EB-8641-0F69412B93D8}" destId="{C13F1DE8-9134-4701-B43B-8E2B9F3EBF86}" srcOrd="3" destOrd="0" presId="urn:microsoft.com/office/officeart/2008/layout/VerticalCurvedList"/>
    <dgm:cxn modelId="{7144A3D0-6E0A-47B4-B11F-041C3CE3AA8D}" type="presParOf" srcId="{61B4412B-4974-42C9-A34B-609507744F1D}" destId="{DC2210A2-7ACA-4B37-90A5-86EFD93EB647}" srcOrd="1" destOrd="0" presId="urn:microsoft.com/office/officeart/2008/layout/VerticalCurvedList"/>
    <dgm:cxn modelId="{AD31FDEF-92C1-486D-B495-4FD6F9F30E06}" type="presParOf" srcId="{61B4412B-4974-42C9-A34B-609507744F1D}" destId="{8BFBD76F-4C53-44FB-B17E-5609D98717FA}" srcOrd="2" destOrd="0" presId="urn:microsoft.com/office/officeart/2008/layout/VerticalCurvedList"/>
    <dgm:cxn modelId="{F7FCE014-AA63-4982-9988-3B7A37BADB7C}" type="presParOf" srcId="{8BFBD76F-4C53-44FB-B17E-5609D98717FA}" destId="{6A09484E-CD7A-434F-9766-532AF7949902}" srcOrd="0" destOrd="0" presId="urn:microsoft.com/office/officeart/2008/layout/VerticalCurvedList"/>
    <dgm:cxn modelId="{7DEC167A-256B-4CF7-A3C0-9AB508C96F93}" type="presParOf" srcId="{61B4412B-4974-42C9-A34B-609507744F1D}" destId="{972CCE00-AA6F-4B91-9FAB-DDF490811E39}" srcOrd="3" destOrd="0" presId="urn:microsoft.com/office/officeart/2008/layout/VerticalCurvedList"/>
    <dgm:cxn modelId="{CBFE49E2-B83C-4B8D-ABBB-474EE5118F1D}" type="presParOf" srcId="{61B4412B-4974-42C9-A34B-609507744F1D}" destId="{0994BB54-DAF6-48B1-9020-B62BA9234DBF}" srcOrd="4" destOrd="0" presId="urn:microsoft.com/office/officeart/2008/layout/VerticalCurvedList"/>
    <dgm:cxn modelId="{6C7BCB0B-9287-4626-8D7B-2B8760C1F134}" type="presParOf" srcId="{0994BB54-DAF6-48B1-9020-B62BA9234DBF}" destId="{E0B339D0-A4F4-40CF-B18E-213E9827CF67}" srcOrd="0" destOrd="0" presId="urn:microsoft.com/office/officeart/2008/layout/VerticalCurvedList"/>
    <dgm:cxn modelId="{6E3E6936-21E6-4FA7-AEAA-963F46447E45}" type="presParOf" srcId="{61B4412B-4974-42C9-A34B-609507744F1D}" destId="{7060AB4C-F710-46C9-969E-76E6749DB24E}" srcOrd="5" destOrd="0" presId="urn:microsoft.com/office/officeart/2008/layout/VerticalCurvedList"/>
    <dgm:cxn modelId="{BDB1E75E-C36E-492F-8D2E-E8FAD28B7669}" type="presParOf" srcId="{61B4412B-4974-42C9-A34B-609507744F1D}" destId="{53340D8A-F51E-41E3-B9C2-76D97887E804}" srcOrd="6" destOrd="0" presId="urn:microsoft.com/office/officeart/2008/layout/VerticalCurvedList"/>
    <dgm:cxn modelId="{8079B419-AE4C-46C3-B174-BBCB3F277E3E}" type="presParOf" srcId="{53340D8A-F51E-41E3-B9C2-76D97887E804}" destId="{08FF48DD-513D-4B48-A12F-0C0B14AED6C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54FA45-50F5-4EC7-9EA3-95AEEE3772C9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96245E18-2D0A-43FD-A608-B7F42F7C510C}">
      <dgm:prSet phldrT="[Text]" custT="1"/>
      <dgm:spPr/>
      <dgm:t>
        <a:bodyPr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b="1" i="0" u="none" kern="1200" dirty="0" err="1">
              <a:latin typeface="Book Antiqua" panose="02040602050305030304" pitchFamily="18" charset="0"/>
              <a:ea typeface="+mn-ea"/>
              <a:cs typeface="+mn-cs"/>
            </a:rPr>
            <a:t>là</a:t>
          </a:r>
          <a:r>
            <a:rPr lang="vi-VN" sz="2200" b="1" i="0" u="none" kern="1200" dirty="0">
              <a:latin typeface="Book Antiqua" panose="02040602050305030304" pitchFamily="18" charset="0"/>
              <a:ea typeface="+mn-ea"/>
              <a:cs typeface="+mn-cs"/>
            </a:rPr>
            <a:t> phương </a:t>
          </a:r>
          <a:r>
            <a:rPr lang="vi-VN" sz="2200" b="1" i="0" u="none" kern="1200" dirty="0" err="1">
              <a:latin typeface="Book Antiqua" panose="02040602050305030304" pitchFamily="18" charset="0"/>
              <a:ea typeface="+mn-ea"/>
              <a:cs typeface="+mn-cs"/>
            </a:rPr>
            <a:t>pháp</a:t>
          </a:r>
          <a:r>
            <a:rPr lang="vi-VN" sz="2200" b="1" i="0" u="none" kern="1200" dirty="0">
              <a:latin typeface="Book Antiqua" panose="02040602050305030304" pitchFamily="18" charset="0"/>
              <a:ea typeface="+mn-ea"/>
              <a:cs typeface="+mn-cs"/>
            </a:rPr>
            <a:t> </a:t>
          </a:r>
          <a:r>
            <a:rPr lang="vi-VN" sz="2200" b="1" i="0" u="none" kern="1200" dirty="0" err="1">
              <a:latin typeface="Book Antiqua" panose="02040602050305030304" pitchFamily="18" charset="0"/>
              <a:ea typeface="+mn-ea"/>
              <a:cs typeface="+mn-cs"/>
            </a:rPr>
            <a:t>lập</a:t>
          </a:r>
          <a:r>
            <a:rPr lang="vi-VN" sz="2200" b="1" i="0" u="none" kern="1200" dirty="0">
              <a:latin typeface="Book Antiqua" panose="02040602050305030304" pitchFamily="18" charset="0"/>
              <a:ea typeface="+mn-ea"/>
              <a:cs typeface="+mn-cs"/>
            </a:rPr>
            <a:t> </a:t>
          </a:r>
          <a:r>
            <a:rPr lang="vi-VN" sz="2200" b="1" i="0" u="none" kern="1200" dirty="0" err="1">
              <a:latin typeface="Book Antiqua" panose="02040602050305030304" pitchFamily="18" charset="0"/>
              <a:ea typeface="+mn-ea"/>
              <a:cs typeface="+mn-cs"/>
            </a:rPr>
            <a:t>trình</a:t>
          </a:r>
          <a:r>
            <a:rPr lang="vi-VN" sz="2200" b="1" i="0" u="none" kern="1200" dirty="0">
              <a:latin typeface="Book Antiqua" panose="02040602050305030304" pitchFamily="18" charset="0"/>
              <a:ea typeface="+mn-ea"/>
              <a:cs typeface="+mn-cs"/>
            </a:rPr>
            <a:t> </a:t>
          </a:r>
          <a:r>
            <a:rPr lang="vi-VN" sz="2200" b="1" i="0" u="none" kern="1200" dirty="0" err="1">
              <a:latin typeface="Book Antiqua" panose="02040602050305030304" pitchFamily="18" charset="0"/>
              <a:ea typeface="+mn-ea"/>
              <a:cs typeface="+mn-cs"/>
            </a:rPr>
            <a:t>lấy</a:t>
          </a:r>
          <a:r>
            <a:rPr lang="vi-VN" sz="2200" b="1" i="0" u="none" kern="1200" dirty="0">
              <a:latin typeface="Book Antiqua" panose="02040602050305030304" pitchFamily="18" charset="0"/>
              <a:ea typeface="+mn-ea"/>
              <a:cs typeface="+mn-cs"/>
            </a:rPr>
            <a:t> </a:t>
          </a:r>
          <a:r>
            <a:rPr lang="vi-VN" sz="2200" b="1" i="0" u="none" kern="1200" dirty="0" err="1">
              <a:latin typeface="Book Antiqua" panose="02040602050305030304" pitchFamily="18" charset="0"/>
              <a:ea typeface="+mn-ea"/>
              <a:cs typeface="+mn-cs"/>
            </a:rPr>
            <a:t>đối</a:t>
          </a:r>
          <a:r>
            <a:rPr lang="vi-VN" sz="2200" b="1" i="0" u="none" kern="1200" dirty="0">
              <a:latin typeface="Book Antiqua" panose="02040602050305030304" pitchFamily="18" charset="0"/>
              <a:ea typeface="+mn-ea"/>
              <a:cs typeface="+mn-cs"/>
            </a:rPr>
            <a:t> </a:t>
          </a:r>
          <a:r>
            <a:rPr lang="vi-VN" sz="2200" b="1" i="0" u="none" kern="1200" dirty="0" err="1">
              <a:latin typeface="Book Antiqua" panose="02040602050305030304" pitchFamily="18" charset="0"/>
              <a:ea typeface="+mn-ea"/>
              <a:cs typeface="+mn-cs"/>
            </a:rPr>
            <a:t>tượng</a:t>
          </a:r>
          <a:r>
            <a:rPr lang="vi-VN" sz="2200" b="1" i="0" u="none" kern="1200" dirty="0">
              <a:latin typeface="Book Antiqua" panose="02040602050305030304" pitchFamily="18" charset="0"/>
              <a:ea typeface="+mn-ea"/>
              <a:cs typeface="+mn-cs"/>
            </a:rPr>
            <a:t> </a:t>
          </a:r>
          <a:r>
            <a:rPr lang="vi-VN" sz="2200" b="1" i="0" u="none" kern="1200" dirty="0" err="1">
              <a:latin typeface="Book Antiqua" panose="02040602050305030304" pitchFamily="18" charset="0"/>
              <a:ea typeface="+mn-ea"/>
              <a:cs typeface="+mn-cs"/>
            </a:rPr>
            <a:t>làm</a:t>
          </a:r>
          <a:r>
            <a:rPr lang="vi-VN" sz="2200" b="1" i="0" u="none" kern="1200" dirty="0">
              <a:latin typeface="Book Antiqua" panose="02040602050305030304" pitchFamily="18" charset="0"/>
              <a:ea typeface="+mn-ea"/>
              <a:cs typeface="+mn-cs"/>
            </a:rPr>
            <a:t> </a:t>
          </a:r>
          <a:r>
            <a:rPr lang="vi-VN" sz="2200" b="1" i="0" u="none" kern="1200" dirty="0" err="1">
              <a:latin typeface="Book Antiqua" panose="02040602050305030304" pitchFamily="18" charset="0"/>
              <a:ea typeface="+mn-ea"/>
              <a:cs typeface="+mn-cs"/>
            </a:rPr>
            <a:t>nền</a:t>
          </a:r>
          <a:r>
            <a:rPr lang="vi-VN" sz="2200" b="1" i="0" u="none" kern="1200" dirty="0">
              <a:latin typeface="Book Antiqua" panose="02040602050305030304" pitchFamily="18" charset="0"/>
              <a:ea typeface="+mn-ea"/>
              <a:cs typeface="+mn-cs"/>
            </a:rPr>
            <a:t> </a:t>
          </a:r>
          <a:r>
            <a:rPr lang="vi-VN" sz="2200" b="1" i="0" u="none" kern="1200" dirty="0" err="1">
              <a:latin typeface="Book Antiqua" panose="02040602050305030304" pitchFamily="18" charset="0"/>
              <a:ea typeface="+mn-ea"/>
              <a:cs typeface="+mn-cs"/>
            </a:rPr>
            <a:t>tảng</a:t>
          </a:r>
          <a:r>
            <a:rPr lang="vi-VN" sz="2200" b="1" i="0" u="none" kern="1200" dirty="0">
              <a:latin typeface="Book Antiqua" panose="02040602050305030304" pitchFamily="18" charset="0"/>
              <a:ea typeface="+mn-ea"/>
              <a:cs typeface="+mn-cs"/>
            </a:rPr>
            <a:t> </a:t>
          </a:r>
          <a:r>
            <a:rPr lang="vi-VN" sz="2200" b="1" i="0" u="none" kern="1200" dirty="0" err="1">
              <a:latin typeface="Book Antiqua" panose="02040602050305030304" pitchFamily="18" charset="0"/>
              <a:ea typeface="+mn-ea"/>
              <a:cs typeface="+mn-cs"/>
            </a:rPr>
            <a:t>để</a:t>
          </a:r>
          <a:r>
            <a:rPr lang="vi-VN" sz="2200" b="1" i="0" u="none" kern="1200" dirty="0">
              <a:latin typeface="Book Antiqua" panose="02040602050305030304" pitchFamily="18" charset="0"/>
              <a:ea typeface="+mn-ea"/>
              <a:cs typeface="+mn-cs"/>
            </a:rPr>
            <a:t> xây </a:t>
          </a:r>
          <a:r>
            <a:rPr lang="vi-VN" sz="2200" b="1" i="0" u="none" kern="1200" dirty="0" err="1">
              <a:latin typeface="Book Antiqua" panose="02040602050305030304" pitchFamily="18" charset="0"/>
              <a:ea typeface="+mn-ea"/>
              <a:cs typeface="+mn-cs"/>
            </a:rPr>
            <a:t>dựng</a:t>
          </a:r>
          <a:r>
            <a:rPr lang="vi-VN" sz="2200" b="1" i="0" u="none" kern="1200" dirty="0">
              <a:latin typeface="Book Antiqua" panose="02040602050305030304" pitchFamily="18" charset="0"/>
              <a:ea typeface="+mn-ea"/>
              <a:cs typeface="+mn-cs"/>
            </a:rPr>
            <a:t> </a:t>
          </a:r>
          <a:r>
            <a:rPr lang="vi-VN" sz="2200" b="1" i="0" u="none" kern="1200" dirty="0" err="1">
              <a:latin typeface="Book Antiqua" panose="02040602050305030304" pitchFamily="18" charset="0"/>
              <a:ea typeface="+mn-ea"/>
              <a:cs typeface="+mn-cs"/>
            </a:rPr>
            <a:t>thuật</a:t>
          </a:r>
          <a:r>
            <a:rPr lang="vi-VN" sz="2200" b="1" i="0" u="none" kern="1200" dirty="0">
              <a:latin typeface="Book Antiqua" panose="02040602050305030304" pitchFamily="18" charset="0"/>
              <a:ea typeface="+mn-ea"/>
              <a:cs typeface="+mn-cs"/>
            </a:rPr>
            <a:t> </a:t>
          </a:r>
          <a:r>
            <a:rPr lang="vi-VN" sz="2200" b="1" i="0" u="none" kern="1200" dirty="0" err="1">
              <a:latin typeface="Book Antiqua" panose="02040602050305030304" pitchFamily="18" charset="0"/>
              <a:ea typeface="+mn-ea"/>
              <a:cs typeface="+mn-cs"/>
            </a:rPr>
            <a:t>giải</a:t>
          </a:r>
          <a:r>
            <a:rPr lang="vi-VN" sz="2200" b="1" i="0" u="none" kern="1200" dirty="0">
              <a:latin typeface="Book Antiqua" panose="02040602050305030304" pitchFamily="18" charset="0"/>
              <a:ea typeface="+mn-ea"/>
              <a:cs typeface="+mn-cs"/>
            </a:rPr>
            <a:t>, xây </a:t>
          </a:r>
          <a:r>
            <a:rPr lang="vi-VN" sz="2200" b="1" i="0" u="none" kern="1200" dirty="0" err="1">
              <a:latin typeface="Book Antiqua" panose="02040602050305030304" pitchFamily="18" charset="0"/>
              <a:ea typeface="+mn-ea"/>
              <a:cs typeface="+mn-cs"/>
            </a:rPr>
            <a:t>dựng</a:t>
          </a:r>
          <a:r>
            <a:rPr lang="vi-VN" sz="2200" b="1" i="0" u="none" kern="1200" dirty="0">
              <a:latin typeface="Book Antiqua" panose="02040602050305030304" pitchFamily="18" charset="0"/>
              <a:ea typeface="+mn-ea"/>
              <a:cs typeface="+mn-cs"/>
            </a:rPr>
            <a:t> chương </a:t>
          </a:r>
          <a:r>
            <a:rPr lang="vi-VN" sz="2200" b="1" i="0" u="none" kern="1200" dirty="0" err="1">
              <a:latin typeface="Book Antiqua" panose="02040602050305030304" pitchFamily="18" charset="0"/>
              <a:ea typeface="+mn-ea"/>
              <a:cs typeface="+mn-cs"/>
            </a:rPr>
            <a:t>trình</a:t>
          </a:r>
          <a:r>
            <a:rPr lang="vi-VN" sz="2200" b="1" i="0" u="none" kern="1200" dirty="0">
              <a:latin typeface="Book Antiqua" panose="02040602050305030304" pitchFamily="18" charset="0"/>
              <a:ea typeface="+mn-ea"/>
              <a:cs typeface="+mn-cs"/>
            </a:rPr>
            <a:t>. </a:t>
          </a:r>
          <a:endParaRPr lang="en-US" sz="2200" b="1" i="0" u="none" kern="1200" dirty="0">
            <a:latin typeface="Book Antiqua" panose="02040602050305030304" pitchFamily="18" charset="0"/>
            <a:ea typeface="+mn-ea"/>
            <a:cs typeface="+mn-cs"/>
          </a:endParaRPr>
        </a:p>
      </dgm:t>
    </dgm:pt>
    <dgm:pt modelId="{D28471B3-514A-4A75-A520-0838A3955D42}" type="parTrans" cxnId="{43BABF22-F331-4AFC-9E89-E3A67F29C756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0ED24725-D9B6-46F9-B750-7010E26B804D}" type="sibTrans" cxnId="{43BABF22-F331-4AFC-9E89-E3A67F29C756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670610EF-B53E-44E0-A63A-0F2FA34C9764}">
      <dgm:prSet phldrT="[Text]" custT="1"/>
      <dgm:spPr/>
      <dgm:t>
        <a:bodyPr/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2200" b="1" i="0" u="none" kern="1200">
              <a:latin typeface="Book Antiqua" panose="02040602050305030304" pitchFamily="18" charset="0"/>
              <a:ea typeface="+mn-ea"/>
              <a:cs typeface="+mn-cs"/>
            </a:rPr>
            <a:t>là thiết kế chương trình xoay quanh dữ liệu của hệ thống. </a:t>
          </a:r>
          <a:endParaRPr lang="en-US" sz="2200" b="1" i="0" u="none" kern="1200" dirty="0">
            <a:latin typeface="Book Antiqua" panose="02040602050305030304" pitchFamily="18" charset="0"/>
            <a:ea typeface="+mn-ea"/>
            <a:cs typeface="+mn-cs"/>
          </a:endParaRPr>
        </a:p>
      </dgm:t>
    </dgm:pt>
    <dgm:pt modelId="{B3438427-DCCE-47A6-8285-44301BD119EB}" type="parTrans" cxnId="{39822BEB-38AD-4032-992D-E2C1863472C9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E5E46F16-DFDF-42EB-935A-C7DF2E5F8C45}" type="sibTrans" cxnId="{39822BEB-38AD-4032-992D-E2C1863472C9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5A5EA169-F8CB-4EFA-8CF3-B37CA3367C0A}">
      <dgm:prSet phldrT="[Text]" custT="1"/>
      <dgm:spPr/>
      <dgm:t>
        <a:bodyPr/>
        <a:lstStyle/>
        <a:p>
          <a:r>
            <a:rPr lang="en-US" sz="2200" b="1" i="0" u="none" dirty="0" err="1">
              <a:latin typeface="Book Antiqua" panose="02040602050305030304" pitchFamily="18" charset="0"/>
            </a:rPr>
            <a:t>không</a:t>
          </a:r>
          <a:r>
            <a:rPr lang="en-US" sz="2200" b="1" i="0" u="none" dirty="0">
              <a:latin typeface="Book Antiqua" panose="02040602050305030304" pitchFamily="18" charset="0"/>
            </a:rPr>
            <a:t> </a:t>
          </a:r>
          <a:r>
            <a:rPr lang="en-US" sz="2200" b="1" i="0" u="none" dirty="0" err="1">
              <a:latin typeface="Book Antiqua" panose="02040602050305030304" pitchFamily="18" charset="0"/>
            </a:rPr>
            <a:t>cho</a:t>
          </a:r>
          <a:r>
            <a:rPr lang="en-US" sz="2200" b="1" i="0" u="none" dirty="0">
              <a:latin typeface="Book Antiqua" panose="02040602050305030304" pitchFamily="18" charset="0"/>
            </a:rPr>
            <a:t> </a:t>
          </a:r>
          <a:r>
            <a:rPr lang="en-US" sz="2200" b="1" i="0" u="none" dirty="0" err="1">
              <a:latin typeface="Book Antiqua" panose="02040602050305030304" pitchFamily="18" charset="0"/>
            </a:rPr>
            <a:t>phép</a:t>
          </a:r>
          <a:r>
            <a:rPr lang="en-US" sz="2200" b="1" i="0" u="none" dirty="0">
              <a:latin typeface="Book Antiqua" panose="02040602050305030304" pitchFamily="18" charset="0"/>
            </a:rPr>
            <a:t> </a:t>
          </a:r>
          <a:r>
            <a:rPr lang="en-US" sz="2200" b="1" i="0" u="none" dirty="0" err="1">
              <a:latin typeface="Book Antiqua" panose="02040602050305030304" pitchFamily="18" charset="0"/>
            </a:rPr>
            <a:t>dữ</a:t>
          </a:r>
          <a:r>
            <a:rPr lang="en-US" sz="2200" b="1" i="0" u="none" dirty="0">
              <a:latin typeface="Book Antiqua" panose="02040602050305030304" pitchFamily="18" charset="0"/>
            </a:rPr>
            <a:t> </a:t>
          </a:r>
          <a:r>
            <a:rPr lang="en-US" sz="2200" b="1" i="0" u="none" dirty="0" err="1">
              <a:latin typeface="Book Antiqua" panose="02040602050305030304" pitchFamily="18" charset="0"/>
            </a:rPr>
            <a:t>liệu</a:t>
          </a:r>
          <a:r>
            <a:rPr lang="en-US" sz="2200" b="1" i="0" u="none" dirty="0">
              <a:latin typeface="Book Antiqua" panose="02040602050305030304" pitchFamily="18" charset="0"/>
            </a:rPr>
            <a:t> </a:t>
          </a:r>
          <a:r>
            <a:rPr lang="en-US" sz="2200" b="1" i="0" u="none" dirty="0" err="1">
              <a:latin typeface="Book Antiqua" panose="02040602050305030304" pitchFamily="18" charset="0"/>
            </a:rPr>
            <a:t>chuyển</a:t>
          </a:r>
          <a:r>
            <a:rPr lang="en-US" sz="2200" b="1" i="0" u="none" dirty="0">
              <a:latin typeface="Book Antiqua" panose="02040602050305030304" pitchFamily="18" charset="0"/>
            </a:rPr>
            <a:t> </a:t>
          </a:r>
          <a:r>
            <a:rPr lang="en-US" sz="2200" b="1" i="0" u="none" dirty="0" err="1">
              <a:latin typeface="Book Antiqua" panose="02040602050305030304" pitchFamily="18" charset="0"/>
            </a:rPr>
            <a:t>động</a:t>
          </a:r>
          <a:r>
            <a:rPr lang="en-US" sz="2200" b="1" i="0" u="none" dirty="0">
              <a:latin typeface="Book Antiqua" panose="02040602050305030304" pitchFamily="18" charset="0"/>
            </a:rPr>
            <a:t> </a:t>
          </a:r>
          <a:r>
            <a:rPr lang="en-US" sz="2200" b="1" i="0" u="none" dirty="0" err="1">
              <a:latin typeface="Book Antiqua" panose="02040602050305030304" pitchFamily="18" charset="0"/>
            </a:rPr>
            <a:t>tự</a:t>
          </a:r>
          <a:r>
            <a:rPr lang="en-US" sz="2200" b="1" i="0" u="none" dirty="0">
              <a:latin typeface="Book Antiqua" panose="02040602050305030304" pitchFamily="18" charset="0"/>
            </a:rPr>
            <a:t> do </a:t>
          </a:r>
          <a:r>
            <a:rPr lang="en-US" sz="2200" b="1" i="0" u="none" dirty="0" err="1">
              <a:latin typeface="Book Antiqua" panose="02040602050305030304" pitchFamily="18" charset="0"/>
            </a:rPr>
            <a:t>trong</a:t>
          </a:r>
          <a:r>
            <a:rPr lang="en-US" sz="2200" b="1" i="0" u="none" dirty="0">
              <a:latin typeface="Book Antiqua" panose="02040602050305030304" pitchFamily="18" charset="0"/>
            </a:rPr>
            <a:t> </a:t>
          </a:r>
          <a:r>
            <a:rPr lang="en-US" sz="2200" b="1" i="0" u="none" dirty="0" err="1">
              <a:latin typeface="Book Antiqua" panose="02040602050305030304" pitchFamily="18" charset="0"/>
            </a:rPr>
            <a:t>hệ</a:t>
          </a:r>
          <a:r>
            <a:rPr lang="en-US" sz="2200" b="1" i="0" u="none" dirty="0">
              <a:latin typeface="Book Antiqua" panose="02040602050305030304" pitchFamily="18" charset="0"/>
            </a:rPr>
            <a:t> </a:t>
          </a:r>
          <a:r>
            <a:rPr lang="en-US" sz="2200" b="1" i="0" u="none" dirty="0" err="1">
              <a:latin typeface="Book Antiqua" panose="02040602050305030304" pitchFamily="18" charset="0"/>
            </a:rPr>
            <a:t>thống</a:t>
          </a:r>
          <a:r>
            <a:rPr lang="en-US" sz="2200" b="1" i="0" u="none" dirty="0">
              <a:latin typeface="Book Antiqua" panose="02040602050305030304" pitchFamily="18" charset="0"/>
            </a:rPr>
            <a:t>.</a:t>
          </a:r>
          <a:endParaRPr lang="en-US" sz="2200" dirty="0">
            <a:latin typeface="Book Antiqua" panose="02040602050305030304" pitchFamily="18" charset="0"/>
          </a:endParaRPr>
        </a:p>
      </dgm:t>
    </dgm:pt>
    <dgm:pt modelId="{1A05E8E1-A494-4011-B603-E323554CBA8A}" type="parTrans" cxnId="{1CB65522-594F-4DA3-A76D-BF9FDD0E3404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513CA331-72FD-4B16-8761-76C855A23D9A}" type="sibTrans" cxnId="{1CB65522-594F-4DA3-A76D-BF9FDD0E3404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256434D3-7FB9-4254-AAD5-55AD209B7FD5}" type="pres">
      <dgm:prSet presAssocID="{B654FA45-50F5-4EC7-9EA3-95AEEE3772C9}" presName="Name0" presStyleCnt="0">
        <dgm:presLayoutVars>
          <dgm:chMax val="7"/>
          <dgm:chPref val="7"/>
          <dgm:dir/>
        </dgm:presLayoutVars>
      </dgm:prSet>
      <dgm:spPr/>
    </dgm:pt>
    <dgm:pt modelId="{C5CE54B0-057E-4756-908F-4FDF426D2A3B}" type="pres">
      <dgm:prSet presAssocID="{B654FA45-50F5-4EC7-9EA3-95AEEE3772C9}" presName="Name1" presStyleCnt="0"/>
      <dgm:spPr/>
    </dgm:pt>
    <dgm:pt modelId="{4A405BE2-5169-495F-8169-C8A13AAE8155}" type="pres">
      <dgm:prSet presAssocID="{B654FA45-50F5-4EC7-9EA3-95AEEE3772C9}" presName="cycle" presStyleCnt="0"/>
      <dgm:spPr/>
    </dgm:pt>
    <dgm:pt modelId="{C73F4814-22DB-462D-AC82-A5FC2ED5AAC8}" type="pres">
      <dgm:prSet presAssocID="{B654FA45-50F5-4EC7-9EA3-95AEEE3772C9}" presName="srcNode" presStyleLbl="node1" presStyleIdx="0" presStyleCnt="3"/>
      <dgm:spPr/>
    </dgm:pt>
    <dgm:pt modelId="{647FDC6C-A9D5-437D-9D05-A90B0865955B}" type="pres">
      <dgm:prSet presAssocID="{B654FA45-50F5-4EC7-9EA3-95AEEE3772C9}" presName="conn" presStyleLbl="parChTrans1D2" presStyleIdx="0" presStyleCnt="1"/>
      <dgm:spPr/>
    </dgm:pt>
    <dgm:pt modelId="{53F6319B-F8CB-4B77-85F0-7115ECFF1107}" type="pres">
      <dgm:prSet presAssocID="{B654FA45-50F5-4EC7-9EA3-95AEEE3772C9}" presName="extraNode" presStyleLbl="node1" presStyleIdx="0" presStyleCnt="3"/>
      <dgm:spPr/>
    </dgm:pt>
    <dgm:pt modelId="{B62C4A39-83A4-41D2-BD29-2BF9C862FB8B}" type="pres">
      <dgm:prSet presAssocID="{B654FA45-50F5-4EC7-9EA3-95AEEE3772C9}" presName="dstNode" presStyleLbl="node1" presStyleIdx="0" presStyleCnt="3"/>
      <dgm:spPr/>
    </dgm:pt>
    <dgm:pt modelId="{241BDC51-D499-4E77-BCD5-A642BD85A17F}" type="pres">
      <dgm:prSet presAssocID="{96245E18-2D0A-43FD-A608-B7F42F7C510C}" presName="text_1" presStyleLbl="node1" presStyleIdx="0" presStyleCnt="3">
        <dgm:presLayoutVars>
          <dgm:bulletEnabled val="1"/>
        </dgm:presLayoutVars>
      </dgm:prSet>
      <dgm:spPr/>
    </dgm:pt>
    <dgm:pt modelId="{17054AFF-E5A5-4336-9A1D-6F5F948F78A6}" type="pres">
      <dgm:prSet presAssocID="{96245E18-2D0A-43FD-A608-B7F42F7C510C}" presName="accent_1" presStyleCnt="0"/>
      <dgm:spPr/>
    </dgm:pt>
    <dgm:pt modelId="{5B41ADD8-E05A-452D-8623-A33FD6ED463A}" type="pres">
      <dgm:prSet presAssocID="{96245E18-2D0A-43FD-A608-B7F42F7C510C}" presName="accentRepeatNode" presStyleLbl="solidFgAcc1" presStyleIdx="0" presStyleCnt="3"/>
      <dgm:spPr/>
    </dgm:pt>
    <dgm:pt modelId="{86DC9736-9EC7-48DB-8556-638AA5B4D059}" type="pres">
      <dgm:prSet presAssocID="{670610EF-B53E-44E0-A63A-0F2FA34C9764}" presName="text_2" presStyleLbl="node1" presStyleIdx="1" presStyleCnt="3">
        <dgm:presLayoutVars>
          <dgm:bulletEnabled val="1"/>
        </dgm:presLayoutVars>
      </dgm:prSet>
      <dgm:spPr/>
    </dgm:pt>
    <dgm:pt modelId="{7C9E1BA1-E29B-4802-B864-1E4CB0EDD53B}" type="pres">
      <dgm:prSet presAssocID="{670610EF-B53E-44E0-A63A-0F2FA34C9764}" presName="accent_2" presStyleCnt="0"/>
      <dgm:spPr/>
    </dgm:pt>
    <dgm:pt modelId="{5EEF312B-7326-4EF4-947C-916A13F20327}" type="pres">
      <dgm:prSet presAssocID="{670610EF-B53E-44E0-A63A-0F2FA34C9764}" presName="accentRepeatNode" presStyleLbl="solidFgAcc1" presStyleIdx="1" presStyleCnt="3"/>
      <dgm:spPr/>
    </dgm:pt>
    <dgm:pt modelId="{E2526B1F-A710-467B-8F77-825385A7E459}" type="pres">
      <dgm:prSet presAssocID="{5A5EA169-F8CB-4EFA-8CF3-B37CA3367C0A}" presName="text_3" presStyleLbl="node1" presStyleIdx="2" presStyleCnt="3">
        <dgm:presLayoutVars>
          <dgm:bulletEnabled val="1"/>
        </dgm:presLayoutVars>
      </dgm:prSet>
      <dgm:spPr/>
    </dgm:pt>
    <dgm:pt modelId="{068F431F-FCCB-4BD1-8BEF-20932FC6DE6F}" type="pres">
      <dgm:prSet presAssocID="{5A5EA169-F8CB-4EFA-8CF3-B37CA3367C0A}" presName="accent_3" presStyleCnt="0"/>
      <dgm:spPr/>
    </dgm:pt>
    <dgm:pt modelId="{780A4406-F3B5-4F5A-9131-53AFD7A51E48}" type="pres">
      <dgm:prSet presAssocID="{5A5EA169-F8CB-4EFA-8CF3-B37CA3367C0A}" presName="accentRepeatNode" presStyleLbl="solidFgAcc1" presStyleIdx="2" presStyleCnt="3"/>
      <dgm:spPr/>
    </dgm:pt>
  </dgm:ptLst>
  <dgm:cxnLst>
    <dgm:cxn modelId="{1CB65522-594F-4DA3-A76D-BF9FDD0E3404}" srcId="{B654FA45-50F5-4EC7-9EA3-95AEEE3772C9}" destId="{5A5EA169-F8CB-4EFA-8CF3-B37CA3367C0A}" srcOrd="2" destOrd="0" parTransId="{1A05E8E1-A494-4011-B603-E323554CBA8A}" sibTransId="{513CA331-72FD-4B16-8761-76C855A23D9A}"/>
    <dgm:cxn modelId="{43BABF22-F331-4AFC-9E89-E3A67F29C756}" srcId="{B654FA45-50F5-4EC7-9EA3-95AEEE3772C9}" destId="{96245E18-2D0A-43FD-A608-B7F42F7C510C}" srcOrd="0" destOrd="0" parTransId="{D28471B3-514A-4A75-A520-0838A3955D42}" sibTransId="{0ED24725-D9B6-46F9-B750-7010E26B804D}"/>
    <dgm:cxn modelId="{0E5B2F3D-79FD-4D7B-AA8D-7C9723A53BE9}" type="presOf" srcId="{B654FA45-50F5-4EC7-9EA3-95AEEE3772C9}" destId="{256434D3-7FB9-4254-AAD5-55AD209B7FD5}" srcOrd="0" destOrd="0" presId="urn:microsoft.com/office/officeart/2008/layout/VerticalCurvedList"/>
    <dgm:cxn modelId="{E06DDBA2-C3A4-4B7E-98F7-299DD96CA0FE}" type="presOf" srcId="{670610EF-B53E-44E0-A63A-0F2FA34C9764}" destId="{86DC9736-9EC7-48DB-8556-638AA5B4D059}" srcOrd="0" destOrd="0" presId="urn:microsoft.com/office/officeart/2008/layout/VerticalCurvedList"/>
    <dgm:cxn modelId="{1BB380A5-FEAA-40A9-A5C9-9ED0A4A7D5EE}" type="presOf" srcId="{0ED24725-D9B6-46F9-B750-7010E26B804D}" destId="{647FDC6C-A9D5-437D-9D05-A90B0865955B}" srcOrd="0" destOrd="0" presId="urn:microsoft.com/office/officeart/2008/layout/VerticalCurvedList"/>
    <dgm:cxn modelId="{242657A9-D251-4884-8B00-4F5C3537840B}" type="presOf" srcId="{5A5EA169-F8CB-4EFA-8CF3-B37CA3367C0A}" destId="{E2526B1F-A710-467B-8F77-825385A7E459}" srcOrd="0" destOrd="0" presId="urn:microsoft.com/office/officeart/2008/layout/VerticalCurvedList"/>
    <dgm:cxn modelId="{19752AAB-608F-4E2A-9A16-0F578AF4E4B0}" type="presOf" srcId="{96245E18-2D0A-43FD-A608-B7F42F7C510C}" destId="{241BDC51-D499-4E77-BCD5-A642BD85A17F}" srcOrd="0" destOrd="0" presId="urn:microsoft.com/office/officeart/2008/layout/VerticalCurvedList"/>
    <dgm:cxn modelId="{39822BEB-38AD-4032-992D-E2C1863472C9}" srcId="{B654FA45-50F5-4EC7-9EA3-95AEEE3772C9}" destId="{670610EF-B53E-44E0-A63A-0F2FA34C9764}" srcOrd="1" destOrd="0" parTransId="{B3438427-DCCE-47A6-8285-44301BD119EB}" sibTransId="{E5E46F16-DFDF-42EB-935A-C7DF2E5F8C45}"/>
    <dgm:cxn modelId="{4DA40D48-1875-481E-8231-1D9566D55C68}" type="presParOf" srcId="{256434D3-7FB9-4254-AAD5-55AD209B7FD5}" destId="{C5CE54B0-057E-4756-908F-4FDF426D2A3B}" srcOrd="0" destOrd="0" presId="urn:microsoft.com/office/officeart/2008/layout/VerticalCurvedList"/>
    <dgm:cxn modelId="{9AC766EE-4408-4FEF-9305-09159E6E6BCD}" type="presParOf" srcId="{C5CE54B0-057E-4756-908F-4FDF426D2A3B}" destId="{4A405BE2-5169-495F-8169-C8A13AAE8155}" srcOrd="0" destOrd="0" presId="urn:microsoft.com/office/officeart/2008/layout/VerticalCurvedList"/>
    <dgm:cxn modelId="{3454CC71-90C3-4EDD-B286-1DADEDFA2180}" type="presParOf" srcId="{4A405BE2-5169-495F-8169-C8A13AAE8155}" destId="{C73F4814-22DB-462D-AC82-A5FC2ED5AAC8}" srcOrd="0" destOrd="0" presId="urn:microsoft.com/office/officeart/2008/layout/VerticalCurvedList"/>
    <dgm:cxn modelId="{D795485C-9B84-4A77-9A70-7736B543CEFC}" type="presParOf" srcId="{4A405BE2-5169-495F-8169-C8A13AAE8155}" destId="{647FDC6C-A9D5-437D-9D05-A90B0865955B}" srcOrd="1" destOrd="0" presId="urn:microsoft.com/office/officeart/2008/layout/VerticalCurvedList"/>
    <dgm:cxn modelId="{C83985B1-9C93-4AEE-A732-1F7AADDA8D43}" type="presParOf" srcId="{4A405BE2-5169-495F-8169-C8A13AAE8155}" destId="{53F6319B-F8CB-4B77-85F0-7115ECFF1107}" srcOrd="2" destOrd="0" presId="urn:microsoft.com/office/officeart/2008/layout/VerticalCurvedList"/>
    <dgm:cxn modelId="{EA1B7882-B84A-4F60-A0BF-33331DE06494}" type="presParOf" srcId="{4A405BE2-5169-495F-8169-C8A13AAE8155}" destId="{B62C4A39-83A4-41D2-BD29-2BF9C862FB8B}" srcOrd="3" destOrd="0" presId="urn:microsoft.com/office/officeart/2008/layout/VerticalCurvedList"/>
    <dgm:cxn modelId="{41DF5A80-5D46-4F6C-BDE2-357429868A18}" type="presParOf" srcId="{C5CE54B0-057E-4756-908F-4FDF426D2A3B}" destId="{241BDC51-D499-4E77-BCD5-A642BD85A17F}" srcOrd="1" destOrd="0" presId="urn:microsoft.com/office/officeart/2008/layout/VerticalCurvedList"/>
    <dgm:cxn modelId="{825FD39A-7D3F-4A51-AA6C-C376B44A6CB5}" type="presParOf" srcId="{C5CE54B0-057E-4756-908F-4FDF426D2A3B}" destId="{17054AFF-E5A5-4336-9A1D-6F5F948F78A6}" srcOrd="2" destOrd="0" presId="urn:microsoft.com/office/officeart/2008/layout/VerticalCurvedList"/>
    <dgm:cxn modelId="{891CBAAA-7CEF-4659-A11E-A84754D67C3E}" type="presParOf" srcId="{17054AFF-E5A5-4336-9A1D-6F5F948F78A6}" destId="{5B41ADD8-E05A-452D-8623-A33FD6ED463A}" srcOrd="0" destOrd="0" presId="urn:microsoft.com/office/officeart/2008/layout/VerticalCurvedList"/>
    <dgm:cxn modelId="{DCBA5F9E-5F61-487B-852B-E0332AF3F835}" type="presParOf" srcId="{C5CE54B0-057E-4756-908F-4FDF426D2A3B}" destId="{86DC9736-9EC7-48DB-8556-638AA5B4D059}" srcOrd="3" destOrd="0" presId="urn:microsoft.com/office/officeart/2008/layout/VerticalCurvedList"/>
    <dgm:cxn modelId="{2F16969E-9784-479E-B3BA-34BDD75AD406}" type="presParOf" srcId="{C5CE54B0-057E-4756-908F-4FDF426D2A3B}" destId="{7C9E1BA1-E29B-4802-B864-1E4CB0EDD53B}" srcOrd="4" destOrd="0" presId="urn:microsoft.com/office/officeart/2008/layout/VerticalCurvedList"/>
    <dgm:cxn modelId="{8DA1D7C5-49DF-4411-BAC8-B2BE0011B8A9}" type="presParOf" srcId="{7C9E1BA1-E29B-4802-B864-1E4CB0EDD53B}" destId="{5EEF312B-7326-4EF4-947C-916A13F20327}" srcOrd="0" destOrd="0" presId="urn:microsoft.com/office/officeart/2008/layout/VerticalCurvedList"/>
    <dgm:cxn modelId="{9011D632-164D-4321-B7EA-6324698713B8}" type="presParOf" srcId="{C5CE54B0-057E-4756-908F-4FDF426D2A3B}" destId="{E2526B1F-A710-467B-8F77-825385A7E459}" srcOrd="5" destOrd="0" presId="urn:microsoft.com/office/officeart/2008/layout/VerticalCurvedList"/>
    <dgm:cxn modelId="{A4D4A7DE-BEE3-4E69-ABC5-2716604AD1C1}" type="presParOf" srcId="{C5CE54B0-057E-4756-908F-4FDF426D2A3B}" destId="{068F431F-FCCB-4BD1-8BEF-20932FC6DE6F}" srcOrd="6" destOrd="0" presId="urn:microsoft.com/office/officeart/2008/layout/VerticalCurvedList"/>
    <dgm:cxn modelId="{05D7AFBD-7081-4C5B-8523-90F92309C158}" type="presParOf" srcId="{068F431F-FCCB-4BD1-8BEF-20932FC6DE6F}" destId="{780A4406-F3B5-4F5A-9131-53AFD7A51E4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ACCE514-7AAE-49AB-B6E0-56EF335E35EF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310C4B4-7C1E-4369-8093-C43B3B0442BA}">
      <dgm:prSet phldrT="[Text]" custT="1"/>
      <dgm:spPr/>
      <dgm:t>
        <a:bodyPr/>
        <a:lstStyle/>
        <a:p>
          <a:r>
            <a:rPr lang="en-US" sz="1500" b="1" dirty="0">
              <a:latin typeface="Book Antiqua" panose="02040602050305030304" pitchFamily="18" charset="0"/>
            </a:rPr>
            <a:t>2.</a:t>
          </a:r>
          <a:r>
            <a:rPr lang="en-US" sz="1500" b="1" i="0" u="none" dirty="0">
              <a:latin typeface="Book Antiqua" panose="02040602050305030304" pitchFamily="18" charset="0"/>
            </a:rPr>
            <a:t> </a:t>
          </a:r>
          <a:r>
            <a:rPr lang="en-US" sz="1500" b="1" i="0" u="none" dirty="0" err="1">
              <a:latin typeface="Book Antiqua" panose="02040602050305030304" pitchFamily="18" charset="0"/>
            </a:rPr>
            <a:t>Tính</a:t>
          </a:r>
          <a:r>
            <a:rPr lang="en-US" sz="1500" b="1" i="0" u="none" dirty="0">
              <a:latin typeface="Book Antiqua" panose="02040602050305030304" pitchFamily="18" charset="0"/>
            </a:rPr>
            <a:t> </a:t>
          </a:r>
          <a:r>
            <a:rPr lang="en-US" sz="1500" b="1" i="0" u="none" dirty="0" err="1">
              <a:latin typeface="Book Antiqua" panose="02040602050305030304" pitchFamily="18" charset="0"/>
            </a:rPr>
            <a:t>kế</a:t>
          </a:r>
          <a:r>
            <a:rPr lang="en-US" sz="1500" b="1" i="0" u="none" dirty="0">
              <a:latin typeface="Book Antiqua" panose="02040602050305030304" pitchFamily="18" charset="0"/>
            </a:rPr>
            <a:t> </a:t>
          </a:r>
          <a:r>
            <a:rPr lang="en-US" sz="1500" b="1" i="0" u="none" dirty="0" err="1">
              <a:latin typeface="Book Antiqua" panose="02040602050305030304" pitchFamily="18" charset="0"/>
            </a:rPr>
            <a:t>thừa</a:t>
          </a:r>
          <a:r>
            <a:rPr lang="en-US" sz="1500" b="1" i="0" u="none" dirty="0">
              <a:latin typeface="Book Antiqua" panose="02040602050305030304" pitchFamily="18" charset="0"/>
            </a:rPr>
            <a:t> (Inheritance) </a:t>
          </a:r>
          <a:endParaRPr lang="en-US" sz="1500" b="1" dirty="0">
            <a:latin typeface="Book Antiqua" panose="02040602050305030304" pitchFamily="18" charset="0"/>
          </a:endParaRPr>
        </a:p>
      </dgm:t>
    </dgm:pt>
    <dgm:pt modelId="{54C9F275-3AA9-48C4-A2B5-B980820A7414}" type="parTrans" cxnId="{2345280B-C114-4902-983C-96DD1661C0F2}">
      <dgm:prSet/>
      <dgm:spPr/>
      <dgm:t>
        <a:bodyPr/>
        <a:lstStyle/>
        <a:p>
          <a:endParaRPr lang="en-US"/>
        </a:p>
      </dgm:t>
    </dgm:pt>
    <dgm:pt modelId="{7B7F49AC-C718-4960-AC6A-4DBBC236391C}" type="sibTrans" cxnId="{2345280B-C114-4902-983C-96DD1661C0F2}">
      <dgm:prSet/>
      <dgm:spPr/>
      <dgm:t>
        <a:bodyPr/>
        <a:lstStyle/>
        <a:p>
          <a:endParaRPr lang="en-US"/>
        </a:p>
      </dgm:t>
    </dgm:pt>
    <dgm:pt modelId="{3748E6B1-99C6-4EEB-9802-394B93684E3C}">
      <dgm:prSet phldrT="[Text]" custT="1"/>
      <dgm:spPr/>
      <dgm:t>
        <a:bodyPr/>
        <a:lstStyle/>
        <a:p>
          <a:r>
            <a:rPr lang="en-US" sz="1500" b="1" kern="1200" dirty="0">
              <a:latin typeface="Book Antiqua" panose="02040602050305030304" pitchFamily="18" charset="0"/>
            </a:rPr>
            <a:t>4</a:t>
          </a:r>
          <a:r>
            <a:rPr lang="en-US" sz="15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ook Antiqua" panose="02040602050305030304" pitchFamily="18" charset="0"/>
              <a:ea typeface="+mn-ea"/>
              <a:cs typeface="+mn-cs"/>
            </a:rPr>
            <a:t>.</a:t>
          </a:r>
          <a:r>
            <a:rPr lang="vi-VN" sz="15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ook Antiqua" panose="02040602050305030304" pitchFamily="18" charset="0"/>
              <a:ea typeface="+mn-ea"/>
              <a:cs typeface="+mn-cs"/>
            </a:rPr>
            <a:t> </a:t>
          </a:r>
          <a:r>
            <a:rPr lang="vi-VN" sz="1500" b="1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ook Antiqua" panose="02040602050305030304" pitchFamily="18" charset="0"/>
              <a:ea typeface="+mn-ea"/>
              <a:cs typeface="+mn-cs"/>
            </a:rPr>
            <a:t>Tính</a:t>
          </a:r>
          <a:r>
            <a:rPr lang="vi-VN" sz="15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ook Antiqua" panose="02040602050305030304" pitchFamily="18" charset="0"/>
              <a:ea typeface="+mn-ea"/>
              <a:cs typeface="+mn-cs"/>
            </a:rPr>
            <a:t> </a:t>
          </a:r>
          <a:r>
            <a:rPr lang="vi-VN" sz="1500" b="1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ook Antiqua" panose="02040602050305030304" pitchFamily="18" charset="0"/>
              <a:ea typeface="+mn-ea"/>
              <a:cs typeface="+mn-cs"/>
            </a:rPr>
            <a:t>trừu</a:t>
          </a:r>
          <a:r>
            <a:rPr lang="vi-VN" sz="15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ook Antiqua" panose="02040602050305030304" pitchFamily="18" charset="0"/>
              <a:ea typeface="+mn-ea"/>
              <a:cs typeface="+mn-cs"/>
            </a:rPr>
            <a:t> </a:t>
          </a:r>
          <a:r>
            <a:rPr lang="vi-VN" sz="1500" b="1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ook Antiqua" panose="02040602050305030304" pitchFamily="18" charset="0"/>
              <a:ea typeface="+mn-ea"/>
              <a:cs typeface="+mn-cs"/>
            </a:rPr>
            <a:t>tượng</a:t>
          </a:r>
          <a:r>
            <a:rPr lang="vi-VN" sz="15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ook Antiqua" panose="02040602050305030304" pitchFamily="18" charset="0"/>
              <a:ea typeface="+mn-ea"/>
              <a:cs typeface="+mn-cs"/>
            </a:rPr>
            <a:t>(</a:t>
          </a:r>
          <a:r>
            <a:rPr lang="vi-VN" sz="1500" b="1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ook Antiqua" panose="02040602050305030304" pitchFamily="18" charset="0"/>
              <a:ea typeface="+mn-ea"/>
              <a:cs typeface="+mn-cs"/>
            </a:rPr>
            <a:t>Abstraction</a:t>
          </a:r>
          <a:r>
            <a:rPr lang="vi-VN" sz="15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ook Antiqua" panose="02040602050305030304" pitchFamily="18" charset="0"/>
              <a:ea typeface="+mn-ea"/>
              <a:cs typeface="+mn-cs"/>
            </a:rPr>
            <a:t>)</a:t>
          </a:r>
          <a:endParaRPr lang="en-US" sz="15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Book Antiqua" panose="02040602050305030304" pitchFamily="18" charset="0"/>
            <a:ea typeface="+mn-ea"/>
            <a:cs typeface="+mn-cs"/>
          </a:endParaRPr>
        </a:p>
      </dgm:t>
    </dgm:pt>
    <dgm:pt modelId="{1DF49599-D968-48C0-8D61-E3878E20B3C9}" type="parTrans" cxnId="{EE949264-01CC-44D7-A21A-7107F4CB421A}">
      <dgm:prSet/>
      <dgm:spPr/>
      <dgm:t>
        <a:bodyPr/>
        <a:lstStyle/>
        <a:p>
          <a:endParaRPr lang="en-US"/>
        </a:p>
      </dgm:t>
    </dgm:pt>
    <dgm:pt modelId="{A8BB2FAD-0867-4503-8AFF-081C2C200B82}" type="sibTrans" cxnId="{EE949264-01CC-44D7-A21A-7107F4CB421A}">
      <dgm:prSet/>
      <dgm:spPr/>
      <dgm:t>
        <a:bodyPr/>
        <a:lstStyle/>
        <a:p>
          <a:endParaRPr lang="en-US"/>
        </a:p>
      </dgm:t>
    </dgm:pt>
    <dgm:pt modelId="{E0C27DEA-629A-4465-9330-99E6C5A41C3B}">
      <dgm:prSet phldrT="[Text]" custT="1"/>
      <dgm:spPr/>
      <dgm:t>
        <a:bodyPr/>
        <a:lstStyle/>
        <a:p>
          <a:r>
            <a:rPr lang="en-US" sz="1500" b="1" i="0" u="none" dirty="0">
              <a:latin typeface="Book Antiqua" panose="02040602050305030304" pitchFamily="18" charset="0"/>
            </a:rPr>
            <a:t>1.Tính </a:t>
          </a:r>
          <a:r>
            <a:rPr lang="en-US" sz="1500" b="1" i="0" u="none" dirty="0" err="1">
              <a:latin typeface="Book Antiqua" panose="02040602050305030304" pitchFamily="18" charset="0"/>
            </a:rPr>
            <a:t>đóng</a:t>
          </a:r>
          <a:r>
            <a:rPr lang="en-US" sz="1500" b="1" i="0" u="none" dirty="0">
              <a:latin typeface="Book Antiqua" panose="02040602050305030304" pitchFamily="18" charset="0"/>
            </a:rPr>
            <a:t> </a:t>
          </a:r>
          <a:r>
            <a:rPr lang="en-US" sz="1500" b="1" i="0" u="none" dirty="0" err="1">
              <a:latin typeface="Book Antiqua" panose="02040602050305030304" pitchFamily="18" charset="0"/>
            </a:rPr>
            <a:t>gói</a:t>
          </a:r>
          <a:r>
            <a:rPr lang="en-US" sz="1500" b="1" i="0" u="none" dirty="0">
              <a:latin typeface="Book Antiqua" panose="02040602050305030304" pitchFamily="18" charset="0"/>
            </a:rPr>
            <a:t> (encapsulation) </a:t>
          </a:r>
          <a:r>
            <a:rPr lang="en-US" sz="1500" b="1" i="0" u="none" dirty="0" err="1">
              <a:latin typeface="Book Antiqua" panose="02040602050305030304" pitchFamily="18" charset="0"/>
            </a:rPr>
            <a:t>và</a:t>
          </a:r>
          <a:r>
            <a:rPr lang="en-US" sz="1500" b="1" i="0" u="none" dirty="0">
              <a:latin typeface="Book Antiqua" panose="02040602050305030304" pitchFamily="18" charset="0"/>
            </a:rPr>
            <a:t> </a:t>
          </a:r>
          <a:r>
            <a:rPr lang="en-US" sz="1500" b="1" i="0" u="none" dirty="0" err="1">
              <a:latin typeface="Book Antiqua" panose="02040602050305030304" pitchFamily="18" charset="0"/>
            </a:rPr>
            <a:t>che</a:t>
          </a:r>
          <a:r>
            <a:rPr lang="en-US" sz="1500" b="1" i="0" u="none" dirty="0">
              <a:latin typeface="Book Antiqua" panose="02040602050305030304" pitchFamily="18" charset="0"/>
            </a:rPr>
            <a:t> </a:t>
          </a:r>
          <a:r>
            <a:rPr lang="en-US" sz="1500" b="1" i="0" u="none" dirty="0" err="1">
              <a:latin typeface="Book Antiqua" panose="02040602050305030304" pitchFamily="18" charset="0"/>
            </a:rPr>
            <a:t>giấu</a:t>
          </a:r>
          <a:r>
            <a:rPr lang="en-US" sz="1500" b="1" i="0" u="none" dirty="0">
              <a:latin typeface="Book Antiqua" panose="02040602050305030304" pitchFamily="18" charset="0"/>
            </a:rPr>
            <a:t> </a:t>
          </a:r>
          <a:r>
            <a:rPr lang="en-US" sz="1500" b="1" i="0" u="none" dirty="0" err="1">
              <a:latin typeface="Book Antiqua" panose="02040602050305030304" pitchFamily="18" charset="0"/>
            </a:rPr>
            <a:t>thông</a:t>
          </a:r>
          <a:r>
            <a:rPr lang="en-US" sz="1500" b="1" i="0" u="none" dirty="0">
              <a:latin typeface="Book Antiqua" panose="02040602050305030304" pitchFamily="18" charset="0"/>
            </a:rPr>
            <a:t> tin (information hiding)</a:t>
          </a:r>
          <a:endParaRPr lang="en-US" sz="1500" b="1" dirty="0">
            <a:latin typeface="Book Antiqua" panose="02040602050305030304" pitchFamily="18" charset="0"/>
          </a:endParaRPr>
        </a:p>
      </dgm:t>
    </dgm:pt>
    <dgm:pt modelId="{2DADCB55-8CB9-4762-BA2B-FB8192AF02F5}" type="sibTrans" cxnId="{A009A8BE-BA0D-42BD-9DA4-28413E734709}">
      <dgm:prSet/>
      <dgm:spPr/>
      <dgm:t>
        <a:bodyPr/>
        <a:lstStyle/>
        <a:p>
          <a:endParaRPr lang="en-US"/>
        </a:p>
      </dgm:t>
    </dgm:pt>
    <dgm:pt modelId="{797089BF-E2B4-4EC6-8C52-838505C41DC5}" type="parTrans" cxnId="{A009A8BE-BA0D-42BD-9DA4-28413E734709}">
      <dgm:prSet/>
      <dgm:spPr/>
      <dgm:t>
        <a:bodyPr/>
        <a:lstStyle/>
        <a:p>
          <a:endParaRPr lang="en-US"/>
        </a:p>
      </dgm:t>
    </dgm:pt>
    <dgm:pt modelId="{63825C79-18CF-4DC6-9633-A4EF7E19E910}">
      <dgm:prSet phldrT="[Text]" custT="1"/>
      <dgm:spPr/>
      <dgm:t>
        <a:bodyPr/>
        <a:lstStyle/>
        <a:p>
          <a:r>
            <a:rPr lang="en-US" sz="1500" b="1" dirty="0">
              <a:latin typeface="Book Antiqua" panose="02040602050305030304" pitchFamily="18" charset="0"/>
            </a:rPr>
            <a:t>3.</a:t>
          </a:r>
          <a:r>
            <a:rPr lang="en-US" sz="1500" b="1" i="0" u="none" dirty="0">
              <a:latin typeface="Book Antiqua" panose="02040602050305030304" pitchFamily="18" charset="0"/>
            </a:rPr>
            <a:t> </a:t>
          </a:r>
          <a:r>
            <a:rPr lang="en-US" sz="1500" b="1" i="0" u="none" dirty="0" err="1">
              <a:latin typeface="Book Antiqua" panose="02040602050305030304" pitchFamily="18" charset="0"/>
            </a:rPr>
            <a:t>Tính</a:t>
          </a:r>
          <a:r>
            <a:rPr lang="en-US" sz="1500" b="1" i="0" u="none" dirty="0">
              <a:latin typeface="Book Antiqua" panose="02040602050305030304" pitchFamily="18" charset="0"/>
            </a:rPr>
            <a:t> </a:t>
          </a:r>
          <a:r>
            <a:rPr lang="en-US" sz="1500" b="1" i="0" u="none" dirty="0" err="1">
              <a:latin typeface="Book Antiqua" panose="02040602050305030304" pitchFamily="18" charset="0"/>
            </a:rPr>
            <a:t>đa</a:t>
          </a:r>
          <a:r>
            <a:rPr lang="en-US" sz="1500" b="1" i="0" u="none" dirty="0">
              <a:latin typeface="Book Antiqua" panose="02040602050305030304" pitchFamily="18" charset="0"/>
            </a:rPr>
            <a:t> </a:t>
          </a:r>
          <a:r>
            <a:rPr lang="en-US" sz="1500" b="1" i="0" u="none" dirty="0" err="1">
              <a:latin typeface="Book Antiqua" panose="02040602050305030304" pitchFamily="18" charset="0"/>
            </a:rPr>
            <a:t>hình</a:t>
          </a:r>
          <a:r>
            <a:rPr lang="en-US" sz="1500" b="1" i="0" u="none" dirty="0">
              <a:latin typeface="Book Antiqua" panose="02040602050305030304" pitchFamily="18" charset="0"/>
            </a:rPr>
            <a:t> (Polymorphism)</a:t>
          </a:r>
          <a:endParaRPr lang="en-US" sz="1500" b="1" dirty="0">
            <a:latin typeface="Book Antiqua" panose="02040602050305030304" pitchFamily="18" charset="0"/>
          </a:endParaRPr>
        </a:p>
      </dgm:t>
    </dgm:pt>
    <dgm:pt modelId="{B5960C5C-4416-4152-A1CA-04ADCB2582F5}" type="parTrans" cxnId="{8CA8EF2A-F43D-4F6E-848B-C01DAB032AD9}">
      <dgm:prSet/>
      <dgm:spPr/>
      <dgm:t>
        <a:bodyPr/>
        <a:lstStyle/>
        <a:p>
          <a:endParaRPr lang="en-US"/>
        </a:p>
      </dgm:t>
    </dgm:pt>
    <dgm:pt modelId="{F74C89A5-AFFA-4176-B68E-845D1D195E8C}" type="sibTrans" cxnId="{8CA8EF2A-F43D-4F6E-848B-C01DAB032AD9}">
      <dgm:prSet/>
      <dgm:spPr/>
      <dgm:t>
        <a:bodyPr/>
        <a:lstStyle/>
        <a:p>
          <a:endParaRPr lang="en-US"/>
        </a:p>
      </dgm:t>
    </dgm:pt>
    <dgm:pt modelId="{4433518A-7CEC-4DDC-AE13-51BEDF493943}" type="pres">
      <dgm:prSet presAssocID="{EACCE514-7AAE-49AB-B6E0-56EF335E35EF}" presName="linear" presStyleCnt="0">
        <dgm:presLayoutVars>
          <dgm:dir/>
          <dgm:animLvl val="lvl"/>
          <dgm:resizeHandles val="exact"/>
        </dgm:presLayoutVars>
      </dgm:prSet>
      <dgm:spPr/>
    </dgm:pt>
    <dgm:pt modelId="{C6E09859-693B-4991-85D4-B7015507187D}" type="pres">
      <dgm:prSet presAssocID="{E0C27DEA-629A-4465-9330-99E6C5A41C3B}" presName="parentLin" presStyleCnt="0"/>
      <dgm:spPr/>
    </dgm:pt>
    <dgm:pt modelId="{1299CB71-2CC8-4A93-A6C5-5FB41F554B19}" type="pres">
      <dgm:prSet presAssocID="{E0C27DEA-629A-4465-9330-99E6C5A41C3B}" presName="parentLeftMargin" presStyleLbl="node1" presStyleIdx="0" presStyleCnt="4"/>
      <dgm:spPr/>
    </dgm:pt>
    <dgm:pt modelId="{FAE99CA8-0E56-4928-9ECE-C9D723394907}" type="pres">
      <dgm:prSet presAssocID="{E0C27DEA-629A-4465-9330-99E6C5A41C3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2DFA9C5-ED77-4F54-8AD6-B5178E6D9DA8}" type="pres">
      <dgm:prSet presAssocID="{E0C27DEA-629A-4465-9330-99E6C5A41C3B}" presName="negativeSpace" presStyleCnt="0"/>
      <dgm:spPr/>
    </dgm:pt>
    <dgm:pt modelId="{138F6448-2C94-4910-8BA7-6F641CA080C1}" type="pres">
      <dgm:prSet presAssocID="{E0C27DEA-629A-4465-9330-99E6C5A41C3B}" presName="childText" presStyleLbl="conFgAcc1" presStyleIdx="0" presStyleCnt="4">
        <dgm:presLayoutVars>
          <dgm:bulletEnabled val="1"/>
        </dgm:presLayoutVars>
      </dgm:prSet>
      <dgm:spPr/>
    </dgm:pt>
    <dgm:pt modelId="{DB37674A-A033-431B-B468-2469544CAEE7}" type="pres">
      <dgm:prSet presAssocID="{2DADCB55-8CB9-4762-BA2B-FB8192AF02F5}" presName="spaceBetweenRectangles" presStyleCnt="0"/>
      <dgm:spPr/>
    </dgm:pt>
    <dgm:pt modelId="{D63BBAC4-C93A-47E7-8212-C28BCD989A0F}" type="pres">
      <dgm:prSet presAssocID="{1310C4B4-7C1E-4369-8093-C43B3B0442BA}" presName="parentLin" presStyleCnt="0"/>
      <dgm:spPr/>
    </dgm:pt>
    <dgm:pt modelId="{706E35A2-18F8-495B-B3F8-134FF0B4ACEA}" type="pres">
      <dgm:prSet presAssocID="{1310C4B4-7C1E-4369-8093-C43B3B0442BA}" presName="parentLeftMargin" presStyleLbl="node1" presStyleIdx="0" presStyleCnt="4"/>
      <dgm:spPr/>
    </dgm:pt>
    <dgm:pt modelId="{B3F5564C-0C4E-41EB-99BE-F590E684C115}" type="pres">
      <dgm:prSet presAssocID="{1310C4B4-7C1E-4369-8093-C43B3B0442B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0088D0F-D02C-418D-884F-548366E46661}" type="pres">
      <dgm:prSet presAssocID="{1310C4B4-7C1E-4369-8093-C43B3B0442BA}" presName="negativeSpace" presStyleCnt="0"/>
      <dgm:spPr/>
    </dgm:pt>
    <dgm:pt modelId="{91EA9983-F9AE-4964-BF89-3EDCD2AE9517}" type="pres">
      <dgm:prSet presAssocID="{1310C4B4-7C1E-4369-8093-C43B3B0442BA}" presName="childText" presStyleLbl="conFgAcc1" presStyleIdx="1" presStyleCnt="4">
        <dgm:presLayoutVars>
          <dgm:bulletEnabled val="1"/>
        </dgm:presLayoutVars>
      </dgm:prSet>
      <dgm:spPr/>
    </dgm:pt>
    <dgm:pt modelId="{9C7D0434-D565-4AF2-A59B-EF502CFA3DBF}" type="pres">
      <dgm:prSet presAssocID="{7B7F49AC-C718-4960-AC6A-4DBBC236391C}" presName="spaceBetweenRectangles" presStyleCnt="0"/>
      <dgm:spPr/>
    </dgm:pt>
    <dgm:pt modelId="{07220E24-1007-49BF-86B4-C55E681A5014}" type="pres">
      <dgm:prSet presAssocID="{63825C79-18CF-4DC6-9633-A4EF7E19E910}" presName="parentLin" presStyleCnt="0"/>
      <dgm:spPr/>
    </dgm:pt>
    <dgm:pt modelId="{4FF4BEE8-2FA0-4A72-BEC1-6F2DB259E321}" type="pres">
      <dgm:prSet presAssocID="{63825C79-18CF-4DC6-9633-A4EF7E19E910}" presName="parentLeftMargin" presStyleLbl="node1" presStyleIdx="1" presStyleCnt="4"/>
      <dgm:spPr/>
    </dgm:pt>
    <dgm:pt modelId="{BFDE53E5-D20B-46BE-AA79-E8561F5BD2E0}" type="pres">
      <dgm:prSet presAssocID="{63825C79-18CF-4DC6-9633-A4EF7E19E91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2B13349-ED9A-4A17-A61B-9B5296230C9C}" type="pres">
      <dgm:prSet presAssocID="{63825C79-18CF-4DC6-9633-A4EF7E19E910}" presName="negativeSpace" presStyleCnt="0"/>
      <dgm:spPr/>
    </dgm:pt>
    <dgm:pt modelId="{9EA6561A-6FCB-4CDA-A3DF-D6AFF6F17DDA}" type="pres">
      <dgm:prSet presAssocID="{63825C79-18CF-4DC6-9633-A4EF7E19E910}" presName="childText" presStyleLbl="conFgAcc1" presStyleIdx="2" presStyleCnt="4">
        <dgm:presLayoutVars>
          <dgm:bulletEnabled val="1"/>
        </dgm:presLayoutVars>
      </dgm:prSet>
      <dgm:spPr/>
    </dgm:pt>
    <dgm:pt modelId="{B3B00243-617E-4BB8-8793-635D88B8FFB4}" type="pres">
      <dgm:prSet presAssocID="{F74C89A5-AFFA-4176-B68E-845D1D195E8C}" presName="spaceBetweenRectangles" presStyleCnt="0"/>
      <dgm:spPr/>
    </dgm:pt>
    <dgm:pt modelId="{6A462D57-9EE6-4542-ADDB-EA4895E33465}" type="pres">
      <dgm:prSet presAssocID="{3748E6B1-99C6-4EEB-9802-394B93684E3C}" presName="parentLin" presStyleCnt="0"/>
      <dgm:spPr/>
    </dgm:pt>
    <dgm:pt modelId="{7E4F2467-7853-466E-ADE2-91D276B1171B}" type="pres">
      <dgm:prSet presAssocID="{3748E6B1-99C6-4EEB-9802-394B93684E3C}" presName="parentLeftMargin" presStyleLbl="node1" presStyleIdx="2" presStyleCnt="4"/>
      <dgm:spPr/>
    </dgm:pt>
    <dgm:pt modelId="{5B67EAA0-A5A5-4CE8-A382-AA8D449A05AB}" type="pres">
      <dgm:prSet presAssocID="{3748E6B1-99C6-4EEB-9802-394B93684E3C}" presName="parentText" presStyleLbl="node1" presStyleIdx="3" presStyleCnt="4" custLinFactNeighborX="1741" custLinFactNeighborY="-1432">
        <dgm:presLayoutVars>
          <dgm:chMax val="0"/>
          <dgm:bulletEnabled val="1"/>
        </dgm:presLayoutVars>
      </dgm:prSet>
      <dgm:spPr/>
    </dgm:pt>
    <dgm:pt modelId="{D90B013A-C219-4291-822E-C60C2B283D49}" type="pres">
      <dgm:prSet presAssocID="{3748E6B1-99C6-4EEB-9802-394B93684E3C}" presName="negativeSpace" presStyleCnt="0"/>
      <dgm:spPr/>
    </dgm:pt>
    <dgm:pt modelId="{34048C61-CD31-4129-A0EA-17F01028A0FA}" type="pres">
      <dgm:prSet presAssocID="{3748E6B1-99C6-4EEB-9802-394B93684E3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345280B-C114-4902-983C-96DD1661C0F2}" srcId="{EACCE514-7AAE-49AB-B6E0-56EF335E35EF}" destId="{1310C4B4-7C1E-4369-8093-C43B3B0442BA}" srcOrd="1" destOrd="0" parTransId="{54C9F275-3AA9-48C4-A2B5-B980820A7414}" sibTransId="{7B7F49AC-C718-4960-AC6A-4DBBC236391C}"/>
    <dgm:cxn modelId="{51929B0F-6702-494A-A33F-B69AD0703403}" type="presOf" srcId="{EACCE514-7AAE-49AB-B6E0-56EF335E35EF}" destId="{4433518A-7CEC-4DDC-AE13-51BEDF493943}" srcOrd="0" destOrd="0" presId="urn:microsoft.com/office/officeart/2005/8/layout/list1"/>
    <dgm:cxn modelId="{FA9D0D10-79DE-466B-9862-911562CFAD13}" type="presOf" srcId="{3748E6B1-99C6-4EEB-9802-394B93684E3C}" destId="{7E4F2467-7853-466E-ADE2-91D276B1171B}" srcOrd="0" destOrd="0" presId="urn:microsoft.com/office/officeart/2005/8/layout/list1"/>
    <dgm:cxn modelId="{8CA8EF2A-F43D-4F6E-848B-C01DAB032AD9}" srcId="{EACCE514-7AAE-49AB-B6E0-56EF335E35EF}" destId="{63825C79-18CF-4DC6-9633-A4EF7E19E910}" srcOrd="2" destOrd="0" parTransId="{B5960C5C-4416-4152-A1CA-04ADCB2582F5}" sibTransId="{F74C89A5-AFFA-4176-B68E-845D1D195E8C}"/>
    <dgm:cxn modelId="{CADF492E-15A1-4234-B39F-8B77F823EFB3}" type="presOf" srcId="{63825C79-18CF-4DC6-9633-A4EF7E19E910}" destId="{4FF4BEE8-2FA0-4A72-BEC1-6F2DB259E321}" srcOrd="0" destOrd="0" presId="urn:microsoft.com/office/officeart/2005/8/layout/list1"/>
    <dgm:cxn modelId="{311B7235-47F0-47B0-A77B-9F7F7803C7EF}" type="presOf" srcId="{1310C4B4-7C1E-4369-8093-C43B3B0442BA}" destId="{706E35A2-18F8-495B-B3F8-134FF0B4ACEA}" srcOrd="0" destOrd="0" presId="urn:microsoft.com/office/officeart/2005/8/layout/list1"/>
    <dgm:cxn modelId="{E23C3044-3F97-48CC-B5E4-C3BB95D4C492}" type="presOf" srcId="{E0C27DEA-629A-4465-9330-99E6C5A41C3B}" destId="{FAE99CA8-0E56-4928-9ECE-C9D723394907}" srcOrd="1" destOrd="0" presId="urn:microsoft.com/office/officeart/2005/8/layout/list1"/>
    <dgm:cxn modelId="{03784D64-F305-4ACF-AD8F-C8B4554C2682}" type="presOf" srcId="{63825C79-18CF-4DC6-9633-A4EF7E19E910}" destId="{BFDE53E5-D20B-46BE-AA79-E8561F5BD2E0}" srcOrd="1" destOrd="0" presId="urn:microsoft.com/office/officeart/2005/8/layout/list1"/>
    <dgm:cxn modelId="{EE949264-01CC-44D7-A21A-7107F4CB421A}" srcId="{EACCE514-7AAE-49AB-B6E0-56EF335E35EF}" destId="{3748E6B1-99C6-4EEB-9802-394B93684E3C}" srcOrd="3" destOrd="0" parTransId="{1DF49599-D968-48C0-8D61-E3878E20B3C9}" sibTransId="{A8BB2FAD-0867-4503-8AFF-081C2C200B82}"/>
    <dgm:cxn modelId="{A009A8BE-BA0D-42BD-9DA4-28413E734709}" srcId="{EACCE514-7AAE-49AB-B6E0-56EF335E35EF}" destId="{E0C27DEA-629A-4465-9330-99E6C5A41C3B}" srcOrd="0" destOrd="0" parTransId="{797089BF-E2B4-4EC6-8C52-838505C41DC5}" sibTransId="{2DADCB55-8CB9-4762-BA2B-FB8192AF02F5}"/>
    <dgm:cxn modelId="{46E370BF-C4ED-4451-9030-47A4539C5C6B}" type="presOf" srcId="{3748E6B1-99C6-4EEB-9802-394B93684E3C}" destId="{5B67EAA0-A5A5-4CE8-A382-AA8D449A05AB}" srcOrd="1" destOrd="0" presId="urn:microsoft.com/office/officeart/2005/8/layout/list1"/>
    <dgm:cxn modelId="{5BAEFDCC-3C82-4AFB-979E-1BB63CE7DF1D}" type="presOf" srcId="{E0C27DEA-629A-4465-9330-99E6C5A41C3B}" destId="{1299CB71-2CC8-4A93-A6C5-5FB41F554B19}" srcOrd="0" destOrd="0" presId="urn:microsoft.com/office/officeart/2005/8/layout/list1"/>
    <dgm:cxn modelId="{93F4C4E4-5E4E-4000-9DCC-D1D62E291A56}" type="presOf" srcId="{1310C4B4-7C1E-4369-8093-C43B3B0442BA}" destId="{B3F5564C-0C4E-41EB-99BE-F590E684C115}" srcOrd="1" destOrd="0" presId="urn:microsoft.com/office/officeart/2005/8/layout/list1"/>
    <dgm:cxn modelId="{1C65D667-8514-4B7D-B0C3-4C72003B1BA6}" type="presParOf" srcId="{4433518A-7CEC-4DDC-AE13-51BEDF493943}" destId="{C6E09859-693B-4991-85D4-B7015507187D}" srcOrd="0" destOrd="0" presId="urn:microsoft.com/office/officeart/2005/8/layout/list1"/>
    <dgm:cxn modelId="{F928A189-9928-4FC2-B3B2-EF0F5EAB953B}" type="presParOf" srcId="{C6E09859-693B-4991-85D4-B7015507187D}" destId="{1299CB71-2CC8-4A93-A6C5-5FB41F554B19}" srcOrd="0" destOrd="0" presId="urn:microsoft.com/office/officeart/2005/8/layout/list1"/>
    <dgm:cxn modelId="{E8F1E01E-D7F0-4848-BAA2-3AF98E1983E2}" type="presParOf" srcId="{C6E09859-693B-4991-85D4-B7015507187D}" destId="{FAE99CA8-0E56-4928-9ECE-C9D723394907}" srcOrd="1" destOrd="0" presId="urn:microsoft.com/office/officeart/2005/8/layout/list1"/>
    <dgm:cxn modelId="{BAFD6B39-023D-4A06-A9F3-0A32937852F3}" type="presParOf" srcId="{4433518A-7CEC-4DDC-AE13-51BEDF493943}" destId="{92DFA9C5-ED77-4F54-8AD6-B5178E6D9DA8}" srcOrd="1" destOrd="0" presId="urn:microsoft.com/office/officeart/2005/8/layout/list1"/>
    <dgm:cxn modelId="{72029652-7A04-4511-81C6-915A7B6BC54E}" type="presParOf" srcId="{4433518A-7CEC-4DDC-AE13-51BEDF493943}" destId="{138F6448-2C94-4910-8BA7-6F641CA080C1}" srcOrd="2" destOrd="0" presId="urn:microsoft.com/office/officeart/2005/8/layout/list1"/>
    <dgm:cxn modelId="{7F8F652D-FD4A-4B39-B825-1FEB35F0B293}" type="presParOf" srcId="{4433518A-7CEC-4DDC-AE13-51BEDF493943}" destId="{DB37674A-A033-431B-B468-2469544CAEE7}" srcOrd="3" destOrd="0" presId="urn:microsoft.com/office/officeart/2005/8/layout/list1"/>
    <dgm:cxn modelId="{3EF307E4-123F-4CA2-B8D1-4307A71BAB7F}" type="presParOf" srcId="{4433518A-7CEC-4DDC-AE13-51BEDF493943}" destId="{D63BBAC4-C93A-47E7-8212-C28BCD989A0F}" srcOrd="4" destOrd="0" presId="urn:microsoft.com/office/officeart/2005/8/layout/list1"/>
    <dgm:cxn modelId="{36B3B702-0F81-4F11-B230-A5E001C2D549}" type="presParOf" srcId="{D63BBAC4-C93A-47E7-8212-C28BCD989A0F}" destId="{706E35A2-18F8-495B-B3F8-134FF0B4ACEA}" srcOrd="0" destOrd="0" presId="urn:microsoft.com/office/officeart/2005/8/layout/list1"/>
    <dgm:cxn modelId="{A19D13DA-6A04-40DC-A836-3B4D79D896B8}" type="presParOf" srcId="{D63BBAC4-C93A-47E7-8212-C28BCD989A0F}" destId="{B3F5564C-0C4E-41EB-99BE-F590E684C115}" srcOrd="1" destOrd="0" presId="urn:microsoft.com/office/officeart/2005/8/layout/list1"/>
    <dgm:cxn modelId="{EA47908D-B835-46C6-BC4A-C5D111D63CB4}" type="presParOf" srcId="{4433518A-7CEC-4DDC-AE13-51BEDF493943}" destId="{B0088D0F-D02C-418D-884F-548366E46661}" srcOrd="5" destOrd="0" presId="urn:microsoft.com/office/officeart/2005/8/layout/list1"/>
    <dgm:cxn modelId="{4908CFA3-327F-4C4C-85B2-4C4F85221E98}" type="presParOf" srcId="{4433518A-7CEC-4DDC-AE13-51BEDF493943}" destId="{91EA9983-F9AE-4964-BF89-3EDCD2AE9517}" srcOrd="6" destOrd="0" presId="urn:microsoft.com/office/officeart/2005/8/layout/list1"/>
    <dgm:cxn modelId="{E2D4922F-6CFC-4BB8-9815-3E016B040C74}" type="presParOf" srcId="{4433518A-7CEC-4DDC-AE13-51BEDF493943}" destId="{9C7D0434-D565-4AF2-A59B-EF502CFA3DBF}" srcOrd="7" destOrd="0" presId="urn:microsoft.com/office/officeart/2005/8/layout/list1"/>
    <dgm:cxn modelId="{5540BF37-957A-4B59-A9A9-27F01F5CD9B8}" type="presParOf" srcId="{4433518A-7CEC-4DDC-AE13-51BEDF493943}" destId="{07220E24-1007-49BF-86B4-C55E681A5014}" srcOrd="8" destOrd="0" presId="urn:microsoft.com/office/officeart/2005/8/layout/list1"/>
    <dgm:cxn modelId="{65211D43-73E2-4AAC-9D81-A1003FCFB3BC}" type="presParOf" srcId="{07220E24-1007-49BF-86B4-C55E681A5014}" destId="{4FF4BEE8-2FA0-4A72-BEC1-6F2DB259E321}" srcOrd="0" destOrd="0" presId="urn:microsoft.com/office/officeart/2005/8/layout/list1"/>
    <dgm:cxn modelId="{015EC065-8152-4E22-909A-38C95C198CE7}" type="presParOf" srcId="{07220E24-1007-49BF-86B4-C55E681A5014}" destId="{BFDE53E5-D20B-46BE-AA79-E8561F5BD2E0}" srcOrd="1" destOrd="0" presId="urn:microsoft.com/office/officeart/2005/8/layout/list1"/>
    <dgm:cxn modelId="{002FABE8-92B0-4062-B0A0-ED313C7C33C6}" type="presParOf" srcId="{4433518A-7CEC-4DDC-AE13-51BEDF493943}" destId="{02B13349-ED9A-4A17-A61B-9B5296230C9C}" srcOrd="9" destOrd="0" presId="urn:microsoft.com/office/officeart/2005/8/layout/list1"/>
    <dgm:cxn modelId="{A1A6666F-5FC4-41F4-B7B9-69C034E010A3}" type="presParOf" srcId="{4433518A-7CEC-4DDC-AE13-51BEDF493943}" destId="{9EA6561A-6FCB-4CDA-A3DF-D6AFF6F17DDA}" srcOrd="10" destOrd="0" presId="urn:microsoft.com/office/officeart/2005/8/layout/list1"/>
    <dgm:cxn modelId="{3BE85810-1634-4BD5-80D9-0DD099396922}" type="presParOf" srcId="{4433518A-7CEC-4DDC-AE13-51BEDF493943}" destId="{B3B00243-617E-4BB8-8793-635D88B8FFB4}" srcOrd="11" destOrd="0" presId="urn:microsoft.com/office/officeart/2005/8/layout/list1"/>
    <dgm:cxn modelId="{06F98FBC-CDF5-421C-851A-F701A0F1173C}" type="presParOf" srcId="{4433518A-7CEC-4DDC-AE13-51BEDF493943}" destId="{6A462D57-9EE6-4542-ADDB-EA4895E33465}" srcOrd="12" destOrd="0" presId="urn:microsoft.com/office/officeart/2005/8/layout/list1"/>
    <dgm:cxn modelId="{B85BF018-4D9F-4CED-B19D-52B7B3818891}" type="presParOf" srcId="{6A462D57-9EE6-4542-ADDB-EA4895E33465}" destId="{7E4F2467-7853-466E-ADE2-91D276B1171B}" srcOrd="0" destOrd="0" presId="urn:microsoft.com/office/officeart/2005/8/layout/list1"/>
    <dgm:cxn modelId="{252DBDE6-66D5-4349-A647-F7F46851C85E}" type="presParOf" srcId="{6A462D57-9EE6-4542-ADDB-EA4895E33465}" destId="{5B67EAA0-A5A5-4CE8-A382-AA8D449A05AB}" srcOrd="1" destOrd="0" presId="urn:microsoft.com/office/officeart/2005/8/layout/list1"/>
    <dgm:cxn modelId="{DC52250A-1180-4536-B7EE-708C5371E1D9}" type="presParOf" srcId="{4433518A-7CEC-4DDC-AE13-51BEDF493943}" destId="{D90B013A-C219-4291-822E-C60C2B283D49}" srcOrd="13" destOrd="0" presId="urn:microsoft.com/office/officeart/2005/8/layout/list1"/>
    <dgm:cxn modelId="{1047AF4B-8087-4C2D-9AD3-10D1A4547485}" type="presParOf" srcId="{4433518A-7CEC-4DDC-AE13-51BEDF493943}" destId="{34048C61-CD31-4129-A0EA-17F01028A0F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E4BD1-A8B9-44A2-84E7-CAEC4C7D767D}">
      <dsp:nvSpPr>
        <dsp:cNvPr id="0" name=""/>
        <dsp:cNvSpPr/>
      </dsp:nvSpPr>
      <dsp:spPr>
        <a:xfrm>
          <a:off x="0" y="1083"/>
          <a:ext cx="5906181" cy="7364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i="0" kern="1200" dirty="0">
              <a:latin typeface="Bookman Old Style" panose="02050604050505020204" pitchFamily="18" charset="0"/>
              <a:cs typeface="Aharoni" panose="02010803020104030203" pitchFamily="2" charset="-79"/>
            </a:rPr>
            <a:t>1. </a:t>
          </a:r>
          <a:r>
            <a:rPr lang="en-US" sz="3600" i="0" kern="1200" dirty="0" err="1">
              <a:latin typeface="Bookman Old Style" panose="02050604050505020204" pitchFamily="18" charset="0"/>
              <a:cs typeface="Aharoni" panose="02010803020104030203" pitchFamily="2" charset="-79"/>
            </a:rPr>
            <a:t>Nguyễn</a:t>
          </a:r>
          <a:r>
            <a:rPr lang="en-US" sz="3600" i="0" kern="1200" dirty="0">
              <a:latin typeface="Bookman Old Style" panose="02050604050505020204" pitchFamily="18" charset="0"/>
              <a:cs typeface="Aharoni" panose="02010803020104030203" pitchFamily="2" charset="-79"/>
            </a:rPr>
            <a:t> </a:t>
          </a:r>
          <a:r>
            <a:rPr lang="en-US" sz="3600" i="0" kern="1200" dirty="0" err="1">
              <a:latin typeface="Bookman Old Style" panose="02050604050505020204" pitchFamily="18" charset="0"/>
              <a:cs typeface="Aharoni" panose="02010803020104030203" pitchFamily="2" charset="-79"/>
            </a:rPr>
            <a:t>Trung</a:t>
          </a:r>
          <a:r>
            <a:rPr lang="en-US" sz="3600" i="0" kern="1200" dirty="0">
              <a:latin typeface="Bookman Old Style" panose="02050604050505020204" pitchFamily="18" charset="0"/>
              <a:cs typeface="Aharoni" panose="02010803020104030203" pitchFamily="2" charset="-79"/>
            </a:rPr>
            <a:t> </a:t>
          </a:r>
          <a:r>
            <a:rPr lang="en-US" sz="3600" i="0" kern="1200" dirty="0" err="1">
              <a:latin typeface="Bookman Old Style" panose="02050604050505020204" pitchFamily="18" charset="0"/>
              <a:cs typeface="Aharoni" panose="02010803020104030203" pitchFamily="2" charset="-79"/>
            </a:rPr>
            <a:t>Thành</a:t>
          </a:r>
          <a:endParaRPr lang="en-US" sz="3600" kern="1200" dirty="0">
            <a:latin typeface="Bookman Old Style" panose="02050604050505020204" pitchFamily="18" charset="0"/>
            <a:cs typeface="Aharoni" panose="02010803020104030203" pitchFamily="2" charset="-79"/>
          </a:endParaRPr>
        </a:p>
      </dsp:txBody>
      <dsp:txXfrm>
        <a:off x="35950" y="37033"/>
        <a:ext cx="5834281" cy="664537"/>
      </dsp:txXfrm>
    </dsp:sp>
    <dsp:sp modelId="{30450D79-FDA5-447A-B8B6-AADA484D140E}">
      <dsp:nvSpPr>
        <dsp:cNvPr id="0" name=""/>
        <dsp:cNvSpPr/>
      </dsp:nvSpPr>
      <dsp:spPr>
        <a:xfrm>
          <a:off x="0" y="749768"/>
          <a:ext cx="5906181" cy="736437"/>
        </a:xfrm>
        <a:prstGeom prst="roundRect">
          <a:avLst/>
        </a:prstGeom>
        <a:solidFill>
          <a:schemeClr val="accent2">
            <a:hueOff val="-147116"/>
            <a:satOff val="703"/>
            <a:lumOff val="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i="0" kern="1200" dirty="0">
              <a:latin typeface="Bookman Old Style" panose="02050604050505020204" pitchFamily="18" charset="0"/>
              <a:cs typeface="Aharoni" panose="02010803020104030203" pitchFamily="2" charset="-79"/>
            </a:rPr>
            <a:t>2. </a:t>
          </a:r>
          <a:r>
            <a:rPr lang="en-US" sz="3600" i="0" kern="1200" dirty="0" err="1">
              <a:latin typeface="Bookman Old Style" panose="02050604050505020204" pitchFamily="18" charset="0"/>
              <a:cs typeface="Aharoni" panose="02010803020104030203" pitchFamily="2" charset="-79"/>
            </a:rPr>
            <a:t>Phạm</a:t>
          </a:r>
          <a:r>
            <a:rPr lang="en-US" sz="3600" i="0" kern="1200" dirty="0">
              <a:latin typeface="Bookman Old Style" panose="02050604050505020204" pitchFamily="18" charset="0"/>
              <a:cs typeface="Aharoni" panose="02010803020104030203" pitchFamily="2" charset="-79"/>
            </a:rPr>
            <a:t> </a:t>
          </a:r>
          <a:r>
            <a:rPr lang="en-US" sz="3600" i="0" kern="1200" dirty="0" err="1">
              <a:latin typeface="Bookman Old Style" panose="02050604050505020204" pitchFamily="18" charset="0"/>
              <a:cs typeface="Aharoni" panose="02010803020104030203" pitchFamily="2" charset="-79"/>
            </a:rPr>
            <a:t>Tiến</a:t>
          </a:r>
          <a:r>
            <a:rPr lang="en-US" sz="3600" i="0" kern="1200" dirty="0">
              <a:latin typeface="Bookman Old Style" panose="02050604050505020204" pitchFamily="18" charset="0"/>
              <a:cs typeface="Aharoni" panose="02010803020104030203" pitchFamily="2" charset="-79"/>
            </a:rPr>
            <a:t> </a:t>
          </a:r>
          <a:r>
            <a:rPr lang="en-US" sz="3600" i="0" kern="1200" dirty="0" err="1">
              <a:latin typeface="Bookman Old Style" panose="02050604050505020204" pitchFamily="18" charset="0"/>
              <a:cs typeface="Aharoni" panose="02010803020104030203" pitchFamily="2" charset="-79"/>
            </a:rPr>
            <a:t>Thịnh</a:t>
          </a:r>
          <a:endParaRPr lang="en-US" sz="3600" kern="1200" dirty="0">
            <a:latin typeface="Bookman Old Style" panose="02050604050505020204" pitchFamily="18" charset="0"/>
            <a:cs typeface="Aharoni" panose="02010803020104030203" pitchFamily="2" charset="-79"/>
          </a:endParaRPr>
        </a:p>
      </dsp:txBody>
      <dsp:txXfrm>
        <a:off x="35950" y="785718"/>
        <a:ext cx="5834281" cy="664537"/>
      </dsp:txXfrm>
    </dsp:sp>
    <dsp:sp modelId="{C8FADBC1-67B7-44A3-8939-DDC4F026F19A}">
      <dsp:nvSpPr>
        <dsp:cNvPr id="0" name=""/>
        <dsp:cNvSpPr/>
      </dsp:nvSpPr>
      <dsp:spPr>
        <a:xfrm>
          <a:off x="0" y="1498454"/>
          <a:ext cx="5906181" cy="736437"/>
        </a:xfrm>
        <a:prstGeom prst="roundRect">
          <a:avLst/>
        </a:prstGeom>
        <a:solidFill>
          <a:schemeClr val="accent2">
            <a:hueOff val="-294232"/>
            <a:satOff val="1406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i="0" kern="1200" dirty="0">
              <a:latin typeface="Bookman Old Style" panose="02050604050505020204" pitchFamily="18" charset="0"/>
              <a:cs typeface="Aharoni" panose="02010803020104030203" pitchFamily="2" charset="-79"/>
            </a:rPr>
            <a:t>3. </a:t>
          </a:r>
          <a:r>
            <a:rPr lang="en-US" sz="3600" i="0" kern="1200" dirty="0" err="1">
              <a:latin typeface="Bookman Old Style" panose="02050604050505020204" pitchFamily="18" charset="0"/>
              <a:cs typeface="Aharoni" panose="02010803020104030203" pitchFamily="2" charset="-79"/>
            </a:rPr>
            <a:t>Nguyễn</a:t>
          </a:r>
          <a:r>
            <a:rPr lang="en-US" sz="3600" i="0" kern="1200" dirty="0">
              <a:latin typeface="Bookman Old Style" panose="02050604050505020204" pitchFamily="18" charset="0"/>
              <a:cs typeface="Aharoni" panose="02010803020104030203" pitchFamily="2" charset="-79"/>
            </a:rPr>
            <a:t> </a:t>
          </a:r>
          <a:r>
            <a:rPr lang="en-US" sz="3600" i="0" kern="1200" dirty="0" err="1">
              <a:latin typeface="Bookman Old Style" panose="02050604050505020204" pitchFamily="18" charset="0"/>
              <a:cs typeface="Aharoni" panose="02010803020104030203" pitchFamily="2" charset="-79"/>
            </a:rPr>
            <a:t>Hồng</a:t>
          </a:r>
          <a:r>
            <a:rPr lang="en-US" sz="3600" i="0" kern="1200" dirty="0">
              <a:latin typeface="Bookman Old Style" panose="02050604050505020204" pitchFamily="18" charset="0"/>
              <a:cs typeface="Aharoni" panose="02010803020104030203" pitchFamily="2" charset="-79"/>
            </a:rPr>
            <a:t> Trang</a:t>
          </a:r>
          <a:endParaRPr lang="en-US" sz="3600" kern="1200" dirty="0">
            <a:latin typeface="Bookman Old Style" panose="02050604050505020204" pitchFamily="18" charset="0"/>
            <a:cs typeface="Aharoni" panose="02010803020104030203" pitchFamily="2" charset="-79"/>
          </a:endParaRPr>
        </a:p>
      </dsp:txBody>
      <dsp:txXfrm>
        <a:off x="35950" y="1534404"/>
        <a:ext cx="5834281" cy="664537"/>
      </dsp:txXfrm>
    </dsp:sp>
    <dsp:sp modelId="{5A8AED6F-F928-4D71-8237-BD8B9B94EC0E}">
      <dsp:nvSpPr>
        <dsp:cNvPr id="0" name=""/>
        <dsp:cNvSpPr/>
      </dsp:nvSpPr>
      <dsp:spPr>
        <a:xfrm>
          <a:off x="0" y="2247140"/>
          <a:ext cx="5906181" cy="736437"/>
        </a:xfrm>
        <a:prstGeom prst="roundRect">
          <a:avLst/>
        </a:prstGeom>
        <a:solidFill>
          <a:schemeClr val="accent2">
            <a:hueOff val="-441348"/>
            <a:satOff val="2109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i="0" kern="1200" dirty="0">
              <a:latin typeface="Bookman Old Style" panose="02050604050505020204" pitchFamily="18" charset="0"/>
              <a:cs typeface="Aharoni" panose="02010803020104030203" pitchFamily="2" charset="-79"/>
            </a:rPr>
            <a:t>4. </a:t>
          </a:r>
          <a:r>
            <a:rPr lang="en-US" sz="3600" i="0" kern="1200" dirty="0" err="1">
              <a:latin typeface="Bookman Old Style" panose="02050604050505020204" pitchFamily="18" charset="0"/>
              <a:cs typeface="Aharoni" panose="02010803020104030203" pitchFamily="2" charset="-79"/>
            </a:rPr>
            <a:t>Trần</a:t>
          </a:r>
          <a:r>
            <a:rPr lang="en-US" sz="3600" i="0" kern="1200" dirty="0">
              <a:latin typeface="Bookman Old Style" panose="02050604050505020204" pitchFamily="18" charset="0"/>
              <a:cs typeface="Aharoni" panose="02010803020104030203" pitchFamily="2" charset="-79"/>
            </a:rPr>
            <a:t> </a:t>
          </a:r>
          <a:r>
            <a:rPr lang="en-US" sz="3600" i="0" kern="1200" dirty="0" err="1">
              <a:latin typeface="Bookman Old Style" panose="02050604050505020204" pitchFamily="18" charset="0"/>
              <a:cs typeface="Aharoni" panose="02010803020104030203" pitchFamily="2" charset="-79"/>
            </a:rPr>
            <a:t>Thị</a:t>
          </a:r>
          <a:r>
            <a:rPr lang="en-US" sz="3600" i="0" kern="1200" dirty="0">
              <a:latin typeface="Bookman Old Style" panose="02050604050505020204" pitchFamily="18" charset="0"/>
              <a:cs typeface="Aharoni" panose="02010803020104030203" pitchFamily="2" charset="-79"/>
            </a:rPr>
            <a:t> Thu Trang</a:t>
          </a:r>
          <a:endParaRPr lang="en-US" sz="3600" kern="1200" dirty="0">
            <a:latin typeface="Bookman Old Style" panose="02050604050505020204" pitchFamily="18" charset="0"/>
            <a:cs typeface="Aharoni" panose="02010803020104030203" pitchFamily="2" charset="-79"/>
          </a:endParaRPr>
        </a:p>
      </dsp:txBody>
      <dsp:txXfrm>
        <a:off x="35950" y="2283090"/>
        <a:ext cx="5834281" cy="664537"/>
      </dsp:txXfrm>
    </dsp:sp>
    <dsp:sp modelId="{935EEA42-B03B-4198-8EB2-7437E4CA88C8}">
      <dsp:nvSpPr>
        <dsp:cNvPr id="0" name=""/>
        <dsp:cNvSpPr/>
      </dsp:nvSpPr>
      <dsp:spPr>
        <a:xfrm>
          <a:off x="0" y="2995826"/>
          <a:ext cx="5906181" cy="736437"/>
        </a:xfrm>
        <a:prstGeom prst="roundRect">
          <a:avLst/>
        </a:prstGeom>
        <a:solidFill>
          <a:schemeClr val="accent2">
            <a:hueOff val="-588464"/>
            <a:satOff val="2812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i="0" kern="1200" dirty="0">
              <a:latin typeface="Bookman Old Style" panose="02050604050505020204" pitchFamily="18" charset="0"/>
              <a:cs typeface="Aharoni" panose="02010803020104030203" pitchFamily="2" charset="-79"/>
            </a:rPr>
            <a:t>5. </a:t>
          </a:r>
          <a:r>
            <a:rPr lang="en-US" sz="3600" i="0" kern="1200" dirty="0" err="1">
              <a:latin typeface="Bookman Old Style" panose="02050604050505020204" pitchFamily="18" charset="0"/>
              <a:cs typeface="Aharoni" panose="02010803020104030203" pitchFamily="2" charset="-79"/>
            </a:rPr>
            <a:t>Nguyễn</a:t>
          </a:r>
          <a:r>
            <a:rPr lang="en-US" sz="3600" i="0" kern="1200" dirty="0">
              <a:latin typeface="Bookman Old Style" panose="02050604050505020204" pitchFamily="18" charset="0"/>
              <a:cs typeface="Aharoni" panose="02010803020104030203" pitchFamily="2" charset="-79"/>
            </a:rPr>
            <a:t> </a:t>
          </a:r>
          <a:r>
            <a:rPr lang="en-US" sz="3600" i="0" kern="1200" dirty="0" err="1">
              <a:latin typeface="Bookman Old Style" panose="02050604050505020204" pitchFamily="18" charset="0"/>
              <a:cs typeface="Aharoni" panose="02010803020104030203" pitchFamily="2" charset="-79"/>
            </a:rPr>
            <a:t>Thành</a:t>
          </a:r>
          <a:r>
            <a:rPr lang="en-US" sz="3600" i="0" kern="1200" dirty="0">
              <a:latin typeface="Bookman Old Style" panose="02050604050505020204" pitchFamily="18" charset="0"/>
              <a:cs typeface="Aharoni" panose="02010803020104030203" pitchFamily="2" charset="-79"/>
            </a:rPr>
            <a:t> </a:t>
          </a:r>
          <a:r>
            <a:rPr lang="en-US" sz="3600" i="0" kern="1200" dirty="0" err="1">
              <a:latin typeface="Bookman Old Style" panose="02050604050505020204" pitchFamily="18" charset="0"/>
              <a:cs typeface="Aharoni" panose="02010803020104030203" pitchFamily="2" charset="-79"/>
            </a:rPr>
            <a:t>Trung</a:t>
          </a:r>
          <a:endParaRPr lang="en-US" sz="3600" kern="1200" dirty="0">
            <a:latin typeface="Bookman Old Style" panose="02050604050505020204" pitchFamily="18" charset="0"/>
            <a:cs typeface="Aharoni" panose="02010803020104030203" pitchFamily="2" charset="-79"/>
          </a:endParaRPr>
        </a:p>
      </dsp:txBody>
      <dsp:txXfrm>
        <a:off x="35950" y="3031776"/>
        <a:ext cx="5834281" cy="664537"/>
      </dsp:txXfrm>
    </dsp:sp>
    <dsp:sp modelId="{CC6FD39B-AEA8-4B31-9AD8-C2DE2809E585}">
      <dsp:nvSpPr>
        <dsp:cNvPr id="0" name=""/>
        <dsp:cNvSpPr/>
      </dsp:nvSpPr>
      <dsp:spPr>
        <a:xfrm>
          <a:off x="0" y="3744511"/>
          <a:ext cx="5906181" cy="736437"/>
        </a:xfrm>
        <a:prstGeom prst="roundRect">
          <a:avLst/>
        </a:prstGeom>
        <a:solidFill>
          <a:schemeClr val="accent2">
            <a:hueOff val="-735580"/>
            <a:satOff val="3515"/>
            <a:lumOff val="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i="0" kern="1200" dirty="0">
              <a:latin typeface="Bookman Old Style" panose="02050604050505020204" pitchFamily="18" charset="0"/>
              <a:cs typeface="Aharoni" panose="02010803020104030203" pitchFamily="2" charset="-79"/>
            </a:rPr>
            <a:t>6.Phạm </a:t>
          </a:r>
          <a:r>
            <a:rPr lang="en-US" sz="3600" i="0" kern="1200" dirty="0" err="1">
              <a:latin typeface="Bookman Old Style" panose="02050604050505020204" pitchFamily="18" charset="0"/>
              <a:cs typeface="Aharoni" panose="02010803020104030203" pitchFamily="2" charset="-79"/>
            </a:rPr>
            <a:t>Văn</a:t>
          </a:r>
          <a:r>
            <a:rPr lang="en-US" sz="3600" i="0" kern="1200" dirty="0">
              <a:latin typeface="Bookman Old Style" panose="02050604050505020204" pitchFamily="18" charset="0"/>
              <a:cs typeface="Aharoni" panose="02010803020104030203" pitchFamily="2" charset="-79"/>
            </a:rPr>
            <a:t> </a:t>
          </a:r>
          <a:r>
            <a:rPr lang="en-US" sz="3600" i="0" kern="1200" dirty="0" err="1">
              <a:latin typeface="Bookman Old Style" panose="02050604050505020204" pitchFamily="18" charset="0"/>
              <a:cs typeface="Aharoni" panose="02010803020104030203" pitchFamily="2" charset="-79"/>
            </a:rPr>
            <a:t>Trương</a:t>
          </a:r>
          <a:endParaRPr lang="en-US" sz="3600" kern="1200" dirty="0">
            <a:latin typeface="Bookman Old Style" panose="02050604050505020204" pitchFamily="18" charset="0"/>
            <a:cs typeface="Aharoni" panose="02010803020104030203" pitchFamily="2" charset="-79"/>
          </a:endParaRPr>
        </a:p>
      </dsp:txBody>
      <dsp:txXfrm>
        <a:off x="35950" y="3780461"/>
        <a:ext cx="5834281" cy="664537"/>
      </dsp:txXfrm>
    </dsp:sp>
    <dsp:sp modelId="{5E2B1539-B974-4400-A24A-D326C48C076A}">
      <dsp:nvSpPr>
        <dsp:cNvPr id="0" name=""/>
        <dsp:cNvSpPr/>
      </dsp:nvSpPr>
      <dsp:spPr>
        <a:xfrm>
          <a:off x="0" y="4493197"/>
          <a:ext cx="5906181" cy="736437"/>
        </a:xfrm>
        <a:prstGeom prst="round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Bookman Old Style" panose="02050604050505020204" pitchFamily="18" charset="0"/>
              <a:cs typeface="Aharoni" panose="02010803020104030203" pitchFamily="2" charset="-79"/>
            </a:rPr>
            <a:t>7. Lê </a:t>
          </a:r>
          <a:r>
            <a:rPr lang="en-US" sz="3600" kern="1200" dirty="0" err="1">
              <a:latin typeface="Bookman Old Style" panose="02050604050505020204" pitchFamily="18" charset="0"/>
              <a:cs typeface="Aharoni" panose="02010803020104030203" pitchFamily="2" charset="-79"/>
            </a:rPr>
            <a:t>Hải</a:t>
          </a:r>
          <a:r>
            <a:rPr lang="en-US" sz="3600" kern="1200" dirty="0">
              <a:latin typeface="Bookman Old Style" panose="02050604050505020204" pitchFamily="18" charset="0"/>
              <a:cs typeface="Aharoni" panose="02010803020104030203" pitchFamily="2" charset="-79"/>
            </a:rPr>
            <a:t> </a:t>
          </a:r>
          <a:r>
            <a:rPr lang="en-US" sz="3600" kern="1200" dirty="0" err="1">
              <a:latin typeface="Bookman Old Style" panose="02050604050505020204" pitchFamily="18" charset="0"/>
              <a:cs typeface="Aharoni" panose="02010803020104030203" pitchFamily="2" charset="-79"/>
            </a:rPr>
            <a:t>Yến</a:t>
          </a:r>
          <a:endParaRPr lang="en-US" sz="3600" kern="1200" dirty="0">
            <a:latin typeface="Bookman Old Style" panose="02050604050505020204" pitchFamily="18" charset="0"/>
            <a:cs typeface="Aharoni" panose="02010803020104030203" pitchFamily="2" charset="-79"/>
          </a:endParaRPr>
        </a:p>
      </dsp:txBody>
      <dsp:txXfrm>
        <a:off x="35950" y="4529147"/>
        <a:ext cx="5834281" cy="6645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9541A-1A6D-4BB0-B36E-CCB67BCE790B}">
      <dsp:nvSpPr>
        <dsp:cNvPr id="0" name=""/>
        <dsp:cNvSpPr/>
      </dsp:nvSpPr>
      <dsp:spPr>
        <a:xfrm>
          <a:off x="0" y="0"/>
          <a:ext cx="8046720" cy="819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dirty="0">
              <a:latin typeface="Maiandra GD" panose="020E0502030308020204" pitchFamily="34" charset="0"/>
            </a:rPr>
            <a:t>1. </a:t>
          </a:r>
          <a:r>
            <a:rPr lang="en-US" sz="1800" i="0" kern="1200" dirty="0" err="1">
              <a:latin typeface="Maiandra GD" panose="020E0502030308020204" pitchFamily="34" charset="0"/>
            </a:rPr>
            <a:t>Giới</a:t>
          </a:r>
          <a:r>
            <a:rPr lang="en-US" sz="1800" i="0" kern="1200" dirty="0">
              <a:latin typeface="Maiandra GD" panose="020E0502030308020204" pitchFamily="34" charset="0"/>
            </a:rPr>
            <a:t> </a:t>
          </a:r>
          <a:r>
            <a:rPr lang="en-US" sz="1800" i="0" kern="1200" dirty="0" err="1">
              <a:latin typeface="Maiandra GD" panose="020E0502030308020204" pitchFamily="34" charset="0"/>
            </a:rPr>
            <a:t>thiệu</a:t>
          </a:r>
          <a:r>
            <a:rPr lang="en-US" sz="1800" i="0" kern="1200" dirty="0">
              <a:latin typeface="Maiandra GD" panose="020E0502030308020204" pitchFamily="34" charset="0"/>
            </a:rPr>
            <a:t> </a:t>
          </a:r>
          <a:r>
            <a:rPr lang="en-US" sz="1800" i="0" kern="1200" dirty="0" err="1">
              <a:latin typeface="Maiandra GD" panose="020E0502030308020204" pitchFamily="34" charset="0"/>
            </a:rPr>
            <a:t>về</a:t>
          </a:r>
          <a:r>
            <a:rPr lang="en-US" sz="1800" i="0" kern="1200" dirty="0">
              <a:latin typeface="Maiandra GD" panose="020E0502030308020204" pitchFamily="34" charset="0"/>
            </a:rPr>
            <a:t> </a:t>
          </a:r>
          <a:r>
            <a:rPr lang="en-US" sz="1800" i="0" kern="1200" dirty="0" err="1">
              <a:latin typeface="Maiandra GD" panose="020E0502030308020204" pitchFamily="34" charset="0"/>
            </a:rPr>
            <a:t>hệ</a:t>
          </a:r>
          <a:r>
            <a:rPr lang="en-US" sz="1800" i="0" kern="1200" dirty="0">
              <a:latin typeface="Maiandra GD" panose="020E0502030308020204" pitchFamily="34" charset="0"/>
            </a:rPr>
            <a:t> </a:t>
          </a:r>
          <a:r>
            <a:rPr lang="en-US" sz="1800" i="0" kern="1200" dirty="0" err="1">
              <a:latin typeface="Maiandra GD" panose="020E0502030308020204" pitchFamily="34" charset="0"/>
            </a:rPr>
            <a:t>thống</a:t>
          </a:r>
          <a:r>
            <a:rPr lang="en-US" sz="1800" i="0" kern="1200" dirty="0">
              <a:latin typeface="Maiandra GD" panose="020E0502030308020204" pitchFamily="34" charset="0"/>
            </a:rPr>
            <a:t> </a:t>
          </a:r>
          <a:r>
            <a:rPr lang="en-US" sz="1800" i="0" kern="1200" dirty="0" err="1">
              <a:latin typeface="Maiandra GD" panose="020E0502030308020204" pitchFamily="34" charset="0"/>
            </a:rPr>
            <a:t>tưới</a:t>
          </a:r>
          <a:r>
            <a:rPr lang="en-US" sz="1800" i="0" kern="1200" dirty="0">
              <a:latin typeface="Maiandra GD" panose="020E0502030308020204" pitchFamily="34" charset="0"/>
            </a:rPr>
            <a:t> </a:t>
          </a:r>
          <a:r>
            <a:rPr lang="en-US" sz="1800" i="0" kern="1200" dirty="0" err="1">
              <a:latin typeface="Maiandra GD" panose="020E0502030308020204" pitchFamily="34" charset="0"/>
            </a:rPr>
            <a:t>vườn</a:t>
          </a:r>
          <a:r>
            <a:rPr lang="en-US" sz="1800" i="0" kern="1200" dirty="0">
              <a:latin typeface="Maiandra GD" panose="020E0502030308020204" pitchFamily="34" charset="0"/>
            </a:rPr>
            <a:t> </a:t>
          </a:r>
          <a:r>
            <a:rPr lang="en-US" sz="1800" i="0" kern="1200" dirty="0" err="1">
              <a:latin typeface="Maiandra GD" panose="020E0502030308020204" pitchFamily="34" charset="0"/>
            </a:rPr>
            <a:t>thông</a:t>
          </a:r>
          <a:r>
            <a:rPr lang="en-US" sz="1800" i="0" kern="1200" dirty="0">
              <a:latin typeface="Maiandra GD" panose="020E0502030308020204" pitchFamily="34" charset="0"/>
            </a:rPr>
            <a:t> </a:t>
          </a:r>
          <a:r>
            <a:rPr lang="en-US" sz="1800" i="0" kern="1200" dirty="0" err="1">
              <a:latin typeface="Maiandra GD" panose="020E0502030308020204" pitchFamily="34" charset="0"/>
            </a:rPr>
            <a:t>minh</a:t>
          </a:r>
          <a:endParaRPr lang="en-US" sz="1800" kern="1200" dirty="0">
            <a:latin typeface="Maiandra GD" panose="020E0502030308020204" pitchFamily="34" charset="0"/>
          </a:endParaRPr>
        </a:p>
      </dsp:txBody>
      <dsp:txXfrm>
        <a:off x="24006" y="24006"/>
        <a:ext cx="7093011" cy="771622"/>
      </dsp:txXfrm>
    </dsp:sp>
    <dsp:sp modelId="{E2DC02E8-AA15-4EC3-B12D-C3ACBC051491}">
      <dsp:nvSpPr>
        <dsp:cNvPr id="0" name=""/>
        <dsp:cNvSpPr/>
      </dsp:nvSpPr>
      <dsp:spPr>
        <a:xfrm>
          <a:off x="673912" y="968659"/>
          <a:ext cx="8046720" cy="819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>
              <a:latin typeface="Maiandra GD" panose="020E0502030308020204" pitchFamily="34" charset="0"/>
            </a:rPr>
            <a:t>2.Phương pháp lập trình hệ thống tưới vườn thông minh</a:t>
          </a:r>
          <a:endParaRPr lang="en-US" sz="1800" kern="1200">
            <a:latin typeface="Maiandra GD" panose="020E0502030308020204" pitchFamily="34" charset="0"/>
          </a:endParaRPr>
        </a:p>
      </dsp:txBody>
      <dsp:txXfrm>
        <a:off x="697918" y="992665"/>
        <a:ext cx="6792032" cy="771622"/>
      </dsp:txXfrm>
    </dsp:sp>
    <dsp:sp modelId="{B9983234-03A3-471F-A4B2-5C7553AEE57B}">
      <dsp:nvSpPr>
        <dsp:cNvPr id="0" name=""/>
        <dsp:cNvSpPr/>
      </dsp:nvSpPr>
      <dsp:spPr>
        <a:xfrm>
          <a:off x="1337767" y="1937318"/>
          <a:ext cx="8046720" cy="819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dirty="0">
              <a:latin typeface="Maiandra GD" panose="020E0502030308020204" pitchFamily="34" charset="0"/>
            </a:rPr>
            <a:t>3.Mô </a:t>
          </a:r>
          <a:r>
            <a:rPr lang="en-US" sz="1800" i="0" kern="1200" dirty="0" err="1">
              <a:latin typeface="Maiandra GD" panose="020E0502030308020204" pitchFamily="34" charset="0"/>
            </a:rPr>
            <a:t>tả</a:t>
          </a:r>
          <a:r>
            <a:rPr lang="en-US" sz="1800" i="0" kern="1200" dirty="0">
              <a:latin typeface="Maiandra GD" panose="020E0502030308020204" pitchFamily="34" charset="0"/>
            </a:rPr>
            <a:t> </a:t>
          </a:r>
          <a:r>
            <a:rPr lang="en-US" sz="1800" i="0" kern="1200" dirty="0" err="1">
              <a:latin typeface="Maiandra GD" panose="020E0502030308020204" pitchFamily="34" charset="0"/>
            </a:rPr>
            <a:t>cách</a:t>
          </a:r>
          <a:r>
            <a:rPr lang="en-US" sz="1800" i="0" kern="1200" dirty="0">
              <a:latin typeface="Maiandra GD" panose="020E0502030308020204" pitchFamily="34" charset="0"/>
            </a:rPr>
            <a:t> </a:t>
          </a:r>
          <a:r>
            <a:rPr lang="en-US" sz="1800" i="0" kern="1200" dirty="0" err="1">
              <a:latin typeface="Maiandra GD" panose="020E0502030308020204" pitchFamily="34" charset="0"/>
            </a:rPr>
            <a:t>thức</a:t>
          </a:r>
          <a:r>
            <a:rPr lang="en-US" sz="1800" i="0" kern="1200" dirty="0">
              <a:latin typeface="Maiandra GD" panose="020E0502030308020204" pitchFamily="34" charset="0"/>
            </a:rPr>
            <a:t>, </a:t>
          </a:r>
          <a:r>
            <a:rPr lang="en-US" sz="1800" i="0" kern="1200" dirty="0" err="1">
              <a:latin typeface="Maiandra GD" panose="020E0502030308020204" pitchFamily="34" charset="0"/>
            </a:rPr>
            <a:t>quy</a:t>
          </a:r>
          <a:r>
            <a:rPr lang="en-US" sz="1800" i="0" kern="1200" dirty="0">
              <a:latin typeface="Maiandra GD" panose="020E0502030308020204" pitchFamily="34" charset="0"/>
            </a:rPr>
            <a:t> </a:t>
          </a:r>
          <a:r>
            <a:rPr lang="en-US" sz="1800" i="0" kern="1200" dirty="0" err="1">
              <a:latin typeface="Maiandra GD" panose="020E0502030308020204" pitchFamily="34" charset="0"/>
            </a:rPr>
            <a:t>trình</a:t>
          </a:r>
          <a:r>
            <a:rPr lang="en-US" sz="1800" i="0" kern="1200" dirty="0">
              <a:latin typeface="Maiandra GD" panose="020E0502030308020204" pitchFamily="34" charset="0"/>
            </a:rPr>
            <a:t> </a:t>
          </a:r>
          <a:r>
            <a:rPr lang="en-US" sz="1800" i="0" kern="1200" dirty="0" err="1">
              <a:latin typeface="Maiandra GD" panose="020E0502030308020204" pitchFamily="34" charset="0"/>
            </a:rPr>
            <a:t>hoạt</a:t>
          </a:r>
          <a:r>
            <a:rPr lang="en-US" sz="1800" i="0" kern="1200" dirty="0">
              <a:latin typeface="Maiandra GD" panose="020E0502030308020204" pitchFamily="34" charset="0"/>
            </a:rPr>
            <a:t> </a:t>
          </a:r>
          <a:r>
            <a:rPr lang="en-US" sz="1800" i="0" kern="1200" dirty="0" err="1">
              <a:latin typeface="Maiandra GD" panose="020E0502030308020204" pitchFamily="34" charset="0"/>
            </a:rPr>
            <a:t>động</a:t>
          </a:r>
          <a:r>
            <a:rPr lang="en-US" sz="1800" i="0" kern="1200" dirty="0">
              <a:latin typeface="Maiandra GD" panose="020E0502030308020204" pitchFamily="34" charset="0"/>
            </a:rPr>
            <a:t> </a:t>
          </a:r>
          <a:r>
            <a:rPr lang="en-US" sz="1800" i="0" kern="1200" dirty="0" err="1">
              <a:latin typeface="Maiandra GD" panose="020E0502030308020204" pitchFamily="34" charset="0"/>
            </a:rPr>
            <a:t>của</a:t>
          </a:r>
          <a:r>
            <a:rPr lang="en-US" sz="1800" i="0" kern="1200" dirty="0">
              <a:latin typeface="Maiandra GD" panose="020E0502030308020204" pitchFamily="34" charset="0"/>
            </a:rPr>
            <a:t> </a:t>
          </a:r>
          <a:r>
            <a:rPr lang="en-US" sz="1800" i="0" kern="1200" dirty="0" err="1">
              <a:latin typeface="Maiandra GD" panose="020E0502030308020204" pitchFamily="34" charset="0"/>
            </a:rPr>
            <a:t>hệ</a:t>
          </a:r>
          <a:r>
            <a:rPr lang="en-US" sz="1800" i="0" kern="1200" dirty="0">
              <a:latin typeface="Maiandra GD" panose="020E0502030308020204" pitchFamily="34" charset="0"/>
            </a:rPr>
            <a:t> </a:t>
          </a:r>
          <a:r>
            <a:rPr lang="en-US" sz="1800" i="0" kern="1200" dirty="0" err="1">
              <a:latin typeface="Maiandra GD" panose="020E0502030308020204" pitchFamily="34" charset="0"/>
            </a:rPr>
            <a:t>thốngvườn</a:t>
          </a:r>
          <a:r>
            <a:rPr lang="en-US" sz="1800" i="0" kern="1200" dirty="0">
              <a:latin typeface="Maiandra GD" panose="020E0502030308020204" pitchFamily="34" charset="0"/>
            </a:rPr>
            <a:t> </a:t>
          </a:r>
          <a:r>
            <a:rPr lang="en-US" sz="1800" i="0" kern="1200" dirty="0" err="1">
              <a:latin typeface="Maiandra GD" panose="020E0502030308020204" pitchFamily="34" charset="0"/>
            </a:rPr>
            <a:t>tưới</a:t>
          </a:r>
          <a:r>
            <a:rPr lang="en-US" sz="1800" i="0" kern="1200" dirty="0">
              <a:latin typeface="Maiandra GD" panose="020E0502030308020204" pitchFamily="34" charset="0"/>
            </a:rPr>
            <a:t> </a:t>
          </a:r>
          <a:r>
            <a:rPr lang="en-US" sz="1800" i="0" kern="1200" dirty="0" err="1">
              <a:latin typeface="Maiandra GD" panose="020E0502030308020204" pitchFamily="34" charset="0"/>
            </a:rPr>
            <a:t>thông</a:t>
          </a:r>
          <a:r>
            <a:rPr lang="en-US" sz="1800" i="0" kern="1200" dirty="0">
              <a:latin typeface="Maiandra GD" panose="020E0502030308020204" pitchFamily="34" charset="0"/>
            </a:rPr>
            <a:t> </a:t>
          </a:r>
          <a:r>
            <a:rPr lang="en-US" sz="1800" i="0" kern="1200" dirty="0" err="1">
              <a:latin typeface="Maiandra GD" panose="020E0502030308020204" pitchFamily="34" charset="0"/>
            </a:rPr>
            <a:t>minh</a:t>
          </a:r>
          <a:r>
            <a:rPr lang="en-US" sz="1800" i="0" kern="1200" dirty="0">
              <a:latin typeface="Maiandra GD" panose="020E0502030308020204" pitchFamily="34" charset="0"/>
            </a:rPr>
            <a:t> (</a:t>
          </a:r>
          <a:r>
            <a:rPr lang="en-US" sz="1800" i="0" kern="1200" dirty="0" err="1">
              <a:latin typeface="Maiandra GD" panose="020E0502030308020204" pitchFamily="34" charset="0"/>
            </a:rPr>
            <a:t>phần</a:t>
          </a:r>
          <a:r>
            <a:rPr lang="en-US" sz="1800" i="0" kern="1200" dirty="0">
              <a:latin typeface="Maiandra GD" panose="020E0502030308020204" pitchFamily="34" charset="0"/>
            </a:rPr>
            <a:t> code </a:t>
          </a:r>
          <a:r>
            <a:rPr lang="en-US" sz="1800" i="0" kern="1200" dirty="0" err="1">
              <a:latin typeface="Maiandra GD" panose="020E0502030308020204" pitchFamily="34" charset="0"/>
            </a:rPr>
            <a:t>và</a:t>
          </a:r>
          <a:r>
            <a:rPr lang="en-US" sz="1800" i="0" kern="1200" dirty="0">
              <a:latin typeface="Maiandra GD" panose="020E0502030308020204" pitchFamily="34" charset="0"/>
            </a:rPr>
            <a:t> </a:t>
          </a:r>
          <a:r>
            <a:rPr lang="en-US" sz="1800" i="0" kern="1200" dirty="0" err="1">
              <a:latin typeface="Maiandra GD" panose="020E0502030308020204" pitchFamily="34" charset="0"/>
            </a:rPr>
            <a:t>giao</a:t>
          </a:r>
          <a:r>
            <a:rPr lang="en-US" sz="1800" i="0" kern="1200" dirty="0">
              <a:latin typeface="Maiandra GD" panose="020E0502030308020204" pitchFamily="34" charset="0"/>
            </a:rPr>
            <a:t> </a:t>
          </a:r>
          <a:r>
            <a:rPr lang="en-US" sz="1800" i="0" kern="1200" dirty="0" err="1">
              <a:latin typeface="Maiandra GD" panose="020E0502030308020204" pitchFamily="34" charset="0"/>
            </a:rPr>
            <a:t>diện</a:t>
          </a:r>
          <a:r>
            <a:rPr lang="en-US" sz="1800" i="0" kern="1200" dirty="0">
              <a:latin typeface="Maiandra GD" panose="020E0502030308020204" pitchFamily="34" charset="0"/>
            </a:rPr>
            <a:t> </a:t>
          </a:r>
          <a:r>
            <a:rPr lang="en-US" sz="1800" i="0" kern="1200" dirty="0" err="1">
              <a:latin typeface="Maiandra GD" panose="020E0502030308020204" pitchFamily="34" charset="0"/>
            </a:rPr>
            <a:t>khi</a:t>
          </a:r>
          <a:r>
            <a:rPr lang="en-US" sz="1800" i="0" kern="1200" dirty="0">
              <a:latin typeface="Maiandra GD" panose="020E0502030308020204" pitchFamily="34" charset="0"/>
            </a:rPr>
            <a:t> </a:t>
          </a:r>
          <a:r>
            <a:rPr lang="en-US" sz="1800" i="0" kern="1200" dirty="0" err="1">
              <a:latin typeface="Maiandra GD" panose="020E0502030308020204" pitchFamily="34" charset="0"/>
            </a:rPr>
            <a:t>chạy</a:t>
          </a:r>
          <a:r>
            <a:rPr lang="en-US" sz="1800" i="0" kern="1200" dirty="0">
              <a:latin typeface="Maiandra GD" panose="020E0502030308020204" pitchFamily="34" charset="0"/>
            </a:rPr>
            <a:t> </a:t>
          </a:r>
          <a:r>
            <a:rPr lang="en-US" sz="1800" i="0" kern="1200" dirty="0" err="1">
              <a:latin typeface="Maiandra GD" panose="020E0502030308020204" pitchFamily="34" charset="0"/>
            </a:rPr>
            <a:t>của</a:t>
          </a:r>
          <a:r>
            <a:rPr lang="en-US" sz="1800" i="0" kern="1200" dirty="0">
              <a:latin typeface="Maiandra GD" panose="020E0502030308020204" pitchFamily="34" charset="0"/>
            </a:rPr>
            <a:t> </a:t>
          </a:r>
          <a:r>
            <a:rPr lang="en-US" sz="1800" i="0" kern="1200" dirty="0" err="1">
              <a:latin typeface="Maiandra GD" panose="020E0502030308020204" pitchFamily="34" charset="0"/>
            </a:rPr>
            <a:t>chương</a:t>
          </a:r>
          <a:r>
            <a:rPr lang="en-US" sz="1800" i="0" kern="1200" dirty="0">
              <a:latin typeface="Maiandra GD" panose="020E0502030308020204" pitchFamily="34" charset="0"/>
            </a:rPr>
            <a:t> </a:t>
          </a:r>
          <a:r>
            <a:rPr lang="en-US" sz="1800" i="0" kern="1200" dirty="0" err="1">
              <a:latin typeface="Maiandra GD" panose="020E0502030308020204" pitchFamily="34" charset="0"/>
            </a:rPr>
            <a:t>trình</a:t>
          </a:r>
          <a:r>
            <a:rPr lang="en-US" sz="1800" i="0" kern="1200" dirty="0">
              <a:latin typeface="Maiandra GD" panose="020E0502030308020204" pitchFamily="34" charset="0"/>
            </a:rPr>
            <a:t>)</a:t>
          </a:r>
          <a:endParaRPr lang="en-US" sz="1800" kern="1200" dirty="0">
            <a:latin typeface="Maiandra GD" panose="020E0502030308020204" pitchFamily="34" charset="0"/>
          </a:endParaRPr>
        </a:p>
      </dsp:txBody>
      <dsp:txXfrm>
        <a:off x="1361773" y="1961324"/>
        <a:ext cx="6802091" cy="771622"/>
      </dsp:txXfrm>
    </dsp:sp>
    <dsp:sp modelId="{CD9640B3-76F4-4AE0-B211-A9F1471FA9F9}">
      <dsp:nvSpPr>
        <dsp:cNvPr id="0" name=""/>
        <dsp:cNvSpPr/>
      </dsp:nvSpPr>
      <dsp:spPr>
        <a:xfrm>
          <a:off x="2011680" y="2905977"/>
          <a:ext cx="8046720" cy="819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>
              <a:latin typeface="Maiandra GD" panose="020E0502030308020204" pitchFamily="34" charset="0"/>
            </a:rPr>
            <a:t>4.Tổng kết</a:t>
          </a:r>
          <a:endParaRPr lang="en-US" sz="1800" kern="1200">
            <a:latin typeface="Maiandra GD" panose="020E0502030308020204" pitchFamily="34" charset="0"/>
          </a:endParaRPr>
        </a:p>
      </dsp:txBody>
      <dsp:txXfrm>
        <a:off x="2035686" y="2929983"/>
        <a:ext cx="6792032" cy="771622"/>
      </dsp:txXfrm>
    </dsp:sp>
    <dsp:sp modelId="{A295E04B-5CCD-4430-804F-727A9DB6314D}">
      <dsp:nvSpPr>
        <dsp:cNvPr id="0" name=""/>
        <dsp:cNvSpPr/>
      </dsp:nvSpPr>
      <dsp:spPr>
        <a:xfrm>
          <a:off x="7513957" y="627765"/>
          <a:ext cx="532762" cy="53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633828" y="627765"/>
        <a:ext cx="293020" cy="400903"/>
      </dsp:txXfrm>
    </dsp:sp>
    <dsp:sp modelId="{4959317E-31DE-46BC-AE03-1A2E2439E370}">
      <dsp:nvSpPr>
        <dsp:cNvPr id="0" name=""/>
        <dsp:cNvSpPr/>
      </dsp:nvSpPr>
      <dsp:spPr>
        <a:xfrm>
          <a:off x="8187870" y="1596424"/>
          <a:ext cx="532762" cy="53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307741" y="1596424"/>
        <a:ext cx="293020" cy="400903"/>
      </dsp:txXfrm>
    </dsp:sp>
    <dsp:sp modelId="{70C7C644-5389-411C-8158-322B82396450}">
      <dsp:nvSpPr>
        <dsp:cNvPr id="0" name=""/>
        <dsp:cNvSpPr/>
      </dsp:nvSpPr>
      <dsp:spPr>
        <a:xfrm>
          <a:off x="8851724" y="2565083"/>
          <a:ext cx="532762" cy="53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71595" y="2565083"/>
        <a:ext cx="293020" cy="4009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402CA-3A70-4D19-AB93-F024752476C9}">
      <dsp:nvSpPr>
        <dsp:cNvPr id="0" name=""/>
        <dsp:cNvSpPr/>
      </dsp:nvSpPr>
      <dsp:spPr>
        <a:xfrm>
          <a:off x="-4515034" y="-697417"/>
          <a:ext cx="5418195" cy="5418195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6A801-F12B-4245-A4F6-60EC16A8E572}">
      <dsp:nvSpPr>
        <dsp:cNvPr id="0" name=""/>
        <dsp:cNvSpPr/>
      </dsp:nvSpPr>
      <dsp:spPr>
        <a:xfrm>
          <a:off x="739594" y="574777"/>
          <a:ext cx="10507316" cy="11493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233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Book Antiqua" panose="02040602050305030304" pitchFamily="18" charset="0"/>
            </a:rPr>
            <a:t>Tưới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nước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là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một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trong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những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khâu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quan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trọng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nhất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trong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trồng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trọt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</a:p>
      </dsp:txBody>
      <dsp:txXfrm>
        <a:off x="739594" y="574777"/>
        <a:ext cx="10507316" cy="1149393"/>
      </dsp:txXfrm>
    </dsp:sp>
    <dsp:sp modelId="{3177D6F2-7190-4642-B063-F56663369813}">
      <dsp:nvSpPr>
        <dsp:cNvPr id="0" name=""/>
        <dsp:cNvSpPr/>
      </dsp:nvSpPr>
      <dsp:spPr>
        <a:xfrm>
          <a:off x="21223" y="431103"/>
          <a:ext cx="1436741" cy="14367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12856-3021-4878-B227-DD4E1BC8D0BE}">
      <dsp:nvSpPr>
        <dsp:cNvPr id="0" name=""/>
        <dsp:cNvSpPr/>
      </dsp:nvSpPr>
      <dsp:spPr>
        <a:xfrm>
          <a:off x="739594" y="2299189"/>
          <a:ext cx="10507316" cy="11493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2331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Book Antiqua" panose="02040602050305030304" pitchFamily="18" charset="0"/>
            </a:rPr>
            <a:t>Nước</a:t>
          </a:r>
          <a:r>
            <a:rPr lang="en-US" sz="2400" kern="1200" dirty="0">
              <a:latin typeface="Book Antiqua" panose="02040602050305030304" pitchFamily="18" charset="0"/>
            </a:rPr>
            <a:t> ta </a:t>
          </a:r>
          <a:r>
            <a:rPr lang="en-US" sz="2400" kern="1200" dirty="0" err="1">
              <a:latin typeface="Book Antiqua" panose="02040602050305030304" pitchFamily="18" charset="0"/>
            </a:rPr>
            <a:t>đang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trong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quá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trình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công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nghiệp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hóa</a:t>
          </a:r>
          <a:r>
            <a:rPr lang="en-US" sz="2400" kern="1200" dirty="0">
              <a:latin typeface="Book Antiqua" panose="02040602050305030304" pitchFamily="18" charset="0"/>
            </a:rPr>
            <a:t>, </a:t>
          </a:r>
          <a:r>
            <a:rPr lang="en-US" sz="2400" kern="1200" dirty="0" err="1">
              <a:latin typeface="Book Antiqua" panose="02040602050305030304" pitchFamily="18" charset="0"/>
            </a:rPr>
            <a:t>hiện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đại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hóa</a:t>
          </a:r>
          <a:r>
            <a:rPr lang="en-US" sz="2400" kern="1200" dirty="0">
              <a:latin typeface="Book Antiqua" panose="02040602050305030304" pitchFamily="18" charset="0"/>
            </a:rPr>
            <a:t>, </a:t>
          </a:r>
          <a:r>
            <a:rPr lang="en-US" sz="2400" kern="1200" dirty="0" err="1">
              <a:latin typeface="Book Antiqua" panose="02040602050305030304" pitchFamily="18" charset="0"/>
            </a:rPr>
            <a:t>các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thiết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bị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máy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móc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tự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động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được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đưa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vào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phục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vụ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thay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thế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cho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sức</a:t>
          </a:r>
          <a:r>
            <a:rPr lang="en-US" sz="2400" kern="1200" dirty="0">
              <a:latin typeface="Book Antiqua" panose="02040602050305030304" pitchFamily="18" charset="0"/>
            </a:rPr>
            <a:t> lao </a:t>
          </a:r>
          <a:r>
            <a:rPr lang="en-US" sz="2400" kern="1200" dirty="0" err="1">
              <a:latin typeface="Book Antiqua" panose="02040602050305030304" pitchFamily="18" charset="0"/>
            </a:rPr>
            <a:t>động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  <a:r>
            <a:rPr lang="en-US" sz="2400" kern="1200" dirty="0" err="1">
              <a:latin typeface="Book Antiqua" panose="02040602050305030304" pitchFamily="18" charset="0"/>
            </a:rPr>
            <a:t>của</a:t>
          </a:r>
          <a:r>
            <a:rPr lang="en-US" sz="2400" kern="1200" dirty="0">
              <a:latin typeface="Book Antiqua" panose="02040602050305030304" pitchFamily="18" charset="0"/>
            </a:rPr>
            <a:t> con </a:t>
          </a:r>
          <a:r>
            <a:rPr lang="en-US" sz="2400" kern="1200" dirty="0" err="1">
              <a:latin typeface="Book Antiqua" panose="02040602050305030304" pitchFamily="18" charset="0"/>
            </a:rPr>
            <a:t>người</a:t>
          </a:r>
          <a:r>
            <a:rPr lang="en-US" sz="2400" kern="1200" dirty="0">
              <a:latin typeface="Book Antiqua" panose="02040602050305030304" pitchFamily="18" charset="0"/>
            </a:rPr>
            <a:t> </a:t>
          </a:r>
        </a:p>
      </dsp:txBody>
      <dsp:txXfrm>
        <a:off x="739594" y="2299189"/>
        <a:ext cx="10507316" cy="1149393"/>
      </dsp:txXfrm>
    </dsp:sp>
    <dsp:sp modelId="{0137FB32-4ECF-4BF6-B36C-1AE632FAFE69}">
      <dsp:nvSpPr>
        <dsp:cNvPr id="0" name=""/>
        <dsp:cNvSpPr/>
      </dsp:nvSpPr>
      <dsp:spPr>
        <a:xfrm>
          <a:off x="21223" y="2155515"/>
          <a:ext cx="1436741" cy="14367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70ECB-F3B4-4FF8-9DE0-C37A19E157E0}">
      <dsp:nvSpPr>
        <dsp:cNvPr id="0" name=""/>
        <dsp:cNvSpPr/>
      </dsp:nvSpPr>
      <dsp:spPr>
        <a:xfrm>
          <a:off x="-3800878" y="-587828"/>
          <a:ext cx="4561867" cy="4561867"/>
        </a:xfrm>
        <a:prstGeom prst="blockArc">
          <a:avLst>
            <a:gd name="adj1" fmla="val 18900000"/>
            <a:gd name="adj2" fmla="val 2700000"/>
            <a:gd name="adj3" fmla="val 47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B9C26-66E0-48CB-83C2-2E9F648F7CF5}">
      <dsp:nvSpPr>
        <dsp:cNvPr id="0" name=""/>
        <dsp:cNvSpPr/>
      </dsp:nvSpPr>
      <dsp:spPr>
        <a:xfrm>
          <a:off x="622470" y="483754"/>
          <a:ext cx="9729980" cy="967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785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Nhận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thấy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tính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cần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thiết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cũng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như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nhu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cầu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của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hệ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thống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trong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việc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ứng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dụng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vào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nông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nghiệp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cũng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như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canh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tác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. </a:t>
          </a:r>
          <a:endParaRPr lang="en-US" sz="2400" kern="1200" dirty="0">
            <a:solidFill>
              <a:schemeClr val="bg1"/>
            </a:solidFill>
            <a:latin typeface="Book Antiqua" panose="02040602050305030304" pitchFamily="18" charset="0"/>
          </a:endParaRPr>
        </a:p>
      </dsp:txBody>
      <dsp:txXfrm>
        <a:off x="622470" y="483754"/>
        <a:ext cx="9729980" cy="967372"/>
      </dsp:txXfrm>
    </dsp:sp>
    <dsp:sp modelId="{60452AAB-A34F-43DC-A008-27AF03A08ECC}">
      <dsp:nvSpPr>
        <dsp:cNvPr id="0" name=""/>
        <dsp:cNvSpPr/>
      </dsp:nvSpPr>
      <dsp:spPr>
        <a:xfrm>
          <a:off x="17862" y="362832"/>
          <a:ext cx="1209215" cy="12092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53BE9-AF9A-4531-9188-BDD421C34E7A}">
      <dsp:nvSpPr>
        <dsp:cNvPr id="0" name=""/>
        <dsp:cNvSpPr/>
      </dsp:nvSpPr>
      <dsp:spPr>
        <a:xfrm>
          <a:off x="622470" y="1935084"/>
          <a:ext cx="9729980" cy="967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785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Giúp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tiết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kiệm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thời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gian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cũng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như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công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sức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đồng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thời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đem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lại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hiệu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quả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,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năng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suất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cao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hơn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cho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cây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 </a:t>
          </a:r>
          <a:r>
            <a:rPr lang="en-US" sz="2400" b="0" i="0" u="none" strike="noStrike" kern="1200" dirty="0" err="1">
              <a:solidFill>
                <a:schemeClr val="bg1"/>
              </a:solidFill>
              <a:effectLst/>
              <a:latin typeface="Book Antiqua" panose="02040602050305030304" pitchFamily="18" charset="0"/>
            </a:rPr>
            <a:t>trồng</a:t>
          </a:r>
          <a:r>
            <a:rPr lang="en-US" sz="2400" b="0" i="0" u="none" strike="noStrike" kern="1200" dirty="0">
              <a:solidFill>
                <a:schemeClr val="bg1"/>
              </a:solidFill>
              <a:effectLst/>
              <a:latin typeface="Book Antiqua" panose="02040602050305030304" pitchFamily="18" charset="0"/>
            </a:rPr>
            <a:t>.</a:t>
          </a:r>
          <a:endParaRPr lang="en-US" sz="2400" kern="1200" dirty="0">
            <a:solidFill>
              <a:schemeClr val="bg1"/>
            </a:solidFill>
            <a:latin typeface="Book Antiqua" panose="02040602050305030304" pitchFamily="18" charset="0"/>
          </a:endParaRPr>
        </a:p>
      </dsp:txBody>
      <dsp:txXfrm>
        <a:off x="622470" y="1935084"/>
        <a:ext cx="9729980" cy="967372"/>
      </dsp:txXfrm>
    </dsp:sp>
    <dsp:sp modelId="{72C036AC-B269-441E-BF75-6575727E56F9}">
      <dsp:nvSpPr>
        <dsp:cNvPr id="0" name=""/>
        <dsp:cNvSpPr/>
      </dsp:nvSpPr>
      <dsp:spPr>
        <a:xfrm>
          <a:off x="17862" y="1814162"/>
          <a:ext cx="1209215" cy="12092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31AF7-62DA-4960-8AB3-F979350603BA}">
      <dsp:nvSpPr>
        <dsp:cNvPr id="0" name=""/>
        <dsp:cNvSpPr/>
      </dsp:nvSpPr>
      <dsp:spPr>
        <a:xfrm>
          <a:off x="-4780216" y="-732666"/>
          <a:ext cx="5693628" cy="5693628"/>
        </a:xfrm>
        <a:prstGeom prst="blockArc">
          <a:avLst>
            <a:gd name="adj1" fmla="val 18900000"/>
            <a:gd name="adj2" fmla="val 2700000"/>
            <a:gd name="adj3" fmla="val 37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2210A2-7ACA-4B37-90A5-86EFD93EB647}">
      <dsp:nvSpPr>
        <dsp:cNvPr id="0" name=""/>
        <dsp:cNvSpPr/>
      </dsp:nvSpPr>
      <dsp:spPr>
        <a:xfrm>
          <a:off x="587456" y="422829"/>
          <a:ext cx="9463541" cy="845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124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b="0" i="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Hệ</a:t>
          </a:r>
          <a:r>
            <a:rPr lang="vi-VN" sz="24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thống</a:t>
          </a:r>
          <a:r>
            <a:rPr lang="vi-VN" sz="24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thân </a:t>
          </a:r>
          <a:r>
            <a:rPr lang="vi-VN" sz="2400" b="0" i="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thiện</a:t>
          </a:r>
          <a:r>
            <a:rPr lang="vi-VN" sz="24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với</a:t>
          </a:r>
          <a:r>
            <a:rPr lang="vi-VN" sz="24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người</a:t>
          </a:r>
          <a:r>
            <a:rPr lang="vi-VN" sz="24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dùng</a:t>
          </a:r>
          <a:r>
            <a:rPr lang="vi-VN" sz="24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, </a:t>
          </a:r>
          <a:r>
            <a:rPr lang="vi-VN" sz="2400" b="0" i="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dễ</a:t>
          </a:r>
          <a:r>
            <a:rPr lang="vi-VN" sz="24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dàng</a:t>
          </a:r>
          <a:r>
            <a:rPr lang="vi-VN" sz="24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thiết</a:t>
          </a:r>
          <a:r>
            <a:rPr lang="vi-VN" sz="24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lập</a:t>
          </a:r>
          <a:r>
            <a:rPr lang="vi-VN" sz="24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và</a:t>
          </a:r>
          <a:r>
            <a:rPr lang="vi-VN" sz="24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cài</a:t>
          </a:r>
          <a:r>
            <a:rPr lang="vi-VN" sz="24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đặt</a:t>
          </a:r>
          <a:r>
            <a:rPr lang="vi-VN" sz="24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.</a:t>
          </a:r>
          <a:endParaRPr lang="en-US" sz="2400" kern="1200" dirty="0"/>
        </a:p>
      </dsp:txBody>
      <dsp:txXfrm>
        <a:off x="587456" y="422829"/>
        <a:ext cx="9463541" cy="845659"/>
      </dsp:txXfrm>
    </dsp:sp>
    <dsp:sp modelId="{6A09484E-CD7A-434F-9766-532AF7949902}">
      <dsp:nvSpPr>
        <dsp:cNvPr id="0" name=""/>
        <dsp:cNvSpPr/>
      </dsp:nvSpPr>
      <dsp:spPr>
        <a:xfrm>
          <a:off x="58919" y="317122"/>
          <a:ext cx="1057073" cy="10570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CCE00-AA6F-4B91-9FAB-DDF490811E39}">
      <dsp:nvSpPr>
        <dsp:cNvPr id="0" name=""/>
        <dsp:cNvSpPr/>
      </dsp:nvSpPr>
      <dsp:spPr>
        <a:xfrm>
          <a:off x="894853" y="1691318"/>
          <a:ext cx="9156144" cy="845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124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b="0" i="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Điều</a:t>
          </a:r>
          <a:r>
            <a:rPr lang="vi-VN" sz="24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chỉnh</a:t>
          </a:r>
          <a:r>
            <a:rPr lang="vi-VN" sz="24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các</a:t>
          </a:r>
          <a:r>
            <a:rPr lang="vi-VN" sz="24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chỉ</a:t>
          </a:r>
          <a:r>
            <a:rPr lang="vi-VN" sz="24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số</a:t>
          </a:r>
          <a:r>
            <a:rPr lang="vi-VN" sz="24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theo yêu </a:t>
          </a:r>
          <a:r>
            <a:rPr lang="vi-VN" sz="2400" b="0" i="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cầu</a:t>
          </a:r>
          <a:r>
            <a:rPr lang="vi-VN" sz="24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. </a:t>
          </a:r>
          <a:endParaRPr lang="en-US" sz="2400" kern="1200" dirty="0"/>
        </a:p>
      </dsp:txBody>
      <dsp:txXfrm>
        <a:off x="894853" y="1691318"/>
        <a:ext cx="9156144" cy="845659"/>
      </dsp:txXfrm>
    </dsp:sp>
    <dsp:sp modelId="{E0B339D0-A4F4-40CF-B18E-213E9827CF67}">
      <dsp:nvSpPr>
        <dsp:cNvPr id="0" name=""/>
        <dsp:cNvSpPr/>
      </dsp:nvSpPr>
      <dsp:spPr>
        <a:xfrm>
          <a:off x="366316" y="1585610"/>
          <a:ext cx="1057073" cy="10570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0AB4C-F710-46C9-969E-76E6749DB24E}">
      <dsp:nvSpPr>
        <dsp:cNvPr id="0" name=""/>
        <dsp:cNvSpPr/>
      </dsp:nvSpPr>
      <dsp:spPr>
        <a:xfrm>
          <a:off x="587456" y="2959806"/>
          <a:ext cx="9463541" cy="845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1242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b="0" i="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Hệ</a:t>
          </a:r>
          <a:r>
            <a:rPr lang="vi-VN" sz="24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thống</a:t>
          </a:r>
          <a:r>
            <a:rPr lang="vi-VN" sz="24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chạy</a:t>
          </a:r>
          <a:r>
            <a:rPr lang="vi-VN" sz="24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chuẩn</a:t>
          </a:r>
          <a:r>
            <a:rPr lang="vi-VN" sz="24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xác</a:t>
          </a:r>
          <a:r>
            <a:rPr lang="vi-VN" sz="24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, </a:t>
          </a:r>
          <a:r>
            <a:rPr lang="vi-VN" sz="2400" b="0" i="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báo</a:t>
          </a:r>
          <a:r>
            <a:rPr lang="vi-VN" sz="24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lỗi</a:t>
          </a:r>
          <a:r>
            <a:rPr lang="vi-VN" sz="24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khi </a:t>
          </a:r>
          <a:r>
            <a:rPr lang="vi-VN" sz="2400" b="0" i="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xảy</a:t>
          </a:r>
          <a:r>
            <a:rPr lang="vi-VN" sz="24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ra </a:t>
          </a:r>
          <a:r>
            <a:rPr lang="vi-VN" sz="2400" b="0" i="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sự</a:t>
          </a:r>
          <a:r>
            <a:rPr lang="vi-VN" sz="24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 </a:t>
          </a:r>
          <a:r>
            <a:rPr lang="vi-VN" sz="2400" b="0" i="0" u="none" strike="noStrike" kern="1200" dirty="0" err="1">
              <a:solidFill>
                <a:schemeClr val="tx1"/>
              </a:solidFill>
              <a:effectLst/>
              <a:latin typeface="Times New Roman" panose="02020603050405020304" pitchFamily="18" charset="0"/>
            </a:rPr>
            <a:t>cố</a:t>
          </a:r>
          <a:r>
            <a:rPr lang="vi-VN" sz="24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</a:rPr>
            <a:t>.</a:t>
          </a:r>
          <a:endParaRPr lang="en-US" sz="2400" kern="1200" dirty="0"/>
        </a:p>
      </dsp:txBody>
      <dsp:txXfrm>
        <a:off x="587456" y="2959806"/>
        <a:ext cx="9463541" cy="845659"/>
      </dsp:txXfrm>
    </dsp:sp>
    <dsp:sp modelId="{08FF48DD-513D-4B48-A12F-0C0B14AED6CA}">
      <dsp:nvSpPr>
        <dsp:cNvPr id="0" name=""/>
        <dsp:cNvSpPr/>
      </dsp:nvSpPr>
      <dsp:spPr>
        <a:xfrm>
          <a:off x="58919" y="2854099"/>
          <a:ext cx="1057073" cy="10570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FDC6C-A9D5-437D-9D05-A90B0865955B}">
      <dsp:nvSpPr>
        <dsp:cNvPr id="0" name=""/>
        <dsp:cNvSpPr/>
      </dsp:nvSpPr>
      <dsp:spPr>
        <a:xfrm>
          <a:off x="-4124498" y="-632980"/>
          <a:ext cx="4914683" cy="4914683"/>
        </a:xfrm>
        <a:prstGeom prst="blockArc">
          <a:avLst>
            <a:gd name="adj1" fmla="val 18900000"/>
            <a:gd name="adj2" fmla="val 2700000"/>
            <a:gd name="adj3" fmla="val 439"/>
          </a:avLst>
        </a:prstGeom>
        <a:noFill/>
        <a:ln w="127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BDC51-D499-4E77-BCD5-A642BD85A17F}">
      <dsp:nvSpPr>
        <dsp:cNvPr id="0" name=""/>
        <dsp:cNvSpPr/>
      </dsp:nvSpPr>
      <dsp:spPr>
        <a:xfrm>
          <a:off x="508167" y="364872"/>
          <a:ext cx="10017495" cy="729744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923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b="1" i="0" u="none" kern="1200" dirty="0" err="1">
              <a:latin typeface="Book Antiqua" panose="02040602050305030304" pitchFamily="18" charset="0"/>
              <a:ea typeface="+mn-ea"/>
              <a:cs typeface="+mn-cs"/>
            </a:rPr>
            <a:t>là</a:t>
          </a:r>
          <a:r>
            <a:rPr lang="vi-VN" sz="2200" b="1" i="0" u="none" kern="1200" dirty="0">
              <a:latin typeface="Book Antiqua" panose="02040602050305030304" pitchFamily="18" charset="0"/>
              <a:ea typeface="+mn-ea"/>
              <a:cs typeface="+mn-cs"/>
            </a:rPr>
            <a:t> phương </a:t>
          </a:r>
          <a:r>
            <a:rPr lang="vi-VN" sz="2200" b="1" i="0" u="none" kern="1200" dirty="0" err="1">
              <a:latin typeface="Book Antiqua" panose="02040602050305030304" pitchFamily="18" charset="0"/>
              <a:ea typeface="+mn-ea"/>
              <a:cs typeface="+mn-cs"/>
            </a:rPr>
            <a:t>pháp</a:t>
          </a:r>
          <a:r>
            <a:rPr lang="vi-VN" sz="2200" b="1" i="0" u="none" kern="1200" dirty="0">
              <a:latin typeface="Book Antiqua" panose="02040602050305030304" pitchFamily="18" charset="0"/>
              <a:ea typeface="+mn-ea"/>
              <a:cs typeface="+mn-cs"/>
            </a:rPr>
            <a:t> </a:t>
          </a:r>
          <a:r>
            <a:rPr lang="vi-VN" sz="2200" b="1" i="0" u="none" kern="1200" dirty="0" err="1">
              <a:latin typeface="Book Antiqua" panose="02040602050305030304" pitchFamily="18" charset="0"/>
              <a:ea typeface="+mn-ea"/>
              <a:cs typeface="+mn-cs"/>
            </a:rPr>
            <a:t>lập</a:t>
          </a:r>
          <a:r>
            <a:rPr lang="vi-VN" sz="2200" b="1" i="0" u="none" kern="1200" dirty="0">
              <a:latin typeface="Book Antiqua" panose="02040602050305030304" pitchFamily="18" charset="0"/>
              <a:ea typeface="+mn-ea"/>
              <a:cs typeface="+mn-cs"/>
            </a:rPr>
            <a:t> </a:t>
          </a:r>
          <a:r>
            <a:rPr lang="vi-VN" sz="2200" b="1" i="0" u="none" kern="1200" dirty="0" err="1">
              <a:latin typeface="Book Antiqua" panose="02040602050305030304" pitchFamily="18" charset="0"/>
              <a:ea typeface="+mn-ea"/>
              <a:cs typeface="+mn-cs"/>
            </a:rPr>
            <a:t>trình</a:t>
          </a:r>
          <a:r>
            <a:rPr lang="vi-VN" sz="2200" b="1" i="0" u="none" kern="1200" dirty="0">
              <a:latin typeface="Book Antiqua" panose="02040602050305030304" pitchFamily="18" charset="0"/>
              <a:ea typeface="+mn-ea"/>
              <a:cs typeface="+mn-cs"/>
            </a:rPr>
            <a:t> </a:t>
          </a:r>
          <a:r>
            <a:rPr lang="vi-VN" sz="2200" b="1" i="0" u="none" kern="1200" dirty="0" err="1">
              <a:latin typeface="Book Antiqua" panose="02040602050305030304" pitchFamily="18" charset="0"/>
              <a:ea typeface="+mn-ea"/>
              <a:cs typeface="+mn-cs"/>
            </a:rPr>
            <a:t>lấy</a:t>
          </a:r>
          <a:r>
            <a:rPr lang="vi-VN" sz="2200" b="1" i="0" u="none" kern="1200" dirty="0">
              <a:latin typeface="Book Antiqua" panose="02040602050305030304" pitchFamily="18" charset="0"/>
              <a:ea typeface="+mn-ea"/>
              <a:cs typeface="+mn-cs"/>
            </a:rPr>
            <a:t> </a:t>
          </a:r>
          <a:r>
            <a:rPr lang="vi-VN" sz="2200" b="1" i="0" u="none" kern="1200" dirty="0" err="1">
              <a:latin typeface="Book Antiqua" panose="02040602050305030304" pitchFamily="18" charset="0"/>
              <a:ea typeface="+mn-ea"/>
              <a:cs typeface="+mn-cs"/>
            </a:rPr>
            <a:t>đối</a:t>
          </a:r>
          <a:r>
            <a:rPr lang="vi-VN" sz="2200" b="1" i="0" u="none" kern="1200" dirty="0">
              <a:latin typeface="Book Antiqua" panose="02040602050305030304" pitchFamily="18" charset="0"/>
              <a:ea typeface="+mn-ea"/>
              <a:cs typeface="+mn-cs"/>
            </a:rPr>
            <a:t> </a:t>
          </a:r>
          <a:r>
            <a:rPr lang="vi-VN" sz="2200" b="1" i="0" u="none" kern="1200" dirty="0" err="1">
              <a:latin typeface="Book Antiqua" panose="02040602050305030304" pitchFamily="18" charset="0"/>
              <a:ea typeface="+mn-ea"/>
              <a:cs typeface="+mn-cs"/>
            </a:rPr>
            <a:t>tượng</a:t>
          </a:r>
          <a:r>
            <a:rPr lang="vi-VN" sz="2200" b="1" i="0" u="none" kern="1200" dirty="0">
              <a:latin typeface="Book Antiqua" panose="02040602050305030304" pitchFamily="18" charset="0"/>
              <a:ea typeface="+mn-ea"/>
              <a:cs typeface="+mn-cs"/>
            </a:rPr>
            <a:t> </a:t>
          </a:r>
          <a:r>
            <a:rPr lang="vi-VN" sz="2200" b="1" i="0" u="none" kern="1200" dirty="0" err="1">
              <a:latin typeface="Book Antiqua" panose="02040602050305030304" pitchFamily="18" charset="0"/>
              <a:ea typeface="+mn-ea"/>
              <a:cs typeface="+mn-cs"/>
            </a:rPr>
            <a:t>làm</a:t>
          </a:r>
          <a:r>
            <a:rPr lang="vi-VN" sz="2200" b="1" i="0" u="none" kern="1200" dirty="0">
              <a:latin typeface="Book Antiqua" panose="02040602050305030304" pitchFamily="18" charset="0"/>
              <a:ea typeface="+mn-ea"/>
              <a:cs typeface="+mn-cs"/>
            </a:rPr>
            <a:t> </a:t>
          </a:r>
          <a:r>
            <a:rPr lang="vi-VN" sz="2200" b="1" i="0" u="none" kern="1200" dirty="0" err="1">
              <a:latin typeface="Book Antiqua" panose="02040602050305030304" pitchFamily="18" charset="0"/>
              <a:ea typeface="+mn-ea"/>
              <a:cs typeface="+mn-cs"/>
            </a:rPr>
            <a:t>nền</a:t>
          </a:r>
          <a:r>
            <a:rPr lang="vi-VN" sz="2200" b="1" i="0" u="none" kern="1200" dirty="0">
              <a:latin typeface="Book Antiqua" panose="02040602050305030304" pitchFamily="18" charset="0"/>
              <a:ea typeface="+mn-ea"/>
              <a:cs typeface="+mn-cs"/>
            </a:rPr>
            <a:t> </a:t>
          </a:r>
          <a:r>
            <a:rPr lang="vi-VN" sz="2200" b="1" i="0" u="none" kern="1200" dirty="0" err="1">
              <a:latin typeface="Book Antiqua" panose="02040602050305030304" pitchFamily="18" charset="0"/>
              <a:ea typeface="+mn-ea"/>
              <a:cs typeface="+mn-cs"/>
            </a:rPr>
            <a:t>tảng</a:t>
          </a:r>
          <a:r>
            <a:rPr lang="vi-VN" sz="2200" b="1" i="0" u="none" kern="1200" dirty="0">
              <a:latin typeface="Book Antiqua" panose="02040602050305030304" pitchFamily="18" charset="0"/>
              <a:ea typeface="+mn-ea"/>
              <a:cs typeface="+mn-cs"/>
            </a:rPr>
            <a:t> </a:t>
          </a:r>
          <a:r>
            <a:rPr lang="vi-VN" sz="2200" b="1" i="0" u="none" kern="1200" dirty="0" err="1">
              <a:latin typeface="Book Antiqua" panose="02040602050305030304" pitchFamily="18" charset="0"/>
              <a:ea typeface="+mn-ea"/>
              <a:cs typeface="+mn-cs"/>
            </a:rPr>
            <a:t>để</a:t>
          </a:r>
          <a:r>
            <a:rPr lang="vi-VN" sz="2200" b="1" i="0" u="none" kern="1200" dirty="0">
              <a:latin typeface="Book Antiqua" panose="02040602050305030304" pitchFamily="18" charset="0"/>
              <a:ea typeface="+mn-ea"/>
              <a:cs typeface="+mn-cs"/>
            </a:rPr>
            <a:t> xây </a:t>
          </a:r>
          <a:r>
            <a:rPr lang="vi-VN" sz="2200" b="1" i="0" u="none" kern="1200" dirty="0" err="1">
              <a:latin typeface="Book Antiqua" panose="02040602050305030304" pitchFamily="18" charset="0"/>
              <a:ea typeface="+mn-ea"/>
              <a:cs typeface="+mn-cs"/>
            </a:rPr>
            <a:t>dựng</a:t>
          </a:r>
          <a:r>
            <a:rPr lang="vi-VN" sz="2200" b="1" i="0" u="none" kern="1200" dirty="0">
              <a:latin typeface="Book Antiqua" panose="02040602050305030304" pitchFamily="18" charset="0"/>
              <a:ea typeface="+mn-ea"/>
              <a:cs typeface="+mn-cs"/>
            </a:rPr>
            <a:t> </a:t>
          </a:r>
          <a:r>
            <a:rPr lang="vi-VN" sz="2200" b="1" i="0" u="none" kern="1200" dirty="0" err="1">
              <a:latin typeface="Book Antiqua" panose="02040602050305030304" pitchFamily="18" charset="0"/>
              <a:ea typeface="+mn-ea"/>
              <a:cs typeface="+mn-cs"/>
            </a:rPr>
            <a:t>thuật</a:t>
          </a:r>
          <a:r>
            <a:rPr lang="vi-VN" sz="2200" b="1" i="0" u="none" kern="1200" dirty="0">
              <a:latin typeface="Book Antiqua" panose="02040602050305030304" pitchFamily="18" charset="0"/>
              <a:ea typeface="+mn-ea"/>
              <a:cs typeface="+mn-cs"/>
            </a:rPr>
            <a:t> </a:t>
          </a:r>
          <a:r>
            <a:rPr lang="vi-VN" sz="2200" b="1" i="0" u="none" kern="1200" dirty="0" err="1">
              <a:latin typeface="Book Antiqua" panose="02040602050305030304" pitchFamily="18" charset="0"/>
              <a:ea typeface="+mn-ea"/>
              <a:cs typeface="+mn-cs"/>
            </a:rPr>
            <a:t>giải</a:t>
          </a:r>
          <a:r>
            <a:rPr lang="vi-VN" sz="2200" b="1" i="0" u="none" kern="1200" dirty="0">
              <a:latin typeface="Book Antiqua" panose="02040602050305030304" pitchFamily="18" charset="0"/>
              <a:ea typeface="+mn-ea"/>
              <a:cs typeface="+mn-cs"/>
            </a:rPr>
            <a:t>, xây </a:t>
          </a:r>
          <a:r>
            <a:rPr lang="vi-VN" sz="2200" b="1" i="0" u="none" kern="1200" dirty="0" err="1">
              <a:latin typeface="Book Antiqua" panose="02040602050305030304" pitchFamily="18" charset="0"/>
              <a:ea typeface="+mn-ea"/>
              <a:cs typeface="+mn-cs"/>
            </a:rPr>
            <a:t>dựng</a:t>
          </a:r>
          <a:r>
            <a:rPr lang="vi-VN" sz="2200" b="1" i="0" u="none" kern="1200" dirty="0">
              <a:latin typeface="Book Antiqua" panose="02040602050305030304" pitchFamily="18" charset="0"/>
              <a:ea typeface="+mn-ea"/>
              <a:cs typeface="+mn-cs"/>
            </a:rPr>
            <a:t> chương </a:t>
          </a:r>
          <a:r>
            <a:rPr lang="vi-VN" sz="2200" b="1" i="0" u="none" kern="1200" dirty="0" err="1">
              <a:latin typeface="Book Antiqua" panose="02040602050305030304" pitchFamily="18" charset="0"/>
              <a:ea typeface="+mn-ea"/>
              <a:cs typeface="+mn-cs"/>
            </a:rPr>
            <a:t>trình</a:t>
          </a:r>
          <a:r>
            <a:rPr lang="vi-VN" sz="2200" b="1" i="0" u="none" kern="1200" dirty="0">
              <a:latin typeface="Book Antiqua" panose="02040602050305030304" pitchFamily="18" charset="0"/>
              <a:ea typeface="+mn-ea"/>
              <a:cs typeface="+mn-cs"/>
            </a:rPr>
            <a:t>. </a:t>
          </a:r>
          <a:endParaRPr lang="en-US" sz="2200" b="1" i="0" u="none" kern="1200" dirty="0">
            <a:latin typeface="Book Antiqua" panose="02040602050305030304" pitchFamily="18" charset="0"/>
            <a:ea typeface="+mn-ea"/>
            <a:cs typeface="+mn-cs"/>
          </a:endParaRPr>
        </a:p>
      </dsp:txBody>
      <dsp:txXfrm>
        <a:off x="508167" y="364872"/>
        <a:ext cx="10017495" cy="729744"/>
      </dsp:txXfrm>
    </dsp:sp>
    <dsp:sp modelId="{5B41ADD8-E05A-452D-8623-A33FD6ED463A}">
      <dsp:nvSpPr>
        <dsp:cNvPr id="0" name=""/>
        <dsp:cNvSpPr/>
      </dsp:nvSpPr>
      <dsp:spPr>
        <a:xfrm>
          <a:off x="52077" y="273654"/>
          <a:ext cx="912180" cy="9121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C9736-9EC7-48DB-8556-638AA5B4D059}">
      <dsp:nvSpPr>
        <dsp:cNvPr id="0" name=""/>
        <dsp:cNvSpPr/>
      </dsp:nvSpPr>
      <dsp:spPr>
        <a:xfrm>
          <a:off x="773429" y="1459489"/>
          <a:ext cx="9752233" cy="729744"/>
        </a:xfrm>
        <a:prstGeom prst="rect">
          <a:avLst/>
        </a:prstGeom>
        <a:solidFill>
          <a:schemeClr val="accent4">
            <a:shade val="80000"/>
            <a:hueOff val="-274574"/>
            <a:satOff val="-36914"/>
            <a:lumOff val="197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9235" tIns="55880" rIns="55880" bIns="5588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2200" b="1" i="0" u="none" kern="1200">
              <a:latin typeface="Book Antiqua" panose="02040602050305030304" pitchFamily="18" charset="0"/>
              <a:ea typeface="+mn-ea"/>
              <a:cs typeface="+mn-cs"/>
            </a:rPr>
            <a:t>là thiết kế chương trình xoay quanh dữ liệu của hệ thống. </a:t>
          </a:r>
          <a:endParaRPr lang="en-US" sz="2200" b="1" i="0" u="none" kern="1200" dirty="0">
            <a:latin typeface="Book Antiqua" panose="02040602050305030304" pitchFamily="18" charset="0"/>
            <a:ea typeface="+mn-ea"/>
            <a:cs typeface="+mn-cs"/>
          </a:endParaRPr>
        </a:p>
      </dsp:txBody>
      <dsp:txXfrm>
        <a:off x="773429" y="1459489"/>
        <a:ext cx="9752233" cy="729744"/>
      </dsp:txXfrm>
    </dsp:sp>
    <dsp:sp modelId="{5EEF312B-7326-4EF4-947C-916A13F20327}">
      <dsp:nvSpPr>
        <dsp:cNvPr id="0" name=""/>
        <dsp:cNvSpPr/>
      </dsp:nvSpPr>
      <dsp:spPr>
        <a:xfrm>
          <a:off x="317339" y="1368271"/>
          <a:ext cx="912180" cy="9121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-274574"/>
              <a:satOff val="-36914"/>
              <a:lumOff val="197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26B1F-A710-467B-8F77-825385A7E459}">
      <dsp:nvSpPr>
        <dsp:cNvPr id="0" name=""/>
        <dsp:cNvSpPr/>
      </dsp:nvSpPr>
      <dsp:spPr>
        <a:xfrm>
          <a:off x="508167" y="2554106"/>
          <a:ext cx="10017495" cy="729744"/>
        </a:xfrm>
        <a:prstGeom prst="rect">
          <a:avLst/>
        </a:prstGeom>
        <a:solidFill>
          <a:schemeClr val="accent4">
            <a:shade val="80000"/>
            <a:hueOff val="-549147"/>
            <a:satOff val="-73827"/>
            <a:lumOff val="39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923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u="none" kern="1200" dirty="0" err="1">
              <a:latin typeface="Book Antiqua" panose="02040602050305030304" pitchFamily="18" charset="0"/>
            </a:rPr>
            <a:t>không</a:t>
          </a:r>
          <a:r>
            <a:rPr lang="en-US" sz="2200" b="1" i="0" u="none" kern="1200" dirty="0">
              <a:latin typeface="Book Antiqua" panose="02040602050305030304" pitchFamily="18" charset="0"/>
            </a:rPr>
            <a:t> </a:t>
          </a:r>
          <a:r>
            <a:rPr lang="en-US" sz="2200" b="1" i="0" u="none" kern="1200" dirty="0" err="1">
              <a:latin typeface="Book Antiqua" panose="02040602050305030304" pitchFamily="18" charset="0"/>
            </a:rPr>
            <a:t>cho</a:t>
          </a:r>
          <a:r>
            <a:rPr lang="en-US" sz="2200" b="1" i="0" u="none" kern="1200" dirty="0">
              <a:latin typeface="Book Antiqua" panose="02040602050305030304" pitchFamily="18" charset="0"/>
            </a:rPr>
            <a:t> </a:t>
          </a:r>
          <a:r>
            <a:rPr lang="en-US" sz="2200" b="1" i="0" u="none" kern="1200" dirty="0" err="1">
              <a:latin typeface="Book Antiqua" panose="02040602050305030304" pitchFamily="18" charset="0"/>
            </a:rPr>
            <a:t>phép</a:t>
          </a:r>
          <a:r>
            <a:rPr lang="en-US" sz="2200" b="1" i="0" u="none" kern="1200" dirty="0">
              <a:latin typeface="Book Antiqua" panose="02040602050305030304" pitchFamily="18" charset="0"/>
            </a:rPr>
            <a:t> </a:t>
          </a:r>
          <a:r>
            <a:rPr lang="en-US" sz="2200" b="1" i="0" u="none" kern="1200" dirty="0" err="1">
              <a:latin typeface="Book Antiqua" panose="02040602050305030304" pitchFamily="18" charset="0"/>
            </a:rPr>
            <a:t>dữ</a:t>
          </a:r>
          <a:r>
            <a:rPr lang="en-US" sz="2200" b="1" i="0" u="none" kern="1200" dirty="0">
              <a:latin typeface="Book Antiqua" panose="02040602050305030304" pitchFamily="18" charset="0"/>
            </a:rPr>
            <a:t> </a:t>
          </a:r>
          <a:r>
            <a:rPr lang="en-US" sz="2200" b="1" i="0" u="none" kern="1200" dirty="0" err="1">
              <a:latin typeface="Book Antiqua" panose="02040602050305030304" pitchFamily="18" charset="0"/>
            </a:rPr>
            <a:t>liệu</a:t>
          </a:r>
          <a:r>
            <a:rPr lang="en-US" sz="2200" b="1" i="0" u="none" kern="1200" dirty="0">
              <a:latin typeface="Book Antiqua" panose="02040602050305030304" pitchFamily="18" charset="0"/>
            </a:rPr>
            <a:t> </a:t>
          </a:r>
          <a:r>
            <a:rPr lang="en-US" sz="2200" b="1" i="0" u="none" kern="1200" dirty="0" err="1">
              <a:latin typeface="Book Antiqua" panose="02040602050305030304" pitchFamily="18" charset="0"/>
            </a:rPr>
            <a:t>chuyển</a:t>
          </a:r>
          <a:r>
            <a:rPr lang="en-US" sz="2200" b="1" i="0" u="none" kern="1200" dirty="0">
              <a:latin typeface="Book Antiqua" panose="02040602050305030304" pitchFamily="18" charset="0"/>
            </a:rPr>
            <a:t> </a:t>
          </a:r>
          <a:r>
            <a:rPr lang="en-US" sz="2200" b="1" i="0" u="none" kern="1200" dirty="0" err="1">
              <a:latin typeface="Book Antiqua" panose="02040602050305030304" pitchFamily="18" charset="0"/>
            </a:rPr>
            <a:t>động</a:t>
          </a:r>
          <a:r>
            <a:rPr lang="en-US" sz="2200" b="1" i="0" u="none" kern="1200" dirty="0">
              <a:latin typeface="Book Antiqua" panose="02040602050305030304" pitchFamily="18" charset="0"/>
            </a:rPr>
            <a:t> </a:t>
          </a:r>
          <a:r>
            <a:rPr lang="en-US" sz="2200" b="1" i="0" u="none" kern="1200" dirty="0" err="1">
              <a:latin typeface="Book Antiqua" panose="02040602050305030304" pitchFamily="18" charset="0"/>
            </a:rPr>
            <a:t>tự</a:t>
          </a:r>
          <a:r>
            <a:rPr lang="en-US" sz="2200" b="1" i="0" u="none" kern="1200" dirty="0">
              <a:latin typeface="Book Antiqua" panose="02040602050305030304" pitchFamily="18" charset="0"/>
            </a:rPr>
            <a:t> do </a:t>
          </a:r>
          <a:r>
            <a:rPr lang="en-US" sz="2200" b="1" i="0" u="none" kern="1200" dirty="0" err="1">
              <a:latin typeface="Book Antiqua" panose="02040602050305030304" pitchFamily="18" charset="0"/>
            </a:rPr>
            <a:t>trong</a:t>
          </a:r>
          <a:r>
            <a:rPr lang="en-US" sz="2200" b="1" i="0" u="none" kern="1200" dirty="0">
              <a:latin typeface="Book Antiqua" panose="02040602050305030304" pitchFamily="18" charset="0"/>
            </a:rPr>
            <a:t> </a:t>
          </a:r>
          <a:r>
            <a:rPr lang="en-US" sz="2200" b="1" i="0" u="none" kern="1200" dirty="0" err="1">
              <a:latin typeface="Book Antiqua" panose="02040602050305030304" pitchFamily="18" charset="0"/>
            </a:rPr>
            <a:t>hệ</a:t>
          </a:r>
          <a:r>
            <a:rPr lang="en-US" sz="2200" b="1" i="0" u="none" kern="1200" dirty="0">
              <a:latin typeface="Book Antiqua" panose="02040602050305030304" pitchFamily="18" charset="0"/>
            </a:rPr>
            <a:t> </a:t>
          </a:r>
          <a:r>
            <a:rPr lang="en-US" sz="2200" b="1" i="0" u="none" kern="1200" dirty="0" err="1">
              <a:latin typeface="Book Antiqua" panose="02040602050305030304" pitchFamily="18" charset="0"/>
            </a:rPr>
            <a:t>thống</a:t>
          </a:r>
          <a:r>
            <a:rPr lang="en-US" sz="2200" b="1" i="0" u="none" kern="1200" dirty="0">
              <a:latin typeface="Book Antiqua" panose="02040602050305030304" pitchFamily="18" charset="0"/>
            </a:rPr>
            <a:t>.</a:t>
          </a:r>
          <a:endParaRPr lang="en-US" sz="2200" kern="1200" dirty="0">
            <a:latin typeface="Book Antiqua" panose="02040602050305030304" pitchFamily="18" charset="0"/>
          </a:endParaRPr>
        </a:p>
      </dsp:txBody>
      <dsp:txXfrm>
        <a:off x="508167" y="2554106"/>
        <a:ext cx="10017495" cy="729744"/>
      </dsp:txXfrm>
    </dsp:sp>
    <dsp:sp modelId="{780A4406-F3B5-4F5A-9131-53AFD7A51E48}">
      <dsp:nvSpPr>
        <dsp:cNvPr id="0" name=""/>
        <dsp:cNvSpPr/>
      </dsp:nvSpPr>
      <dsp:spPr>
        <a:xfrm>
          <a:off x="52077" y="2462888"/>
          <a:ext cx="912180" cy="9121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-549147"/>
              <a:satOff val="-73827"/>
              <a:lumOff val="395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F6448-2C94-4910-8BA7-6F641CA080C1}">
      <dsp:nvSpPr>
        <dsp:cNvPr id="0" name=""/>
        <dsp:cNvSpPr/>
      </dsp:nvSpPr>
      <dsp:spPr>
        <a:xfrm>
          <a:off x="0" y="382104"/>
          <a:ext cx="10160000" cy="529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99CA8-0E56-4928-9ECE-C9D723394907}">
      <dsp:nvSpPr>
        <dsp:cNvPr id="0" name=""/>
        <dsp:cNvSpPr/>
      </dsp:nvSpPr>
      <dsp:spPr>
        <a:xfrm>
          <a:off x="508000" y="72144"/>
          <a:ext cx="711200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817" tIns="0" rIns="26881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u="none" kern="1200" dirty="0">
              <a:latin typeface="Book Antiqua" panose="02040602050305030304" pitchFamily="18" charset="0"/>
            </a:rPr>
            <a:t>1.Tính </a:t>
          </a:r>
          <a:r>
            <a:rPr lang="en-US" sz="1500" b="1" i="0" u="none" kern="1200" dirty="0" err="1">
              <a:latin typeface="Book Antiqua" panose="02040602050305030304" pitchFamily="18" charset="0"/>
            </a:rPr>
            <a:t>đóng</a:t>
          </a:r>
          <a:r>
            <a:rPr lang="en-US" sz="1500" b="1" i="0" u="none" kern="1200" dirty="0">
              <a:latin typeface="Book Antiqua" panose="02040602050305030304" pitchFamily="18" charset="0"/>
            </a:rPr>
            <a:t> </a:t>
          </a:r>
          <a:r>
            <a:rPr lang="en-US" sz="1500" b="1" i="0" u="none" kern="1200" dirty="0" err="1">
              <a:latin typeface="Book Antiqua" panose="02040602050305030304" pitchFamily="18" charset="0"/>
            </a:rPr>
            <a:t>gói</a:t>
          </a:r>
          <a:r>
            <a:rPr lang="en-US" sz="1500" b="1" i="0" u="none" kern="1200" dirty="0">
              <a:latin typeface="Book Antiqua" panose="02040602050305030304" pitchFamily="18" charset="0"/>
            </a:rPr>
            <a:t> (encapsulation) </a:t>
          </a:r>
          <a:r>
            <a:rPr lang="en-US" sz="1500" b="1" i="0" u="none" kern="1200" dirty="0" err="1">
              <a:latin typeface="Book Antiqua" panose="02040602050305030304" pitchFamily="18" charset="0"/>
            </a:rPr>
            <a:t>và</a:t>
          </a:r>
          <a:r>
            <a:rPr lang="en-US" sz="1500" b="1" i="0" u="none" kern="1200" dirty="0">
              <a:latin typeface="Book Antiqua" panose="02040602050305030304" pitchFamily="18" charset="0"/>
            </a:rPr>
            <a:t> </a:t>
          </a:r>
          <a:r>
            <a:rPr lang="en-US" sz="1500" b="1" i="0" u="none" kern="1200" dirty="0" err="1">
              <a:latin typeface="Book Antiqua" panose="02040602050305030304" pitchFamily="18" charset="0"/>
            </a:rPr>
            <a:t>che</a:t>
          </a:r>
          <a:r>
            <a:rPr lang="en-US" sz="1500" b="1" i="0" u="none" kern="1200" dirty="0">
              <a:latin typeface="Book Antiqua" panose="02040602050305030304" pitchFamily="18" charset="0"/>
            </a:rPr>
            <a:t> </a:t>
          </a:r>
          <a:r>
            <a:rPr lang="en-US" sz="1500" b="1" i="0" u="none" kern="1200" dirty="0" err="1">
              <a:latin typeface="Book Antiqua" panose="02040602050305030304" pitchFamily="18" charset="0"/>
            </a:rPr>
            <a:t>giấu</a:t>
          </a:r>
          <a:r>
            <a:rPr lang="en-US" sz="1500" b="1" i="0" u="none" kern="1200" dirty="0">
              <a:latin typeface="Book Antiqua" panose="02040602050305030304" pitchFamily="18" charset="0"/>
            </a:rPr>
            <a:t> </a:t>
          </a:r>
          <a:r>
            <a:rPr lang="en-US" sz="1500" b="1" i="0" u="none" kern="1200" dirty="0" err="1">
              <a:latin typeface="Book Antiqua" panose="02040602050305030304" pitchFamily="18" charset="0"/>
            </a:rPr>
            <a:t>thông</a:t>
          </a:r>
          <a:r>
            <a:rPr lang="en-US" sz="1500" b="1" i="0" u="none" kern="1200" dirty="0">
              <a:latin typeface="Book Antiqua" panose="02040602050305030304" pitchFamily="18" charset="0"/>
            </a:rPr>
            <a:t> tin (information hiding)</a:t>
          </a:r>
          <a:endParaRPr lang="en-US" sz="1500" b="1" kern="1200" dirty="0">
            <a:latin typeface="Book Antiqua" panose="02040602050305030304" pitchFamily="18" charset="0"/>
          </a:endParaRPr>
        </a:p>
      </dsp:txBody>
      <dsp:txXfrm>
        <a:off x="538262" y="102406"/>
        <a:ext cx="7051476" cy="559396"/>
      </dsp:txXfrm>
    </dsp:sp>
    <dsp:sp modelId="{91EA9983-F9AE-4964-BF89-3EDCD2AE9517}">
      <dsp:nvSpPr>
        <dsp:cNvPr id="0" name=""/>
        <dsp:cNvSpPr/>
      </dsp:nvSpPr>
      <dsp:spPr>
        <a:xfrm>
          <a:off x="0" y="1334664"/>
          <a:ext cx="10160000" cy="529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5564C-0C4E-41EB-99BE-F590E684C115}">
      <dsp:nvSpPr>
        <dsp:cNvPr id="0" name=""/>
        <dsp:cNvSpPr/>
      </dsp:nvSpPr>
      <dsp:spPr>
        <a:xfrm>
          <a:off x="508000" y="1024704"/>
          <a:ext cx="711200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817" tIns="0" rIns="26881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Book Antiqua" panose="02040602050305030304" pitchFamily="18" charset="0"/>
            </a:rPr>
            <a:t>2.</a:t>
          </a:r>
          <a:r>
            <a:rPr lang="en-US" sz="1500" b="1" i="0" u="none" kern="1200" dirty="0">
              <a:latin typeface="Book Antiqua" panose="02040602050305030304" pitchFamily="18" charset="0"/>
            </a:rPr>
            <a:t> </a:t>
          </a:r>
          <a:r>
            <a:rPr lang="en-US" sz="1500" b="1" i="0" u="none" kern="1200" dirty="0" err="1">
              <a:latin typeface="Book Antiqua" panose="02040602050305030304" pitchFamily="18" charset="0"/>
            </a:rPr>
            <a:t>Tính</a:t>
          </a:r>
          <a:r>
            <a:rPr lang="en-US" sz="1500" b="1" i="0" u="none" kern="1200" dirty="0">
              <a:latin typeface="Book Antiqua" panose="02040602050305030304" pitchFamily="18" charset="0"/>
            </a:rPr>
            <a:t> </a:t>
          </a:r>
          <a:r>
            <a:rPr lang="en-US" sz="1500" b="1" i="0" u="none" kern="1200" dirty="0" err="1">
              <a:latin typeface="Book Antiqua" panose="02040602050305030304" pitchFamily="18" charset="0"/>
            </a:rPr>
            <a:t>kế</a:t>
          </a:r>
          <a:r>
            <a:rPr lang="en-US" sz="1500" b="1" i="0" u="none" kern="1200" dirty="0">
              <a:latin typeface="Book Antiqua" panose="02040602050305030304" pitchFamily="18" charset="0"/>
            </a:rPr>
            <a:t> </a:t>
          </a:r>
          <a:r>
            <a:rPr lang="en-US" sz="1500" b="1" i="0" u="none" kern="1200" dirty="0" err="1">
              <a:latin typeface="Book Antiqua" panose="02040602050305030304" pitchFamily="18" charset="0"/>
            </a:rPr>
            <a:t>thừa</a:t>
          </a:r>
          <a:r>
            <a:rPr lang="en-US" sz="1500" b="1" i="0" u="none" kern="1200" dirty="0">
              <a:latin typeface="Book Antiqua" panose="02040602050305030304" pitchFamily="18" charset="0"/>
            </a:rPr>
            <a:t> (Inheritance) </a:t>
          </a:r>
          <a:endParaRPr lang="en-US" sz="1500" b="1" kern="1200" dirty="0">
            <a:latin typeface="Book Antiqua" panose="02040602050305030304" pitchFamily="18" charset="0"/>
          </a:endParaRPr>
        </a:p>
      </dsp:txBody>
      <dsp:txXfrm>
        <a:off x="538262" y="1054966"/>
        <a:ext cx="7051476" cy="559396"/>
      </dsp:txXfrm>
    </dsp:sp>
    <dsp:sp modelId="{9EA6561A-6FCB-4CDA-A3DF-D6AFF6F17DDA}">
      <dsp:nvSpPr>
        <dsp:cNvPr id="0" name=""/>
        <dsp:cNvSpPr/>
      </dsp:nvSpPr>
      <dsp:spPr>
        <a:xfrm>
          <a:off x="0" y="2287225"/>
          <a:ext cx="10160000" cy="529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DE53E5-D20B-46BE-AA79-E8561F5BD2E0}">
      <dsp:nvSpPr>
        <dsp:cNvPr id="0" name=""/>
        <dsp:cNvSpPr/>
      </dsp:nvSpPr>
      <dsp:spPr>
        <a:xfrm>
          <a:off x="508000" y="1977265"/>
          <a:ext cx="711200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817" tIns="0" rIns="26881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Book Antiqua" panose="02040602050305030304" pitchFamily="18" charset="0"/>
            </a:rPr>
            <a:t>3.</a:t>
          </a:r>
          <a:r>
            <a:rPr lang="en-US" sz="1500" b="1" i="0" u="none" kern="1200" dirty="0">
              <a:latin typeface="Book Antiqua" panose="02040602050305030304" pitchFamily="18" charset="0"/>
            </a:rPr>
            <a:t> </a:t>
          </a:r>
          <a:r>
            <a:rPr lang="en-US" sz="1500" b="1" i="0" u="none" kern="1200" dirty="0" err="1">
              <a:latin typeface="Book Antiqua" panose="02040602050305030304" pitchFamily="18" charset="0"/>
            </a:rPr>
            <a:t>Tính</a:t>
          </a:r>
          <a:r>
            <a:rPr lang="en-US" sz="1500" b="1" i="0" u="none" kern="1200" dirty="0">
              <a:latin typeface="Book Antiqua" panose="02040602050305030304" pitchFamily="18" charset="0"/>
            </a:rPr>
            <a:t> </a:t>
          </a:r>
          <a:r>
            <a:rPr lang="en-US" sz="1500" b="1" i="0" u="none" kern="1200" dirty="0" err="1">
              <a:latin typeface="Book Antiqua" panose="02040602050305030304" pitchFamily="18" charset="0"/>
            </a:rPr>
            <a:t>đa</a:t>
          </a:r>
          <a:r>
            <a:rPr lang="en-US" sz="1500" b="1" i="0" u="none" kern="1200" dirty="0">
              <a:latin typeface="Book Antiqua" panose="02040602050305030304" pitchFamily="18" charset="0"/>
            </a:rPr>
            <a:t> </a:t>
          </a:r>
          <a:r>
            <a:rPr lang="en-US" sz="1500" b="1" i="0" u="none" kern="1200" dirty="0" err="1">
              <a:latin typeface="Book Antiqua" panose="02040602050305030304" pitchFamily="18" charset="0"/>
            </a:rPr>
            <a:t>hình</a:t>
          </a:r>
          <a:r>
            <a:rPr lang="en-US" sz="1500" b="1" i="0" u="none" kern="1200" dirty="0">
              <a:latin typeface="Book Antiqua" panose="02040602050305030304" pitchFamily="18" charset="0"/>
            </a:rPr>
            <a:t> (Polymorphism)</a:t>
          </a:r>
          <a:endParaRPr lang="en-US" sz="1500" b="1" kern="1200" dirty="0">
            <a:latin typeface="Book Antiqua" panose="02040602050305030304" pitchFamily="18" charset="0"/>
          </a:endParaRPr>
        </a:p>
      </dsp:txBody>
      <dsp:txXfrm>
        <a:off x="538262" y="2007527"/>
        <a:ext cx="7051476" cy="559396"/>
      </dsp:txXfrm>
    </dsp:sp>
    <dsp:sp modelId="{34048C61-CD31-4129-A0EA-17F01028A0FA}">
      <dsp:nvSpPr>
        <dsp:cNvPr id="0" name=""/>
        <dsp:cNvSpPr/>
      </dsp:nvSpPr>
      <dsp:spPr>
        <a:xfrm>
          <a:off x="0" y="3239785"/>
          <a:ext cx="10160000" cy="529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7EAA0-A5A5-4CE8-A382-AA8D449A05AB}">
      <dsp:nvSpPr>
        <dsp:cNvPr id="0" name=""/>
        <dsp:cNvSpPr/>
      </dsp:nvSpPr>
      <dsp:spPr>
        <a:xfrm>
          <a:off x="516844" y="2920947"/>
          <a:ext cx="711200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817" tIns="0" rIns="26881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Book Antiqua" panose="02040602050305030304" pitchFamily="18" charset="0"/>
            </a:rPr>
            <a:t>4</a:t>
          </a:r>
          <a:r>
            <a:rPr lang="en-US" sz="15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ook Antiqua" panose="02040602050305030304" pitchFamily="18" charset="0"/>
              <a:ea typeface="+mn-ea"/>
              <a:cs typeface="+mn-cs"/>
            </a:rPr>
            <a:t>.</a:t>
          </a:r>
          <a:r>
            <a:rPr lang="vi-VN" sz="15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ook Antiqua" panose="02040602050305030304" pitchFamily="18" charset="0"/>
              <a:ea typeface="+mn-ea"/>
              <a:cs typeface="+mn-cs"/>
            </a:rPr>
            <a:t> </a:t>
          </a:r>
          <a:r>
            <a:rPr lang="vi-VN" sz="1500" b="1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ook Antiqua" panose="02040602050305030304" pitchFamily="18" charset="0"/>
              <a:ea typeface="+mn-ea"/>
              <a:cs typeface="+mn-cs"/>
            </a:rPr>
            <a:t>Tính</a:t>
          </a:r>
          <a:r>
            <a:rPr lang="vi-VN" sz="15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ook Antiqua" panose="02040602050305030304" pitchFamily="18" charset="0"/>
              <a:ea typeface="+mn-ea"/>
              <a:cs typeface="+mn-cs"/>
            </a:rPr>
            <a:t> </a:t>
          </a:r>
          <a:r>
            <a:rPr lang="vi-VN" sz="1500" b="1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ook Antiqua" panose="02040602050305030304" pitchFamily="18" charset="0"/>
              <a:ea typeface="+mn-ea"/>
              <a:cs typeface="+mn-cs"/>
            </a:rPr>
            <a:t>trừu</a:t>
          </a:r>
          <a:r>
            <a:rPr lang="vi-VN" sz="15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ook Antiqua" panose="02040602050305030304" pitchFamily="18" charset="0"/>
              <a:ea typeface="+mn-ea"/>
              <a:cs typeface="+mn-cs"/>
            </a:rPr>
            <a:t> </a:t>
          </a:r>
          <a:r>
            <a:rPr lang="vi-VN" sz="1500" b="1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ook Antiqua" panose="02040602050305030304" pitchFamily="18" charset="0"/>
              <a:ea typeface="+mn-ea"/>
              <a:cs typeface="+mn-cs"/>
            </a:rPr>
            <a:t>tượng</a:t>
          </a:r>
          <a:r>
            <a:rPr lang="vi-VN" sz="15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ook Antiqua" panose="02040602050305030304" pitchFamily="18" charset="0"/>
              <a:ea typeface="+mn-ea"/>
              <a:cs typeface="+mn-cs"/>
            </a:rPr>
            <a:t>(</a:t>
          </a:r>
          <a:r>
            <a:rPr lang="vi-VN" sz="1500" b="1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ook Antiqua" panose="02040602050305030304" pitchFamily="18" charset="0"/>
              <a:ea typeface="+mn-ea"/>
              <a:cs typeface="+mn-cs"/>
            </a:rPr>
            <a:t>Abstraction</a:t>
          </a:r>
          <a:r>
            <a:rPr lang="vi-VN" sz="15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Book Antiqua" panose="02040602050305030304" pitchFamily="18" charset="0"/>
              <a:ea typeface="+mn-ea"/>
              <a:cs typeface="+mn-cs"/>
            </a:rPr>
            <a:t>)</a:t>
          </a:r>
          <a:endParaRPr lang="en-US" sz="15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Book Antiqua" panose="02040602050305030304" pitchFamily="18" charset="0"/>
            <a:ea typeface="+mn-ea"/>
            <a:cs typeface="+mn-cs"/>
          </a:endParaRPr>
        </a:p>
      </dsp:txBody>
      <dsp:txXfrm>
        <a:off x="547106" y="2951209"/>
        <a:ext cx="705147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 dirty="0">
              <a:latin typeface="Calibri" panose="020F0502020204030204" pitchFamily="34" charset="0"/>
            </a:endParaRP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C059A0-7FAC-40A4-B1E0-88FFE4242854}" type="datetime1">
              <a:rPr lang="vi-VN" smtClean="0">
                <a:latin typeface="Calibri" panose="020F0502020204030204" pitchFamily="34" charset="0"/>
              </a:rPr>
              <a:t>31/07/2020</a:t>
            </a:fld>
            <a:endParaRPr lang="vi-VN" dirty="0">
              <a:latin typeface="Calibri" panose="020F0502020204030204" pitchFamily="34" charset="0"/>
            </a:endParaRP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 dirty="0">
              <a:latin typeface="Calibri" panose="020F0502020204030204" pitchFamily="34" charset="0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vi-VN" smtClean="0">
                <a:latin typeface="Calibri" panose="020F0502020204030204" pitchFamily="34" charset="0"/>
              </a:rPr>
              <a:t>‹#›</a:t>
            </a:fld>
            <a:endParaRPr lang="vi-V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(Thân)"/>
              </a:defRPr>
            </a:lvl1pPr>
          </a:lstStyle>
          <a:p>
            <a:endParaRPr lang="vi-VN" dirty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(Thân)"/>
              </a:defRPr>
            </a:lvl1pPr>
          </a:lstStyle>
          <a:p>
            <a:fld id="{B2BB3C21-0356-4698-BD98-1CAB5B81369F}" type="datetime1">
              <a:rPr lang="vi-VN" smtClean="0"/>
              <a:pPr/>
              <a:t>31/07/2020</a:t>
            </a:fld>
            <a:endParaRPr lang="vi-VN" dirty="0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noProof="0" dirty="0"/>
          </a:p>
        </p:txBody>
      </p:sp>
      <p:sp>
        <p:nvSpPr>
          <p:cNvPr id="5" name="Chỗ dành sẵ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-VN" noProof="0" dirty="0" err="1"/>
              <a:t>Chỉnh</a:t>
            </a:r>
            <a:r>
              <a:rPr lang="vi-VN" noProof="0" dirty="0"/>
              <a:t> sửa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cái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(Thân)"/>
              </a:defRPr>
            </a:lvl1pPr>
          </a:lstStyle>
          <a:p>
            <a:endParaRPr lang="vi-VN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(Thân)"/>
              </a:defRPr>
            </a:lvl1pPr>
          </a:lstStyle>
          <a:p>
            <a:fld id="{B8649DAF-093F-4482-AA38-346E9A2DEE94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 (Thân)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 (Thân)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 (Thân)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 (Thân)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 (Thân)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AE59743-683C-4279-9E83-23C937C99CF6}" type="slidenum">
              <a:rPr lang="vi-VN" smtClean="0"/>
              <a:t>2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55565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vi-VN" smtClean="0"/>
              <a:t>33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2793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34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g chiếu Tiêu đề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hỗ dành sẵn cho Hình ảnh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vi-VN" noProof="0" dirty="0" err="1"/>
              <a:t>Chèn</a:t>
            </a:r>
            <a:r>
              <a:rPr lang="vi-VN" noProof="0" dirty="0"/>
              <a:t> </a:t>
            </a:r>
            <a:r>
              <a:rPr lang="vi-VN" noProof="0" dirty="0" err="1"/>
              <a:t>hoặc</a:t>
            </a:r>
            <a:r>
              <a:rPr lang="vi-VN" noProof="0" dirty="0"/>
              <a:t> </a:t>
            </a:r>
            <a:r>
              <a:rPr lang="vi-VN" noProof="0" dirty="0" err="1"/>
              <a:t>kéo</a:t>
            </a:r>
            <a:r>
              <a:rPr lang="vi-VN" noProof="0" dirty="0"/>
              <a:t> </a:t>
            </a:r>
            <a:r>
              <a:rPr lang="vi-VN" noProof="0" dirty="0" err="1"/>
              <a:t>và</a:t>
            </a:r>
            <a:r>
              <a:rPr lang="vi-VN" noProof="0" dirty="0"/>
              <a:t> </a:t>
            </a:r>
            <a:r>
              <a:rPr lang="vi-VN" noProof="0" dirty="0" err="1"/>
              <a:t>thả</a:t>
            </a:r>
            <a:r>
              <a:rPr lang="vi-VN" noProof="0" dirty="0"/>
              <a:t> </a:t>
            </a:r>
            <a:r>
              <a:rPr lang="vi-VN" noProof="0" dirty="0" err="1"/>
              <a:t>hình</a:t>
            </a:r>
            <a:r>
              <a:rPr lang="vi-VN" noProof="0" dirty="0"/>
              <a:t> </a:t>
            </a:r>
            <a:r>
              <a:rPr lang="vi-VN" noProof="0" dirty="0" err="1"/>
              <a:t>ảnh</a:t>
            </a:r>
            <a:r>
              <a:rPr lang="vi-VN" noProof="0" dirty="0"/>
              <a:t> ở đây</a:t>
            </a: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rtlCol="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Bản cái </a:t>
            </a:r>
            <a:br>
              <a:rPr lang="vi-VN" noProof="0" dirty="0"/>
            </a:br>
            <a:r>
              <a:rPr lang="vi-VN" noProof="0" dirty="0" err="1"/>
              <a:t>kiểu</a:t>
            </a:r>
            <a:r>
              <a:rPr lang="vi-VN" noProof="0" dirty="0"/>
              <a:t> tiêu đề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 rtlCol="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vi-VN" noProof="0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10" name="Chỗ dành sẵn cho Chân trang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11" name="Chỗ dành sẵn cho Số Trang chiếu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8" name="Chỗ dành sẵn cho Văn bản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84325"/>
            <a:ext cx="5472113" cy="460692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12" name="Chỗ dành sẵn cho Văn bản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152525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đóng hộ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vi-VN" noProof="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7" name="Chỗ dành sẵn cho Chân trang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8" name="Chỗ dành sẵn cho Số Trang chiếu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11" name="Chỗ dành sẵn cho Văn bản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9" name="Chỗ dành sẵn cho Văn bản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phụ</a:t>
            </a:r>
            <a:endParaRPr lang="vi-VN" noProof="0" dirty="0"/>
          </a:p>
        </p:txBody>
      </p:sp>
      <p:sp>
        <p:nvSpPr>
          <p:cNvPr id="6" name="Chỗ dành sẵn cho Văn bản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Calibri" panose="020F0502020204030204" pitchFamily="34" charset="0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mục</a:t>
            </a:r>
            <a:r>
              <a:rPr lang="vi-VN" noProof="0" dirty="0"/>
              <a:t> 1</a:t>
            </a:r>
          </a:p>
        </p:txBody>
      </p:sp>
      <p:sp>
        <p:nvSpPr>
          <p:cNvPr id="12" name="Chỗ dành sẵn cho Văn bản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mục</a:t>
            </a:r>
            <a:r>
              <a:rPr lang="vi-VN" noProof="0" dirty="0"/>
              <a:t> 2</a:t>
            </a:r>
          </a:p>
        </p:txBody>
      </p:sp>
      <p:sp>
        <p:nvSpPr>
          <p:cNvPr id="14" name="Chỗ dành sẵn cho Văn bản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mục</a:t>
            </a:r>
            <a:r>
              <a:rPr lang="vi-VN" noProof="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Đường thời 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13" name="Chỗ dành sẵn cho Văn bản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phụ</a:t>
            </a:r>
            <a:endParaRPr lang="vi-VN" noProof="0" dirty="0"/>
          </a:p>
        </p:txBody>
      </p:sp>
      <p:cxnSp>
        <p:nvCxnSpPr>
          <p:cNvPr id="15" name="Đường kết nối mũi tên thẳng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hỗ dành sẵn cho Văn bản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Năm</a:t>
            </a:r>
          </a:p>
        </p:txBody>
      </p:sp>
      <p:sp>
        <p:nvSpPr>
          <p:cNvPr id="17" name="Chỗ dành sẵn cho Văn bản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8" y="3597398"/>
            <a:ext cx="468000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THÁNG</a:t>
            </a:r>
          </a:p>
        </p:txBody>
      </p:sp>
      <p:sp>
        <p:nvSpPr>
          <p:cNvPr id="21" name="Chỗ dành sẵn cho Văn bản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5" y="3597398"/>
            <a:ext cx="468000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THÁNG</a:t>
            </a:r>
          </a:p>
        </p:txBody>
      </p:sp>
      <p:sp>
        <p:nvSpPr>
          <p:cNvPr id="22" name="Chỗ dành sẵn cho Văn bản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2" y="3597398"/>
            <a:ext cx="468000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THÁNG</a:t>
            </a:r>
          </a:p>
        </p:txBody>
      </p:sp>
      <p:sp>
        <p:nvSpPr>
          <p:cNvPr id="25" name="Chỗ dành sẵn cho Văn bản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49" y="3597398"/>
            <a:ext cx="468000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THÁNG</a:t>
            </a:r>
          </a:p>
        </p:txBody>
      </p:sp>
      <p:sp>
        <p:nvSpPr>
          <p:cNvPr id="26" name="Chỗ dành sẵn cho Văn bản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Năm</a:t>
            </a:r>
          </a:p>
        </p:txBody>
      </p:sp>
      <p:sp>
        <p:nvSpPr>
          <p:cNvPr id="28" name="Chỗ dành sẵn cho Văn bản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6" y="3597398"/>
            <a:ext cx="468000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THÁNG</a:t>
            </a:r>
          </a:p>
        </p:txBody>
      </p:sp>
      <p:sp>
        <p:nvSpPr>
          <p:cNvPr id="30" name="Chỗ dành sẵn cho Văn bản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3" y="3597398"/>
            <a:ext cx="468000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THÁNG</a:t>
            </a:r>
          </a:p>
        </p:txBody>
      </p:sp>
      <p:sp>
        <p:nvSpPr>
          <p:cNvPr id="31" name="Chỗ dành sẵn cho Văn bản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0" y="3597398"/>
            <a:ext cx="468000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THÁNG</a:t>
            </a:r>
          </a:p>
        </p:txBody>
      </p:sp>
      <p:sp>
        <p:nvSpPr>
          <p:cNvPr id="32" name="Chỗ dành sẵn cho Văn bản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1" y="3597398"/>
            <a:ext cx="468000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THÁNG</a:t>
            </a:r>
          </a:p>
        </p:txBody>
      </p:sp>
      <p:sp>
        <p:nvSpPr>
          <p:cNvPr id="33" name="Chỗ dành sẵn cho Văn bản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7" y="3597398"/>
            <a:ext cx="468000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THÁNG</a:t>
            </a:r>
          </a:p>
        </p:txBody>
      </p:sp>
      <p:sp>
        <p:nvSpPr>
          <p:cNvPr id="34" name="Chỗ dành sẵn cho Văn bản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4" y="3597398"/>
            <a:ext cx="468000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THÁNG</a:t>
            </a:r>
          </a:p>
        </p:txBody>
      </p:sp>
      <p:sp>
        <p:nvSpPr>
          <p:cNvPr id="35" name="Chỗ dành sẵn cho Văn bản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8" y="3597398"/>
            <a:ext cx="468000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THÁNG</a:t>
            </a:r>
          </a:p>
        </p:txBody>
      </p:sp>
      <p:sp>
        <p:nvSpPr>
          <p:cNvPr id="36" name="Chỗ dành sẵn cho Văn bản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5" y="3597398"/>
            <a:ext cx="468000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THÁNG</a:t>
            </a:r>
          </a:p>
        </p:txBody>
      </p:sp>
      <p:sp>
        <p:nvSpPr>
          <p:cNvPr id="37" name="Chỗ dành sẵn cho Văn bản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8" y="3597398"/>
            <a:ext cx="468000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THÁNG</a:t>
            </a:r>
          </a:p>
        </p:txBody>
      </p:sp>
      <p:sp>
        <p:nvSpPr>
          <p:cNvPr id="38" name="Chỗ dành sẵn cho Văn bản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1" y="3597398"/>
            <a:ext cx="468000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THÁNG</a:t>
            </a:r>
          </a:p>
        </p:txBody>
      </p:sp>
      <p:sp>
        <p:nvSpPr>
          <p:cNvPr id="39" name="Chỗ dành sẵn cho Văn bản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8" y="3597398"/>
            <a:ext cx="468000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THÁNG</a:t>
            </a:r>
          </a:p>
        </p:txBody>
      </p:sp>
      <p:sp>
        <p:nvSpPr>
          <p:cNvPr id="40" name="Chỗ dành sẵn cho Văn bản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5" y="3597398"/>
            <a:ext cx="468000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THÁNG</a:t>
            </a:r>
          </a:p>
        </p:txBody>
      </p:sp>
      <p:sp>
        <p:nvSpPr>
          <p:cNvPr id="41" name="Chỗ dành sẵn cho Văn bản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2" y="3597398"/>
            <a:ext cx="468000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THÁNG</a:t>
            </a:r>
          </a:p>
        </p:txBody>
      </p:sp>
      <p:sp>
        <p:nvSpPr>
          <p:cNvPr id="42" name="Chỗ dành sẵn cho Văn bản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79" y="3597398"/>
            <a:ext cx="468000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THÁNG</a:t>
            </a:r>
          </a:p>
        </p:txBody>
      </p:sp>
      <p:sp>
        <p:nvSpPr>
          <p:cNvPr id="43" name="Chỗ dành sẵn cho Văn bản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6" y="3597398"/>
            <a:ext cx="468000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THÁNG</a:t>
            </a:r>
          </a:p>
        </p:txBody>
      </p:sp>
      <p:sp>
        <p:nvSpPr>
          <p:cNvPr id="44" name="Chỗ dành sẵn cho Văn bản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7" y="3597398"/>
            <a:ext cx="468000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THÁNG</a:t>
            </a:r>
          </a:p>
        </p:txBody>
      </p:sp>
      <p:sp>
        <p:nvSpPr>
          <p:cNvPr id="45" name="Chỗ dành sẵn cho Văn bản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3" y="3597398"/>
            <a:ext cx="468000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THÁNG</a:t>
            </a:r>
          </a:p>
        </p:txBody>
      </p:sp>
      <p:sp>
        <p:nvSpPr>
          <p:cNvPr id="46" name="Chỗ dành sẵn cho Văn bản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0" y="3597398"/>
            <a:ext cx="468000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THÁNG</a:t>
            </a:r>
          </a:p>
        </p:txBody>
      </p:sp>
      <p:sp>
        <p:nvSpPr>
          <p:cNvPr id="47" name="Chỗ dành sẵn cho Văn bản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4" y="3597398"/>
            <a:ext cx="468000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THÁNG</a:t>
            </a:r>
          </a:p>
        </p:txBody>
      </p:sp>
      <p:sp>
        <p:nvSpPr>
          <p:cNvPr id="48" name="Chỗ dành sẵn cho Văn bản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1" y="3597398"/>
            <a:ext cx="468000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THÁNG</a:t>
            </a:r>
          </a:p>
        </p:txBody>
      </p:sp>
      <p:sp>
        <p:nvSpPr>
          <p:cNvPr id="49" name="Chỗ dành sẵn cho Văn bản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mục</a:t>
            </a:r>
            <a:endParaRPr lang="vi-VN" noProof="0" dirty="0"/>
          </a:p>
        </p:txBody>
      </p:sp>
      <p:sp>
        <p:nvSpPr>
          <p:cNvPr id="50" name="Chỗ dành sẵn cho Văn bản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vi-VN" noProof="0" dirty="0" err="1"/>
              <a:t>Tháng</a:t>
            </a:r>
            <a:r>
              <a:rPr lang="vi-VN" noProof="0" dirty="0"/>
              <a:t>, Năm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ành viên nhó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vi-VN" noProof="0" dirty="0"/>
          </a:p>
        </p:txBody>
      </p:sp>
      <p:sp>
        <p:nvSpPr>
          <p:cNvPr id="7" name="Chỗ dành sẵn cho Chân trang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8" name="Chỗ dành sẵn cho Số Trang chiếu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3945" y="3995705"/>
            <a:ext cx="1964171" cy="216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endParaRPr lang="vi-VN" noProof="0" dirty="0"/>
          </a:p>
        </p:txBody>
      </p:sp>
      <p:sp>
        <p:nvSpPr>
          <p:cNvPr id="13" name="Chỗ dành sẵn cho Văn bản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5887" y="3995705"/>
            <a:ext cx="1964171" cy="216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endParaRPr lang="vi-VN" noProof="0" dirty="0"/>
          </a:p>
        </p:txBody>
      </p:sp>
      <p:sp>
        <p:nvSpPr>
          <p:cNvPr id="15" name="Chỗ dành sẵn cho Văn bản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07829" y="3991240"/>
            <a:ext cx="1964171" cy="216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endParaRPr lang="vi-VN" noProof="0" dirty="0"/>
          </a:p>
        </p:txBody>
      </p:sp>
      <p:sp>
        <p:nvSpPr>
          <p:cNvPr id="10" name="Chỗ dành sẵn cho Văn bản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3945" y="3424428"/>
            <a:ext cx="1964170" cy="504000"/>
          </a:xfrm>
        </p:spPr>
        <p:txBody>
          <a:bodyPr rtlCol="0"/>
          <a:lstStyle>
            <a:lvl1pPr marL="0" indent="0" algn="l">
              <a:buNone/>
              <a:defRPr b="1"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Tên</a:t>
            </a:r>
          </a:p>
        </p:txBody>
      </p:sp>
      <p:sp>
        <p:nvSpPr>
          <p:cNvPr id="12" name="Chỗ dành sẵn cho Văn bản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55887" y="3424428"/>
            <a:ext cx="1964171" cy="504000"/>
          </a:xfrm>
        </p:spPr>
        <p:txBody>
          <a:bodyPr rtlCol="0"/>
          <a:lstStyle>
            <a:lvl1pPr marL="0" indent="0" algn="l">
              <a:buNone/>
              <a:defRPr b="1"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Tên</a:t>
            </a:r>
          </a:p>
        </p:txBody>
      </p:sp>
      <p:sp>
        <p:nvSpPr>
          <p:cNvPr id="16" name="Chỗ dành sẵn cho Văn bản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07830" y="3424428"/>
            <a:ext cx="1964170" cy="504000"/>
          </a:xfrm>
        </p:spPr>
        <p:txBody>
          <a:bodyPr rtlCol="0"/>
          <a:lstStyle>
            <a:lvl1pPr marL="0" indent="0" algn="l">
              <a:buNone/>
              <a:defRPr b="1"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Tên</a:t>
            </a:r>
          </a:p>
        </p:txBody>
      </p:sp>
      <p:sp>
        <p:nvSpPr>
          <p:cNvPr id="24" name="Chỗ dành sẵn cho Hình ảnh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31800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25" name="Chỗ dành sẵn cho Hình ảnh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283742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26" name="Chỗ dành sẵn cho Hình ảnh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35683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9" name="Chỗ dành sẵn cho Văn bản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phụ</a:t>
            </a:r>
            <a:endParaRPr lang="vi-VN" noProof="0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47CA876-2153-4136-850D-EE098BDC24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03945" y="4311393"/>
            <a:ext cx="1964172" cy="1130300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vi-VN" noProof="0" dirty="0" err="1"/>
              <a:t>Tiểu</a:t>
            </a:r>
            <a:r>
              <a:rPr lang="vi-VN" noProof="0" dirty="0"/>
              <a:t> </a:t>
            </a:r>
            <a:r>
              <a:rPr lang="vi-VN" noProof="0" dirty="0" err="1"/>
              <a:t>sử</a:t>
            </a:r>
            <a:r>
              <a:rPr lang="vi-VN" noProof="0" dirty="0"/>
              <a:t> </a:t>
            </a:r>
            <a:r>
              <a:rPr lang="vi-VN" noProof="0" dirty="0" err="1"/>
              <a:t>ngắn</a:t>
            </a:r>
            <a:endParaRPr lang="vi-VN" noProof="0" dirty="0"/>
          </a:p>
        </p:txBody>
      </p:sp>
      <p:sp>
        <p:nvSpPr>
          <p:cNvPr id="11" name="Chỗ dành sẵn cho Văn bản 10">
            <a:extLst>
              <a:ext uri="{FF2B5EF4-FFF2-40B4-BE49-F238E27FC236}">
                <a16:creationId xmlns:a16="http://schemas.microsoft.com/office/drawing/2014/main" id="{969B21C2-C689-49C2-B45F-14C5C53A58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55887" y="4311393"/>
            <a:ext cx="1963737" cy="11303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vi-VN" noProof="0" dirty="0" err="1"/>
              <a:t>Tiểu</a:t>
            </a:r>
            <a:r>
              <a:rPr lang="vi-VN" noProof="0" dirty="0"/>
              <a:t> </a:t>
            </a:r>
            <a:r>
              <a:rPr lang="vi-VN" noProof="0" dirty="0" err="1"/>
              <a:t>sử</a:t>
            </a:r>
            <a:r>
              <a:rPr lang="vi-VN" noProof="0" dirty="0"/>
              <a:t> </a:t>
            </a:r>
            <a:r>
              <a:rPr lang="vi-VN" noProof="0" dirty="0" err="1"/>
              <a:t>ngắn</a:t>
            </a:r>
            <a:endParaRPr lang="vi-VN" noProof="0" dirty="0"/>
          </a:p>
        </p:txBody>
      </p:sp>
      <p:sp>
        <p:nvSpPr>
          <p:cNvPr id="17" name="Chỗ dành sẵn cho Văn bản 16">
            <a:extLst>
              <a:ext uri="{FF2B5EF4-FFF2-40B4-BE49-F238E27FC236}">
                <a16:creationId xmlns:a16="http://schemas.microsoft.com/office/drawing/2014/main" id="{E33D8E11-F7FD-4AD9-BEC6-78C6500F817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07829" y="4311393"/>
            <a:ext cx="1981200" cy="1138238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vi-VN" noProof="0" dirty="0" err="1"/>
              <a:t>Tiểu</a:t>
            </a:r>
            <a:r>
              <a:rPr lang="vi-VN" noProof="0" dirty="0"/>
              <a:t> </a:t>
            </a:r>
            <a:r>
              <a:rPr lang="vi-VN" noProof="0" dirty="0" err="1"/>
              <a:t>sử</a:t>
            </a:r>
            <a:r>
              <a:rPr lang="vi-VN" noProof="0" dirty="0"/>
              <a:t> </a:t>
            </a:r>
            <a:r>
              <a:rPr lang="vi-VN" noProof="0" dirty="0" err="1"/>
              <a:t>ngắn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624119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ành viên nhó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vi-VN" noProof="0" dirty="0"/>
          </a:p>
        </p:txBody>
      </p:sp>
      <p:sp>
        <p:nvSpPr>
          <p:cNvPr id="7" name="Chỗ dành sẵn cho Chân trang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8" name="Chỗ dành sẵn cho Số Trang chiếu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endParaRPr lang="vi-VN" noProof="0" dirty="0"/>
          </a:p>
        </p:txBody>
      </p:sp>
      <p:sp>
        <p:nvSpPr>
          <p:cNvPr id="13" name="Chỗ dành sẵn cho Văn bản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endParaRPr lang="vi-VN" noProof="0" dirty="0"/>
          </a:p>
        </p:txBody>
      </p:sp>
      <p:sp>
        <p:nvSpPr>
          <p:cNvPr id="15" name="Chỗ dành sẵn cho Văn bản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endParaRPr lang="vi-VN" noProof="0" dirty="0"/>
          </a:p>
        </p:txBody>
      </p:sp>
      <p:sp>
        <p:nvSpPr>
          <p:cNvPr id="17" name="Chỗ dành sẵn cho Văn bản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endParaRPr lang="vi-VN" noProof="0" dirty="0"/>
          </a:p>
        </p:txBody>
      </p:sp>
      <p:sp>
        <p:nvSpPr>
          <p:cNvPr id="6" name="Chỗ dành sẵn cho Văn bản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Tên </a:t>
            </a:r>
            <a:r>
              <a:rPr lang="vi-VN" noProof="0" dirty="0" err="1"/>
              <a:t>đầy</a:t>
            </a:r>
            <a:r>
              <a:rPr lang="vi-VN" noProof="0" dirty="0"/>
              <a:t> </a:t>
            </a:r>
            <a:r>
              <a:rPr lang="vi-VN" noProof="0" dirty="0" err="1"/>
              <a:t>đủ</a:t>
            </a:r>
            <a:endParaRPr lang="vi-VN" noProof="0" dirty="0"/>
          </a:p>
        </p:txBody>
      </p:sp>
      <p:sp>
        <p:nvSpPr>
          <p:cNvPr id="10" name="Chỗ dành sẵn cho Văn bản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Tên </a:t>
            </a:r>
            <a:r>
              <a:rPr lang="vi-VN" noProof="0" dirty="0" err="1"/>
              <a:t>đầy</a:t>
            </a:r>
            <a:r>
              <a:rPr lang="vi-VN" noProof="0" dirty="0"/>
              <a:t> </a:t>
            </a:r>
            <a:r>
              <a:rPr lang="vi-VN" noProof="0" dirty="0" err="1"/>
              <a:t>đủ</a:t>
            </a:r>
            <a:endParaRPr lang="vi-VN" noProof="0" dirty="0"/>
          </a:p>
        </p:txBody>
      </p:sp>
      <p:sp>
        <p:nvSpPr>
          <p:cNvPr id="12" name="Chỗ dành sẵn cho Văn bản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Tên </a:t>
            </a:r>
            <a:r>
              <a:rPr lang="vi-VN" noProof="0" dirty="0" err="1"/>
              <a:t>đầy</a:t>
            </a:r>
            <a:r>
              <a:rPr lang="vi-VN" noProof="0" dirty="0"/>
              <a:t> </a:t>
            </a:r>
            <a:r>
              <a:rPr lang="vi-VN" noProof="0" dirty="0" err="1"/>
              <a:t>đủ</a:t>
            </a:r>
            <a:endParaRPr lang="vi-VN" noProof="0" dirty="0"/>
          </a:p>
        </p:txBody>
      </p:sp>
      <p:sp>
        <p:nvSpPr>
          <p:cNvPr id="16" name="Chỗ dành sẵn cho Văn bản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Tên </a:t>
            </a:r>
            <a:r>
              <a:rPr lang="vi-VN" noProof="0" dirty="0" err="1"/>
              <a:t>đầy</a:t>
            </a:r>
            <a:r>
              <a:rPr lang="vi-VN" noProof="0" dirty="0"/>
              <a:t> </a:t>
            </a:r>
            <a:r>
              <a:rPr lang="vi-VN" noProof="0" dirty="0" err="1"/>
              <a:t>đủ</a:t>
            </a:r>
            <a:endParaRPr lang="vi-VN" noProof="0" dirty="0"/>
          </a:p>
        </p:txBody>
      </p:sp>
      <p:sp>
        <p:nvSpPr>
          <p:cNvPr id="19" name="Chỗ dành sẵn cho Văn bản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Tên </a:t>
            </a:r>
            <a:r>
              <a:rPr lang="vi-VN" noProof="0" dirty="0" err="1"/>
              <a:t>đầy</a:t>
            </a:r>
            <a:r>
              <a:rPr lang="vi-VN" noProof="0" dirty="0"/>
              <a:t> </a:t>
            </a:r>
            <a:r>
              <a:rPr lang="vi-VN" noProof="0" dirty="0" err="1"/>
              <a:t>đủ</a:t>
            </a:r>
            <a:endParaRPr lang="vi-VN" noProof="0" dirty="0"/>
          </a:p>
        </p:txBody>
      </p:sp>
      <p:sp>
        <p:nvSpPr>
          <p:cNvPr id="21" name="Chỗ dành sẵn cho Văn bản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endParaRPr lang="vi-VN" noProof="0" dirty="0"/>
          </a:p>
        </p:txBody>
      </p:sp>
      <p:sp>
        <p:nvSpPr>
          <p:cNvPr id="23" name="Chỗ dành sẵn cho Hình ảnh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24" name="Chỗ dành sẵn cho Hình ảnh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25" name="Chỗ dành sẵn cho Hình ảnh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26" name="Chỗ dành sẵn cho Hình ảnh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27" name="Chỗ dành sẵn cho Hình ảnh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20" name="Chỗ dành sẵn cho Hình ảnh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 rtlCol="0"/>
          <a:lstStyle>
            <a:lvl1pPr marL="0" indent="0" algn="ctr">
              <a:buNone/>
              <a:defRPr b="1">
                <a:latin typeface="Calibri" panose="020F0502020204030204" pitchFamily="34" charset="0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vi-VN" noProof="0" dirty="0"/>
              <a:t>Tên </a:t>
            </a:r>
            <a:r>
              <a:rPr lang="vi-VN" noProof="0" dirty="0" err="1"/>
              <a:t>đầy</a:t>
            </a:r>
            <a:r>
              <a:rPr lang="vi-VN" noProof="0" dirty="0"/>
              <a:t> </a:t>
            </a:r>
            <a:r>
              <a:rPr lang="vi-VN" noProof="0" dirty="0" err="1"/>
              <a:t>đủ</a:t>
            </a:r>
            <a:endParaRPr lang="vi-VN" noProof="0" dirty="0"/>
          </a:p>
        </p:txBody>
      </p:sp>
      <p:sp>
        <p:nvSpPr>
          <p:cNvPr id="11" name="Chỗ dành sẵn cho Văn bản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tiêu đề và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Hình tự do: Hình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7" name="Hình tự do: Hình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14" name="Hình tự do: Hình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9" name="Hình tự do: Hình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8" name="Hình tự do: Hình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0" name="Hình tự do: Hình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4" name="Hình tự do: Hình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3" name="Hình tự do: Hình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3" name="Chỗ dành sẵn cho Văn bản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vi-VN" noProof="0" dirty="0"/>
              <a:t>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phụ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ình tự do: Hình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4" name="Hình tự do: Hình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24" name="Hình tự do: Hình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2" name="Hình tự do: Hình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5" name="Hình tự do: Hình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6" name="Hình tự do: Hình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30" name="Hình tự do: Hình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tiêu đề không có đồ họ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ảm ơn bạ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hỗ dành sẵn cho Hình ảnh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vi-VN" noProof="0" dirty="0" err="1"/>
              <a:t>Chèn</a:t>
            </a:r>
            <a:r>
              <a:rPr lang="vi-VN" noProof="0" dirty="0"/>
              <a:t> </a:t>
            </a:r>
            <a:r>
              <a:rPr lang="vi-VN" noProof="0" dirty="0" err="1"/>
              <a:t>hoặc</a:t>
            </a:r>
            <a:r>
              <a:rPr lang="vi-VN" noProof="0" dirty="0"/>
              <a:t> </a:t>
            </a:r>
            <a:r>
              <a:rPr lang="vi-VN" noProof="0" dirty="0" err="1"/>
              <a:t>kéo</a:t>
            </a:r>
            <a:r>
              <a:rPr lang="vi-VN" noProof="0" dirty="0"/>
              <a:t> </a:t>
            </a:r>
            <a:r>
              <a:rPr lang="vi-VN" noProof="0" dirty="0" err="1"/>
              <a:t>và</a:t>
            </a:r>
            <a:r>
              <a:rPr lang="vi-VN" noProof="0" dirty="0"/>
              <a:t> </a:t>
            </a:r>
            <a:r>
              <a:rPr lang="vi-VN" noProof="0" dirty="0" err="1"/>
              <a:t>thả</a:t>
            </a:r>
            <a:r>
              <a:rPr lang="vi-VN" noProof="0" dirty="0"/>
              <a:t> </a:t>
            </a:r>
            <a:r>
              <a:rPr lang="vi-VN" noProof="0" dirty="0" err="1"/>
              <a:t>hình</a:t>
            </a:r>
            <a:r>
              <a:rPr lang="vi-VN" noProof="0" dirty="0"/>
              <a:t> </a:t>
            </a:r>
            <a:r>
              <a:rPr lang="vi-VN" noProof="0" dirty="0" err="1"/>
              <a:t>ảnh</a:t>
            </a:r>
            <a:r>
              <a:rPr lang="vi-VN" noProof="0" dirty="0"/>
              <a:t> ở đây</a:t>
            </a: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vi-VN" noProof="0" dirty="0" err="1"/>
              <a:t>Cảm</a:t>
            </a:r>
            <a:r>
              <a:rPr lang="vi-VN" noProof="0" dirty="0"/>
              <a:t> ơn </a:t>
            </a:r>
            <a:r>
              <a:rPr lang="vi-VN" noProof="0" dirty="0" err="1"/>
              <a:t>bạn</a:t>
            </a:r>
            <a:endParaRPr lang="vi-VN" noProof="0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 rtlCol="0"/>
          <a:lstStyle>
            <a:lvl1pPr marL="0" indent="0" algn="r">
              <a:buNone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vi-VN" noProof="0" dirty="0"/>
          </a:p>
        </p:txBody>
      </p: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hỗ dành sẵn cho Văn bản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vi-VN" noProof="0" dirty="0" err="1"/>
              <a:t>Số</a:t>
            </a:r>
            <a:r>
              <a:rPr lang="vi-VN" noProof="0" dirty="0"/>
              <a:t> liên </a:t>
            </a:r>
            <a:r>
              <a:rPr lang="vi-VN" noProof="0" dirty="0" err="1"/>
              <a:t>hệ</a:t>
            </a:r>
            <a:endParaRPr lang="vi-VN" noProof="0" dirty="0"/>
          </a:p>
        </p:txBody>
      </p:sp>
      <p:sp>
        <p:nvSpPr>
          <p:cNvPr id="9" name="Chỗ dành sẵn cho Văn bản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vi-VN" noProof="0" dirty="0" err="1"/>
              <a:t>Email</a:t>
            </a:r>
            <a:r>
              <a:rPr lang="vi-VN" noProof="0" dirty="0"/>
              <a:t> </a:t>
            </a:r>
            <a:r>
              <a:rPr lang="vi-VN" noProof="0" dirty="0" err="1"/>
              <a:t>hoặc</a:t>
            </a:r>
            <a:r>
              <a:rPr lang="vi-VN" noProof="0" dirty="0"/>
              <a:t> </a:t>
            </a:r>
            <a:r>
              <a:rPr lang="vi-VN" noProof="0" dirty="0" err="1"/>
              <a:t>núm</a:t>
            </a:r>
            <a:r>
              <a:rPr lang="vi-VN" noProof="0" dirty="0"/>
              <a:t> </a:t>
            </a:r>
            <a:r>
              <a:rPr lang="vi-VN" noProof="0" dirty="0" err="1"/>
              <a:t>điều</a:t>
            </a:r>
            <a:r>
              <a:rPr lang="vi-VN" noProof="0" dirty="0"/>
              <a:t> </a:t>
            </a:r>
            <a:r>
              <a:rPr lang="vi-VN" noProof="0" dirty="0" err="1"/>
              <a:t>khiển</a:t>
            </a:r>
            <a:r>
              <a:rPr lang="vi-VN" noProof="0" dirty="0"/>
              <a:t> phương </a:t>
            </a:r>
            <a:r>
              <a:rPr lang="vi-VN" noProof="0" dirty="0" err="1"/>
              <a:t>tiện</a:t>
            </a:r>
            <a:r>
              <a:rPr lang="vi-VN" noProof="0" dirty="0"/>
              <a:t> </a:t>
            </a:r>
            <a:r>
              <a:rPr lang="vi-VN" noProof="0" dirty="0" err="1"/>
              <a:t>xã</a:t>
            </a:r>
            <a:r>
              <a:rPr lang="vi-VN" noProof="0" dirty="0"/>
              <a:t> </a:t>
            </a:r>
            <a:r>
              <a:rPr lang="vi-VN" noProof="0" dirty="0" err="1"/>
              <a:t>hội</a:t>
            </a:r>
            <a:endParaRPr lang="vi-VN" noProof="0" dirty="0"/>
          </a:p>
        </p:txBody>
      </p:sp>
      <p:sp>
        <p:nvSpPr>
          <p:cNvPr id="8" name="Chỗ dành sẵn cho Hình ảnh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vi-VN" noProof="0" dirty="0" err="1"/>
              <a:t>Logo</a:t>
            </a:r>
            <a:endParaRPr lang="vi-VN" noProof="0" dirty="0"/>
          </a:p>
        </p:txBody>
      </p:sp>
      <p:sp>
        <p:nvSpPr>
          <p:cNvPr id="10" name="Chỗ dành sẵn cho Văn bản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vi-VN" noProof="0" dirty="0" err="1"/>
              <a:t>Địa</a:t>
            </a:r>
            <a:r>
              <a:rPr lang="vi-VN" noProof="0" dirty="0"/>
              <a:t> </a:t>
            </a:r>
            <a:r>
              <a:rPr lang="vi-VN" noProof="0" dirty="0" err="1"/>
              <a:t>chỉ</a:t>
            </a:r>
            <a:r>
              <a:rPr lang="vi-VN" noProof="0" dirty="0"/>
              <a:t> </a:t>
            </a:r>
            <a:r>
              <a:rPr lang="vi-VN" noProof="0" dirty="0" err="1"/>
              <a:t>website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475950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4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ang chiếu tiêu đề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32" name="Chỗ dành sẵn cho Hình ảnh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vi-VN" noProof="0" dirty="0" err="1"/>
              <a:t>Chèn</a:t>
            </a:r>
            <a:r>
              <a:rPr lang="vi-VN" noProof="0" dirty="0"/>
              <a:t> </a:t>
            </a:r>
            <a:r>
              <a:rPr lang="vi-VN" noProof="0" dirty="0" err="1"/>
              <a:t>hoặc</a:t>
            </a:r>
            <a:r>
              <a:rPr lang="vi-VN" noProof="0" dirty="0"/>
              <a:t> </a:t>
            </a:r>
            <a:r>
              <a:rPr lang="vi-VN" noProof="0" dirty="0" err="1"/>
              <a:t>kéo</a:t>
            </a:r>
            <a:r>
              <a:rPr lang="vi-VN" noProof="0" dirty="0"/>
              <a:t> </a:t>
            </a:r>
            <a:r>
              <a:rPr lang="vi-VN" noProof="0" dirty="0" err="1"/>
              <a:t>và</a:t>
            </a:r>
            <a:r>
              <a:rPr lang="vi-VN" noProof="0" dirty="0"/>
              <a:t> </a:t>
            </a:r>
            <a:r>
              <a:rPr lang="vi-VN" noProof="0" dirty="0" err="1"/>
              <a:t>thả</a:t>
            </a:r>
            <a:r>
              <a:rPr lang="vi-VN" noProof="0" dirty="0"/>
              <a:t> </a:t>
            </a:r>
            <a:r>
              <a:rPr lang="vi-VN" noProof="0" dirty="0" err="1"/>
              <a:t>hình</a:t>
            </a:r>
            <a:r>
              <a:rPr lang="vi-VN" noProof="0" dirty="0"/>
              <a:t> </a:t>
            </a:r>
            <a:r>
              <a:rPr lang="vi-VN" noProof="0" dirty="0" err="1"/>
              <a:t>ảnh</a:t>
            </a:r>
            <a:r>
              <a:rPr lang="vi-VN" noProof="0" dirty="0"/>
              <a:t> ở đây</a:t>
            </a: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br>
              <a:rPr lang="vi-VN" noProof="0" dirty="0"/>
            </a:br>
            <a:r>
              <a:rPr lang="vi-VN" noProof="0" dirty="0" err="1"/>
              <a:t>Kiểu</a:t>
            </a:r>
            <a:r>
              <a:rPr lang="vi-VN" noProof="0" dirty="0"/>
              <a:t> tiêu đề </a:t>
            </a:r>
            <a:r>
              <a:rPr lang="vi-VN" noProof="0" dirty="0" err="1"/>
              <a:t>của</a:t>
            </a:r>
            <a:r>
              <a:rPr lang="vi-VN" noProof="0" dirty="0"/>
              <a:t>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vi-VN" noProof="0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vi-VN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ình ảnh lớn và văn bả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br>
              <a:rPr lang="vi-VN" noProof="0" dirty="0"/>
            </a:br>
            <a:r>
              <a:rPr lang="vi-VN" noProof="0" dirty="0" err="1"/>
              <a:t>Kiểu</a:t>
            </a:r>
            <a:r>
              <a:rPr lang="vi-VN" noProof="0" dirty="0"/>
              <a:t> tiêu đề </a:t>
            </a:r>
            <a:r>
              <a:rPr lang="vi-VN" noProof="0" dirty="0" err="1"/>
              <a:t>của</a:t>
            </a:r>
            <a:r>
              <a:rPr lang="vi-VN" noProof="0" dirty="0"/>
              <a:t>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vi-VN" noProof="0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vi-VN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Chỗ dành sẵn cho Hình ảnh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vi-VN" noProof="0" dirty="0" err="1"/>
              <a:t>Chèn</a:t>
            </a:r>
            <a:r>
              <a:rPr lang="vi-VN" noProof="0" dirty="0"/>
              <a:t> </a:t>
            </a:r>
            <a:r>
              <a:rPr lang="vi-VN" noProof="0" dirty="0" err="1"/>
              <a:t>hoặc</a:t>
            </a:r>
            <a:r>
              <a:rPr lang="vi-VN" noProof="0" dirty="0"/>
              <a:t> </a:t>
            </a:r>
            <a:r>
              <a:rPr lang="vi-VN" noProof="0" dirty="0" err="1"/>
              <a:t>kéo</a:t>
            </a:r>
            <a:r>
              <a:rPr lang="vi-VN" noProof="0" dirty="0"/>
              <a:t> </a:t>
            </a:r>
            <a:r>
              <a:rPr lang="vi-VN" noProof="0" dirty="0" err="1"/>
              <a:t>và</a:t>
            </a:r>
            <a:r>
              <a:rPr lang="vi-VN" noProof="0" dirty="0"/>
              <a:t> </a:t>
            </a:r>
            <a:r>
              <a:rPr lang="vi-VN" noProof="0" dirty="0" err="1"/>
              <a:t>thả</a:t>
            </a:r>
            <a:r>
              <a:rPr lang="vi-VN" noProof="0" dirty="0"/>
              <a:t> </a:t>
            </a:r>
            <a:r>
              <a:rPr lang="vi-VN" noProof="0" dirty="0" err="1"/>
              <a:t>hình</a:t>
            </a:r>
            <a:r>
              <a:rPr lang="vi-VN" noProof="0" dirty="0"/>
              <a:t> </a:t>
            </a:r>
            <a:r>
              <a:rPr lang="vi-VN" noProof="0" dirty="0" err="1"/>
              <a:t>ảnh</a:t>
            </a:r>
            <a:r>
              <a:rPr lang="vi-VN" noProof="0" dirty="0"/>
              <a:t> ở đây</a:t>
            </a:r>
          </a:p>
        </p:txBody>
      </p:sp>
      <p:sp>
        <p:nvSpPr>
          <p:cNvPr id="16" name="Chỗ dành sẵn cho Nội dung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Đầu trang của m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 descr="Nội thất nhà hàng">
            <a:extLst>
              <a:ext uri="{FF2B5EF4-FFF2-40B4-BE49-F238E27FC236}">
                <a16:creationId xmlns:a16="http://schemas.microsoft.com/office/drawing/2014/main" id="{3663C424-4D11-4875-A44A-FF368BB74F6C}"/>
              </a:ext>
            </a:extLst>
          </p:cNvPr>
          <p:cNvSpPr/>
          <p:nvPr userDrawn="1"/>
        </p:nvSpPr>
        <p:spPr>
          <a:xfrm>
            <a:off x="4721352" y="0"/>
            <a:ext cx="7470648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7" name="Hình chữ nhật 6" descr="Mặt nạ cọ vẽ">
            <a:extLst>
              <a:ext uri="{FF2B5EF4-FFF2-40B4-BE49-F238E27FC236}">
                <a16:creationId xmlns:a16="http://schemas.microsoft.com/office/drawing/2014/main" id="{609FB4CD-BB02-4D4B-8D86-3EC7DD3B67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1A8E0E8-66CF-479B-9B2B-23573DD993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41"/>
            <a:ext cx="4251138" cy="1355251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vi-VN" noProof="0" dirty="0"/>
              <a:t>BẤM ĐỂ CHỈNH SỬA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9B65A51-5568-4F87-9DD3-A3B39AB95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17946"/>
            <a:ext cx="4251138" cy="307857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100" i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97AA241-A7D4-4B81-98DB-F4B364A3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FAEC2B-22C5-4B9C-87BE-0EB45A6393E9}" type="datetime1">
              <a:rPr lang="vi-VN" noProof="0" smtClean="0"/>
              <a:t>31/07/2020</a:t>
            </a:fld>
            <a:endParaRPr lang="vi-VN" noProof="0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15585EA-45A6-4D35-A7AB-F97FC27E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rtl="0"/>
            <a:endParaRPr lang="vi-VN" noProof="0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F3847C-49D2-4ADE-9E05-28B879A9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F470E458-E7C2-4395-B75D-476A174CEE45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9" name="Hình bầu dục 8">
            <a:extLst>
              <a:ext uri="{FF2B5EF4-FFF2-40B4-BE49-F238E27FC236}">
                <a16:creationId xmlns:a16="http://schemas.microsoft.com/office/drawing/2014/main" id="{D95556C4-3308-4A8B-A7F9-BEAC5A6230BE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9CAF3222-5D2C-427A-822C-5118901C34DE}"/>
              </a:ext>
            </a:extLst>
          </p:cNvPr>
          <p:cNvCxnSpPr/>
          <p:nvPr userDrawn="1"/>
        </p:nvCxnSpPr>
        <p:spPr>
          <a:xfrm>
            <a:off x="943135" y="2330475"/>
            <a:ext cx="356616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hỗ dành sẵn cho Hình ảnh 2">
            <a:extLst>
              <a:ext uri="{FF2B5EF4-FFF2-40B4-BE49-F238E27FC236}">
                <a16:creationId xmlns:a16="http://schemas.microsoft.com/office/drawing/2014/main" id="{CF79489C-0CC8-496C-B0B4-808444D916F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11778595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 descr="Cốc trên bàn">
            <a:extLst>
              <a:ext uri="{FF2B5EF4-FFF2-40B4-BE49-F238E27FC236}">
                <a16:creationId xmlns:a16="http://schemas.microsoft.com/office/drawing/2014/main" id="{8560CB95-F807-46B3-8A39-B650A8906A3F}"/>
              </a:ext>
            </a:extLst>
          </p:cNvPr>
          <p:cNvSpPr/>
          <p:nvPr userDrawn="1"/>
        </p:nvSpPr>
        <p:spPr>
          <a:xfrm>
            <a:off x="5199825" y="0"/>
            <a:ext cx="6992175" cy="6858000"/>
          </a:xfrm>
          <a:prstGeom prst="rect">
            <a:avLst/>
          </a:prstGeom>
          <a:blipFill>
            <a:blip r:embed="rId2"/>
            <a:srcRect/>
            <a:stretch>
              <a:fillRect t="-418" b="-4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7" name="Hình chữ nhật 6" descr="Mặt nạ cọ vẽ">
            <a:extLst>
              <a:ext uri="{FF2B5EF4-FFF2-40B4-BE49-F238E27FC236}">
                <a16:creationId xmlns:a16="http://schemas.microsoft.com/office/drawing/2014/main" id="{09350598-7231-484F-ABFF-7D42DB8424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56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>
              <a:solidFill>
                <a:srgbClr val="FFFFFF"/>
              </a:solidFill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CCBC4D2-04A1-4388-B041-D25EA3246F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924" y="3482526"/>
            <a:ext cx="6238970" cy="1967770"/>
          </a:xfrm>
        </p:spPr>
        <p:txBody>
          <a:bodyPr rtlCol="0" anchor="b">
            <a:normAutofit/>
          </a:bodyPr>
          <a:lstStyle>
            <a:lvl1pPr algn="l">
              <a:lnSpc>
                <a:spcPct val="85000"/>
              </a:lnSpc>
              <a:defRPr sz="5500" baseline="0"/>
            </a:lvl1pPr>
          </a:lstStyle>
          <a:p>
            <a:pPr rtl="0"/>
            <a:r>
              <a:rPr lang="vi-VN" noProof="0" dirty="0"/>
              <a:t>BẤM ĐỂ CHỈNH </a:t>
            </a:r>
            <a:br>
              <a:rPr lang="vi-VN" noProof="0" dirty="0"/>
            </a:br>
            <a:r>
              <a:rPr lang="vi-VN" noProof="0" dirty="0"/>
              <a:t>SỬA TIÊU ĐỀ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822EDEE-795E-4F38-9546-83FC7F92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46875"/>
            <a:ext cx="6238970" cy="505934"/>
          </a:xfrm>
        </p:spPr>
        <p:txBody>
          <a:bodyPr rtlCol="0">
            <a:noAutofit/>
          </a:bodyPr>
          <a:lstStyle>
            <a:lvl1pPr marL="0" indent="0" algn="l">
              <a:buNone/>
              <a:defRPr sz="32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vi-VN" noProof="0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2BFAD3E-7077-4F6A-9BC8-4508F2B4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8AF209-F2FF-470D-9A36-7F8E663FA235}" type="datetime1">
              <a:rPr lang="vi-VN" noProof="0" smtClean="0"/>
              <a:t>31/07/2020</a:t>
            </a:fld>
            <a:endParaRPr lang="vi-VN" noProof="0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5794AFC-07BE-4BCA-8E8F-AA68C7F7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F70EFB6A-EF00-4DD9-9184-AFC328D0236C}"/>
              </a:ext>
            </a:extLst>
          </p:cNvPr>
          <p:cNvCxnSpPr>
            <a:cxnSpLocks/>
          </p:cNvCxnSpPr>
          <p:nvPr userDrawn="1"/>
        </p:nvCxnSpPr>
        <p:spPr>
          <a:xfrm>
            <a:off x="959490" y="5453416"/>
            <a:ext cx="4325112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hỗ dành sẵn cho Hình ảnh 14" descr="Logo của bạn">
            <a:extLst>
              <a:ext uri="{FF2B5EF4-FFF2-40B4-BE49-F238E27FC236}">
                <a16:creationId xmlns:a16="http://schemas.microsoft.com/office/drawing/2014/main" id="{FC85CAB4-100C-489B-BC14-9A3F41B7EC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091" y="873125"/>
            <a:ext cx="1646237" cy="1149350"/>
          </a:xfrm>
          <a:noFill/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4989241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 descr="Bàn nhà hàng">
            <a:extLst>
              <a:ext uri="{FF2B5EF4-FFF2-40B4-BE49-F238E27FC236}">
                <a16:creationId xmlns:a16="http://schemas.microsoft.com/office/drawing/2014/main" id="{C7B053CA-3420-4992-BA29-CDE43C99B79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>
              <a:solidFill>
                <a:srgbClr val="FFFFFF"/>
              </a:solidFill>
            </a:endParaRPr>
          </a:p>
        </p:txBody>
      </p:sp>
      <p:sp>
        <p:nvSpPr>
          <p:cNvPr id="8" name="Hình chữ nhật 7" descr="Vết cọ vẽ">
            <a:extLst>
              <a:ext uri="{FF2B5EF4-FFF2-40B4-BE49-F238E27FC236}">
                <a16:creationId xmlns:a16="http://schemas.microsoft.com/office/drawing/2014/main" id="{7C197BE4-2E4C-4177-8440-BB95B0A4C7FB}"/>
              </a:ext>
            </a:extLst>
          </p:cNvPr>
          <p:cNvSpPr/>
          <p:nvPr userDrawn="1"/>
        </p:nvSpPr>
        <p:spPr>
          <a:xfrm>
            <a:off x="3270126" y="0"/>
            <a:ext cx="6611112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9" name="Chỗ dành sẵn cho Hình ảnh 14" descr="Logo của bạn">
            <a:extLst>
              <a:ext uri="{FF2B5EF4-FFF2-40B4-BE49-F238E27FC236}">
                <a16:creationId xmlns:a16="http://schemas.microsoft.com/office/drawing/2014/main" id="{8D7231FC-3A25-45B8-B883-4F6A0FC02B8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2882" y="1906445"/>
            <a:ext cx="1646237" cy="1149350"/>
          </a:xfrm>
          <a:noFill/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47AE549-C84B-493A-BE76-6879C9B6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rtl="0"/>
            <a:fld id="{018BB12A-B940-4AD5-BA3E-5961F9608C8D}" type="datetime1">
              <a:rPr lang="vi-VN" noProof="0" smtClean="0"/>
              <a:t>31/07/2020</a:t>
            </a:fld>
            <a:endParaRPr lang="vi-VN" noProof="0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5761A8C-74CD-483A-A3C5-A7D79CAC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rtl="0"/>
            <a:endParaRPr lang="vi-VN" noProof="0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308FC7C-F5F3-4D82-ADCB-B64F9FBB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C90D35E8-D43B-49F9-9465-A7A8F698FC8A}"/>
              </a:ext>
            </a:extLst>
          </p:cNvPr>
          <p:cNvCxnSpPr/>
          <p:nvPr userDrawn="1"/>
        </p:nvCxnSpPr>
        <p:spPr>
          <a:xfrm>
            <a:off x="4989576" y="4457209"/>
            <a:ext cx="2212848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iêu đề phụ 2">
            <a:extLst>
              <a:ext uri="{FF2B5EF4-FFF2-40B4-BE49-F238E27FC236}">
                <a16:creationId xmlns:a16="http://schemas.microsoft.com/office/drawing/2014/main" id="{C863CA31-4E68-4CD7-9214-51D7BBC1FA1F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529264" y="4494894"/>
            <a:ext cx="5133473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tiêu </a:t>
            </a:r>
            <a:r>
              <a:rPr lang="vi-VN" noProof="0" dirty="0" err="1"/>
              <a:t>đề</a:t>
            </a:r>
            <a:r>
              <a:rPr lang="vi-VN" noProof="0" dirty="0"/>
              <a:t> </a:t>
            </a:r>
            <a:r>
              <a:rPr lang="vi-VN" noProof="0" dirty="0" err="1"/>
              <a:t>phụ</a:t>
            </a:r>
            <a:endParaRPr lang="vi-VN" noProof="0" dirty="0"/>
          </a:p>
        </p:txBody>
      </p:sp>
      <p:sp>
        <p:nvSpPr>
          <p:cNvPr id="14" name="Tiêu đề 1">
            <a:extLst>
              <a:ext uri="{FF2B5EF4-FFF2-40B4-BE49-F238E27FC236}">
                <a16:creationId xmlns:a16="http://schemas.microsoft.com/office/drawing/2014/main" id="{CCAEEA74-ABCB-45B1-A352-71E9CCD670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09792" y="3306697"/>
            <a:ext cx="4772417" cy="1102291"/>
          </a:xfrm>
        </p:spPr>
        <p:txBody>
          <a:bodyPr rtlCol="0" anchor="b" anchorCtr="0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vi-VN" noProof="0" dirty="0"/>
              <a:t>BẤM ĐỂ </a:t>
            </a:r>
            <a:br>
              <a:rPr lang="vi-VN" noProof="0" dirty="0"/>
            </a:br>
            <a:r>
              <a:rPr lang="vi-VN" noProof="0" dirty="0"/>
              <a:t>CHỈNH SỬA TIÊU ĐỀ</a:t>
            </a:r>
          </a:p>
        </p:txBody>
      </p:sp>
    </p:spTree>
    <p:extLst>
      <p:ext uri="{BB962C8B-B14F-4D97-AF65-F5344CB8AC3E}">
        <p14:creationId xmlns:p14="http://schemas.microsoft.com/office/powerpoint/2010/main" val="18555914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 descr="Người đàn ông trẻ đang uống cà phê">
            <a:extLst>
              <a:ext uri="{FF2B5EF4-FFF2-40B4-BE49-F238E27FC236}">
                <a16:creationId xmlns:a16="http://schemas.microsoft.com/office/drawing/2014/main" id="{816EFE26-DD10-44FC-BAAF-4EA15D4086A7}"/>
              </a:ext>
            </a:extLst>
          </p:cNvPr>
          <p:cNvSpPr/>
          <p:nvPr userDrawn="1"/>
        </p:nvSpPr>
        <p:spPr>
          <a:xfrm>
            <a:off x="0" y="0"/>
            <a:ext cx="6711696" cy="5925312"/>
          </a:xfrm>
          <a:prstGeom prst="rect">
            <a:avLst/>
          </a:prstGeom>
          <a:blipFill>
            <a:blip r:embed="rId2"/>
            <a:srcRect/>
            <a:stretch>
              <a:fillRect l="-32" r="-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8" name="Hình chữ nhật 7" descr="Mặt nạ cọ vẽ">
            <a:extLst>
              <a:ext uri="{FF2B5EF4-FFF2-40B4-BE49-F238E27FC236}">
                <a16:creationId xmlns:a16="http://schemas.microsoft.com/office/drawing/2014/main" id="{4190C024-B222-4F26-9066-AD52FB0D45E3}"/>
              </a:ext>
            </a:extLst>
          </p:cNvPr>
          <p:cNvSpPr/>
          <p:nvPr userDrawn="1"/>
        </p:nvSpPr>
        <p:spPr>
          <a:xfrm>
            <a:off x="0" y="3197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4540" y="830880"/>
            <a:ext cx="5292000" cy="16002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550" y="2600951"/>
            <a:ext cx="5533990" cy="2997929"/>
          </a:xfrm>
        </p:spPr>
        <p:txBody>
          <a:bodyPr rtlCol="0"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defRPr sz="2100" i="0"/>
            </a:lvl1pPr>
            <a:lvl2pPr marL="1800" indent="0">
              <a:lnSpc>
                <a:spcPct val="100000"/>
              </a:lnSpc>
              <a:spcBef>
                <a:spcPts val="600"/>
              </a:spcBef>
              <a:buNone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10" name="Hình bầu dục 9">
            <a:extLst>
              <a:ext uri="{FF2B5EF4-FFF2-40B4-BE49-F238E27FC236}">
                <a16:creationId xmlns:a16="http://schemas.microsoft.com/office/drawing/2014/main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039BD365-42F3-4F69-886B-478D54864737}"/>
              </a:ext>
            </a:extLst>
          </p:cNvPr>
          <p:cNvCxnSpPr/>
          <p:nvPr userDrawn="1"/>
        </p:nvCxnSpPr>
        <p:spPr>
          <a:xfrm>
            <a:off x="6207371" y="2494294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hỗ dành sẵn cho Hình ảnh 2">
            <a:extLst>
              <a:ext uri="{FF2B5EF4-FFF2-40B4-BE49-F238E27FC236}">
                <a16:creationId xmlns:a16="http://schemas.microsoft.com/office/drawing/2014/main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40518217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ình chữ nhật 9" descr="Người phụ nữ trẻ đang cười với điện thoại di động">
            <a:extLst>
              <a:ext uri="{FF2B5EF4-FFF2-40B4-BE49-F238E27FC236}">
                <a16:creationId xmlns:a16="http://schemas.microsoft.com/office/drawing/2014/main" id="{95A5621D-11A8-4134-AA47-F59127E702CB}"/>
              </a:ext>
            </a:extLst>
          </p:cNvPr>
          <p:cNvSpPr/>
          <p:nvPr userDrawn="1"/>
        </p:nvSpPr>
        <p:spPr>
          <a:xfrm>
            <a:off x="7373112" y="493776"/>
            <a:ext cx="4818888" cy="6364224"/>
          </a:xfrm>
          <a:prstGeom prst="rect">
            <a:avLst/>
          </a:prstGeom>
          <a:blipFill>
            <a:blip r:embed="rId2"/>
            <a:srcRect/>
            <a:stretch>
              <a:fillRect l="-20" r="-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8" name="Hình chữ nhật 7" descr="Mặt nạ cọ vẽ">
            <a:extLst>
              <a:ext uri="{FF2B5EF4-FFF2-40B4-BE49-F238E27FC236}">
                <a16:creationId xmlns:a16="http://schemas.microsoft.com/office/drawing/2014/main" id="{41855D31-B9D9-4D6C-8BAD-6CBA6017C1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7" name="Tiêu đề 25">
            <a:extLst>
              <a:ext uri="{FF2B5EF4-FFF2-40B4-BE49-F238E27FC236}">
                <a16:creationId xmlns:a16="http://schemas.microsoft.com/office/drawing/2014/main" id="{618935A2-A027-4F36-94E5-021BC775EE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7362" y="800100"/>
            <a:ext cx="5386748" cy="1223719"/>
          </a:xfrm>
        </p:spPr>
        <p:txBody>
          <a:bodyPr rtlCol="0" anchor="b" anchorCtr="0"/>
          <a:lstStyle/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F87E340-E9AB-4958-9BB5-EA625139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52DC35-3760-4819-92FF-21B65FD2D014}" type="datetime1">
              <a:rPr lang="vi-VN" noProof="0" smtClean="0"/>
              <a:t>31/07/2020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6FFFCFA-118E-40C3-9A31-9334927F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4CCF696-3C50-45B5-BF9E-733C5D21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F470E458-E7C2-4395-B75D-476A174CEE45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9" name="Chỗ dành sẵn cho Hình ảnh 2">
            <a:extLst>
              <a:ext uri="{FF2B5EF4-FFF2-40B4-BE49-F238E27FC236}">
                <a16:creationId xmlns:a16="http://schemas.microsoft.com/office/drawing/2014/main" id="{ADB7BE2C-F374-4A10-96A5-F4C3D52DF3D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11" name="Hình bầu dục 10">
            <a:extLst>
              <a:ext uri="{FF2B5EF4-FFF2-40B4-BE49-F238E27FC236}">
                <a16:creationId xmlns:a16="http://schemas.microsoft.com/office/drawing/2014/main" id="{8D0DD7A6-4E62-41D2-9037-F6ADD1C3BF5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D182F2C1-1B27-4C93-8CE6-A529D3C9E336}"/>
              </a:ext>
            </a:extLst>
          </p:cNvPr>
          <p:cNvCxnSpPr/>
          <p:nvPr userDrawn="1"/>
        </p:nvCxnSpPr>
        <p:spPr>
          <a:xfrm>
            <a:off x="1020765" y="2093311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hỗ dành sẵn cho Nội dung 2">
            <a:extLst>
              <a:ext uri="{FF2B5EF4-FFF2-40B4-BE49-F238E27FC236}">
                <a16:creationId xmlns:a16="http://schemas.microsoft.com/office/drawing/2014/main" id="{479F16AA-9675-49E6-85D6-845D59565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82" y="2212179"/>
            <a:ext cx="5533990" cy="2997929"/>
          </a:xfrm>
        </p:spPr>
        <p:txBody>
          <a:bodyPr rtlCol="0"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defRPr sz="2100" i="0"/>
            </a:lvl1pPr>
            <a:lvl2pPr marL="180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None/>
              <a:defRPr sz="2100" i="0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268424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ình chữ nhật 10" descr="Vết cọ vẽ">
            <a:extLst>
              <a:ext uri="{FF2B5EF4-FFF2-40B4-BE49-F238E27FC236}">
                <a16:creationId xmlns:a16="http://schemas.microsoft.com/office/drawing/2014/main" id="{08C782C8-0805-4592-ADC0-CF3D28CFE0C4}"/>
              </a:ext>
            </a:extLst>
          </p:cNvPr>
          <p:cNvSpPr/>
          <p:nvPr userDrawn="1"/>
        </p:nvSpPr>
        <p:spPr>
          <a:xfrm>
            <a:off x="6205330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3" name="Hình chữ nhật 12" descr="Vết cọ vẽ">
            <a:extLst>
              <a:ext uri="{FF2B5EF4-FFF2-40B4-BE49-F238E27FC236}">
                <a16:creationId xmlns:a16="http://schemas.microsoft.com/office/drawing/2014/main" id="{9867BBE4-E529-4F6E-BECB-86D66409ED65}"/>
              </a:ext>
            </a:extLst>
          </p:cNvPr>
          <p:cNvSpPr/>
          <p:nvPr userDrawn="1"/>
        </p:nvSpPr>
        <p:spPr>
          <a:xfrm>
            <a:off x="6205330" y="3958942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BE4DC4-54B1-45D7-AB1A-0CC89E7783B3}" type="datetime1">
              <a:rPr lang="vi-VN" noProof="0" smtClean="0"/>
              <a:t>31/07/2020</a:t>
            </a:fld>
            <a:endParaRPr lang="vi-VN" noProof="0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7" name="Hình chữ nhật 6" descr="Vết cọ vẽ">
            <a:extLst>
              <a:ext uri="{FF2B5EF4-FFF2-40B4-BE49-F238E27FC236}">
                <a16:creationId xmlns:a16="http://schemas.microsoft.com/office/drawing/2014/main" id="{8BD46B2B-D1EB-4F6A-9DE0-7A15A95DC05D}"/>
              </a:ext>
            </a:extLst>
          </p:cNvPr>
          <p:cNvSpPr/>
          <p:nvPr userDrawn="1"/>
        </p:nvSpPr>
        <p:spPr>
          <a:xfrm>
            <a:off x="695325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9" name="Hình chữ nhật 8" descr="Vết cọ vẽ">
            <a:extLst>
              <a:ext uri="{FF2B5EF4-FFF2-40B4-BE49-F238E27FC236}">
                <a16:creationId xmlns:a16="http://schemas.microsoft.com/office/drawing/2014/main" id="{6F1436FB-165E-4908-9E28-A8598A7E3101}"/>
              </a:ext>
            </a:extLst>
          </p:cNvPr>
          <p:cNvSpPr/>
          <p:nvPr userDrawn="1"/>
        </p:nvSpPr>
        <p:spPr>
          <a:xfrm>
            <a:off x="695325" y="3964689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6" name="Chỗ dành sẵn cho Hình ảnh 81" descr="Biểu tượng Kính">
            <a:extLst>
              <a:ext uri="{FF2B5EF4-FFF2-40B4-BE49-F238E27FC236}">
                <a16:creationId xmlns:a16="http://schemas.microsoft.com/office/drawing/2014/main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758916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20" name="Hình bầu dục 19">
            <a:extLst>
              <a:ext uri="{FF2B5EF4-FFF2-40B4-BE49-F238E27FC236}">
                <a16:creationId xmlns:a16="http://schemas.microsoft.com/office/drawing/2014/main" id="{71A7B534-52F4-40CD-9F32-B55843BFE1AF}"/>
              </a:ext>
            </a:extLst>
          </p:cNvPr>
          <p:cNvSpPr/>
          <p:nvPr userDrawn="1"/>
        </p:nvSpPr>
        <p:spPr>
          <a:xfrm>
            <a:off x="950259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23" name="Chỗ dành sẵn cho Hình ảnh 81" descr="Biểu tượng Kính">
            <a:extLst>
              <a:ext uri="{FF2B5EF4-FFF2-40B4-BE49-F238E27FC236}">
                <a16:creationId xmlns:a16="http://schemas.microsoft.com/office/drawing/2014/main" id="{360A394A-115E-490F-A44B-D11719211D3A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9659" y="4259099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24" name="Hình bầu dục 23">
            <a:extLst>
              <a:ext uri="{FF2B5EF4-FFF2-40B4-BE49-F238E27FC236}">
                <a16:creationId xmlns:a16="http://schemas.microsoft.com/office/drawing/2014/main" id="{24B05348-828C-4161-AC9D-32C0F64C8558}"/>
              </a:ext>
            </a:extLst>
          </p:cNvPr>
          <p:cNvSpPr/>
          <p:nvPr userDrawn="1"/>
        </p:nvSpPr>
        <p:spPr>
          <a:xfrm>
            <a:off x="950259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33" name="Chỗ dành sẵn cho Hình ảnh 81" descr="Biểu tượng Kính">
            <a:extLst>
              <a:ext uri="{FF2B5EF4-FFF2-40B4-BE49-F238E27FC236}">
                <a16:creationId xmlns:a16="http://schemas.microsoft.com/office/drawing/2014/main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513230" y="2758916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34" name="Hình bầu dục 33">
            <a:extLst>
              <a:ext uri="{FF2B5EF4-FFF2-40B4-BE49-F238E27FC236}">
                <a16:creationId xmlns:a16="http://schemas.microsoft.com/office/drawing/2014/main" id="{C9D05566-2E31-4BF1-84A9-915D1DC2D524}"/>
              </a:ext>
            </a:extLst>
          </p:cNvPr>
          <p:cNvSpPr/>
          <p:nvPr userDrawn="1"/>
        </p:nvSpPr>
        <p:spPr>
          <a:xfrm>
            <a:off x="6453830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35" name="Chỗ dành sẵn cho Hình ảnh 81" descr="Biểu tượng Kính">
            <a:extLst>
              <a:ext uri="{FF2B5EF4-FFF2-40B4-BE49-F238E27FC236}">
                <a16:creationId xmlns:a16="http://schemas.microsoft.com/office/drawing/2014/main" id="{B3682957-0496-44A8-9D25-2C8CF6C44DA8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513230" y="4259099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36" name="Hình bầu dục 35">
            <a:extLst>
              <a:ext uri="{FF2B5EF4-FFF2-40B4-BE49-F238E27FC236}">
                <a16:creationId xmlns:a16="http://schemas.microsoft.com/office/drawing/2014/main" id="{D41006D2-6E2A-4E2D-BFDD-0F4690FFAF18}"/>
              </a:ext>
            </a:extLst>
          </p:cNvPr>
          <p:cNvSpPr/>
          <p:nvPr userDrawn="1"/>
        </p:nvSpPr>
        <p:spPr>
          <a:xfrm>
            <a:off x="6453830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iêu đề phụ 2">
            <a:extLst>
              <a:ext uri="{FF2B5EF4-FFF2-40B4-BE49-F238E27FC236}">
                <a16:creationId xmlns:a16="http://schemas.microsoft.com/office/drawing/2014/main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vi-VN" noProof="0" dirty="0"/>
          </a:p>
        </p:txBody>
      </p:sp>
      <p:sp>
        <p:nvSpPr>
          <p:cNvPr id="41" name="Chỗ dành sẵn cho Văn bản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630819" y="2950465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2" name="Chỗ dành sẵn cho Văn bản 40">
            <a:extLst>
              <a:ext uri="{FF2B5EF4-FFF2-40B4-BE49-F238E27FC236}">
                <a16:creationId xmlns:a16="http://schemas.microsoft.com/office/drawing/2014/main" id="{C0A3825F-66E4-4D75-A32B-6A194767C0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630819" y="2593413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ts val="17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4" name="Chỗ dành sẵn cho Văn bản 40">
            <a:extLst>
              <a:ext uri="{FF2B5EF4-FFF2-40B4-BE49-F238E27FC236}">
                <a16:creationId xmlns:a16="http://schemas.microsoft.com/office/drawing/2014/main" id="{5B8A89D1-A311-4B44-88F9-A887EAC076B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630819" y="4449344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5" name="Chỗ dành sẵn cho Văn bản 40">
            <a:extLst>
              <a:ext uri="{FF2B5EF4-FFF2-40B4-BE49-F238E27FC236}">
                <a16:creationId xmlns:a16="http://schemas.microsoft.com/office/drawing/2014/main" id="{E8383D4D-0BCE-4438-B642-E9D5AC09B6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630819" y="4092292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ts val="17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7" name="Chỗ dành sẵn cho Văn bản 40">
            <a:extLst>
              <a:ext uri="{FF2B5EF4-FFF2-40B4-BE49-F238E27FC236}">
                <a16:creationId xmlns:a16="http://schemas.microsoft.com/office/drawing/2014/main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122858" y="2950465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8" name="Chỗ dành sẵn cho Văn bản 40">
            <a:extLst>
              <a:ext uri="{FF2B5EF4-FFF2-40B4-BE49-F238E27FC236}">
                <a16:creationId xmlns:a16="http://schemas.microsoft.com/office/drawing/2014/main" id="{678160C2-383A-4E7C-9882-901E9C2ACCB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122858" y="2593413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ts val="17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9" name="Chỗ dành sẵn cho Văn bản 40">
            <a:extLst>
              <a:ext uri="{FF2B5EF4-FFF2-40B4-BE49-F238E27FC236}">
                <a16:creationId xmlns:a16="http://schemas.microsoft.com/office/drawing/2014/main" id="{BD1CBE09-ACAD-43FB-8617-942C604D4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122858" y="4449344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0" name="Chỗ dành sẵn cho Văn bản 40">
            <a:extLst>
              <a:ext uri="{FF2B5EF4-FFF2-40B4-BE49-F238E27FC236}">
                <a16:creationId xmlns:a16="http://schemas.microsoft.com/office/drawing/2014/main" id="{AF933841-8F79-4411-AE38-0E6EFFE2F13E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122858" y="4092292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ts val="17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1" name="Chỗ dành sẵn cho Hình ảnh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4665960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ăn bản và hình ảnh máy tí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Hình chữ nhật 28" descr="Vết cọ vẽ">
            <a:extLst>
              <a:ext uri="{FF2B5EF4-FFF2-40B4-BE49-F238E27FC236}">
                <a16:creationId xmlns:a16="http://schemas.microsoft.com/office/drawing/2014/main" id="{E2FED427-78BF-4C02-954D-E32E814394EA}"/>
              </a:ext>
            </a:extLst>
          </p:cNvPr>
          <p:cNvSpPr/>
          <p:nvPr userDrawn="1"/>
        </p:nvSpPr>
        <p:spPr>
          <a:xfrm>
            <a:off x="2328672" y="690372"/>
            <a:ext cx="7534656" cy="547725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vi-VN" i="0" noProof="0" dirty="0"/>
              <a:t>  </a:t>
            </a:r>
          </a:p>
        </p:txBody>
      </p:sp>
      <p:sp>
        <p:nvSpPr>
          <p:cNvPr id="34" name="Hình bầu dục 33">
            <a:extLst>
              <a:ext uri="{FF2B5EF4-FFF2-40B4-BE49-F238E27FC236}">
                <a16:creationId xmlns:a16="http://schemas.microsoft.com/office/drawing/2014/main" id="{C9D05566-2E31-4BF1-84A9-915D1DC2D524}"/>
              </a:ext>
            </a:extLst>
          </p:cNvPr>
          <p:cNvSpPr/>
          <p:nvPr userDrawn="1"/>
        </p:nvSpPr>
        <p:spPr>
          <a:xfrm>
            <a:off x="9192013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20" name="Hình bầu dục 19">
            <a:extLst>
              <a:ext uri="{FF2B5EF4-FFF2-40B4-BE49-F238E27FC236}">
                <a16:creationId xmlns:a16="http://schemas.microsoft.com/office/drawing/2014/main" id="{71A7B534-52F4-40CD-9F32-B55843BFE1AF}"/>
              </a:ext>
            </a:extLst>
          </p:cNvPr>
          <p:cNvSpPr/>
          <p:nvPr userDrawn="1"/>
        </p:nvSpPr>
        <p:spPr>
          <a:xfrm>
            <a:off x="950259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30" name="Hình chữ nhật 29" descr="Màn hình máy tính">
            <a:extLst>
              <a:ext uri="{FF2B5EF4-FFF2-40B4-BE49-F238E27FC236}">
                <a16:creationId xmlns:a16="http://schemas.microsoft.com/office/drawing/2014/main" id="{562DC173-30FD-4C7B-8C34-C152F7D036AC}"/>
              </a:ext>
            </a:extLst>
          </p:cNvPr>
          <p:cNvSpPr/>
          <p:nvPr userDrawn="1"/>
        </p:nvSpPr>
        <p:spPr>
          <a:xfrm>
            <a:off x="3622548" y="1349070"/>
            <a:ext cx="4946904" cy="4946904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 t="8333" b="833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vi-VN" noProof="0" dirty="0"/>
              <a:t>   </a:t>
            </a:r>
          </a:p>
        </p:txBody>
      </p:sp>
      <p:sp>
        <p:nvSpPr>
          <p:cNvPr id="8" name="Chỗ dành sẵn cho Hình ảnh 7">
            <a:extLst>
              <a:ext uri="{FF2B5EF4-FFF2-40B4-BE49-F238E27FC236}">
                <a16:creationId xmlns:a16="http://schemas.microsoft.com/office/drawing/2014/main" id="{CE072FE3-2973-4B25-909E-2BA6663CF30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3804600" y="1954810"/>
            <a:ext cx="4582800" cy="2844000"/>
          </a:xfrm>
          <a:ln w="12700">
            <a:solidFill>
              <a:schemeClr val="accent1"/>
            </a:solidFill>
          </a:ln>
        </p:spPr>
        <p:txBody>
          <a:bodyPr rtlCol="0" anchor="ctr" anchorCtr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C1E65C-83F2-41DC-9141-CB288537A099}" type="datetime1">
              <a:rPr lang="vi-VN" noProof="0" smtClean="0"/>
              <a:t>31/07/2020</a:t>
            </a:fld>
            <a:endParaRPr lang="vi-VN" noProof="0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16" name="Chỗ dành sẵn cho Hình ảnh 81" descr="Biểu tượng Kính">
            <a:extLst>
              <a:ext uri="{FF2B5EF4-FFF2-40B4-BE49-F238E27FC236}">
                <a16:creationId xmlns:a16="http://schemas.microsoft.com/office/drawing/2014/main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327837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33" name="Chỗ dành sẵn cho Hình ảnh 81" descr="Biểu tượng Kính">
            <a:extLst>
              <a:ext uri="{FF2B5EF4-FFF2-40B4-BE49-F238E27FC236}">
                <a16:creationId xmlns:a16="http://schemas.microsoft.com/office/drawing/2014/main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251413" y="2327837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Chỗ dành sẵn cho Văn bản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46771" y="3406743"/>
            <a:ext cx="2217507" cy="167351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2" name="Chỗ dành sẵn cho Văn bản 40">
            <a:extLst>
              <a:ext uri="{FF2B5EF4-FFF2-40B4-BE49-F238E27FC236}">
                <a16:creationId xmlns:a16="http://schemas.microsoft.com/office/drawing/2014/main" id="{C0A3825F-66E4-4D75-A32B-6A194767C07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6771" y="2996616"/>
            <a:ext cx="2217507" cy="343264"/>
          </a:xfrm>
        </p:spPr>
        <p:txBody>
          <a:bodyPr rtlCol="0">
            <a:noAutofit/>
          </a:bodyPr>
          <a:lstStyle>
            <a:lvl1pPr marL="0" indent="0">
              <a:lnSpc>
                <a:spcPts val="18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</a:t>
            </a:r>
            <a:r>
              <a:rPr lang="vi-VN" noProof="0" dirty="0" err="1"/>
              <a:t>bản</a:t>
            </a:r>
            <a:endParaRPr lang="vi-VN" noProof="0" dirty="0"/>
          </a:p>
        </p:txBody>
      </p:sp>
      <p:sp>
        <p:nvSpPr>
          <p:cNvPr id="47" name="Chỗ dành sẵn cho Văn bản 40">
            <a:extLst>
              <a:ext uri="{FF2B5EF4-FFF2-40B4-BE49-F238E27FC236}">
                <a16:creationId xmlns:a16="http://schemas.microsoft.com/office/drawing/2014/main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12624" y="3406743"/>
            <a:ext cx="2297013" cy="167351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8" name="Chỗ dành sẵn cho Văn bản 40">
            <a:extLst>
              <a:ext uri="{FF2B5EF4-FFF2-40B4-BE49-F238E27FC236}">
                <a16:creationId xmlns:a16="http://schemas.microsoft.com/office/drawing/2014/main" id="{678160C2-383A-4E7C-9882-901E9C2ACCB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112624" y="2996616"/>
            <a:ext cx="2297013" cy="343264"/>
          </a:xfrm>
        </p:spPr>
        <p:txBody>
          <a:bodyPr rtlCol="0">
            <a:noAutofit/>
          </a:bodyPr>
          <a:lstStyle>
            <a:lvl1pPr marL="0" indent="0">
              <a:lnSpc>
                <a:spcPts val="18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</a:t>
            </a:r>
            <a:r>
              <a:rPr lang="vi-VN" noProof="0" dirty="0" err="1"/>
              <a:t>bản</a:t>
            </a:r>
            <a:endParaRPr lang="vi-VN" noProof="0" dirty="0"/>
          </a:p>
        </p:txBody>
      </p:sp>
      <p:sp>
        <p:nvSpPr>
          <p:cNvPr id="51" name="Chỗ dành sẵn cho Hình ảnh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1874644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6" name="Hình chữ nhật 5" descr="Mặt nạ cọ vẽ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i="0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059533"/>
            <a:ext cx="10515600" cy="809566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CE525A47-8EF5-486B-AF43-CE79AE49C6B8}" type="datetime1">
              <a:rPr lang="vi-VN" noProof="0" smtClean="0"/>
              <a:t>31/07/2020</a:t>
            </a:fld>
            <a:endParaRPr lang="vi-VN" noProof="0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vi-VN" noProof="0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8" name="Hình bầu dục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9" name="Chỗ dành sẵn cho Hình ảnh 2">
            <a:extLst>
              <a:ext uri="{FF2B5EF4-FFF2-40B4-BE49-F238E27FC236}">
                <a16:creationId xmlns:a16="http://schemas.microsoft.com/office/drawing/2014/main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48234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êu đề phụ 2">
            <a:extLst>
              <a:ext uri="{FF2B5EF4-FFF2-40B4-BE49-F238E27FC236}">
                <a16:creationId xmlns:a16="http://schemas.microsoft.com/office/drawing/2014/main" id="{07FA0C7A-BDB4-41ED-8B06-85890DD70D92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4901618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2450202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98971"/>
            <a:ext cx="3312000" cy="25282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069FC09-58F1-47E8-B7C1-B82F1844D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0000" y="2998971"/>
            <a:ext cx="3312000" cy="25282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63FD14-6141-4759-8043-BB38F613EBF8}" type="datetime1">
              <a:rPr lang="vi-VN" noProof="0" smtClean="0"/>
              <a:t>31/07/2020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iêu đề phụ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vi-VN" noProof="0" dirty="0"/>
          </a:p>
        </p:txBody>
      </p:sp>
      <p:sp>
        <p:nvSpPr>
          <p:cNvPr id="14" name="Chỗ dành sẵn cho Văn bản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0" y="2593413"/>
            <a:ext cx="3312000" cy="343264"/>
          </a:xfrm>
        </p:spPr>
        <p:txBody>
          <a:bodyPr rtlCol="0">
            <a:noAutofit/>
          </a:bodyPr>
          <a:lstStyle>
            <a:lvl1pPr marL="0" indent="0">
              <a:lnSpc>
                <a:spcPts val="18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Chỗ dành sẵn cho Nội dung 3">
            <a:extLst>
              <a:ext uri="{FF2B5EF4-FFF2-40B4-BE49-F238E27FC236}">
                <a16:creationId xmlns:a16="http://schemas.microsoft.com/office/drawing/2014/main" id="{5400C05A-142B-49F8-AC8C-60DBCE7C4B58}"/>
              </a:ext>
            </a:extLst>
          </p:cNvPr>
          <p:cNvSpPr>
            <a:spLocks noGrp="1"/>
          </p:cNvSpPr>
          <p:nvPr>
            <p:ph sz="half" idx="50"/>
          </p:nvPr>
        </p:nvSpPr>
        <p:spPr>
          <a:xfrm>
            <a:off x="8041800" y="2998971"/>
            <a:ext cx="3312000" cy="25282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Chỗ dành sẵn cho Văn bản 40">
            <a:extLst>
              <a:ext uri="{FF2B5EF4-FFF2-40B4-BE49-F238E27FC236}">
                <a16:creationId xmlns:a16="http://schemas.microsoft.com/office/drawing/2014/main" id="{BA84A100-E46E-4A91-8A0C-75C717CDFB6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40000" y="2593413"/>
            <a:ext cx="3312000" cy="343264"/>
          </a:xfrm>
        </p:spPr>
        <p:txBody>
          <a:bodyPr rtlCol="0">
            <a:noAutofit/>
          </a:bodyPr>
          <a:lstStyle>
            <a:lvl1pPr marL="0" indent="0">
              <a:lnSpc>
                <a:spcPts val="18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Chỗ dành sẵn cho Văn bản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041800" y="2593413"/>
            <a:ext cx="3312000" cy="343264"/>
          </a:xfrm>
        </p:spPr>
        <p:txBody>
          <a:bodyPr rtlCol="0">
            <a:noAutofit/>
          </a:bodyPr>
          <a:lstStyle>
            <a:lvl1pPr marL="0" indent="0">
              <a:lnSpc>
                <a:spcPts val="18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Chỗ dành sẵn cho Hình ảnh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90854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vi-VN" noProof="0" dirty="0"/>
          </a:p>
        </p:txBody>
      </p:sp>
      <p:sp>
        <p:nvSpPr>
          <p:cNvPr id="7" name="Chỗ dành sẵn cho Chân trang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8" name="Chỗ dành sẵn cho Số Trang chiếu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24" name="Hình tự do: Hình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5" name="Hình tự do: Hình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6" name="Hình tự do: Hình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7" name="Hình tự do: Hình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8" name="Hình tự do: Hình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9" name="Hình tự do: Hình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30" name="Hình tự do: Hình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31" name="Hình tự do: Hình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32" name="Hình tự do: Hình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33" name="Hình tự do: Hình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34" name="Hình tự do: Hình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35" name="Hình tự do: Hình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36" name="Hình tự do: Hình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37" name="Hình tự do: Hình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Hình chữ nhật 45" descr="Vết cọ vẽ">
            <a:extLst>
              <a:ext uri="{FF2B5EF4-FFF2-40B4-BE49-F238E27FC236}">
                <a16:creationId xmlns:a16="http://schemas.microsoft.com/office/drawing/2014/main" id="{0A2C58D9-C10D-4BD1-98F0-5F5552601AE6}"/>
              </a:ext>
            </a:extLst>
          </p:cNvPr>
          <p:cNvSpPr/>
          <p:nvPr userDrawn="1"/>
        </p:nvSpPr>
        <p:spPr>
          <a:xfrm>
            <a:off x="442270" y="2313405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52" name="Hình chữ nhật 51" descr="Vết cọ vẽ">
            <a:extLst>
              <a:ext uri="{FF2B5EF4-FFF2-40B4-BE49-F238E27FC236}">
                <a16:creationId xmlns:a16="http://schemas.microsoft.com/office/drawing/2014/main" id="{95045E2F-58A4-48EC-BF05-523315AB6031}"/>
              </a:ext>
            </a:extLst>
          </p:cNvPr>
          <p:cNvSpPr/>
          <p:nvPr userDrawn="1"/>
        </p:nvSpPr>
        <p:spPr>
          <a:xfrm>
            <a:off x="5747630" y="2309233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30" name="Chỗ dành sẵn cho Văn bản 40">
            <a:extLst>
              <a:ext uri="{FF2B5EF4-FFF2-40B4-BE49-F238E27FC236}">
                <a16:creationId xmlns:a16="http://schemas.microsoft.com/office/drawing/2014/main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046452" y="3642055"/>
            <a:ext cx="4787999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3EA313-A748-4422-A087-8E55F16C760D}" type="datetime1">
              <a:rPr lang="vi-VN" noProof="0" smtClean="0"/>
              <a:t>31/07/2020</a:t>
            </a:fld>
            <a:endParaRPr lang="vi-VN" noProof="0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iêu đề phụ 2">
            <a:extLst>
              <a:ext uri="{FF2B5EF4-FFF2-40B4-BE49-F238E27FC236}">
                <a16:creationId xmlns:a16="http://schemas.microsoft.com/office/drawing/2014/main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vi-VN" noProof="0" dirty="0"/>
          </a:p>
        </p:txBody>
      </p:sp>
      <p:sp>
        <p:nvSpPr>
          <p:cNvPr id="41" name="Chỗ dành sẵn cho Văn bản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46452" y="4054527"/>
            <a:ext cx="4788000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1" name="Chỗ dành sẵn cho Hình ảnh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31" name="Chỗ dành sẵn cho Văn bản 40">
            <a:extLst>
              <a:ext uri="{FF2B5EF4-FFF2-40B4-BE49-F238E27FC236}">
                <a16:creationId xmlns:a16="http://schemas.microsoft.com/office/drawing/2014/main" id="{19621356-FE2C-4AEC-9E89-2CC86A23021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63322" y="2599849"/>
            <a:ext cx="4871129" cy="9720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/>
              <a:t>12 345</a:t>
            </a:r>
          </a:p>
        </p:txBody>
      </p:sp>
      <p:sp>
        <p:nvSpPr>
          <p:cNvPr id="39" name="Chỗ dành sẵn cho Văn bản 40">
            <a:extLst>
              <a:ext uri="{FF2B5EF4-FFF2-40B4-BE49-F238E27FC236}">
                <a16:creationId xmlns:a16="http://schemas.microsoft.com/office/drawing/2014/main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464798" y="3642350"/>
            <a:ext cx="4787999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0" name="Chỗ dành sẵn cho Văn bản 40">
            <a:extLst>
              <a:ext uri="{FF2B5EF4-FFF2-40B4-BE49-F238E27FC236}">
                <a16:creationId xmlns:a16="http://schemas.microsoft.com/office/drawing/2014/main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464798" y="4054822"/>
            <a:ext cx="4788000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3" name="Chỗ dành sẵn cho Văn bản 40">
            <a:extLst>
              <a:ext uri="{FF2B5EF4-FFF2-40B4-BE49-F238E27FC236}">
                <a16:creationId xmlns:a16="http://schemas.microsoft.com/office/drawing/2014/main" id="{B13B1E83-DF7D-4152-83F9-7A99039613F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381668" y="2600144"/>
            <a:ext cx="4871129" cy="9720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/>
              <a:t>6 780</a:t>
            </a:r>
          </a:p>
        </p:txBody>
      </p:sp>
    </p:spTree>
    <p:extLst>
      <p:ext uri="{BB962C8B-B14F-4D97-AF65-F5344CB8AC3E}">
        <p14:creationId xmlns:p14="http://schemas.microsoft.com/office/powerpoint/2010/main" val="39423993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ác vòng tròn s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ình chữ nhật 17" descr="Vết cọ vẽ">
            <a:extLst>
              <a:ext uri="{FF2B5EF4-FFF2-40B4-BE49-F238E27FC236}">
                <a16:creationId xmlns:a16="http://schemas.microsoft.com/office/drawing/2014/main" id="{553AE28F-6B33-44BE-A48E-511B9E37A8E5}"/>
              </a:ext>
            </a:extLst>
          </p:cNvPr>
          <p:cNvSpPr/>
          <p:nvPr userDrawn="1"/>
        </p:nvSpPr>
        <p:spPr>
          <a:xfrm>
            <a:off x="649833" y="2266060"/>
            <a:ext cx="10597896" cy="2011680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30" name="Chỗ dành sẵn cho Văn bản 40">
            <a:extLst>
              <a:ext uri="{FF2B5EF4-FFF2-40B4-BE49-F238E27FC236}">
                <a16:creationId xmlns:a16="http://schemas.microsoft.com/office/drawing/2014/main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508836" y="4448204"/>
            <a:ext cx="3132000" cy="343264"/>
          </a:xfrm>
        </p:spPr>
        <p:txBody>
          <a:bodyPr rtlCol="0">
            <a:noAutofit/>
          </a:bodyPr>
          <a:lstStyle>
            <a:lvl1pPr marL="0" indent="0" algn="ctr">
              <a:lnSpc>
                <a:spcPts val="18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E6F4A-D181-43C2-82BA-75E4E2173BE2}" type="datetime1">
              <a:rPr lang="vi-VN" noProof="0" smtClean="0"/>
              <a:t>31/07/2020</a:t>
            </a:fld>
            <a:endParaRPr lang="vi-VN" noProof="0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Chỗ dành sẵn cho Văn bản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508836" y="4860676"/>
            <a:ext cx="3132000" cy="8352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1" name="Chỗ dành sẵn cho Hình ảnh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39" name="Chỗ dành sẵn cho Văn bản 40">
            <a:extLst>
              <a:ext uri="{FF2B5EF4-FFF2-40B4-BE49-F238E27FC236}">
                <a16:creationId xmlns:a16="http://schemas.microsoft.com/office/drawing/2014/main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716343" y="4448499"/>
            <a:ext cx="3132000" cy="343264"/>
          </a:xfrm>
        </p:spPr>
        <p:txBody>
          <a:bodyPr rtlCol="0">
            <a:noAutofit/>
          </a:bodyPr>
          <a:lstStyle>
            <a:lvl1pPr marL="0" indent="0" algn="ctr">
              <a:lnSpc>
                <a:spcPts val="18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0" name="Chỗ dành sẵn cho Văn bản 40">
            <a:extLst>
              <a:ext uri="{FF2B5EF4-FFF2-40B4-BE49-F238E27FC236}">
                <a16:creationId xmlns:a16="http://schemas.microsoft.com/office/drawing/2014/main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716343" y="4860971"/>
            <a:ext cx="3132000" cy="8352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Hình bầu dục 2">
            <a:extLst>
              <a:ext uri="{FF2B5EF4-FFF2-40B4-BE49-F238E27FC236}">
                <a16:creationId xmlns:a16="http://schemas.microsoft.com/office/drawing/2014/main" id="{29BB331B-BB86-4BF8-B64D-10A4EA066996}"/>
              </a:ext>
            </a:extLst>
          </p:cNvPr>
          <p:cNvSpPr/>
          <p:nvPr userDrawn="1"/>
        </p:nvSpPr>
        <p:spPr>
          <a:xfrm>
            <a:off x="1892209" y="1877591"/>
            <a:ext cx="2376000" cy="23760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19" name="Hình bầu dục 18">
            <a:extLst>
              <a:ext uri="{FF2B5EF4-FFF2-40B4-BE49-F238E27FC236}">
                <a16:creationId xmlns:a16="http://schemas.microsoft.com/office/drawing/2014/main" id="{E4607297-0AE5-4568-8E23-9A22E0C9047F}"/>
              </a:ext>
            </a:extLst>
          </p:cNvPr>
          <p:cNvSpPr/>
          <p:nvPr userDrawn="1"/>
        </p:nvSpPr>
        <p:spPr>
          <a:xfrm>
            <a:off x="5318591" y="2318813"/>
            <a:ext cx="1929600" cy="1929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20" name="Hình bầu dục 19">
            <a:extLst>
              <a:ext uri="{FF2B5EF4-FFF2-40B4-BE49-F238E27FC236}">
                <a16:creationId xmlns:a16="http://schemas.microsoft.com/office/drawing/2014/main" id="{16AB8DAF-6AF1-4CAA-AE2D-6AD8CDCCD190}"/>
              </a:ext>
            </a:extLst>
          </p:cNvPr>
          <p:cNvSpPr/>
          <p:nvPr userDrawn="1"/>
        </p:nvSpPr>
        <p:spPr>
          <a:xfrm>
            <a:off x="8892192" y="2827701"/>
            <a:ext cx="1407600" cy="1407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22" name="Chỗ dành sẵn cho Văn bản 40">
            <a:extLst>
              <a:ext uri="{FF2B5EF4-FFF2-40B4-BE49-F238E27FC236}">
                <a16:creationId xmlns:a16="http://schemas.microsoft.com/office/drawing/2014/main" id="{5F5CDB97-1A89-4A46-BBC6-957BE23CC68D}"/>
              </a:ext>
            </a:extLst>
          </p:cNvPr>
          <p:cNvSpPr>
            <a:spLocks noGrp="1"/>
          </p:cNvSpPr>
          <p:nvPr userDrawn="1">
            <p:ph type="body" sz="quarter" idx="61"/>
          </p:nvPr>
        </p:nvSpPr>
        <p:spPr>
          <a:xfrm>
            <a:off x="8032507" y="4448204"/>
            <a:ext cx="3132000" cy="343264"/>
          </a:xfrm>
        </p:spPr>
        <p:txBody>
          <a:bodyPr rtlCol="0">
            <a:noAutofit/>
          </a:bodyPr>
          <a:lstStyle>
            <a:lvl1pPr marL="0" indent="0" algn="ctr">
              <a:lnSpc>
                <a:spcPts val="18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Chỗ dành sẵn cho Văn bản 40">
            <a:extLst>
              <a:ext uri="{FF2B5EF4-FFF2-40B4-BE49-F238E27FC236}">
                <a16:creationId xmlns:a16="http://schemas.microsoft.com/office/drawing/2014/main" id="{EE3568F2-C8B7-440C-B118-77D1EB8BA68C}"/>
              </a:ext>
            </a:extLst>
          </p:cNvPr>
          <p:cNvSpPr>
            <a:spLocks noGrp="1"/>
          </p:cNvSpPr>
          <p:nvPr userDrawn="1">
            <p:ph type="body" sz="quarter" idx="62"/>
          </p:nvPr>
        </p:nvSpPr>
        <p:spPr>
          <a:xfrm>
            <a:off x="8032507" y="4860676"/>
            <a:ext cx="3132000" cy="8352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Chỗ dành sẵn cho Văn bản 40">
            <a:extLst>
              <a:ext uri="{FF2B5EF4-FFF2-40B4-BE49-F238E27FC236}">
                <a16:creationId xmlns:a16="http://schemas.microsoft.com/office/drawing/2014/main" id="{04507F51-0648-491E-AE08-5EFD71620E2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203729" y="2550122"/>
            <a:ext cx="1734798" cy="618236"/>
          </a:xfrm>
        </p:spPr>
        <p:txBody>
          <a:bodyPr rtlCol="0">
            <a:noAutofit/>
          </a:bodyPr>
          <a:lstStyle>
            <a:lvl1pPr marL="0" indent="0" algn="ctr" rtl="0">
              <a:lnSpc>
                <a:spcPct val="100000"/>
              </a:lnSpc>
              <a:spcBef>
                <a:spcPts val="600"/>
              </a:spcBef>
              <a:buNone/>
              <a:defRPr sz="5000" b="1" i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/>
              <a:t>100 ₫</a:t>
            </a:r>
          </a:p>
        </p:txBody>
      </p:sp>
      <p:sp>
        <p:nvSpPr>
          <p:cNvPr id="29" name="Chỗ dành sẵn cho Văn bản 40">
            <a:extLst>
              <a:ext uri="{FF2B5EF4-FFF2-40B4-BE49-F238E27FC236}">
                <a16:creationId xmlns:a16="http://schemas.microsoft.com/office/drawing/2014/main" id="{DC7D0F93-C77D-44A3-A2D1-6D8B93ADE8E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203729" y="3175537"/>
            <a:ext cx="1734798" cy="41870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1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 err="1"/>
              <a:t>Tỷ</a:t>
            </a:r>
            <a:endParaRPr lang="vi-VN" noProof="0" dirty="0"/>
          </a:p>
        </p:txBody>
      </p:sp>
      <p:sp>
        <p:nvSpPr>
          <p:cNvPr id="32" name="Chỗ dành sẵn cho Văn bản 40">
            <a:extLst>
              <a:ext uri="{FF2B5EF4-FFF2-40B4-BE49-F238E27FC236}">
                <a16:creationId xmlns:a16="http://schemas.microsoft.com/office/drawing/2014/main" id="{19439A71-712F-42A8-988D-A40FC79D30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29868" y="2755270"/>
            <a:ext cx="1734798" cy="618236"/>
          </a:xfrm>
        </p:spPr>
        <p:txBody>
          <a:bodyPr rtlCol="0">
            <a:noAutofit/>
          </a:bodyPr>
          <a:lstStyle>
            <a:lvl1pPr marL="0" indent="0" algn="ctr" rtl="0">
              <a:lnSpc>
                <a:spcPct val="100000"/>
              </a:lnSpc>
              <a:spcBef>
                <a:spcPts val="600"/>
              </a:spcBef>
              <a:buNone/>
              <a:defRPr sz="45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/>
              <a:t>50 ₫</a:t>
            </a:r>
          </a:p>
        </p:txBody>
      </p:sp>
      <p:sp>
        <p:nvSpPr>
          <p:cNvPr id="33" name="Chỗ dành sẵn cho Văn bản 40">
            <a:extLst>
              <a:ext uri="{FF2B5EF4-FFF2-40B4-BE49-F238E27FC236}">
                <a16:creationId xmlns:a16="http://schemas.microsoft.com/office/drawing/2014/main" id="{38AE03D3-550E-413E-8DD3-5A655898127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429868" y="3346179"/>
            <a:ext cx="1734798" cy="41870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 err="1"/>
              <a:t>Tỷ</a:t>
            </a:r>
            <a:endParaRPr lang="vi-VN" noProof="0" dirty="0"/>
          </a:p>
        </p:txBody>
      </p:sp>
      <p:sp>
        <p:nvSpPr>
          <p:cNvPr id="34" name="Chỗ dành sẵn cho Văn bản 40">
            <a:extLst>
              <a:ext uri="{FF2B5EF4-FFF2-40B4-BE49-F238E27FC236}">
                <a16:creationId xmlns:a16="http://schemas.microsoft.com/office/drawing/2014/main" id="{0B0F054D-7CBD-40FB-84C5-6E37FDF0EC9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830050" y="3060231"/>
            <a:ext cx="1529901" cy="477909"/>
          </a:xfrm>
        </p:spPr>
        <p:txBody>
          <a:bodyPr rtlCol="0">
            <a:noAutofit/>
          </a:bodyPr>
          <a:lstStyle>
            <a:lvl1pPr marL="0" indent="0" algn="ctr" rtl="0">
              <a:lnSpc>
                <a:spcPct val="100000"/>
              </a:lnSpc>
              <a:spcBef>
                <a:spcPts val="600"/>
              </a:spcBef>
              <a:buNone/>
              <a:defRPr sz="40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/>
              <a:t>25 ₫</a:t>
            </a:r>
          </a:p>
        </p:txBody>
      </p:sp>
      <p:sp>
        <p:nvSpPr>
          <p:cNvPr id="35" name="Chỗ dành sẵn cho Văn bản 40">
            <a:extLst>
              <a:ext uri="{FF2B5EF4-FFF2-40B4-BE49-F238E27FC236}">
                <a16:creationId xmlns:a16="http://schemas.microsoft.com/office/drawing/2014/main" id="{0285840A-F59B-4DDE-A051-9BBA250A628B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830050" y="3580049"/>
            <a:ext cx="1529901" cy="41870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9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 err="1"/>
              <a:t>Tỷ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4080018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56" y="2914563"/>
            <a:ext cx="4899002" cy="2528208"/>
          </a:xfrm>
        </p:spPr>
        <p:txBody>
          <a:bodyPr rtlCol="0"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2C9EAC-7E30-48B3-90E1-C192D600599B}" type="datetime1">
              <a:rPr lang="vi-VN" noProof="0" smtClean="0"/>
              <a:t>31/07/2020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iêu đề phụ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vi-VN" noProof="0" dirty="0"/>
          </a:p>
        </p:txBody>
      </p:sp>
      <p:sp>
        <p:nvSpPr>
          <p:cNvPr id="14" name="Chỗ dành sẵn cho Văn bản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197" y="2509005"/>
            <a:ext cx="468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Chỗ dành sẵn cho Văn bản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694264" y="2509005"/>
            <a:ext cx="468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Chỗ dành sẵn cho Hình ảnh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16" name="Chỗ dành sẵn cho Nội dung 2">
            <a:extLst>
              <a:ext uri="{FF2B5EF4-FFF2-40B4-BE49-F238E27FC236}">
                <a16:creationId xmlns:a16="http://schemas.microsoft.com/office/drawing/2014/main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475262" y="2914563"/>
            <a:ext cx="4899002" cy="2528208"/>
          </a:xfrm>
        </p:spPr>
        <p:txBody>
          <a:bodyPr rtlCol="0"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2169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ểu đồ trang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80661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061616-EA1C-45A6-9BE6-76F08B49E89A}" type="datetime1">
              <a:rPr lang="vi-VN" noProof="0" smtClean="0"/>
              <a:t>31/07/2020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277438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hỗ dành sẵn cho Hình ảnh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13" name="Hình chữ nhật 12" descr="Vết cọ vẽ">
            <a:extLst>
              <a:ext uri="{FF2B5EF4-FFF2-40B4-BE49-F238E27FC236}">
                <a16:creationId xmlns:a16="http://schemas.microsoft.com/office/drawing/2014/main" id="{0CCD991D-2B03-47A2-8715-7661B26F9B95}"/>
              </a:ext>
            </a:extLst>
          </p:cNvPr>
          <p:cNvSpPr/>
          <p:nvPr userDrawn="1"/>
        </p:nvSpPr>
        <p:spPr>
          <a:xfrm>
            <a:off x="1990344" y="2075688"/>
            <a:ext cx="8211312" cy="27066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5" name="Chỗ dành sẵn cho Văn bản 9" descr="Phần tư logo đối thủ cạnh tranh">
            <a:extLst>
              <a:ext uri="{FF2B5EF4-FFF2-40B4-BE49-F238E27FC236}">
                <a16:creationId xmlns:a16="http://schemas.microsoft.com/office/drawing/2014/main" id="{7246D54D-92E6-4129-9F9B-80AD6027E5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31544" y="1409436"/>
            <a:ext cx="2728913" cy="42545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vi-VN" noProof="0" dirty="0" err="1"/>
              <a:t>Thuận</a:t>
            </a:r>
            <a:r>
              <a:rPr lang="vi-VN" noProof="0" dirty="0"/>
              <a:t> </a:t>
            </a:r>
            <a:r>
              <a:rPr lang="vi-VN" noProof="0" dirty="0" err="1"/>
              <a:t>tiện</a:t>
            </a:r>
            <a:r>
              <a:rPr lang="vi-VN" noProof="0" dirty="0"/>
              <a:t> hơn</a:t>
            </a:r>
          </a:p>
        </p:txBody>
      </p:sp>
      <p:sp>
        <p:nvSpPr>
          <p:cNvPr id="17" name="Chỗ dành sẵn cho Văn bản 9" descr="Phần tư logo đối thủ cạnh tranh">
            <a:extLst>
              <a:ext uri="{FF2B5EF4-FFF2-40B4-BE49-F238E27FC236}">
                <a16:creationId xmlns:a16="http://schemas.microsoft.com/office/drawing/2014/main" id="{6DEE1C9E-9A2E-44D5-B900-58F0DC5C152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31544" y="5690411"/>
            <a:ext cx="2728913" cy="42545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vi-VN" noProof="0" dirty="0" err="1"/>
              <a:t>Ít</a:t>
            </a:r>
            <a:r>
              <a:rPr lang="vi-VN" noProof="0" dirty="0"/>
              <a:t> </a:t>
            </a:r>
            <a:r>
              <a:rPr lang="vi-VN" noProof="0" dirty="0" err="1"/>
              <a:t>thuận</a:t>
            </a:r>
            <a:r>
              <a:rPr lang="vi-VN" noProof="0" dirty="0"/>
              <a:t> </a:t>
            </a:r>
            <a:r>
              <a:rPr lang="vi-VN" noProof="0" dirty="0" err="1"/>
              <a:t>tiện</a:t>
            </a:r>
            <a:r>
              <a:rPr lang="vi-VN" noProof="0" dirty="0"/>
              <a:t> hơn</a:t>
            </a:r>
          </a:p>
        </p:txBody>
      </p:sp>
      <p:sp>
        <p:nvSpPr>
          <p:cNvPr id="18" name="Chỗ dành sẵn cho Văn bản 9">
            <a:extLst>
              <a:ext uri="{FF2B5EF4-FFF2-40B4-BE49-F238E27FC236}">
                <a16:creationId xmlns:a16="http://schemas.microsoft.com/office/drawing/2014/main" id="{66B9A18B-0CF3-4C0A-B305-707B9A6691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9903" y="3744448"/>
            <a:ext cx="2728913" cy="42545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vi-VN" noProof="0" dirty="0" err="1"/>
              <a:t>Đắt</a:t>
            </a:r>
            <a:r>
              <a:rPr lang="vi-VN" noProof="0" dirty="0"/>
              <a:t> hơn</a:t>
            </a:r>
          </a:p>
        </p:txBody>
      </p:sp>
      <p:sp>
        <p:nvSpPr>
          <p:cNvPr id="19" name="Chỗ dành sẵn cho Văn bản 9" descr="Phần tư logo đối thủ cạnh tranh">
            <a:extLst>
              <a:ext uri="{FF2B5EF4-FFF2-40B4-BE49-F238E27FC236}">
                <a16:creationId xmlns:a16="http://schemas.microsoft.com/office/drawing/2014/main" id="{6FE680D8-859C-4A7C-AD2D-F5FBE95F1CF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614398" y="3744448"/>
            <a:ext cx="2728913" cy="425450"/>
          </a:xfrm>
        </p:spPr>
        <p:txBody>
          <a:bodyPr rtlCol="0">
            <a:noAutofit/>
          </a:bodyPr>
          <a:lstStyle>
            <a:lvl1pPr marL="0" indent="0" algn="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vi-VN" noProof="0" dirty="0" err="1"/>
              <a:t>Rẻ</a:t>
            </a:r>
            <a:r>
              <a:rPr lang="vi-VN" noProof="0" dirty="0"/>
              <a:t> hơn</a:t>
            </a:r>
          </a:p>
        </p:txBody>
      </p:sp>
      <p:sp>
        <p:nvSpPr>
          <p:cNvPr id="22" name="Chỗ dành sẵn cho Hình ảnh 11" descr="Phần tư logo đối thủ cạnh tranh">
            <a:extLst>
              <a:ext uri="{FF2B5EF4-FFF2-40B4-BE49-F238E27FC236}">
                <a16:creationId xmlns:a16="http://schemas.microsoft.com/office/drawing/2014/main" id="{E6B6CE82-1BDF-4550-8960-7F41345BA07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271215" y="2622855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dirty="0" err="1"/>
              <a:t>Đối</a:t>
            </a:r>
            <a:r>
              <a:rPr lang="vi-VN" noProof="0" dirty="0"/>
              <a:t> </a:t>
            </a:r>
            <a:r>
              <a:rPr lang="vi-VN" noProof="0" dirty="0" err="1"/>
              <a:t>thủ</a:t>
            </a:r>
            <a:r>
              <a:rPr lang="vi-VN" noProof="0" dirty="0"/>
              <a:t> </a:t>
            </a:r>
            <a:r>
              <a:rPr lang="vi-VN" noProof="0" dirty="0" err="1"/>
              <a:t>cạnh</a:t>
            </a:r>
            <a:r>
              <a:rPr lang="vi-VN" noProof="0" dirty="0"/>
              <a:t> tranh 2</a:t>
            </a:r>
          </a:p>
          <a:p>
            <a:pPr rtl="0"/>
            <a:r>
              <a:rPr lang="vi-VN" noProof="0" dirty="0" err="1"/>
              <a:t>Logo</a:t>
            </a:r>
            <a:endParaRPr lang="vi-VN" noProof="0" dirty="0"/>
          </a:p>
        </p:txBody>
      </p:sp>
      <p:sp>
        <p:nvSpPr>
          <p:cNvPr id="23" name="Chỗ dành sẵn cho Hình ảnh 11" descr="Phần tư logo đối thủ cạnh tranh">
            <a:extLst>
              <a:ext uri="{FF2B5EF4-FFF2-40B4-BE49-F238E27FC236}">
                <a16:creationId xmlns:a16="http://schemas.microsoft.com/office/drawing/2014/main" id="{582E2341-B28C-43DC-9292-43E8D75A3BDD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66167" y="2060082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dirty="0" err="1"/>
              <a:t>Đối</a:t>
            </a:r>
            <a:r>
              <a:rPr lang="vi-VN" noProof="0" dirty="0"/>
              <a:t> </a:t>
            </a:r>
            <a:r>
              <a:rPr lang="vi-VN" noProof="0" dirty="0" err="1"/>
              <a:t>thủ</a:t>
            </a:r>
            <a:r>
              <a:rPr lang="vi-VN" noProof="0" dirty="0"/>
              <a:t> </a:t>
            </a:r>
            <a:r>
              <a:rPr lang="vi-VN" noProof="0" dirty="0" err="1"/>
              <a:t>cạnh</a:t>
            </a:r>
            <a:r>
              <a:rPr lang="vi-VN" noProof="0" dirty="0"/>
              <a:t> tranh 1</a:t>
            </a:r>
          </a:p>
          <a:p>
            <a:pPr rtl="0"/>
            <a:r>
              <a:rPr lang="vi-VN" noProof="0" dirty="0" err="1"/>
              <a:t>Logo</a:t>
            </a:r>
            <a:endParaRPr lang="vi-VN" noProof="0" dirty="0"/>
          </a:p>
        </p:txBody>
      </p:sp>
      <p:sp>
        <p:nvSpPr>
          <p:cNvPr id="24" name="Chỗ dành sẵn cho Hình ảnh 11" descr="Phần tư logo đối thủ cạnh tranh">
            <a:extLst>
              <a:ext uri="{FF2B5EF4-FFF2-40B4-BE49-F238E27FC236}">
                <a16:creationId xmlns:a16="http://schemas.microsoft.com/office/drawing/2014/main" id="{B5CF88F9-58C0-4E88-8243-2E2026B3D84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872684" y="4500968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dirty="0" err="1"/>
              <a:t>Đối</a:t>
            </a:r>
            <a:r>
              <a:rPr lang="vi-VN" noProof="0" dirty="0"/>
              <a:t> </a:t>
            </a:r>
            <a:r>
              <a:rPr lang="vi-VN" noProof="0" dirty="0" err="1"/>
              <a:t>thủ</a:t>
            </a:r>
            <a:r>
              <a:rPr lang="vi-VN" noProof="0" dirty="0"/>
              <a:t> </a:t>
            </a:r>
            <a:r>
              <a:rPr lang="vi-VN" noProof="0" dirty="0" err="1"/>
              <a:t>cạnh</a:t>
            </a:r>
            <a:r>
              <a:rPr lang="vi-VN" noProof="0" dirty="0"/>
              <a:t> tranh 3</a:t>
            </a:r>
          </a:p>
          <a:p>
            <a:pPr rtl="0"/>
            <a:r>
              <a:rPr lang="vi-VN" noProof="0" dirty="0" err="1"/>
              <a:t>Logo</a:t>
            </a:r>
            <a:endParaRPr lang="vi-VN" noProof="0" dirty="0"/>
          </a:p>
        </p:txBody>
      </p:sp>
      <p:sp>
        <p:nvSpPr>
          <p:cNvPr id="25" name="Chỗ dành sẵn cho Hình ảnh 11" descr="Phần tư logo đối thủ cạnh tranh">
            <a:extLst>
              <a:ext uri="{FF2B5EF4-FFF2-40B4-BE49-F238E27FC236}">
                <a16:creationId xmlns:a16="http://schemas.microsoft.com/office/drawing/2014/main" id="{A82EE939-4C57-4B18-8083-AFBEAFEFF3C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36591" y="2679507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dirty="0" err="1"/>
              <a:t>Đối</a:t>
            </a:r>
            <a:r>
              <a:rPr lang="vi-VN" noProof="0" dirty="0"/>
              <a:t> </a:t>
            </a:r>
            <a:r>
              <a:rPr lang="vi-VN" noProof="0" dirty="0" err="1"/>
              <a:t>thủ</a:t>
            </a:r>
            <a:r>
              <a:rPr lang="vi-VN" noProof="0" dirty="0"/>
              <a:t> </a:t>
            </a:r>
            <a:r>
              <a:rPr lang="vi-VN" noProof="0" dirty="0" err="1"/>
              <a:t>cạnh</a:t>
            </a:r>
            <a:r>
              <a:rPr lang="vi-VN" noProof="0" dirty="0"/>
              <a:t> tranh 4</a:t>
            </a:r>
          </a:p>
          <a:p>
            <a:pPr rtl="0"/>
            <a:r>
              <a:rPr lang="vi-VN" noProof="0" dirty="0" err="1"/>
              <a:t>Logoя</a:t>
            </a:r>
            <a:endParaRPr lang="vi-VN" noProof="0" dirty="0"/>
          </a:p>
        </p:txBody>
      </p:sp>
      <p:sp>
        <p:nvSpPr>
          <p:cNvPr id="26" name="Chỗ dành sẵn cho Hình ảnh 11" descr="Phần tư logo đối thủ cạnh tranh">
            <a:extLst>
              <a:ext uri="{FF2B5EF4-FFF2-40B4-BE49-F238E27FC236}">
                <a16:creationId xmlns:a16="http://schemas.microsoft.com/office/drawing/2014/main" id="{6F0782C9-DB20-403D-BE02-0A8B0F75EEB4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8028" y="4605894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dirty="0" err="1"/>
              <a:t>Đối</a:t>
            </a:r>
            <a:r>
              <a:rPr lang="vi-VN" noProof="0" dirty="0"/>
              <a:t> </a:t>
            </a:r>
            <a:r>
              <a:rPr lang="vi-VN" noProof="0" dirty="0" err="1"/>
              <a:t>thủ</a:t>
            </a:r>
            <a:r>
              <a:rPr lang="vi-VN" noProof="0" dirty="0"/>
              <a:t> </a:t>
            </a:r>
            <a:r>
              <a:rPr lang="vi-VN" noProof="0" dirty="0" err="1"/>
              <a:t>cạnh</a:t>
            </a:r>
            <a:r>
              <a:rPr lang="vi-VN" noProof="0" dirty="0"/>
              <a:t> tranh 5</a:t>
            </a:r>
          </a:p>
          <a:p>
            <a:pPr rtl="0"/>
            <a:r>
              <a:rPr lang="vi-VN" noProof="0" dirty="0" err="1"/>
              <a:t>Logo</a:t>
            </a:r>
            <a:endParaRPr lang="vi-VN" noProof="0" dirty="0"/>
          </a:p>
        </p:txBody>
      </p:sp>
      <p:sp>
        <p:nvSpPr>
          <p:cNvPr id="27" name="Chỗ dành sẵn cho Hình ảnh 11" descr="Phần tư logo đối thủ cạnh tranh">
            <a:extLst>
              <a:ext uri="{FF2B5EF4-FFF2-40B4-BE49-F238E27FC236}">
                <a16:creationId xmlns:a16="http://schemas.microsoft.com/office/drawing/2014/main" id="{BD7EAF5B-32EC-4B5A-91BC-2486855FFC2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32534" y="4368730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dirty="0" err="1"/>
              <a:t>Đối</a:t>
            </a:r>
            <a:r>
              <a:rPr lang="vi-VN" noProof="0" dirty="0"/>
              <a:t> </a:t>
            </a:r>
            <a:r>
              <a:rPr lang="vi-VN" noProof="0" dirty="0" err="1"/>
              <a:t>thủ</a:t>
            </a:r>
            <a:r>
              <a:rPr lang="vi-VN" noProof="0" dirty="0"/>
              <a:t> </a:t>
            </a:r>
            <a:r>
              <a:rPr lang="vi-VN" noProof="0" dirty="0" err="1"/>
              <a:t>cạnh</a:t>
            </a:r>
            <a:r>
              <a:rPr lang="vi-VN" noProof="0" dirty="0"/>
              <a:t> tranh 6</a:t>
            </a:r>
          </a:p>
          <a:p>
            <a:pPr rtl="0"/>
            <a:r>
              <a:rPr lang="vi-VN" noProof="0" dirty="0" err="1"/>
              <a:t>Logo</a:t>
            </a:r>
            <a:endParaRPr lang="vi-VN" noProof="0" dirty="0"/>
          </a:p>
        </p:txBody>
      </p:sp>
      <p:sp>
        <p:nvSpPr>
          <p:cNvPr id="28" name="Chỗ dành sẵn cho Hình ảnh 14" descr="Phần tư logo đối thủ cạnh tranh">
            <a:extLst>
              <a:ext uri="{FF2B5EF4-FFF2-40B4-BE49-F238E27FC236}">
                <a16:creationId xmlns:a16="http://schemas.microsoft.com/office/drawing/2014/main" id="{13F923C2-8EA1-4CAA-AD2F-96AD06CA89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697679" y="2082333"/>
            <a:ext cx="1207008" cy="841248"/>
          </a:xfrm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 dirty="0" err="1"/>
              <a:t>Nhà</a:t>
            </a:r>
            <a:r>
              <a:rPr lang="vi-VN" noProof="0" dirty="0"/>
              <a:t> </a:t>
            </a:r>
            <a:r>
              <a:rPr lang="vi-VN" noProof="0" dirty="0" err="1"/>
              <a:t>hàng</a:t>
            </a:r>
            <a:br>
              <a:rPr lang="vi-VN" noProof="0" dirty="0"/>
            </a:br>
            <a:r>
              <a:rPr lang="vi-VN" noProof="0" dirty="0" err="1"/>
              <a:t>của</a:t>
            </a:r>
            <a:r>
              <a:rPr lang="vi-VN" noProof="0" dirty="0"/>
              <a:t> </a:t>
            </a:r>
            <a:r>
              <a:rPr lang="vi-VN" noProof="0" dirty="0" err="1"/>
              <a:t>bạn</a:t>
            </a:r>
            <a:r>
              <a:rPr lang="vi-VN" noProof="0" dirty="0"/>
              <a:t> </a:t>
            </a:r>
            <a:br>
              <a:rPr lang="vi-VN" noProof="0" dirty="0"/>
            </a:br>
            <a:r>
              <a:rPr lang="vi-VN" noProof="0" dirty="0"/>
              <a:t>LOGO</a:t>
            </a:r>
          </a:p>
        </p:txBody>
      </p:sp>
      <p:cxnSp>
        <p:nvCxnSpPr>
          <p:cNvPr id="29" name="Đường kết nối mũi tên thẳng 28" descr="Phần tư logo đối thủ cạnh tranh">
            <a:extLst>
              <a:ext uri="{FF2B5EF4-FFF2-40B4-BE49-F238E27FC236}">
                <a16:creationId xmlns:a16="http://schemas.microsoft.com/office/drawing/2014/main" id="{6E38594D-B49F-47FB-AAB7-D4B848169F4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62045" y="3698539"/>
            <a:ext cx="38679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Đường kết nối mũi tên thẳng 29" descr="Phần tư logo đối thủ cạnh tranh">
            <a:extLst>
              <a:ext uri="{FF2B5EF4-FFF2-40B4-BE49-F238E27FC236}">
                <a16:creationId xmlns:a16="http://schemas.microsoft.com/office/drawing/2014/main" id="{9CDF9FE9-ABF5-4DE2-A545-2BF180F9F5ED}"/>
              </a:ext>
            </a:extLst>
          </p:cNvPr>
          <p:cNvCxnSpPr>
            <a:cxnSpLocks/>
          </p:cNvCxnSpPr>
          <p:nvPr userDrawn="1"/>
        </p:nvCxnSpPr>
        <p:spPr>
          <a:xfrm>
            <a:off x="943519" y="3680663"/>
            <a:ext cx="103325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663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ội dung ba khố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178B7359-F8D9-49C3-9ECB-5D7928220A32}"/>
              </a:ext>
            </a:extLst>
          </p:cNvPr>
          <p:cNvSpPr/>
          <p:nvPr userDrawn="1"/>
        </p:nvSpPr>
        <p:spPr>
          <a:xfrm>
            <a:off x="940831" y="2764203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DD6BF640-6D98-46DC-BF66-FEB2A0511221}"/>
              </a:ext>
            </a:extLst>
          </p:cNvPr>
          <p:cNvSpPr/>
          <p:nvPr userDrawn="1"/>
        </p:nvSpPr>
        <p:spPr>
          <a:xfrm>
            <a:off x="8132936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34" name="Hình chữ nhật 33">
            <a:extLst>
              <a:ext uri="{FF2B5EF4-FFF2-40B4-BE49-F238E27FC236}">
                <a16:creationId xmlns:a16="http://schemas.microsoft.com/office/drawing/2014/main" id="{E7397380-65CA-490B-89DE-D8D1C25E0B00}"/>
              </a:ext>
            </a:extLst>
          </p:cNvPr>
          <p:cNvSpPr/>
          <p:nvPr userDrawn="1"/>
        </p:nvSpPr>
        <p:spPr>
          <a:xfrm>
            <a:off x="4542600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75252BCA-7050-40A2-A745-BB966870609C}"/>
              </a:ext>
            </a:extLst>
          </p:cNvPr>
          <p:cNvSpPr/>
          <p:nvPr userDrawn="1"/>
        </p:nvSpPr>
        <p:spPr>
          <a:xfrm>
            <a:off x="940831" y="1953987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2E20A2-C26C-4931-9C57-4700CC2996B2}" type="datetime1">
              <a:rPr lang="vi-VN" noProof="0" smtClean="0"/>
              <a:t>31/07/2020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hỗ dành sẵn cho Hình ảnh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18" name="Chỗ dành sẵn cho Văn bản 12">
            <a:extLst>
              <a:ext uri="{FF2B5EF4-FFF2-40B4-BE49-F238E27FC236}">
                <a16:creationId xmlns:a16="http://schemas.microsoft.com/office/drawing/2014/main" id="{C28E9701-34F1-4219-ACE1-7000B0AE2C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509" y="2871230"/>
            <a:ext cx="3106800" cy="2599560"/>
          </a:xfrm>
        </p:spPr>
        <p:txBody>
          <a:bodyPr rtlCol="0">
            <a:normAutofit/>
          </a:bodyPr>
          <a:lstStyle>
            <a:lvl1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1pPr>
            <a:lvl2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2pPr>
            <a:lvl3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3pPr>
            <a:lvl4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4pPr>
            <a:lvl5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19" name="Chỗ dành sẵn cho Văn bản 3">
            <a:extLst>
              <a:ext uri="{FF2B5EF4-FFF2-40B4-BE49-F238E27FC236}">
                <a16:creationId xmlns:a16="http://schemas.microsoft.com/office/drawing/2014/main" id="{415564D0-8659-4746-BD61-2022D5A1571C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141089" y="2123251"/>
            <a:ext cx="2906220" cy="400978"/>
          </a:xfrm>
        </p:spPr>
        <p:txBody>
          <a:bodyPr rtlCol="0"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BẢN CHỦ</a:t>
            </a:r>
          </a:p>
        </p:txBody>
      </p:sp>
      <p:sp>
        <p:nvSpPr>
          <p:cNvPr id="22" name="Tiêu đề phụ 2">
            <a:extLst>
              <a:ext uri="{FF2B5EF4-FFF2-40B4-BE49-F238E27FC236}">
                <a16:creationId xmlns:a16="http://schemas.microsoft.com/office/drawing/2014/main" id="{322C9944-3681-441A-BDB1-D9901BE862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0273" y="2433516"/>
            <a:ext cx="2907035" cy="251428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văn bản Cái</a:t>
            </a:r>
          </a:p>
        </p:txBody>
      </p: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FB03FB91-2842-4B1B-8AE9-E9D1FF269D35}"/>
              </a:ext>
            </a:extLst>
          </p:cNvPr>
          <p:cNvSpPr/>
          <p:nvPr userDrawn="1"/>
        </p:nvSpPr>
        <p:spPr>
          <a:xfrm>
            <a:off x="4542600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31" name="Chỗ dành sẵn cho Văn bản 12">
            <a:extLst>
              <a:ext uri="{FF2B5EF4-FFF2-40B4-BE49-F238E27FC236}">
                <a16:creationId xmlns:a16="http://schemas.microsoft.com/office/drawing/2014/main" id="{9616E1B6-498C-460B-AB62-AF81D52C449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542278" y="2869418"/>
            <a:ext cx="3106800" cy="2599560"/>
          </a:xfrm>
        </p:spPr>
        <p:txBody>
          <a:bodyPr rtlCol="0"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5C441323-C1A6-4BDC-AC0A-1EFAFD9BB852}"/>
              </a:ext>
            </a:extLst>
          </p:cNvPr>
          <p:cNvSpPr/>
          <p:nvPr userDrawn="1"/>
        </p:nvSpPr>
        <p:spPr>
          <a:xfrm>
            <a:off x="8132936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36" name="Chỗ dành sẵn cho Văn bản 12">
            <a:extLst>
              <a:ext uri="{FF2B5EF4-FFF2-40B4-BE49-F238E27FC236}">
                <a16:creationId xmlns:a16="http://schemas.microsoft.com/office/drawing/2014/main" id="{BDD3F4DF-AE9A-4210-B425-69CEFF021075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132614" y="2869418"/>
            <a:ext cx="3106800" cy="2599560"/>
          </a:xfrm>
        </p:spPr>
        <p:txBody>
          <a:bodyPr rtlCol="0"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43" name="Chỗ dành sẵn cho Văn bản 3">
            <a:extLst>
              <a:ext uri="{FF2B5EF4-FFF2-40B4-BE49-F238E27FC236}">
                <a16:creationId xmlns:a16="http://schemas.microsoft.com/office/drawing/2014/main" id="{DE83707A-ED46-4701-A2DF-CAF67EC69C0D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4742364" y="2123251"/>
            <a:ext cx="2906220" cy="400978"/>
          </a:xfrm>
        </p:spPr>
        <p:txBody>
          <a:bodyPr rtlCol="0"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BẢN CHỦ</a:t>
            </a:r>
          </a:p>
        </p:txBody>
      </p:sp>
      <p:sp>
        <p:nvSpPr>
          <p:cNvPr id="45" name="Chỗ dành sẵn cho Văn bản 3">
            <a:extLst>
              <a:ext uri="{FF2B5EF4-FFF2-40B4-BE49-F238E27FC236}">
                <a16:creationId xmlns:a16="http://schemas.microsoft.com/office/drawing/2014/main" id="{79E3F99B-4600-4E33-94D7-64D008878A7E}"/>
              </a:ext>
            </a:extLst>
          </p:cNvPr>
          <p:cNvSpPr>
            <a:spLocks noGrp="1"/>
          </p:cNvSpPr>
          <p:nvPr>
            <p:ph type="body" sz="half" idx="61" hasCustomPrompt="1"/>
          </p:nvPr>
        </p:nvSpPr>
        <p:spPr>
          <a:xfrm>
            <a:off x="8333194" y="2123251"/>
            <a:ext cx="2906220" cy="400978"/>
          </a:xfrm>
        </p:spPr>
        <p:txBody>
          <a:bodyPr rtlCol="0"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BẢN CHỦ</a:t>
            </a:r>
          </a:p>
        </p:txBody>
      </p:sp>
      <p:sp>
        <p:nvSpPr>
          <p:cNvPr id="12" name="Chỗ dành sẵn cho Văn bản 11">
            <a:extLst>
              <a:ext uri="{FF2B5EF4-FFF2-40B4-BE49-F238E27FC236}">
                <a16:creationId xmlns:a16="http://schemas.microsoft.com/office/drawing/2014/main" id="{1C632C55-1D14-4AE5-91FB-49DA7604581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42364" y="2432944"/>
            <a:ext cx="2919600" cy="252000"/>
          </a:xfrm>
        </p:spPr>
        <p:txBody>
          <a:bodyPr rtlCol="0"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văn bản Cái</a:t>
            </a:r>
          </a:p>
        </p:txBody>
      </p:sp>
      <p:sp>
        <p:nvSpPr>
          <p:cNvPr id="46" name="Chỗ dành sẵn cho Văn bản 11">
            <a:extLst>
              <a:ext uri="{FF2B5EF4-FFF2-40B4-BE49-F238E27FC236}">
                <a16:creationId xmlns:a16="http://schemas.microsoft.com/office/drawing/2014/main" id="{52665BC8-C66B-455F-8D42-C0B89951FC6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333194" y="2432944"/>
            <a:ext cx="2919600" cy="252000"/>
          </a:xfrm>
        </p:spPr>
        <p:txBody>
          <a:bodyPr rtlCol="0"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văn bản Cái</a:t>
            </a:r>
          </a:p>
        </p:txBody>
      </p:sp>
    </p:spTree>
    <p:extLst>
      <p:ext uri="{BB962C8B-B14F-4D97-AF65-F5344CB8AC3E}">
        <p14:creationId xmlns:p14="http://schemas.microsoft.com/office/powerpoint/2010/main" val="17426187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6" y="2299110"/>
            <a:ext cx="5220000" cy="326750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A555C9-DB9F-4850-8459-42EFE9212D7A}" type="datetime1">
              <a:rPr lang="vi-VN" noProof="0" smtClean="0"/>
              <a:t>31/07/2020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hỗ dành sẵn cho Văn bản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6" y="1893552"/>
            <a:ext cx="522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rgbClr val="9D0000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Chỗ dành sẵn cho Văn bản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133806" y="1893552"/>
            <a:ext cx="522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rgbClr val="9D0000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Chỗ dành sẵn cho Hình ảnh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16" name="Chỗ dành sẵn cho Nội dung 2">
            <a:extLst>
              <a:ext uri="{FF2B5EF4-FFF2-40B4-BE49-F238E27FC236}">
                <a16:creationId xmlns:a16="http://schemas.microsoft.com/office/drawing/2014/main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133806" y="2299110"/>
            <a:ext cx="5220000" cy="326750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78142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Đường thời 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Hình chữ nhật 41" descr="Vết cọ vẽ">
            <a:extLst>
              <a:ext uri="{FF2B5EF4-FFF2-40B4-BE49-F238E27FC236}">
                <a16:creationId xmlns:a16="http://schemas.microsoft.com/office/drawing/2014/main" id="{5E9B7E8C-EA81-4F11-B6B4-4C6D0883E361}"/>
              </a:ext>
            </a:extLst>
          </p:cNvPr>
          <p:cNvSpPr/>
          <p:nvPr userDrawn="1"/>
        </p:nvSpPr>
        <p:spPr>
          <a:xfrm>
            <a:off x="0" y="2554816"/>
            <a:ext cx="12192000" cy="10332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613" t="-436" r="-2613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49" name="Đường nối Thẳng 48">
            <a:extLst>
              <a:ext uri="{FF2B5EF4-FFF2-40B4-BE49-F238E27FC236}">
                <a16:creationId xmlns:a16="http://schemas.microsoft.com/office/drawing/2014/main" id="{A22D2062-91DE-4F9D-8979-5E7B70BB4D5C}"/>
              </a:ext>
            </a:extLst>
          </p:cNvPr>
          <p:cNvCxnSpPr/>
          <p:nvPr userDrawn="1"/>
        </p:nvCxnSpPr>
        <p:spPr>
          <a:xfrm>
            <a:off x="1430172" y="3058752"/>
            <a:ext cx="886825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Hình bầu dục 45">
            <a:extLst>
              <a:ext uri="{FF2B5EF4-FFF2-40B4-BE49-F238E27FC236}">
                <a16:creationId xmlns:a16="http://schemas.microsoft.com/office/drawing/2014/main" id="{4EB635A0-8647-462E-8EFA-7972F5298BA4}"/>
              </a:ext>
            </a:extLst>
          </p:cNvPr>
          <p:cNvSpPr/>
          <p:nvPr userDrawn="1"/>
        </p:nvSpPr>
        <p:spPr>
          <a:xfrm>
            <a:off x="7728076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47" name="Hình bầu dục 46">
            <a:extLst>
              <a:ext uri="{FF2B5EF4-FFF2-40B4-BE49-F238E27FC236}">
                <a16:creationId xmlns:a16="http://schemas.microsoft.com/office/drawing/2014/main" id="{85070A80-8F0E-4B18-B219-F60856841BC5}"/>
              </a:ext>
            </a:extLst>
          </p:cNvPr>
          <p:cNvSpPr/>
          <p:nvPr userDrawn="1"/>
        </p:nvSpPr>
        <p:spPr>
          <a:xfrm>
            <a:off x="5541531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48" name="Hình bầu dục 47">
            <a:extLst>
              <a:ext uri="{FF2B5EF4-FFF2-40B4-BE49-F238E27FC236}">
                <a16:creationId xmlns:a16="http://schemas.microsoft.com/office/drawing/2014/main" id="{ECAA45C4-93C9-4DB5-B9C6-4767D32E7D4F}"/>
              </a:ext>
            </a:extLst>
          </p:cNvPr>
          <p:cNvSpPr/>
          <p:nvPr userDrawn="1"/>
        </p:nvSpPr>
        <p:spPr>
          <a:xfrm>
            <a:off x="3354987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45" name="Hình bầu dục 44">
            <a:extLst>
              <a:ext uri="{FF2B5EF4-FFF2-40B4-BE49-F238E27FC236}">
                <a16:creationId xmlns:a16="http://schemas.microsoft.com/office/drawing/2014/main" id="{E5C9AF58-99E9-4922-BA5A-693C45628310}"/>
              </a:ext>
            </a:extLst>
          </p:cNvPr>
          <p:cNvSpPr/>
          <p:nvPr userDrawn="1"/>
        </p:nvSpPr>
        <p:spPr>
          <a:xfrm>
            <a:off x="9914620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43" name="Hình bầu dục 42">
            <a:extLst>
              <a:ext uri="{FF2B5EF4-FFF2-40B4-BE49-F238E27FC236}">
                <a16:creationId xmlns:a16="http://schemas.microsoft.com/office/drawing/2014/main" id="{71CAE0A3-2A25-4785-8E62-7CAA552DB48C}"/>
              </a:ext>
            </a:extLst>
          </p:cNvPr>
          <p:cNvSpPr/>
          <p:nvPr userDrawn="1"/>
        </p:nvSpPr>
        <p:spPr>
          <a:xfrm>
            <a:off x="1168442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A3DABB-807B-4E35-9A98-8F39923B9014}" type="datetime1">
              <a:rPr lang="vi-VN" noProof="0" smtClean="0"/>
              <a:t>31/07/2020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iêu đề phụ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vi-VN" noProof="0" dirty="0"/>
          </a:p>
        </p:txBody>
      </p:sp>
      <p:sp>
        <p:nvSpPr>
          <p:cNvPr id="21" name="Chỗ dành sẵn cho Hình ảnh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15" name="Chỗ dành sẵn cho Văn bản 3">
            <a:extLst>
              <a:ext uri="{FF2B5EF4-FFF2-40B4-BE49-F238E27FC236}">
                <a16:creationId xmlns:a16="http://schemas.microsoft.com/office/drawing/2014/main" id="{EE24F90E-9639-47BA-B2B5-44308E98E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129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Chỗ dành sẵn cho Văn bản 3">
            <a:extLst>
              <a:ext uri="{FF2B5EF4-FFF2-40B4-BE49-F238E27FC236}">
                <a16:creationId xmlns:a16="http://schemas.microsoft.com/office/drawing/2014/main" id="{80E9425A-8D87-4F85-AA5A-B875BC11159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59128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chủ</a:t>
            </a:r>
            <a:endParaRPr lang="vi-VN" noProof="0" dirty="0"/>
          </a:p>
        </p:txBody>
      </p:sp>
      <p:sp>
        <p:nvSpPr>
          <p:cNvPr id="18" name="Chỗ dành sẵn cho Văn bản 3">
            <a:extLst>
              <a:ext uri="{FF2B5EF4-FFF2-40B4-BE49-F238E27FC236}">
                <a16:creationId xmlns:a16="http://schemas.microsoft.com/office/drawing/2014/main" id="{AAC62CEF-A7CC-4E5C-8E98-48ACBCE01C9F}"/>
              </a:ext>
            </a:extLst>
          </p:cNvPr>
          <p:cNvSpPr>
            <a:spLocks noGrp="1"/>
          </p:cNvSpPr>
          <p:nvPr>
            <p:ph type="body" sz="half" idx="42" hasCustomPrompt="1"/>
          </p:nvPr>
        </p:nvSpPr>
        <p:spPr>
          <a:xfrm>
            <a:off x="1167830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NĂM</a:t>
            </a:r>
          </a:p>
        </p:txBody>
      </p:sp>
      <p:sp>
        <p:nvSpPr>
          <p:cNvPr id="19" name="Chỗ dành sẵn cho Văn bản 3">
            <a:extLst>
              <a:ext uri="{FF2B5EF4-FFF2-40B4-BE49-F238E27FC236}">
                <a16:creationId xmlns:a16="http://schemas.microsoft.com/office/drawing/2014/main" id="{809AFEDE-B5E4-4DBC-BBB4-A12825A2C863}"/>
              </a:ext>
            </a:extLst>
          </p:cNvPr>
          <p:cNvSpPr>
            <a:spLocks noGrp="1"/>
          </p:cNvSpPr>
          <p:nvPr>
            <p:ph type="body" sz="half" idx="43" hasCustomPrompt="1"/>
          </p:nvPr>
        </p:nvSpPr>
        <p:spPr>
          <a:xfrm>
            <a:off x="1167830" y="3092621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 err="1"/>
              <a:t>tháng</a:t>
            </a:r>
            <a:endParaRPr lang="vi-VN" noProof="0" dirty="0"/>
          </a:p>
        </p:txBody>
      </p:sp>
      <p:sp>
        <p:nvSpPr>
          <p:cNvPr id="23" name="Chỗ dành sẵn cho Văn bản 3">
            <a:extLst>
              <a:ext uri="{FF2B5EF4-FFF2-40B4-BE49-F238E27FC236}">
                <a16:creationId xmlns:a16="http://schemas.microsoft.com/office/drawing/2014/main" id="{C655C2FA-4FE8-4A41-80BA-4F216DED3B33}"/>
              </a:ext>
            </a:extLst>
          </p:cNvPr>
          <p:cNvSpPr>
            <a:spLocks noGrp="1"/>
          </p:cNvSpPr>
          <p:nvPr>
            <p:ph type="body" sz="half" idx="48" hasCustomPrompt="1"/>
          </p:nvPr>
        </p:nvSpPr>
        <p:spPr>
          <a:xfrm>
            <a:off x="9914008" y="2827850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NĂM</a:t>
            </a:r>
          </a:p>
        </p:txBody>
      </p:sp>
      <p:sp>
        <p:nvSpPr>
          <p:cNvPr id="24" name="Chỗ dành sẵn cho Văn bản 3">
            <a:extLst>
              <a:ext uri="{FF2B5EF4-FFF2-40B4-BE49-F238E27FC236}">
                <a16:creationId xmlns:a16="http://schemas.microsoft.com/office/drawing/2014/main" id="{EF847E62-5CE2-45BE-A885-8D6CB5A97161}"/>
              </a:ext>
            </a:extLst>
          </p:cNvPr>
          <p:cNvSpPr>
            <a:spLocks noGrp="1"/>
          </p:cNvSpPr>
          <p:nvPr>
            <p:ph type="body" sz="half" idx="49" hasCustomPrompt="1"/>
          </p:nvPr>
        </p:nvSpPr>
        <p:spPr>
          <a:xfrm>
            <a:off x="9914008" y="3070763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 err="1"/>
              <a:t>tháng</a:t>
            </a:r>
            <a:endParaRPr lang="vi-VN" noProof="0" dirty="0"/>
          </a:p>
        </p:txBody>
      </p:sp>
      <p:sp>
        <p:nvSpPr>
          <p:cNvPr id="26" name="Chỗ dành sẵn cho Văn bản 3">
            <a:extLst>
              <a:ext uri="{FF2B5EF4-FFF2-40B4-BE49-F238E27FC236}">
                <a16:creationId xmlns:a16="http://schemas.microsoft.com/office/drawing/2014/main" id="{E9700CBF-AC90-4C6B-B28B-6070D7F4D171}"/>
              </a:ext>
            </a:extLst>
          </p:cNvPr>
          <p:cNvSpPr>
            <a:spLocks noGrp="1"/>
          </p:cNvSpPr>
          <p:nvPr>
            <p:ph type="body" sz="half" idx="50" hasCustomPrompt="1"/>
          </p:nvPr>
        </p:nvSpPr>
        <p:spPr>
          <a:xfrm>
            <a:off x="3354375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NĂM</a:t>
            </a:r>
          </a:p>
        </p:txBody>
      </p:sp>
      <p:sp>
        <p:nvSpPr>
          <p:cNvPr id="27" name="Chỗ dành sẵn cho Văn bản 3">
            <a:extLst>
              <a:ext uri="{FF2B5EF4-FFF2-40B4-BE49-F238E27FC236}">
                <a16:creationId xmlns:a16="http://schemas.microsoft.com/office/drawing/2014/main" id="{14A999B7-5760-4B03-8394-F38F76320714}"/>
              </a:ext>
            </a:extLst>
          </p:cNvPr>
          <p:cNvSpPr>
            <a:spLocks noGrp="1"/>
          </p:cNvSpPr>
          <p:nvPr>
            <p:ph type="body" sz="half" idx="51" hasCustomPrompt="1"/>
          </p:nvPr>
        </p:nvSpPr>
        <p:spPr>
          <a:xfrm>
            <a:off x="3354375" y="3092621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 err="1"/>
              <a:t>tháng</a:t>
            </a:r>
            <a:endParaRPr lang="vi-VN" noProof="0" dirty="0"/>
          </a:p>
        </p:txBody>
      </p:sp>
      <p:sp>
        <p:nvSpPr>
          <p:cNvPr id="29" name="Chỗ dành sẵn cho Văn bản 3">
            <a:extLst>
              <a:ext uri="{FF2B5EF4-FFF2-40B4-BE49-F238E27FC236}">
                <a16:creationId xmlns:a16="http://schemas.microsoft.com/office/drawing/2014/main" id="{F0F3187D-7DB1-4719-9F22-A55C5CEB6E7B}"/>
              </a:ext>
            </a:extLst>
          </p:cNvPr>
          <p:cNvSpPr>
            <a:spLocks noGrp="1"/>
          </p:cNvSpPr>
          <p:nvPr>
            <p:ph type="body" sz="half" idx="52" hasCustomPrompt="1"/>
          </p:nvPr>
        </p:nvSpPr>
        <p:spPr>
          <a:xfrm>
            <a:off x="5540919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NĂM</a:t>
            </a:r>
          </a:p>
        </p:txBody>
      </p:sp>
      <p:sp>
        <p:nvSpPr>
          <p:cNvPr id="30" name="Chỗ dành sẵn cho Văn bản 3">
            <a:extLst>
              <a:ext uri="{FF2B5EF4-FFF2-40B4-BE49-F238E27FC236}">
                <a16:creationId xmlns:a16="http://schemas.microsoft.com/office/drawing/2014/main" id="{FC11D98A-051A-491B-9B80-2EFB0B103E76}"/>
              </a:ext>
            </a:extLst>
          </p:cNvPr>
          <p:cNvSpPr>
            <a:spLocks noGrp="1"/>
          </p:cNvSpPr>
          <p:nvPr>
            <p:ph type="body" sz="half" idx="53" hasCustomPrompt="1"/>
          </p:nvPr>
        </p:nvSpPr>
        <p:spPr>
          <a:xfrm>
            <a:off x="5540919" y="3092621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 err="1"/>
              <a:t>tháng</a:t>
            </a:r>
            <a:endParaRPr lang="vi-VN" noProof="0" dirty="0"/>
          </a:p>
        </p:txBody>
      </p:sp>
      <p:sp>
        <p:nvSpPr>
          <p:cNvPr id="32" name="Chỗ dành sẵn cho Văn bản 3">
            <a:extLst>
              <a:ext uri="{FF2B5EF4-FFF2-40B4-BE49-F238E27FC236}">
                <a16:creationId xmlns:a16="http://schemas.microsoft.com/office/drawing/2014/main" id="{7F4211FC-A6F2-4AFA-9F30-FD13CEAAC5A0}"/>
              </a:ext>
            </a:extLst>
          </p:cNvPr>
          <p:cNvSpPr>
            <a:spLocks noGrp="1"/>
          </p:cNvSpPr>
          <p:nvPr>
            <p:ph type="body" sz="half" idx="54" hasCustomPrompt="1"/>
          </p:nvPr>
        </p:nvSpPr>
        <p:spPr>
          <a:xfrm>
            <a:off x="7727464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NĂM</a:t>
            </a:r>
          </a:p>
        </p:txBody>
      </p:sp>
      <p:sp>
        <p:nvSpPr>
          <p:cNvPr id="33" name="Chỗ dành sẵn cho Văn bản 3">
            <a:extLst>
              <a:ext uri="{FF2B5EF4-FFF2-40B4-BE49-F238E27FC236}">
                <a16:creationId xmlns:a16="http://schemas.microsoft.com/office/drawing/2014/main" id="{D3931DEC-CD0C-4B70-8E1E-036122C0484A}"/>
              </a:ext>
            </a:extLst>
          </p:cNvPr>
          <p:cNvSpPr>
            <a:spLocks noGrp="1"/>
          </p:cNvSpPr>
          <p:nvPr>
            <p:ph type="body" sz="half" idx="55" hasCustomPrompt="1"/>
          </p:nvPr>
        </p:nvSpPr>
        <p:spPr>
          <a:xfrm>
            <a:off x="7727464" y="3092621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 err="1"/>
              <a:t>tháng</a:t>
            </a:r>
            <a:endParaRPr lang="vi-VN" noProof="0" dirty="0"/>
          </a:p>
        </p:txBody>
      </p:sp>
      <p:sp>
        <p:nvSpPr>
          <p:cNvPr id="34" name="Chỗ dành sẵn cho Văn bản 3">
            <a:extLst>
              <a:ext uri="{FF2B5EF4-FFF2-40B4-BE49-F238E27FC236}">
                <a16:creationId xmlns:a16="http://schemas.microsoft.com/office/drawing/2014/main" id="{E45025BC-6529-4F89-87D6-1D94E2C72C6F}"/>
              </a:ext>
            </a:extLst>
          </p:cNvPr>
          <p:cNvSpPr>
            <a:spLocks noGrp="1"/>
          </p:cNvSpPr>
          <p:nvPr>
            <p:ph type="body" sz="half" idx="57"/>
          </p:nvPr>
        </p:nvSpPr>
        <p:spPr>
          <a:xfrm>
            <a:off x="9603105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5" name="Chỗ dành sẵn cho Văn bản 3">
            <a:extLst>
              <a:ext uri="{FF2B5EF4-FFF2-40B4-BE49-F238E27FC236}">
                <a16:creationId xmlns:a16="http://schemas.microsoft.com/office/drawing/2014/main" id="{3CD7F50C-7C74-42DA-AD3A-38EEA8993C5D}"/>
              </a:ext>
            </a:extLst>
          </p:cNvPr>
          <p:cNvSpPr>
            <a:spLocks noGrp="1"/>
          </p:cNvSpPr>
          <p:nvPr>
            <p:ph type="body" sz="half" idx="58" hasCustomPrompt="1"/>
          </p:nvPr>
        </p:nvSpPr>
        <p:spPr>
          <a:xfrm>
            <a:off x="9603104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chủ</a:t>
            </a:r>
            <a:endParaRPr lang="vi-VN" noProof="0" dirty="0"/>
          </a:p>
        </p:txBody>
      </p:sp>
      <p:sp>
        <p:nvSpPr>
          <p:cNvPr id="36" name="Chỗ dành sẵn cho Văn bản 3">
            <a:extLst>
              <a:ext uri="{FF2B5EF4-FFF2-40B4-BE49-F238E27FC236}">
                <a16:creationId xmlns:a16="http://schemas.microsoft.com/office/drawing/2014/main" id="{6B626BA0-3E25-4C19-9341-736B0E810156}"/>
              </a:ext>
            </a:extLst>
          </p:cNvPr>
          <p:cNvSpPr>
            <a:spLocks noGrp="1"/>
          </p:cNvSpPr>
          <p:nvPr>
            <p:ph type="body" sz="half" idx="59"/>
          </p:nvPr>
        </p:nvSpPr>
        <p:spPr>
          <a:xfrm>
            <a:off x="3045123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7" name="Chỗ dành sẵn cho Văn bản 3">
            <a:extLst>
              <a:ext uri="{FF2B5EF4-FFF2-40B4-BE49-F238E27FC236}">
                <a16:creationId xmlns:a16="http://schemas.microsoft.com/office/drawing/2014/main" id="{71D35746-C7C9-44AF-B36A-AD900B43E000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3045122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chủ</a:t>
            </a:r>
            <a:endParaRPr lang="vi-VN" noProof="0" dirty="0"/>
          </a:p>
        </p:txBody>
      </p:sp>
      <p:sp>
        <p:nvSpPr>
          <p:cNvPr id="38" name="Chỗ dành sẵn cho Văn bản 3">
            <a:extLst>
              <a:ext uri="{FF2B5EF4-FFF2-40B4-BE49-F238E27FC236}">
                <a16:creationId xmlns:a16="http://schemas.microsoft.com/office/drawing/2014/main" id="{0DD122A5-3E85-448B-AEF4-916061D337DA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5231117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9" name="Chỗ dành sẵn cho Văn bản 3">
            <a:extLst>
              <a:ext uri="{FF2B5EF4-FFF2-40B4-BE49-F238E27FC236}">
                <a16:creationId xmlns:a16="http://schemas.microsoft.com/office/drawing/2014/main" id="{458B3ABB-6123-475E-9158-8F0F7E5CB7EA}"/>
              </a:ext>
            </a:extLst>
          </p:cNvPr>
          <p:cNvSpPr>
            <a:spLocks noGrp="1"/>
          </p:cNvSpPr>
          <p:nvPr>
            <p:ph type="body" sz="half" idx="62" hasCustomPrompt="1"/>
          </p:nvPr>
        </p:nvSpPr>
        <p:spPr>
          <a:xfrm>
            <a:off x="5231116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chủ</a:t>
            </a:r>
            <a:endParaRPr lang="vi-VN" noProof="0" dirty="0"/>
          </a:p>
        </p:txBody>
      </p:sp>
      <p:sp>
        <p:nvSpPr>
          <p:cNvPr id="40" name="Chỗ dành sẵn cho Văn bản 3">
            <a:extLst>
              <a:ext uri="{FF2B5EF4-FFF2-40B4-BE49-F238E27FC236}">
                <a16:creationId xmlns:a16="http://schemas.microsoft.com/office/drawing/2014/main" id="{D3B00581-02A2-4EBF-BF5A-C945D4E1CF1F}"/>
              </a:ext>
            </a:extLst>
          </p:cNvPr>
          <p:cNvSpPr>
            <a:spLocks noGrp="1"/>
          </p:cNvSpPr>
          <p:nvPr>
            <p:ph type="body" sz="half" idx="63"/>
          </p:nvPr>
        </p:nvSpPr>
        <p:spPr>
          <a:xfrm>
            <a:off x="7417111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1" name="Chỗ dành sẵn cho Văn bản 3">
            <a:extLst>
              <a:ext uri="{FF2B5EF4-FFF2-40B4-BE49-F238E27FC236}">
                <a16:creationId xmlns:a16="http://schemas.microsoft.com/office/drawing/2014/main" id="{841B08C8-6479-4E23-9967-D1A97B48518A}"/>
              </a:ext>
            </a:extLst>
          </p:cNvPr>
          <p:cNvSpPr>
            <a:spLocks noGrp="1"/>
          </p:cNvSpPr>
          <p:nvPr>
            <p:ph type="body" sz="half" idx="64" hasCustomPrompt="1"/>
          </p:nvPr>
        </p:nvSpPr>
        <p:spPr>
          <a:xfrm>
            <a:off x="7417110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chủ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6266313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ả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8360" y="1554169"/>
            <a:ext cx="8595281" cy="401244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6300BF-D34E-4022-8B4C-C63E8DB6DCAD}" type="datetime1">
              <a:rPr lang="vi-VN" noProof="0" smtClean="0"/>
              <a:t>31/07/2020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21" name="Chỗ dành sẵn cho Hình ảnh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3562446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chiếu nhó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434DCB-F720-4F27-AFA1-AE6EDEB0E572}" type="datetime1">
              <a:rPr lang="vi-VN" noProof="0" smtClean="0"/>
              <a:t>31/07/2020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hỗ dành sẵn cho Hình ảnh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12" name="Hình chữ nhật 11" descr="Vết cọ vẽ">
            <a:extLst>
              <a:ext uri="{FF2B5EF4-FFF2-40B4-BE49-F238E27FC236}">
                <a16:creationId xmlns:a16="http://schemas.microsoft.com/office/drawing/2014/main" id="{A7FA5215-18C5-48EB-9287-FD0210082394}"/>
              </a:ext>
            </a:extLst>
          </p:cNvPr>
          <p:cNvSpPr/>
          <p:nvPr userDrawn="1"/>
        </p:nvSpPr>
        <p:spPr>
          <a:xfrm>
            <a:off x="1510891" y="167143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3" name="Chỗ dành sẵn cho Văn bản 3">
            <a:extLst>
              <a:ext uri="{FF2B5EF4-FFF2-40B4-BE49-F238E27FC236}">
                <a16:creationId xmlns:a16="http://schemas.microsoft.com/office/drawing/2014/main" id="{13B21B5D-078E-4818-93B7-C4BC44E0E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4149" y="4352907"/>
            <a:ext cx="3118104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Chỗ dành sẵn cho Văn bản 3">
            <a:extLst>
              <a:ext uri="{FF2B5EF4-FFF2-40B4-BE49-F238E27FC236}">
                <a16:creationId xmlns:a16="http://schemas.microsoft.com/office/drawing/2014/main" id="{19C62EE8-62D4-42A2-ADFB-270054905059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505201" y="3734003"/>
            <a:ext cx="2376000" cy="375509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chủ</a:t>
            </a:r>
            <a:endParaRPr lang="vi-VN" noProof="0" dirty="0"/>
          </a:p>
        </p:txBody>
      </p:sp>
      <p:sp>
        <p:nvSpPr>
          <p:cNvPr id="17" name="Chỗ dành sẵn cho Văn bản 3">
            <a:extLst>
              <a:ext uri="{FF2B5EF4-FFF2-40B4-BE49-F238E27FC236}">
                <a16:creationId xmlns:a16="http://schemas.microsoft.com/office/drawing/2014/main" id="{86BD6FD2-1D30-49A6-830E-AA56A99FC1CE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1505201" y="4116456"/>
            <a:ext cx="2376000" cy="208998"/>
          </a:xfrm>
        </p:spPr>
        <p:txBody>
          <a:bodyPr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Click to edit Master text styles</a:t>
            </a:r>
          </a:p>
        </p:txBody>
      </p:sp>
      <p:sp>
        <p:nvSpPr>
          <p:cNvPr id="19" name="Hình chữ nhật 18" descr="Vết cọ vẽ">
            <a:extLst>
              <a:ext uri="{FF2B5EF4-FFF2-40B4-BE49-F238E27FC236}">
                <a16:creationId xmlns:a16="http://schemas.microsoft.com/office/drawing/2014/main" id="{092F9F63-01FC-4172-8992-6FBF9B839FC8}"/>
              </a:ext>
            </a:extLst>
          </p:cNvPr>
          <p:cNvSpPr/>
          <p:nvPr userDrawn="1"/>
        </p:nvSpPr>
        <p:spPr>
          <a:xfrm>
            <a:off x="4892290" y="167590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3" name="Hình chữ nhật 22" descr="Vết cọ vẽ">
            <a:extLst>
              <a:ext uri="{FF2B5EF4-FFF2-40B4-BE49-F238E27FC236}">
                <a16:creationId xmlns:a16="http://schemas.microsoft.com/office/drawing/2014/main" id="{F4C281DF-CD63-43AF-A8F3-B0C6542AE01E}"/>
              </a:ext>
            </a:extLst>
          </p:cNvPr>
          <p:cNvSpPr/>
          <p:nvPr userDrawn="1"/>
        </p:nvSpPr>
        <p:spPr>
          <a:xfrm>
            <a:off x="8365057" y="1675155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5" name="Chỗ dành sẵn cho Văn bản 3">
            <a:extLst>
              <a:ext uri="{FF2B5EF4-FFF2-40B4-BE49-F238E27FC236}">
                <a16:creationId xmlns:a16="http://schemas.microsoft.com/office/drawing/2014/main" id="{4B294B4F-3059-4977-8F9A-F67332F7B0A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4536948" y="4352907"/>
            <a:ext cx="3118104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hỗ dành sẵn cho Văn bản 3">
            <a:extLst>
              <a:ext uri="{FF2B5EF4-FFF2-40B4-BE49-F238E27FC236}">
                <a16:creationId xmlns:a16="http://schemas.microsoft.com/office/drawing/2014/main" id="{E6DB76A1-F16D-475C-9887-7EAE32A8C3A3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4908000" y="4116456"/>
            <a:ext cx="2376000" cy="208998"/>
          </a:xfrm>
        </p:spPr>
        <p:txBody>
          <a:bodyPr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Chỗ dành sẵn cho Văn bản 3">
            <a:extLst>
              <a:ext uri="{FF2B5EF4-FFF2-40B4-BE49-F238E27FC236}">
                <a16:creationId xmlns:a16="http://schemas.microsoft.com/office/drawing/2014/main" id="{C310658D-D557-47BB-BC8A-B915B830ED05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7983668" y="4352907"/>
            <a:ext cx="3118104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Chỗ dành sẵn cho Văn bản 3">
            <a:extLst>
              <a:ext uri="{FF2B5EF4-FFF2-40B4-BE49-F238E27FC236}">
                <a16:creationId xmlns:a16="http://schemas.microsoft.com/office/drawing/2014/main" id="{431AC128-54A5-4348-9354-2090E9446DD0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8354720" y="4116456"/>
            <a:ext cx="2376000" cy="208998"/>
          </a:xfrm>
        </p:spPr>
        <p:txBody>
          <a:bodyPr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Click to edit Master text styles</a:t>
            </a:r>
          </a:p>
        </p:txBody>
      </p:sp>
      <p:sp>
        <p:nvSpPr>
          <p:cNvPr id="29" name="Chỗ dành sẵn cho Hình ảnh 7">
            <a:extLst>
              <a:ext uri="{FF2B5EF4-FFF2-40B4-BE49-F238E27FC236}">
                <a16:creationId xmlns:a16="http://schemas.microsoft.com/office/drawing/2014/main" id="{546207D6-A979-4C63-A9FA-514FA9733332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1960345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30" name="Chỗ dành sẵn cho Hình ảnh 7">
            <a:extLst>
              <a:ext uri="{FF2B5EF4-FFF2-40B4-BE49-F238E27FC236}">
                <a16:creationId xmlns:a16="http://schemas.microsoft.com/office/drawing/2014/main" id="{17B9003F-DE29-4AC3-A466-BEFDC52EA5D4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53795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31" name="Chỗ dành sẵn cho Hình ảnh 7">
            <a:extLst>
              <a:ext uri="{FF2B5EF4-FFF2-40B4-BE49-F238E27FC236}">
                <a16:creationId xmlns:a16="http://schemas.microsoft.com/office/drawing/2014/main" id="{4BAD77A4-CEB0-4E6E-8ABE-363A50124165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287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32" name="Chỗ dành sẵn cho Văn bản 3">
            <a:extLst>
              <a:ext uri="{FF2B5EF4-FFF2-40B4-BE49-F238E27FC236}">
                <a16:creationId xmlns:a16="http://schemas.microsoft.com/office/drawing/2014/main" id="{B4EF5BD4-323A-47A4-8705-96248C8A4AE9}"/>
              </a:ext>
            </a:extLst>
          </p:cNvPr>
          <p:cNvSpPr>
            <a:spLocks noGrp="1"/>
          </p:cNvSpPr>
          <p:nvPr>
            <p:ph type="body" sz="half" idx="68" hasCustomPrompt="1"/>
          </p:nvPr>
        </p:nvSpPr>
        <p:spPr>
          <a:xfrm>
            <a:off x="4908000" y="3734003"/>
            <a:ext cx="2376000" cy="375509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chủ</a:t>
            </a:r>
            <a:endParaRPr lang="vi-VN" noProof="0" dirty="0"/>
          </a:p>
        </p:txBody>
      </p:sp>
      <p:sp>
        <p:nvSpPr>
          <p:cNvPr id="33" name="Chỗ dành sẵn cho Văn bản 3">
            <a:extLst>
              <a:ext uri="{FF2B5EF4-FFF2-40B4-BE49-F238E27FC236}">
                <a16:creationId xmlns:a16="http://schemas.microsoft.com/office/drawing/2014/main" id="{88881F5B-BE54-484E-82B8-4CB1E9F43AE4}"/>
              </a:ext>
            </a:extLst>
          </p:cNvPr>
          <p:cNvSpPr>
            <a:spLocks noGrp="1"/>
          </p:cNvSpPr>
          <p:nvPr>
            <p:ph type="body" sz="half" idx="71" hasCustomPrompt="1"/>
          </p:nvPr>
        </p:nvSpPr>
        <p:spPr>
          <a:xfrm>
            <a:off x="8354720" y="3734003"/>
            <a:ext cx="2376000" cy="375509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chủ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9811870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chiếu nhóm lớ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D8A3DB-E8F9-4F9E-84FB-A44C0C938AE3}" type="datetime1">
              <a:rPr lang="vi-VN" noProof="0" smtClean="0"/>
              <a:t>31/07/2020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iêu đề phụ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vi-VN" noProof="0" dirty="0"/>
          </a:p>
        </p:txBody>
      </p:sp>
      <p:sp>
        <p:nvSpPr>
          <p:cNvPr id="21" name="Chỗ dành sẵn cho Hình ảnh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44" name="Hình chữ nhật 43" descr="Vết cọ vẽ">
            <a:extLst>
              <a:ext uri="{FF2B5EF4-FFF2-40B4-BE49-F238E27FC236}">
                <a16:creationId xmlns:a16="http://schemas.microsoft.com/office/drawing/2014/main" id="{45F71459-E761-4BAA-8296-9AF4852B6725}"/>
              </a:ext>
            </a:extLst>
          </p:cNvPr>
          <p:cNvSpPr/>
          <p:nvPr userDrawn="1"/>
        </p:nvSpPr>
        <p:spPr>
          <a:xfrm>
            <a:off x="782879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50" name="Chỗ dành sẵn cho Văn bản 3">
            <a:extLst>
              <a:ext uri="{FF2B5EF4-FFF2-40B4-BE49-F238E27FC236}">
                <a16:creationId xmlns:a16="http://schemas.microsoft.com/office/drawing/2014/main" id="{6AC768B6-7E69-4D83-802E-99B210F63E7C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2282288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ts val="19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2" name="Chỗ dành sẵn cho Văn bản 3">
            <a:extLst>
              <a:ext uri="{FF2B5EF4-FFF2-40B4-BE49-F238E27FC236}">
                <a16:creationId xmlns:a16="http://schemas.microsoft.com/office/drawing/2014/main" id="{BF4CB0EB-2362-40AE-A515-F4CB60384DCF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2282288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3" name="Hình chữ nhật 52" descr="Vết cọ vẽ">
            <a:extLst>
              <a:ext uri="{FF2B5EF4-FFF2-40B4-BE49-F238E27FC236}">
                <a16:creationId xmlns:a16="http://schemas.microsoft.com/office/drawing/2014/main" id="{649EA34C-A785-4041-A0AB-24331FD3E59F}"/>
              </a:ext>
            </a:extLst>
          </p:cNvPr>
          <p:cNvSpPr/>
          <p:nvPr userDrawn="1"/>
        </p:nvSpPr>
        <p:spPr>
          <a:xfrm>
            <a:off x="782879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54" name="Chỗ dành sẵn cho Văn bản 3">
            <a:extLst>
              <a:ext uri="{FF2B5EF4-FFF2-40B4-BE49-F238E27FC236}">
                <a16:creationId xmlns:a16="http://schemas.microsoft.com/office/drawing/2014/main" id="{C7883561-875A-4883-8EBA-695D8F428B3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2282288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ts val="19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6" name="Chỗ dành sẵn cho Văn bản 3">
            <a:extLst>
              <a:ext uri="{FF2B5EF4-FFF2-40B4-BE49-F238E27FC236}">
                <a16:creationId xmlns:a16="http://schemas.microsoft.com/office/drawing/2014/main" id="{012DB6B7-23AC-4EF4-B923-9AD4D38FE8F7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2282288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7" name="Hình chữ nhật 56" descr="Vết cọ vẽ">
            <a:extLst>
              <a:ext uri="{FF2B5EF4-FFF2-40B4-BE49-F238E27FC236}">
                <a16:creationId xmlns:a16="http://schemas.microsoft.com/office/drawing/2014/main" id="{4C9A4FED-7338-4464-BD67-68B1B1F078A9}"/>
              </a:ext>
            </a:extLst>
          </p:cNvPr>
          <p:cNvSpPr/>
          <p:nvPr userDrawn="1"/>
        </p:nvSpPr>
        <p:spPr>
          <a:xfrm>
            <a:off x="4354565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58" name="Chỗ dành sẵn cho Văn bản 3">
            <a:extLst>
              <a:ext uri="{FF2B5EF4-FFF2-40B4-BE49-F238E27FC236}">
                <a16:creationId xmlns:a16="http://schemas.microsoft.com/office/drawing/2014/main" id="{FF72A063-C2D4-42E7-95AF-2DBF9DB9DC3C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5853974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ts val="19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0" name="Chỗ dành sẵn cho Văn bản 3">
            <a:extLst>
              <a:ext uri="{FF2B5EF4-FFF2-40B4-BE49-F238E27FC236}">
                <a16:creationId xmlns:a16="http://schemas.microsoft.com/office/drawing/2014/main" id="{DCA75C38-AA57-488A-93F2-F457032ACBBE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5853974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1" name="Hình chữ nhật 60" descr="Vết cọ vẽ">
            <a:extLst>
              <a:ext uri="{FF2B5EF4-FFF2-40B4-BE49-F238E27FC236}">
                <a16:creationId xmlns:a16="http://schemas.microsoft.com/office/drawing/2014/main" id="{CBB617DF-59C7-4901-819F-9FEF8687F033}"/>
              </a:ext>
            </a:extLst>
          </p:cNvPr>
          <p:cNvSpPr/>
          <p:nvPr userDrawn="1"/>
        </p:nvSpPr>
        <p:spPr>
          <a:xfrm>
            <a:off x="4354565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62" name="Chỗ dành sẵn cho Văn bản 3">
            <a:extLst>
              <a:ext uri="{FF2B5EF4-FFF2-40B4-BE49-F238E27FC236}">
                <a16:creationId xmlns:a16="http://schemas.microsoft.com/office/drawing/2014/main" id="{FA1A5060-0709-436F-9B45-E81C52904172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5853974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ts val="19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4" name="Chỗ dành sẵn cho Văn bản 3">
            <a:extLst>
              <a:ext uri="{FF2B5EF4-FFF2-40B4-BE49-F238E27FC236}">
                <a16:creationId xmlns:a16="http://schemas.microsoft.com/office/drawing/2014/main" id="{D1E38D5A-8267-4462-A410-F99B81044F4C}"/>
              </a:ext>
            </a:extLst>
          </p:cNvPr>
          <p:cNvSpPr>
            <a:spLocks noGrp="1"/>
          </p:cNvSpPr>
          <p:nvPr>
            <p:ph type="body" sz="half" idx="75"/>
          </p:nvPr>
        </p:nvSpPr>
        <p:spPr>
          <a:xfrm>
            <a:off x="5853974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5" name="Hình chữ nhật 64" descr="Vết cọ vẽ">
            <a:extLst>
              <a:ext uri="{FF2B5EF4-FFF2-40B4-BE49-F238E27FC236}">
                <a16:creationId xmlns:a16="http://schemas.microsoft.com/office/drawing/2014/main" id="{D485ED5B-CAAF-4D50-B350-1FD874EBA4D7}"/>
              </a:ext>
            </a:extLst>
          </p:cNvPr>
          <p:cNvSpPr/>
          <p:nvPr userDrawn="1"/>
        </p:nvSpPr>
        <p:spPr>
          <a:xfrm>
            <a:off x="7946020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66" name="Chỗ dành sẵn cho Văn bản 3">
            <a:extLst>
              <a:ext uri="{FF2B5EF4-FFF2-40B4-BE49-F238E27FC236}">
                <a16:creationId xmlns:a16="http://schemas.microsoft.com/office/drawing/2014/main" id="{D6E28A9E-F913-4B5F-B3BC-410D8AA45F20}"/>
              </a:ext>
            </a:extLst>
          </p:cNvPr>
          <p:cNvSpPr>
            <a:spLocks noGrp="1"/>
          </p:cNvSpPr>
          <p:nvPr>
            <p:ph type="body" sz="half" idx="76"/>
          </p:nvPr>
        </p:nvSpPr>
        <p:spPr>
          <a:xfrm>
            <a:off x="9445429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ts val="19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8" name="Chỗ dành sẵn cho Văn bản 3">
            <a:extLst>
              <a:ext uri="{FF2B5EF4-FFF2-40B4-BE49-F238E27FC236}">
                <a16:creationId xmlns:a16="http://schemas.microsoft.com/office/drawing/2014/main" id="{2B41B518-590B-4CF3-B4E8-70F9DDFB196E}"/>
              </a:ext>
            </a:extLst>
          </p:cNvPr>
          <p:cNvSpPr>
            <a:spLocks noGrp="1"/>
          </p:cNvSpPr>
          <p:nvPr>
            <p:ph type="body" sz="half" idx="78"/>
          </p:nvPr>
        </p:nvSpPr>
        <p:spPr>
          <a:xfrm>
            <a:off x="9445429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9" name="Hình chữ nhật 68" descr="Vết cọ vẽ">
            <a:extLst>
              <a:ext uri="{FF2B5EF4-FFF2-40B4-BE49-F238E27FC236}">
                <a16:creationId xmlns:a16="http://schemas.microsoft.com/office/drawing/2014/main" id="{C331D4D8-F16F-49D3-BDB7-1FB2BCE6EAEA}"/>
              </a:ext>
            </a:extLst>
          </p:cNvPr>
          <p:cNvSpPr/>
          <p:nvPr userDrawn="1"/>
        </p:nvSpPr>
        <p:spPr>
          <a:xfrm>
            <a:off x="7946020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70" name="Chỗ dành sẵn cho Văn bản 3">
            <a:extLst>
              <a:ext uri="{FF2B5EF4-FFF2-40B4-BE49-F238E27FC236}">
                <a16:creationId xmlns:a16="http://schemas.microsoft.com/office/drawing/2014/main" id="{0D7912DE-7BEE-491D-83D9-ED9BFE8998E8}"/>
              </a:ext>
            </a:extLst>
          </p:cNvPr>
          <p:cNvSpPr>
            <a:spLocks noGrp="1"/>
          </p:cNvSpPr>
          <p:nvPr>
            <p:ph type="body" sz="half" idx="79"/>
          </p:nvPr>
        </p:nvSpPr>
        <p:spPr>
          <a:xfrm>
            <a:off x="9445429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ts val="19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2" name="Chỗ dành sẵn cho Văn bản 3">
            <a:extLst>
              <a:ext uri="{FF2B5EF4-FFF2-40B4-BE49-F238E27FC236}">
                <a16:creationId xmlns:a16="http://schemas.microsoft.com/office/drawing/2014/main" id="{A588BDB2-BB85-458C-AF31-D90BEE530110}"/>
              </a:ext>
            </a:extLst>
          </p:cNvPr>
          <p:cNvSpPr>
            <a:spLocks noGrp="1"/>
          </p:cNvSpPr>
          <p:nvPr>
            <p:ph type="body" sz="half" idx="81"/>
          </p:nvPr>
        </p:nvSpPr>
        <p:spPr>
          <a:xfrm>
            <a:off x="9445429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3" name="Chỗ dành sẵn cho Hình ảnh 3">
            <a:extLst>
              <a:ext uri="{FF2B5EF4-FFF2-40B4-BE49-F238E27FC236}">
                <a16:creationId xmlns:a16="http://schemas.microsoft.com/office/drawing/2014/main" id="{E9B1CB54-DBEA-47FB-AFCA-953A06370DEF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993109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75" name="Chỗ dành sẵn cho Hình ảnh 3">
            <a:extLst>
              <a:ext uri="{FF2B5EF4-FFF2-40B4-BE49-F238E27FC236}">
                <a16:creationId xmlns:a16="http://schemas.microsoft.com/office/drawing/2014/main" id="{72C260FD-1E05-47E9-B248-27CAC5FC3B69}"/>
              </a:ext>
            </a:extLst>
          </p:cNvPr>
          <p:cNvSpPr>
            <a:spLocks noGrp="1"/>
          </p:cNvSpPr>
          <p:nvPr>
            <p:ph type="pic" sz="quarter" idx="83"/>
          </p:nvPr>
        </p:nvSpPr>
        <p:spPr>
          <a:xfrm>
            <a:off x="996007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78" name="Chỗ dành sẵn cho Hình ảnh 3">
            <a:extLst>
              <a:ext uri="{FF2B5EF4-FFF2-40B4-BE49-F238E27FC236}">
                <a16:creationId xmlns:a16="http://schemas.microsoft.com/office/drawing/2014/main" id="{BDFC2481-D48B-4444-9ADC-73238E01E93A}"/>
              </a:ext>
            </a:extLst>
          </p:cNvPr>
          <p:cNvSpPr>
            <a:spLocks noGrp="1"/>
          </p:cNvSpPr>
          <p:nvPr>
            <p:ph type="pic" sz="quarter" idx="84"/>
          </p:nvPr>
        </p:nvSpPr>
        <p:spPr>
          <a:xfrm>
            <a:off x="8182550" y="2403213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79" name="Chỗ dành sẵn cho Hình ảnh 3">
            <a:extLst>
              <a:ext uri="{FF2B5EF4-FFF2-40B4-BE49-F238E27FC236}">
                <a16:creationId xmlns:a16="http://schemas.microsoft.com/office/drawing/2014/main" id="{659B6395-72AE-4725-9373-C44AC7C2962A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5448" y="4150357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80" name="Chỗ dành sẵn cho Hình ảnh 3">
            <a:extLst>
              <a:ext uri="{FF2B5EF4-FFF2-40B4-BE49-F238E27FC236}">
                <a16:creationId xmlns:a16="http://schemas.microsoft.com/office/drawing/2014/main" id="{41E8F088-085E-4881-BFA7-545F97699A75}"/>
              </a:ext>
            </a:extLst>
          </p:cNvPr>
          <p:cNvSpPr>
            <a:spLocks noGrp="1"/>
          </p:cNvSpPr>
          <p:nvPr>
            <p:ph type="pic" sz="quarter" idx="86"/>
          </p:nvPr>
        </p:nvSpPr>
        <p:spPr>
          <a:xfrm>
            <a:off x="4586273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81" name="Chỗ dành sẵn cho Hình ảnh 3">
            <a:extLst>
              <a:ext uri="{FF2B5EF4-FFF2-40B4-BE49-F238E27FC236}">
                <a16:creationId xmlns:a16="http://schemas.microsoft.com/office/drawing/2014/main" id="{DD2AACCA-1BD1-4ECD-95C3-E9AB07D242E0}"/>
              </a:ext>
            </a:extLst>
          </p:cNvPr>
          <p:cNvSpPr>
            <a:spLocks noGrp="1"/>
          </p:cNvSpPr>
          <p:nvPr>
            <p:ph type="pic" sz="quarter" idx="87"/>
          </p:nvPr>
        </p:nvSpPr>
        <p:spPr>
          <a:xfrm>
            <a:off x="4589171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417167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vi-VN" noProof="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6" name="Chỗ dành sẵn cho Văn bản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152525"/>
            <a:ext cx="5472113" cy="503872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ểu đồ hình tròn trang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81D026-3FC0-46D8-B52E-3775CC2254E2}" type="datetime1">
              <a:rPr lang="vi-VN" noProof="0" smtClean="0"/>
              <a:t>31/07/2020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iêu đề phụ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vi-VN" noProof="0" dirty="0"/>
          </a:p>
        </p:txBody>
      </p:sp>
      <p:sp>
        <p:nvSpPr>
          <p:cNvPr id="21" name="Chỗ dành sẵn cho Hình ảnh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59" name="Hình chữ nhật 58" descr="Vết cọ vẽ">
            <a:extLst>
              <a:ext uri="{FF2B5EF4-FFF2-40B4-BE49-F238E27FC236}">
                <a16:creationId xmlns:a16="http://schemas.microsoft.com/office/drawing/2014/main" id="{29FB1599-AC79-4571-B03A-98277CE717CC}"/>
              </a:ext>
            </a:extLst>
          </p:cNvPr>
          <p:cNvSpPr/>
          <p:nvPr userDrawn="1"/>
        </p:nvSpPr>
        <p:spPr>
          <a:xfrm>
            <a:off x="3174492" y="2141776"/>
            <a:ext cx="5843016" cy="424281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63" name="Chỗ dành sẵn cho Văn bản 3">
            <a:extLst>
              <a:ext uri="{FF2B5EF4-FFF2-40B4-BE49-F238E27FC236}">
                <a16:creationId xmlns:a16="http://schemas.microsoft.com/office/drawing/2014/main" id="{AC056410-CC3A-4562-8AD4-DDA11527B7A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35712" y="2508631"/>
            <a:ext cx="2642616" cy="375509"/>
          </a:xfrm>
        </p:spPr>
        <p:txBody>
          <a:bodyPr rtlCol="0">
            <a:noAutofit/>
          </a:bodyPr>
          <a:lstStyle>
            <a:lvl1pPr marL="0" indent="0" algn="l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2.000.000 ₫</a:t>
            </a:r>
          </a:p>
        </p:txBody>
      </p:sp>
      <p:sp>
        <p:nvSpPr>
          <p:cNvPr id="74" name="Chỗ dành sẵn cho Văn bản 3">
            <a:extLst>
              <a:ext uri="{FF2B5EF4-FFF2-40B4-BE49-F238E27FC236}">
                <a16:creationId xmlns:a16="http://schemas.microsoft.com/office/drawing/2014/main" id="{E9EF01CE-943D-4321-A20D-EB63E56E3212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835712" y="2938041"/>
            <a:ext cx="2642616" cy="375509"/>
          </a:xfrm>
        </p:spPr>
        <p:txBody>
          <a:bodyPr rtlCol="0"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6" name="Chỗ dành sẵn cho Văn bản 3">
            <a:extLst>
              <a:ext uri="{FF2B5EF4-FFF2-40B4-BE49-F238E27FC236}">
                <a16:creationId xmlns:a16="http://schemas.microsoft.com/office/drawing/2014/main" id="{B77364C8-3D3A-415B-9433-C4696B84A988}"/>
              </a:ext>
            </a:extLst>
          </p:cNvPr>
          <p:cNvSpPr>
            <a:spLocks noGrp="1"/>
          </p:cNvSpPr>
          <p:nvPr>
            <p:ph type="body" sz="half" idx="83" hasCustomPrompt="1"/>
          </p:nvPr>
        </p:nvSpPr>
        <p:spPr>
          <a:xfrm>
            <a:off x="835712" y="3640411"/>
            <a:ext cx="2642616" cy="375509"/>
          </a:xfrm>
        </p:spPr>
        <p:txBody>
          <a:bodyPr rtlCol="0">
            <a:noAutofit/>
          </a:bodyPr>
          <a:lstStyle>
            <a:lvl1pPr marL="0" indent="0" algn="l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2.000.000 ₫</a:t>
            </a:r>
          </a:p>
        </p:txBody>
      </p:sp>
      <p:sp>
        <p:nvSpPr>
          <p:cNvPr id="77" name="Chỗ dành sẵn cho Văn bản 3">
            <a:extLst>
              <a:ext uri="{FF2B5EF4-FFF2-40B4-BE49-F238E27FC236}">
                <a16:creationId xmlns:a16="http://schemas.microsoft.com/office/drawing/2014/main" id="{19ABCF73-31BD-4929-9900-AB2F7023E665}"/>
              </a:ext>
            </a:extLst>
          </p:cNvPr>
          <p:cNvSpPr>
            <a:spLocks noGrp="1"/>
          </p:cNvSpPr>
          <p:nvPr>
            <p:ph type="body" sz="half" idx="86"/>
          </p:nvPr>
        </p:nvSpPr>
        <p:spPr>
          <a:xfrm>
            <a:off x="835712" y="4069821"/>
            <a:ext cx="2642616" cy="375509"/>
          </a:xfrm>
        </p:spPr>
        <p:txBody>
          <a:bodyPr rtlCol="0"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2" name="Chỗ dành sẵn cho Văn bản 3">
            <a:extLst>
              <a:ext uri="{FF2B5EF4-FFF2-40B4-BE49-F238E27FC236}">
                <a16:creationId xmlns:a16="http://schemas.microsoft.com/office/drawing/2014/main" id="{CDE0C703-933F-44FB-9589-30DCA646D9B1}"/>
              </a:ext>
            </a:extLst>
          </p:cNvPr>
          <p:cNvSpPr>
            <a:spLocks noGrp="1"/>
          </p:cNvSpPr>
          <p:nvPr>
            <p:ph type="body" sz="half" idx="87" hasCustomPrompt="1"/>
          </p:nvPr>
        </p:nvSpPr>
        <p:spPr>
          <a:xfrm>
            <a:off x="8848114" y="2508631"/>
            <a:ext cx="2642616" cy="375509"/>
          </a:xfrm>
        </p:spPr>
        <p:txBody>
          <a:bodyPr rtlCol="0">
            <a:noAutofit/>
          </a:bodyPr>
          <a:lstStyle>
            <a:lvl1pPr marL="0" indent="0" algn="r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1.500.000 ₫</a:t>
            </a:r>
          </a:p>
        </p:txBody>
      </p:sp>
      <p:sp>
        <p:nvSpPr>
          <p:cNvPr id="83" name="Chỗ dành sẵn cho Văn bản 3">
            <a:extLst>
              <a:ext uri="{FF2B5EF4-FFF2-40B4-BE49-F238E27FC236}">
                <a16:creationId xmlns:a16="http://schemas.microsoft.com/office/drawing/2014/main" id="{679401A1-F51D-455D-88BB-4C189CE1A1A5}"/>
              </a:ext>
            </a:extLst>
          </p:cNvPr>
          <p:cNvSpPr>
            <a:spLocks noGrp="1"/>
          </p:cNvSpPr>
          <p:nvPr>
            <p:ph type="body" sz="half" idx="88"/>
          </p:nvPr>
        </p:nvSpPr>
        <p:spPr>
          <a:xfrm>
            <a:off x="8848114" y="293804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4" name="Chỗ dành sẵn cho Văn bản 3">
            <a:extLst>
              <a:ext uri="{FF2B5EF4-FFF2-40B4-BE49-F238E27FC236}">
                <a16:creationId xmlns:a16="http://schemas.microsoft.com/office/drawing/2014/main" id="{5B3DB4F9-0262-4485-A538-5A6C02DD46DC}"/>
              </a:ext>
            </a:extLst>
          </p:cNvPr>
          <p:cNvSpPr>
            <a:spLocks noGrp="1"/>
          </p:cNvSpPr>
          <p:nvPr>
            <p:ph type="body" sz="half" idx="89" hasCustomPrompt="1"/>
          </p:nvPr>
        </p:nvSpPr>
        <p:spPr>
          <a:xfrm>
            <a:off x="8848114" y="3640411"/>
            <a:ext cx="2642616" cy="375509"/>
          </a:xfrm>
        </p:spPr>
        <p:txBody>
          <a:bodyPr rtlCol="0">
            <a:noAutofit/>
          </a:bodyPr>
          <a:lstStyle>
            <a:lvl1pPr marL="0" indent="0" algn="r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2.500.000 ₫</a:t>
            </a:r>
          </a:p>
        </p:txBody>
      </p:sp>
      <p:sp>
        <p:nvSpPr>
          <p:cNvPr id="85" name="Chỗ dành sẵn cho Văn bản 3">
            <a:extLst>
              <a:ext uri="{FF2B5EF4-FFF2-40B4-BE49-F238E27FC236}">
                <a16:creationId xmlns:a16="http://schemas.microsoft.com/office/drawing/2014/main" id="{AA1742CF-6B82-4A44-9413-7CC52CB9A9AE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848114" y="406982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6" name="Chỗ dành sẵn cho Văn bản 3">
            <a:extLst>
              <a:ext uri="{FF2B5EF4-FFF2-40B4-BE49-F238E27FC236}">
                <a16:creationId xmlns:a16="http://schemas.microsoft.com/office/drawing/2014/main" id="{298DDAA6-2DD7-45D2-BE23-DF28D9F3FE81}"/>
              </a:ext>
            </a:extLst>
          </p:cNvPr>
          <p:cNvSpPr>
            <a:spLocks noGrp="1"/>
          </p:cNvSpPr>
          <p:nvPr>
            <p:ph type="body" sz="half" idx="91" hasCustomPrompt="1"/>
          </p:nvPr>
        </p:nvSpPr>
        <p:spPr>
          <a:xfrm>
            <a:off x="8848114" y="4772191"/>
            <a:ext cx="2642616" cy="375509"/>
          </a:xfrm>
        </p:spPr>
        <p:txBody>
          <a:bodyPr rtlCol="0">
            <a:noAutofit/>
          </a:bodyPr>
          <a:lstStyle>
            <a:lvl1pPr marL="0" indent="0" algn="r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3.200.000 ₫</a:t>
            </a:r>
          </a:p>
        </p:txBody>
      </p:sp>
      <p:sp>
        <p:nvSpPr>
          <p:cNvPr id="87" name="Chỗ dành sẵn cho Văn bản 3">
            <a:extLst>
              <a:ext uri="{FF2B5EF4-FFF2-40B4-BE49-F238E27FC236}">
                <a16:creationId xmlns:a16="http://schemas.microsoft.com/office/drawing/2014/main" id="{0839545C-9AD8-44AD-8D2B-331D8B4030B6}"/>
              </a:ext>
            </a:extLst>
          </p:cNvPr>
          <p:cNvSpPr>
            <a:spLocks noGrp="1"/>
          </p:cNvSpPr>
          <p:nvPr>
            <p:ph type="body" sz="half" idx="92"/>
          </p:nvPr>
        </p:nvSpPr>
        <p:spPr>
          <a:xfrm>
            <a:off x="8848114" y="520160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88" name="Đường nối Thẳng 87">
            <a:extLst>
              <a:ext uri="{FF2B5EF4-FFF2-40B4-BE49-F238E27FC236}">
                <a16:creationId xmlns:a16="http://schemas.microsoft.com/office/drawing/2014/main" id="{41D6688E-B7D9-4DE1-9F3F-37C2A92C4E0F}"/>
              </a:ext>
            </a:extLst>
          </p:cNvPr>
          <p:cNvCxnSpPr/>
          <p:nvPr userDrawn="1"/>
        </p:nvCxnSpPr>
        <p:spPr>
          <a:xfrm>
            <a:off x="939117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Đường nối Thẳng 88">
            <a:extLst>
              <a:ext uri="{FF2B5EF4-FFF2-40B4-BE49-F238E27FC236}">
                <a16:creationId xmlns:a16="http://schemas.microsoft.com/office/drawing/2014/main" id="{F181279E-4A25-4C06-AC3E-DD484486E99E}"/>
              </a:ext>
            </a:extLst>
          </p:cNvPr>
          <p:cNvCxnSpPr/>
          <p:nvPr userDrawn="1"/>
        </p:nvCxnSpPr>
        <p:spPr>
          <a:xfrm>
            <a:off x="940025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Đường nối Thẳng 89">
            <a:extLst>
              <a:ext uri="{FF2B5EF4-FFF2-40B4-BE49-F238E27FC236}">
                <a16:creationId xmlns:a16="http://schemas.microsoft.com/office/drawing/2014/main" id="{B4474904-40E3-4615-B2E6-774159563047}"/>
              </a:ext>
            </a:extLst>
          </p:cNvPr>
          <p:cNvCxnSpPr/>
          <p:nvPr userDrawn="1"/>
        </p:nvCxnSpPr>
        <p:spPr>
          <a:xfrm>
            <a:off x="7314351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Đường nối Thẳng 90">
            <a:extLst>
              <a:ext uri="{FF2B5EF4-FFF2-40B4-BE49-F238E27FC236}">
                <a16:creationId xmlns:a16="http://schemas.microsoft.com/office/drawing/2014/main" id="{F07585DD-C644-4DA0-8B68-A0E1AD3EE09B}"/>
              </a:ext>
            </a:extLst>
          </p:cNvPr>
          <p:cNvCxnSpPr/>
          <p:nvPr userDrawn="1"/>
        </p:nvCxnSpPr>
        <p:spPr>
          <a:xfrm>
            <a:off x="7315259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Đường nối Thẳng 91">
            <a:extLst>
              <a:ext uri="{FF2B5EF4-FFF2-40B4-BE49-F238E27FC236}">
                <a16:creationId xmlns:a16="http://schemas.microsoft.com/office/drawing/2014/main" id="{D24FEA3C-C05C-407B-B68B-2614F9A64317}"/>
              </a:ext>
            </a:extLst>
          </p:cNvPr>
          <p:cNvCxnSpPr/>
          <p:nvPr userDrawn="1"/>
        </p:nvCxnSpPr>
        <p:spPr>
          <a:xfrm>
            <a:off x="7314351" y="5180251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hỗ dành sẵn cho biểu đồ 3" descr="Sơ đồ tài trợ">
            <a:extLst>
              <a:ext uri="{FF2B5EF4-FFF2-40B4-BE49-F238E27FC236}">
                <a16:creationId xmlns:a16="http://schemas.microsoft.com/office/drawing/2014/main" id="{F3103F9C-FB5A-4708-903D-6EACBC625172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3775713" y="2496385"/>
            <a:ext cx="4640574" cy="3481263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10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icon to add chart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40655235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ình ảnh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1" descr="Ly, cốc và đĩa trên bàn">
            <a:extLst>
              <a:ext uri="{FF2B5EF4-FFF2-40B4-BE49-F238E27FC236}">
                <a16:creationId xmlns:a16="http://schemas.microsoft.com/office/drawing/2014/main" id="{D05799BA-ECD2-4CD6-8250-EA03F132B9BA}"/>
              </a:ext>
            </a:extLst>
          </p:cNvPr>
          <p:cNvSpPr/>
          <p:nvPr userDrawn="1"/>
        </p:nvSpPr>
        <p:spPr>
          <a:xfrm>
            <a:off x="0" y="1133856"/>
            <a:ext cx="5998464" cy="4590288"/>
          </a:xfrm>
          <a:prstGeom prst="rect">
            <a:avLst/>
          </a:prstGeom>
          <a:blipFill>
            <a:blip r:embed="rId2"/>
            <a:srcRect/>
            <a:stretch>
              <a:fillRect l="-11" r="-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1" name="Hình chữ nhật 10" descr="Mặt nạ cọ vẽ">
            <a:extLst>
              <a:ext uri="{FF2B5EF4-FFF2-40B4-BE49-F238E27FC236}">
                <a16:creationId xmlns:a16="http://schemas.microsoft.com/office/drawing/2014/main" id="{E5FBC040-9C06-484E-B57F-7F574589FF0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6631" y="1030515"/>
            <a:ext cx="5292000" cy="88531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vi-VN" noProof="0" dirty="0"/>
              <a:t>BẤM ĐỂ CHỈNH SỬA TIÊU ĐỀ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361" y="2114730"/>
            <a:ext cx="5533990" cy="2997929"/>
          </a:xfrm>
        </p:spPr>
        <p:txBody>
          <a:bodyPr rtlCol="0">
            <a:normAutofit/>
          </a:bodyPr>
          <a:lstStyle>
            <a:lvl1pPr marL="230400" indent="-2286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0"/>
            </a:lvl1pPr>
            <a:lvl2pPr marL="344700" indent="-3429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10" name="Hình bầu dục 9">
            <a:extLst>
              <a:ext uri="{FF2B5EF4-FFF2-40B4-BE49-F238E27FC236}">
                <a16:creationId xmlns:a16="http://schemas.microsoft.com/office/drawing/2014/main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039BD365-42F3-4F69-886B-478D54864737}"/>
              </a:ext>
            </a:extLst>
          </p:cNvPr>
          <p:cNvCxnSpPr/>
          <p:nvPr userDrawn="1"/>
        </p:nvCxnSpPr>
        <p:spPr>
          <a:xfrm>
            <a:off x="6337997" y="197904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hỗ dành sẵn cho Hình ảnh 2">
            <a:extLst>
              <a:ext uri="{FF2B5EF4-FFF2-40B4-BE49-F238E27FC236}">
                <a16:creationId xmlns:a16="http://schemas.microsoft.com/office/drawing/2014/main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18698657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chiếu Xin cảm ơ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ình chữ nhật 15" descr="Cốc trên bàn">
            <a:extLst>
              <a:ext uri="{FF2B5EF4-FFF2-40B4-BE49-F238E27FC236}">
                <a16:creationId xmlns:a16="http://schemas.microsoft.com/office/drawing/2014/main" id="{26EA01E0-35F5-4371-9D8C-7F3A16EBAEDF}"/>
              </a:ext>
            </a:extLst>
          </p:cNvPr>
          <p:cNvSpPr/>
          <p:nvPr userDrawn="1"/>
        </p:nvSpPr>
        <p:spPr>
          <a:xfrm>
            <a:off x="0" y="758952"/>
            <a:ext cx="6190488" cy="6099048"/>
          </a:xfrm>
          <a:prstGeom prst="rect">
            <a:avLst/>
          </a:prstGeom>
          <a:blipFill>
            <a:blip r:embed="rId2"/>
            <a:srcRect/>
            <a:stretch>
              <a:fillRect l="-31" r="-3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5" name="Hình chữ nhật 14" descr="Mặt nạ cọ vẽ">
            <a:extLst>
              <a:ext uri="{FF2B5EF4-FFF2-40B4-BE49-F238E27FC236}">
                <a16:creationId xmlns:a16="http://schemas.microsoft.com/office/drawing/2014/main" id="{F28DE59C-954D-4B4D-A240-A9111C89F6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17" name="Bố trí tiêu đề cảm ơn">
            <a:extLst>
              <a:ext uri="{FF2B5EF4-FFF2-40B4-BE49-F238E27FC236}">
                <a16:creationId xmlns:a16="http://schemas.microsoft.com/office/drawing/2014/main" id="{E329346F-CCD7-4FB0-98B2-13C3DB0AA1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0540" y="884136"/>
            <a:ext cx="4896000" cy="894117"/>
          </a:xfrm>
        </p:spPr>
        <p:txBody>
          <a:bodyPr rtlCol="0">
            <a:noAutofit/>
          </a:bodyPr>
          <a:lstStyle>
            <a:lvl1pPr algn="r">
              <a:defRPr sz="55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/>
              <a:t>CẢM ƠN BẠN!</a:t>
            </a:r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05BAF915-A340-4955-812D-8F555BDB4102}"/>
              </a:ext>
            </a:extLst>
          </p:cNvPr>
          <p:cNvCxnSpPr/>
          <p:nvPr userDrawn="1"/>
        </p:nvCxnSpPr>
        <p:spPr>
          <a:xfrm>
            <a:off x="6565392" y="1729437"/>
            <a:ext cx="4718304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Chỗ dành sẵn cho Hình ảnh 14" descr="Logo của bạn">
            <a:extLst>
              <a:ext uri="{FF2B5EF4-FFF2-40B4-BE49-F238E27FC236}">
                <a16:creationId xmlns:a16="http://schemas.microsoft.com/office/drawing/2014/main" id="{DE1A1E87-77E1-4901-A7FE-5FFA9F5B4B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09655" y="2449546"/>
            <a:ext cx="1646237" cy="1149350"/>
          </a:xfrm>
          <a:noFill/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20" name="Chỗ dành sẵn cho Văn bản 10">
            <a:extLst>
              <a:ext uri="{FF2B5EF4-FFF2-40B4-BE49-F238E27FC236}">
                <a16:creationId xmlns:a16="http://schemas.microsoft.com/office/drawing/2014/main" id="{6A0BD12F-1E2D-481D-BBF0-A56B2BD0D5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70540" y="3781118"/>
            <a:ext cx="4896000" cy="664762"/>
          </a:xfrm>
        </p:spPr>
        <p:txBody>
          <a:bodyPr rtlCol="0">
            <a:noAutofit/>
          </a:bodyPr>
          <a:lstStyle>
            <a:lvl1pPr marL="0" indent="0" algn="r">
              <a:buNone/>
              <a:defRPr sz="40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/>
              <a:t>Tên </a:t>
            </a:r>
            <a:r>
              <a:rPr lang="vi-VN" noProof="0" dirty="0" err="1"/>
              <a:t>diễn</a:t>
            </a:r>
            <a:r>
              <a:rPr lang="vi-VN" noProof="0" dirty="0"/>
              <a:t> </a:t>
            </a:r>
            <a:r>
              <a:rPr lang="vi-VN" noProof="0" dirty="0" err="1"/>
              <a:t>giả</a:t>
            </a:r>
            <a:endParaRPr lang="vi-VN" noProof="0" dirty="0"/>
          </a:p>
        </p:txBody>
      </p:sp>
      <p:sp>
        <p:nvSpPr>
          <p:cNvPr id="21" name="Chỗ dành sẵn cho Văn bản 10">
            <a:extLst>
              <a:ext uri="{FF2B5EF4-FFF2-40B4-BE49-F238E27FC236}">
                <a16:creationId xmlns:a16="http://schemas.microsoft.com/office/drawing/2014/main" id="{FAC44F14-FD8B-4299-8C06-FB93B88253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0540" y="4362699"/>
            <a:ext cx="4896000" cy="265403"/>
          </a:xfrm>
        </p:spPr>
        <p:txBody>
          <a:bodyPr rtlCol="0"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 err="1"/>
              <a:t>Email</a:t>
            </a:r>
            <a:r>
              <a:rPr lang="vi-VN" noProof="0" dirty="0"/>
              <a:t>:</a:t>
            </a:r>
          </a:p>
        </p:txBody>
      </p:sp>
      <p:sp>
        <p:nvSpPr>
          <p:cNvPr id="22" name="Chỗ dành sẵn cho Văn bản 10">
            <a:extLst>
              <a:ext uri="{FF2B5EF4-FFF2-40B4-BE49-F238E27FC236}">
                <a16:creationId xmlns:a16="http://schemas.microsoft.com/office/drawing/2014/main" id="{C3CE0E11-D8F9-40F9-B542-06B00FA4FC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70540" y="4628102"/>
            <a:ext cx="4896000" cy="373961"/>
          </a:xfrm>
        </p:spPr>
        <p:txBody>
          <a:bodyPr rtlCol="0">
            <a:noAutofit/>
          </a:bodyPr>
          <a:lstStyle>
            <a:lvl1pPr marL="0" indent="0" algn="r">
              <a:buNone/>
              <a:defRPr sz="30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/>
              <a:t>speakeremail@website.com</a:t>
            </a:r>
          </a:p>
        </p:txBody>
      </p:sp>
      <p:sp>
        <p:nvSpPr>
          <p:cNvPr id="23" name="Chỗ dành sẵn cho Văn bản 10">
            <a:extLst>
              <a:ext uri="{FF2B5EF4-FFF2-40B4-BE49-F238E27FC236}">
                <a16:creationId xmlns:a16="http://schemas.microsoft.com/office/drawing/2014/main" id="{4D4FB496-FE3D-4CC5-83B0-B2793EFEF0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70540" y="5040876"/>
            <a:ext cx="4896000" cy="252891"/>
          </a:xfrm>
        </p:spPr>
        <p:txBody>
          <a:bodyPr rtlCol="0"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 err="1"/>
              <a:t>Điện</a:t>
            </a:r>
            <a:r>
              <a:rPr lang="vi-VN" noProof="0" dirty="0"/>
              <a:t> </a:t>
            </a:r>
            <a:r>
              <a:rPr lang="vi-VN" noProof="0" dirty="0" err="1"/>
              <a:t>thoại</a:t>
            </a:r>
            <a:r>
              <a:rPr lang="vi-VN" noProof="0" dirty="0"/>
              <a:t>:</a:t>
            </a:r>
          </a:p>
        </p:txBody>
      </p:sp>
      <p:sp>
        <p:nvSpPr>
          <p:cNvPr id="24" name="Chỗ dành sẵn cho Văn bản 10">
            <a:extLst>
              <a:ext uri="{FF2B5EF4-FFF2-40B4-BE49-F238E27FC236}">
                <a16:creationId xmlns:a16="http://schemas.microsoft.com/office/drawing/2014/main" id="{00F0D864-E0B5-4A45-A4DF-4334FDD7B1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70540" y="5293767"/>
            <a:ext cx="4896000" cy="566921"/>
          </a:xfrm>
        </p:spPr>
        <p:txBody>
          <a:bodyPr rtlCol="0">
            <a:noAutofit/>
          </a:bodyPr>
          <a:lstStyle>
            <a:lvl1pPr marL="0" indent="0" algn="r">
              <a:buNone/>
              <a:defRPr sz="30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vi-VN" noProof="0" dirty="0"/>
              <a:t>+7 888 999-000-11</a:t>
            </a:r>
          </a:p>
        </p:txBody>
      </p:sp>
    </p:spTree>
    <p:extLst>
      <p:ext uri="{BB962C8B-B14F-4D97-AF65-F5344CB8AC3E}">
        <p14:creationId xmlns:p14="http://schemas.microsoft.com/office/powerpoint/2010/main" val="32616088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6" name="Hình chữ nhật 5" descr="Mặt nạ cọ vẽ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326233"/>
            <a:ext cx="10515600" cy="809566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975C9296-EE09-4A52-A400-0E7E007194FB}" type="datetime1">
              <a:rPr lang="vi-VN" noProof="0" smtClean="0"/>
              <a:t>31/07/2020</a:t>
            </a:fld>
            <a:endParaRPr lang="vi-VN" noProof="0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vi-VN" noProof="0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8" name="Hình bầu dục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9" name="Chỗ dành sẵn cho Hình ảnh 2">
            <a:extLst>
              <a:ext uri="{FF2B5EF4-FFF2-40B4-BE49-F238E27FC236}">
                <a16:creationId xmlns:a16="http://schemas.microsoft.com/office/drawing/2014/main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50901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289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chiếu báo gi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337E90-7A28-4865-994E-9152B51D6806}" type="datetime1">
              <a:rPr lang="vi-VN" noProof="0" smtClean="0"/>
              <a:t>31/07/2020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hỗ dành sẵn cho Hình ảnh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24" name="Hình chữ nhật 23" descr="Vết cọ vẽ">
            <a:extLst>
              <a:ext uri="{FF2B5EF4-FFF2-40B4-BE49-F238E27FC236}">
                <a16:creationId xmlns:a16="http://schemas.microsoft.com/office/drawing/2014/main" id="{D96D18D3-B702-4651-BEF4-0E6B09A7D555}"/>
              </a:ext>
            </a:extLst>
          </p:cNvPr>
          <p:cNvSpPr/>
          <p:nvPr userDrawn="1"/>
        </p:nvSpPr>
        <p:spPr>
          <a:xfrm>
            <a:off x="548640" y="1733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34" name="Chỗ dành sẵn cho Văn bản 3">
            <a:extLst>
              <a:ext uri="{FF2B5EF4-FFF2-40B4-BE49-F238E27FC236}">
                <a16:creationId xmlns:a16="http://schemas.microsoft.com/office/drawing/2014/main" id="{652C9FD8-1460-4E64-B8BC-CA45BA7C4B66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8906157" y="2871468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6" name="Chỗ dành sẵn cho Văn bản 3">
            <a:extLst>
              <a:ext uri="{FF2B5EF4-FFF2-40B4-BE49-F238E27FC236}">
                <a16:creationId xmlns:a16="http://schemas.microsoft.com/office/drawing/2014/main" id="{2B2471E0-ECA3-4640-BFDE-00A4244C2547}"/>
              </a:ext>
            </a:extLst>
          </p:cNvPr>
          <p:cNvSpPr>
            <a:spLocks noGrp="1"/>
          </p:cNvSpPr>
          <p:nvPr>
            <p:ph type="body" sz="half" idx="66" hasCustomPrompt="1"/>
          </p:nvPr>
        </p:nvSpPr>
        <p:spPr>
          <a:xfrm>
            <a:off x="2395166" y="2025155"/>
            <a:ext cx="9071374" cy="877359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Chủ</a:t>
            </a:r>
            <a:endParaRPr lang="vi-VN" noProof="0" dirty="0"/>
          </a:p>
        </p:txBody>
      </p:sp>
      <p:sp>
        <p:nvSpPr>
          <p:cNvPr id="37" name="Chỗ dành sẵn cho Văn bản 3">
            <a:extLst>
              <a:ext uri="{FF2B5EF4-FFF2-40B4-BE49-F238E27FC236}">
                <a16:creationId xmlns:a16="http://schemas.microsoft.com/office/drawing/2014/main" id="{8BACAAC9-DC1B-45F5-8B83-C468D78DB910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8906157" y="3152107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3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38" name="Đường nối Thẳng 37">
            <a:extLst>
              <a:ext uri="{FF2B5EF4-FFF2-40B4-BE49-F238E27FC236}">
                <a16:creationId xmlns:a16="http://schemas.microsoft.com/office/drawing/2014/main" id="{433BF02C-5128-4705-BDAA-A36BA2E50DFF}"/>
              </a:ext>
            </a:extLst>
          </p:cNvPr>
          <p:cNvCxnSpPr/>
          <p:nvPr userDrawn="1"/>
        </p:nvCxnSpPr>
        <p:spPr>
          <a:xfrm>
            <a:off x="5602224" y="3383046"/>
            <a:ext cx="987552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Hình chữ nhật 38" descr="Vết cọ vẽ">
            <a:extLst>
              <a:ext uri="{FF2B5EF4-FFF2-40B4-BE49-F238E27FC236}">
                <a16:creationId xmlns:a16="http://schemas.microsoft.com/office/drawing/2014/main" id="{5D721349-BDDA-47F4-BB33-DDAB2DD44F1B}"/>
              </a:ext>
            </a:extLst>
          </p:cNvPr>
          <p:cNvSpPr/>
          <p:nvPr userDrawn="1"/>
        </p:nvSpPr>
        <p:spPr>
          <a:xfrm>
            <a:off x="548640" y="3681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40" name="Chỗ dành sẵn cho Văn bản 3">
            <a:extLst>
              <a:ext uri="{FF2B5EF4-FFF2-40B4-BE49-F238E27FC236}">
                <a16:creationId xmlns:a16="http://schemas.microsoft.com/office/drawing/2014/main" id="{9BD9BC82-9664-4610-A1BC-90E5F4CC736E}"/>
              </a:ext>
            </a:extLst>
          </p:cNvPr>
          <p:cNvSpPr>
            <a:spLocks noGrp="1"/>
          </p:cNvSpPr>
          <p:nvPr>
            <p:ph type="body" sz="half" idx="68"/>
          </p:nvPr>
        </p:nvSpPr>
        <p:spPr>
          <a:xfrm>
            <a:off x="8906157" y="4819468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2" name="Chỗ dành sẵn cho Văn bản 3">
            <a:extLst>
              <a:ext uri="{FF2B5EF4-FFF2-40B4-BE49-F238E27FC236}">
                <a16:creationId xmlns:a16="http://schemas.microsoft.com/office/drawing/2014/main" id="{7879E591-AFC3-45A3-9875-660930C57AF4}"/>
              </a:ext>
            </a:extLst>
          </p:cNvPr>
          <p:cNvSpPr>
            <a:spLocks noGrp="1"/>
          </p:cNvSpPr>
          <p:nvPr>
            <p:ph type="body" sz="half" idx="70" hasCustomPrompt="1"/>
          </p:nvPr>
        </p:nvSpPr>
        <p:spPr>
          <a:xfrm>
            <a:off x="2395166" y="3973155"/>
            <a:ext cx="9071374" cy="877359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Chủ</a:t>
            </a:r>
            <a:endParaRPr lang="vi-VN" noProof="0" dirty="0"/>
          </a:p>
        </p:txBody>
      </p:sp>
      <p:sp>
        <p:nvSpPr>
          <p:cNvPr id="43" name="Chỗ dành sẵn cho Văn bản 3">
            <a:extLst>
              <a:ext uri="{FF2B5EF4-FFF2-40B4-BE49-F238E27FC236}">
                <a16:creationId xmlns:a16="http://schemas.microsoft.com/office/drawing/2014/main" id="{274C99EA-E9EB-43A8-8807-6DD5323F881E}"/>
              </a:ext>
            </a:extLst>
          </p:cNvPr>
          <p:cNvSpPr>
            <a:spLocks noGrp="1"/>
          </p:cNvSpPr>
          <p:nvPr>
            <p:ph type="body" sz="half" idx="71"/>
          </p:nvPr>
        </p:nvSpPr>
        <p:spPr>
          <a:xfrm>
            <a:off x="8906157" y="5100107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3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4" name="Chỗ dành sẵn cho Hình ảnh 7">
            <a:extLst>
              <a:ext uri="{FF2B5EF4-FFF2-40B4-BE49-F238E27FC236}">
                <a16:creationId xmlns:a16="http://schemas.microsoft.com/office/drawing/2014/main" id="{74E5C1DF-1CF3-431D-8289-3A269EFD1DFE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4204" y="2021109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46" name="Chỗ dành sẵn cho Hình ảnh 7">
            <a:extLst>
              <a:ext uri="{FF2B5EF4-FFF2-40B4-BE49-F238E27FC236}">
                <a16:creationId xmlns:a16="http://schemas.microsoft.com/office/drawing/2014/main" id="{62765A35-4E4D-481A-AD5D-F689CCD638E4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84204" y="3973503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3242974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ội dung hai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2ABBAA-7240-4DB5-BD8C-E3F4CE9DA059}" type="datetime1">
              <a:rPr lang="vi-VN" noProof="0" smtClean="0"/>
              <a:t>31/07/2020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iêu đề phụ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vi-VN" noProof="0" dirty="0"/>
          </a:p>
        </p:txBody>
      </p:sp>
      <p:sp>
        <p:nvSpPr>
          <p:cNvPr id="21" name="Chỗ dành sẵn cho Hình ảnh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17" name="Chỗ dành sẵn cho Văn bản 3">
            <a:extLst>
              <a:ext uri="{FF2B5EF4-FFF2-40B4-BE49-F238E27FC236}">
                <a16:creationId xmlns:a16="http://schemas.microsoft.com/office/drawing/2014/main" id="{005754B0-9295-4959-B988-1280E463A93F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38200" y="2521618"/>
            <a:ext cx="4891812" cy="2927341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Chỗ dành sẵn cho Văn bản 12">
            <a:extLst>
              <a:ext uri="{FF2B5EF4-FFF2-40B4-BE49-F238E27FC236}">
                <a16:creationId xmlns:a16="http://schemas.microsoft.com/office/drawing/2014/main" id="{8D6DC9E5-924D-4DD3-A31B-2D243B49A0D4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6574728" y="2514760"/>
            <a:ext cx="4891812" cy="293419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buClr>
                <a:srgbClr val="9D0000"/>
              </a:buClr>
              <a:defRPr sz="1600" i="0"/>
            </a:lvl1pPr>
            <a:lvl2pPr marL="396000">
              <a:lnSpc>
                <a:spcPct val="100000"/>
              </a:lnSpc>
              <a:buClr>
                <a:srgbClr val="9D0000"/>
              </a:buClr>
              <a:defRPr sz="1600" i="0"/>
            </a:lvl2pPr>
            <a:lvl3pPr marL="561600">
              <a:lnSpc>
                <a:spcPct val="100000"/>
              </a:lnSpc>
              <a:buClr>
                <a:srgbClr val="9D0000"/>
              </a:buClr>
              <a:defRPr sz="1600" i="0"/>
            </a:lvl3pPr>
            <a:lvl4pPr marL="727200">
              <a:lnSpc>
                <a:spcPct val="100000"/>
              </a:lnSpc>
              <a:buClr>
                <a:srgbClr val="9D0000"/>
              </a:buClr>
              <a:defRPr sz="1600" i="0"/>
            </a:lvl4pPr>
            <a:lvl5pPr marL="892800">
              <a:lnSpc>
                <a:spcPct val="100000"/>
              </a:lnSpc>
              <a:buClr>
                <a:srgbClr val="9D0000"/>
              </a:buClr>
              <a:defRPr sz="1600" i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8690661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ẫu điện thoạ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ình chữ nhật 16" descr="Vết cọ vẽ">
            <a:extLst>
              <a:ext uri="{FF2B5EF4-FFF2-40B4-BE49-F238E27FC236}">
                <a16:creationId xmlns:a16="http://schemas.microsoft.com/office/drawing/2014/main" id="{D91B44A9-F70B-48B6-8E13-182147782AE2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vi-VN" noProof="0" dirty="0"/>
              <a:t>  </a:t>
            </a:r>
          </a:p>
        </p:txBody>
      </p:sp>
      <p:sp>
        <p:nvSpPr>
          <p:cNvPr id="8" name="Hình bầu dục 7">
            <a:extLst>
              <a:ext uri="{FF2B5EF4-FFF2-40B4-BE49-F238E27FC236}">
                <a16:creationId xmlns:a16="http://schemas.microsoft.com/office/drawing/2014/main" id="{C671094F-F73C-475D-9540-55DD444F1FF9}"/>
              </a:ext>
            </a:extLst>
          </p:cNvPr>
          <p:cNvSpPr/>
          <p:nvPr userDrawn="1"/>
        </p:nvSpPr>
        <p:spPr>
          <a:xfrm>
            <a:off x="888224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4" name="Hình bầu dục 3">
            <a:extLst>
              <a:ext uri="{FF2B5EF4-FFF2-40B4-BE49-F238E27FC236}">
                <a16:creationId xmlns:a16="http://schemas.microsoft.com/office/drawing/2014/main" id="{C7038C80-39FC-46F2-9E65-573C76CC235F}"/>
              </a:ext>
            </a:extLst>
          </p:cNvPr>
          <p:cNvSpPr/>
          <p:nvPr userDrawn="1"/>
        </p:nvSpPr>
        <p:spPr>
          <a:xfrm>
            <a:off x="9110839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/>
              <a:t>BẤM ĐỂ CHỈNH SỬA KIỂU TIÊU ĐỀ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C3E641-D36F-4386-9C85-5B3D0D5D73EF}" type="datetime1">
              <a:rPr lang="vi-VN" noProof="0" smtClean="0"/>
              <a:t>31/07/2020</a:t>
            </a:fld>
            <a:endParaRPr lang="vi-VN" noProof="0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hỗ dành sẵn cho Hình ảnh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714F18D6-EBB2-42FB-8DEA-EDE2DEF458D2}"/>
              </a:ext>
            </a:extLst>
          </p:cNvPr>
          <p:cNvSpPr/>
          <p:nvPr userDrawn="1"/>
        </p:nvSpPr>
        <p:spPr>
          <a:xfrm>
            <a:off x="5732019" y="2618478"/>
            <a:ext cx="2734056" cy="228600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9" name="Chỗ dành sẵn cho Hình ảnh 11" descr="Pizza trên bàn">
            <a:extLst>
              <a:ext uri="{FF2B5EF4-FFF2-40B4-BE49-F238E27FC236}">
                <a16:creationId xmlns:a16="http://schemas.microsoft.com/office/drawing/2014/main" id="{3A2CE4F0-232A-4D5A-93A7-CC26326CA6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758143" y="2760210"/>
            <a:ext cx="2514600" cy="2002536"/>
          </a:xfrm>
          <a:noFill/>
          <a:ln w="254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B2B02871-8276-43E0-9F6F-1BE83CC24FF3}"/>
              </a:ext>
            </a:extLst>
          </p:cNvPr>
          <p:cNvSpPr/>
          <p:nvPr userDrawn="1"/>
        </p:nvSpPr>
        <p:spPr>
          <a:xfrm>
            <a:off x="3501332" y="1932678"/>
            <a:ext cx="2286000" cy="3657600"/>
          </a:xfrm>
          <a:prstGeom prst="rect">
            <a:avLst/>
          </a:prstGeom>
          <a:blipFill dpi="0"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3" name="Chỗ dành sẵn cho Hình ảnh 14">
            <a:extLst>
              <a:ext uri="{FF2B5EF4-FFF2-40B4-BE49-F238E27FC236}">
                <a16:creationId xmlns:a16="http://schemas.microsoft.com/office/drawing/2014/main" id="{957C18BD-F894-4B44-871C-9F7D25ED9D5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659694" y="2126913"/>
            <a:ext cx="1958400" cy="3096000"/>
          </a:xfrm>
          <a:noFill/>
          <a:ln w="25400">
            <a:solidFill>
              <a:srgbClr val="8D6347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24" name="Chỗ dành sẵn cho Văn bản 3">
            <a:extLst>
              <a:ext uri="{FF2B5EF4-FFF2-40B4-BE49-F238E27FC236}">
                <a16:creationId xmlns:a16="http://schemas.microsoft.com/office/drawing/2014/main" id="{8AE96935-E804-4C56-A9CB-9A944335B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400" y="3048217"/>
            <a:ext cx="2385242" cy="1712618"/>
          </a:xfrm>
        </p:spPr>
        <p:txBody>
          <a:bodyPr t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hỗ dành sẵn cho Văn bản 3">
            <a:extLst>
              <a:ext uri="{FF2B5EF4-FFF2-40B4-BE49-F238E27FC236}">
                <a16:creationId xmlns:a16="http://schemas.microsoft.com/office/drawing/2014/main" id="{B2001541-780F-4D96-9204-D61C68A52F75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770400" y="2703461"/>
            <a:ext cx="2385242" cy="375509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 err="1"/>
              <a:t>Kiểu</a:t>
            </a:r>
            <a:r>
              <a:rPr lang="vi-VN" noProof="0" dirty="0"/>
              <a:t> 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chủ</a:t>
            </a:r>
            <a:endParaRPr lang="vi-VN" noProof="0" dirty="0"/>
          </a:p>
        </p:txBody>
      </p:sp>
      <p:sp>
        <p:nvSpPr>
          <p:cNvPr id="28" name="Chỗ dành sẵn cho Văn bản 3">
            <a:extLst>
              <a:ext uri="{FF2B5EF4-FFF2-40B4-BE49-F238E27FC236}">
                <a16:creationId xmlns:a16="http://schemas.microsoft.com/office/drawing/2014/main" id="{DC1D0DF0-7807-4F44-BC2B-B9700C962CC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083451" y="3048217"/>
            <a:ext cx="2451052" cy="1712618"/>
          </a:xfrm>
        </p:spPr>
        <p:txBody>
          <a:bodyPr t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1" name="Chỗ dành sẵn cho Văn bản 3">
            <a:extLst>
              <a:ext uri="{FF2B5EF4-FFF2-40B4-BE49-F238E27FC236}">
                <a16:creationId xmlns:a16="http://schemas.microsoft.com/office/drawing/2014/main" id="{F7D8D8DB-F27B-4D75-83DB-E682CA45BDA4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9083450" y="2703461"/>
            <a:ext cx="2451053" cy="375509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 err="1"/>
              <a:t>Kiểu</a:t>
            </a:r>
            <a:r>
              <a:rPr lang="vi-VN" noProof="0" dirty="0"/>
              <a:t> 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chủ</a:t>
            </a:r>
            <a:endParaRPr lang="vi-VN" noProof="0" dirty="0"/>
          </a:p>
        </p:txBody>
      </p:sp>
      <p:sp>
        <p:nvSpPr>
          <p:cNvPr id="33" name="Chỗ dành sẵn cho Hình ảnh 7">
            <a:extLst>
              <a:ext uri="{FF2B5EF4-FFF2-40B4-BE49-F238E27FC236}">
                <a16:creationId xmlns:a16="http://schemas.microsoft.com/office/drawing/2014/main" id="{C36D084F-9099-4412-AB38-BEE332147833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47624" y="1999033"/>
            <a:ext cx="504000" cy="504000"/>
          </a:xfrm>
          <a:prstGeom prst="ellipse">
            <a:avLst/>
          </a:prstGeom>
          <a:noFill/>
          <a:ln w="12700"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  <p:sp>
        <p:nvSpPr>
          <p:cNvPr id="34" name="Chỗ dành sẵn cho Hình ảnh 7">
            <a:extLst>
              <a:ext uri="{FF2B5EF4-FFF2-40B4-BE49-F238E27FC236}">
                <a16:creationId xmlns:a16="http://schemas.microsoft.com/office/drawing/2014/main" id="{5A529E1A-870B-49B1-A061-C26BF495213C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170239" y="1999033"/>
            <a:ext cx="504000" cy="504000"/>
          </a:xfrm>
          <a:prstGeom prst="ellipse">
            <a:avLst/>
          </a:prstGeom>
          <a:ln w="12700"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n-US" noProof="0"/>
              <a:t>Click icon to add picture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77338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vi-VN" noProof="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7" name="Chỗ dành sẵn cho Chân trang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8" name="Chỗ dành sẵn cho Số Trang chiếu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11" name="Chỗ dành sẵn cho Văn bản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vi-VN" noProof="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7" name="Chỗ dành sẵn cho Chân trang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8" name="Chỗ dành sẵn cho Số Trang chiếu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13" name="Chỗ dành sẵn cho Văn bản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15" name="Chỗ dành sẵn cho Văn bản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17" name="Chỗ dành sẵn cho Văn bản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ản phẩm kỹ thuật s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Hình tự do: Hình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5" name="Hình tự do: Hình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6" name="Hình tự do: Hình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7" name="Hình tự do: Hình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8" name="Hình tự do: Hình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9" name="Hình tự do: Hình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30" name="Hình tự do: Hình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31" name="Hình tự do: Hình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32" name="Hình tự do: Hình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33" name="Hình tự do: Hình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34" name="Hình tự do: Hình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35" name="Hình tự do: Hình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36" name="Hình tự do: Hình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37" name="Hình tự do: Hình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Hình chữ nhật Góc tròn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vi-VN" noProof="0" dirty="0"/>
            </a:p>
          </p:txBody>
        </p:sp>
        <p:sp>
          <p:nvSpPr>
            <p:cNvPr id="45" name="Hình chữ nhật Góc tròn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noProof="0" dirty="0"/>
            </a:p>
          </p:txBody>
        </p:sp>
        <p:sp>
          <p:nvSpPr>
            <p:cNvPr id="46" name="Hình chữ nhật: Góc bo tròn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noProof="0" dirty="0"/>
            </a:p>
          </p:txBody>
        </p:sp>
        <p:sp>
          <p:nvSpPr>
            <p:cNvPr id="47" name="Hình chữ nhật Góc tròn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noProof="0" dirty="0"/>
            </a:p>
          </p:txBody>
        </p:sp>
        <p:sp>
          <p:nvSpPr>
            <p:cNvPr id="48" name="Hình chữ nhật Góc tròn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vi-VN" noProof="0" dirty="0"/>
            </a:p>
          </p:txBody>
        </p:sp>
        <p:sp>
          <p:nvSpPr>
            <p:cNvPr id="49" name="Hình bầu dục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vi-VN" noProof="0" dirty="0"/>
            </a:p>
          </p:txBody>
        </p:sp>
        <p:sp>
          <p:nvSpPr>
            <p:cNvPr id="50" name="Hình bầu dục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vi-VN" noProof="0" dirty="0"/>
            </a:p>
          </p:txBody>
        </p:sp>
        <p:sp>
          <p:nvSpPr>
            <p:cNvPr id="51" name="Hình bầu dục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vi-VN" noProof="0" dirty="0"/>
            </a:p>
          </p:txBody>
        </p:sp>
      </p:grp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rtlCol="0"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vi-VN" noProof="0" dirty="0"/>
              <a:t>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nhấn</a:t>
            </a:r>
            <a:r>
              <a:rPr lang="vi-VN" noProof="0" dirty="0"/>
              <a:t> </a:t>
            </a:r>
            <a:r>
              <a:rPr lang="vi-VN" noProof="0" dirty="0" err="1"/>
              <a:t>mạnh</a:t>
            </a:r>
            <a:r>
              <a:rPr lang="vi-VN" noProof="0" dirty="0"/>
              <a:t> </a:t>
            </a:r>
            <a:r>
              <a:rPr lang="vi-VN" noProof="0" dirty="0" err="1"/>
              <a:t>có</a:t>
            </a:r>
            <a:r>
              <a:rPr lang="vi-VN" noProof="0" dirty="0"/>
              <a:t> </a:t>
            </a:r>
            <a:r>
              <a:rPr lang="vi-VN" noProof="0" dirty="0" err="1"/>
              <a:t>thể</a:t>
            </a:r>
            <a:r>
              <a:rPr lang="vi-VN" noProof="0" dirty="0"/>
              <a:t> </a:t>
            </a:r>
            <a:r>
              <a:rPr lang="vi-VN" noProof="0" dirty="0" err="1"/>
              <a:t>đặt</a:t>
            </a:r>
            <a:r>
              <a:rPr lang="vi-VN" noProof="0" dirty="0"/>
              <a:t> ở đây</a:t>
            </a: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vi-VN" noProof="0" dirty="0"/>
          </a:p>
        </p:txBody>
      </p:sp>
      <p:sp>
        <p:nvSpPr>
          <p:cNvPr id="7" name="Chỗ dành sẵn cho Chân trang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8" name="Chỗ dành sẵn cho Số Trang chiếu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5" name="Chỗ dành sẵn cho Hình ảnh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vi-VN" noProof="0" dirty="0" err="1"/>
              <a:t>Chèn</a:t>
            </a:r>
            <a:r>
              <a:rPr lang="vi-VN" noProof="0" dirty="0"/>
              <a:t> </a:t>
            </a:r>
            <a:r>
              <a:rPr lang="vi-VN" noProof="0" dirty="0" err="1"/>
              <a:t>hoặc</a:t>
            </a:r>
            <a:r>
              <a:rPr lang="vi-VN" noProof="0" dirty="0"/>
              <a:t> </a:t>
            </a:r>
            <a:r>
              <a:rPr lang="vi-VN" noProof="0" dirty="0" err="1"/>
              <a:t>kéo</a:t>
            </a:r>
            <a:r>
              <a:rPr lang="vi-VN" noProof="0" dirty="0"/>
              <a:t> </a:t>
            </a:r>
            <a:r>
              <a:rPr lang="vi-VN" noProof="0" dirty="0" err="1"/>
              <a:t>và</a:t>
            </a:r>
            <a:r>
              <a:rPr lang="vi-VN" noProof="0" dirty="0"/>
              <a:t> </a:t>
            </a:r>
            <a:r>
              <a:rPr lang="vi-VN" noProof="0" dirty="0" err="1"/>
              <a:t>thả</a:t>
            </a:r>
            <a:r>
              <a:rPr lang="vi-VN" noProof="0" dirty="0"/>
              <a:t> </a:t>
            </a:r>
            <a:r>
              <a:rPr lang="vi-VN" noProof="0" dirty="0" err="1"/>
              <a:t>hình</a:t>
            </a:r>
            <a:r>
              <a:rPr lang="vi-VN" noProof="0" dirty="0"/>
              <a:t> </a:t>
            </a:r>
            <a:r>
              <a:rPr lang="vi-VN" noProof="0" dirty="0" err="1"/>
              <a:t>ảnh</a:t>
            </a:r>
            <a:r>
              <a:rPr lang="vi-VN" noProof="0" dirty="0"/>
              <a:t> ở đây</a:t>
            </a:r>
          </a:p>
        </p:txBody>
      </p:sp>
      <p:sp>
        <p:nvSpPr>
          <p:cNvPr id="9" name="Chỗ dành sẵn cho Văn bản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ùy chọn số lớ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ình tự do: Hình 17">
            <a:extLst>
              <a:ext uri="{FF2B5EF4-FFF2-40B4-BE49-F238E27FC236}">
                <a16:creationId xmlns:a16="http://schemas.microsoft.com/office/drawing/2014/main" id="{730F7266-25A0-4B3A-A8CE-F083ECC9D4C6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vi-VN" noProof="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906843" y="3429050"/>
            <a:ext cx="4522314" cy="2762949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6" name="Chỗ dành sẵn cho Văn bản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774740" y="3429000"/>
            <a:ext cx="4522407" cy="2762250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vi-VN" noProof="0" dirty="0"/>
          </a:p>
        </p:txBody>
      </p:sp>
      <p:sp>
        <p:nvSpPr>
          <p:cNvPr id="19" name="Chỗ dành sẵn cho Văn bản 18">
            <a:extLst>
              <a:ext uri="{FF2B5EF4-FFF2-40B4-BE49-F238E27FC236}">
                <a16:creationId xmlns:a16="http://schemas.microsoft.com/office/drawing/2014/main" id="{FEF984BB-176D-4924-ADAD-52FBC95B07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6463" y="2278063"/>
            <a:ext cx="4522787" cy="885825"/>
          </a:xfrm>
        </p:spPr>
        <p:txBody>
          <a:bodyPr rtlCol="0" anchor="ctr"/>
          <a:lstStyle>
            <a:lvl1pPr marL="0" indent="0">
              <a:buNone/>
              <a:defRPr sz="8000" b="1">
                <a:latin typeface="Calibri" panose="020F0502020204030204" pitchFamily="34" charset="0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 rtl="0"/>
            <a:r>
              <a:rPr lang="vi-VN" noProof="0" dirty="0"/>
              <a:t>1</a:t>
            </a:r>
          </a:p>
        </p:txBody>
      </p:sp>
      <p:sp>
        <p:nvSpPr>
          <p:cNvPr id="21" name="Chỗ dành sẵn cho Văn bản 20">
            <a:extLst>
              <a:ext uri="{FF2B5EF4-FFF2-40B4-BE49-F238E27FC236}">
                <a16:creationId xmlns:a16="http://schemas.microsoft.com/office/drawing/2014/main" id="{C59BE1D7-885A-4749-99BA-6909D64AFA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0" y="2278063"/>
            <a:ext cx="4522787" cy="885825"/>
          </a:xfrm>
        </p:spPr>
        <p:txBody>
          <a:bodyPr rtlCol="0" anchor="ctr"/>
          <a:lstStyle>
            <a:lvl1pPr marL="0" indent="0">
              <a:buNone/>
              <a:defRPr sz="8000" b="1" i="0"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76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40.xml"/><Relationship Id="rId34" Type="http://schemas.openxmlformats.org/officeDocument/2006/relationships/slideLayout" Target="../slideLayouts/slideLayout53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52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51.xml"/><Relationship Id="rId37" Type="http://schemas.openxmlformats.org/officeDocument/2006/relationships/slideLayout" Target="../slideLayouts/slideLayout56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31" Type="http://schemas.openxmlformats.org/officeDocument/2006/relationships/slideLayout" Target="../slideLayouts/slideLayout50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Relationship Id="rId35" Type="http://schemas.openxmlformats.org/officeDocument/2006/relationships/slideLayout" Target="../slideLayouts/slideLayout54.xml"/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bát giác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vi-VN" noProof="0" dirty="0" err="1"/>
              <a:t>Chỉnh</a:t>
            </a:r>
            <a:r>
              <a:rPr lang="vi-VN" noProof="0" dirty="0"/>
              <a:t> sửa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cái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vi-VN" dirty="0"/>
              <a:t>Thêm chân trang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9B51A1E-902D-48AF-9020-955120F399B6}" type="slidenum">
              <a:rPr lang="vi-VN" smtClean="0"/>
              <a:pPr/>
              <a:t>‹#›</a:t>
            </a:fld>
            <a:endParaRPr lang="vi-VN" dirty="0"/>
          </a:p>
        </p:txBody>
      </p:sp>
      <p:sp>
        <p:nvSpPr>
          <p:cNvPr id="9" name="Hình bầu dục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>
              <a:solidFill>
                <a:schemeClr val="accent1"/>
              </a:solidFill>
            </a:endParaRPr>
          </a:p>
        </p:txBody>
      </p:sp>
      <p:sp>
        <p:nvSpPr>
          <p:cNvPr id="10" name="Hình bầu dục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rtl="0"/>
            <a:r>
              <a:rPr lang="vi-VN" sz="1200" noProof="0" dirty="0" err="1">
                <a:solidFill>
                  <a:schemeClr val="tx2"/>
                </a:solidFill>
                <a:latin typeface="Calibri" panose="020F0502020204030204" pitchFamily="34" charset="0"/>
              </a:rPr>
              <a:t>Logo</a:t>
            </a:r>
            <a:r>
              <a:rPr lang="vi-VN" sz="1200" noProof="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vi-VN" sz="1200" noProof="0" dirty="0" err="1">
                <a:solidFill>
                  <a:schemeClr val="tx2"/>
                </a:solidFill>
                <a:latin typeface="Calibri" panose="020F0502020204030204" pitchFamily="34" charset="0"/>
              </a:rPr>
              <a:t>hoặc</a:t>
            </a:r>
            <a:r>
              <a:rPr lang="vi-VN" sz="1200" noProof="0" dirty="0">
                <a:solidFill>
                  <a:schemeClr val="tx2"/>
                </a:solidFill>
                <a:latin typeface="Calibri" panose="020F0502020204030204" pitchFamily="34" charset="0"/>
              </a:rPr>
              <a:t> tên </a:t>
            </a:r>
            <a:r>
              <a:rPr lang="vi-VN" sz="1200" noProof="0" dirty="0" err="1">
                <a:solidFill>
                  <a:schemeClr val="tx2"/>
                </a:solidFill>
                <a:latin typeface="Calibri" panose="020F0502020204030204" pitchFamily="34" charset="0"/>
              </a:rPr>
              <a:t>của</a:t>
            </a:r>
            <a:r>
              <a:rPr lang="vi-VN" sz="1200" noProof="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vi-VN" sz="1200" noProof="0" dirty="0" err="1">
                <a:solidFill>
                  <a:schemeClr val="tx2"/>
                </a:solidFill>
                <a:latin typeface="Calibri" panose="020F0502020204030204" pitchFamily="34" charset="0"/>
              </a:rPr>
              <a:t>bạn</a:t>
            </a:r>
            <a:r>
              <a:rPr lang="vi-VN" sz="1200" noProof="0" dirty="0">
                <a:solidFill>
                  <a:schemeClr val="tx2"/>
                </a:solidFill>
                <a:latin typeface="Calibri" panose="020F0502020204030204" pitchFamily="34" charset="0"/>
              </a:rPr>
              <a:t> ở đây</a:t>
            </a:r>
          </a:p>
        </p:txBody>
      </p:sp>
      <p:sp>
        <p:nvSpPr>
          <p:cNvPr id="14" name="Hình bầu dục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>
              <a:solidFill>
                <a:schemeClr val="accent1"/>
              </a:solidFill>
            </a:endParaRP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9" r:id="rId2"/>
    <p:sldLayoutId id="2147483790" r:id="rId3"/>
    <p:sldLayoutId id="2147483782" r:id="rId4"/>
    <p:sldLayoutId id="2147483786" r:id="rId5"/>
    <p:sldLayoutId id="2147483783" r:id="rId6"/>
    <p:sldLayoutId id="2147483784" r:id="rId7"/>
    <p:sldLayoutId id="2147483791" r:id="rId8"/>
    <p:sldLayoutId id="2147483792" r:id="rId9"/>
    <p:sldLayoutId id="2147483653" r:id="rId10"/>
    <p:sldLayoutId id="2147483793" r:id="rId11"/>
    <p:sldLayoutId id="2147483794" r:id="rId12"/>
    <p:sldLayoutId id="2147483795" r:id="rId13"/>
    <p:sldLayoutId id="2147483677" r:id="rId14"/>
    <p:sldLayoutId id="2147483785" r:id="rId15"/>
    <p:sldLayoutId id="2147483787" r:id="rId16"/>
    <p:sldLayoutId id="2147483788" r:id="rId17"/>
    <p:sldLayoutId id="2147483678" r:id="rId18"/>
    <p:sldLayoutId id="2147483686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809" r:id="rId12"/>
    <p:sldLayoutId id="2147483649" r:id="rId13"/>
    <p:sldLayoutId id="2147483650" r:id="rId14"/>
    <p:sldLayoutId id="2147483656" r:id="rId15"/>
    <p:sldLayoutId id="2147483657" r:id="rId16"/>
    <p:sldLayoutId id="2147483658" r:id="rId17"/>
    <p:sldLayoutId id="2147483659" r:id="rId18"/>
    <p:sldLayoutId id="2147483654" r:id="rId19"/>
    <p:sldLayoutId id="2147483652" r:id="rId20"/>
    <p:sldLayoutId id="2147483660" r:id="rId21"/>
    <p:sldLayoutId id="2147483661" r:id="rId22"/>
    <p:sldLayoutId id="2147483662" r:id="rId23"/>
    <p:sldLayoutId id="2147483663" r:id="rId24"/>
    <p:sldLayoutId id="2147483664" r:id="rId25"/>
    <p:sldLayoutId id="2147483665" r:id="rId26"/>
    <p:sldLayoutId id="2147483666" r:id="rId27"/>
    <p:sldLayoutId id="2147483667" r:id="rId28"/>
    <p:sldLayoutId id="2147483668" r:id="rId29"/>
    <p:sldLayoutId id="2147483669" r:id="rId30"/>
    <p:sldLayoutId id="2147483670" r:id="rId31"/>
    <p:sldLayoutId id="2147483671" r:id="rId32"/>
    <p:sldLayoutId id="2147483672" r:id="rId33"/>
    <p:sldLayoutId id="2147483673" r:id="rId34"/>
    <p:sldLayoutId id="2147483674" r:id="rId35"/>
    <p:sldLayoutId id="2147483676" r:id="rId36"/>
    <p:sldLayoutId id="2147483675" r:id="rId3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7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tmp"/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tmp"/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tmp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tmp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tmp"/><Relationship Id="rId2" Type="http://schemas.openxmlformats.org/officeDocument/2006/relationships/image" Target="../media/image67.tmp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tmp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tmp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2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6.svg"/><Relationship Id="rId11" Type="http://schemas.openxmlformats.org/officeDocument/2006/relationships/image" Target="../media/image80.svg"/><Relationship Id="rId5" Type="http://schemas.openxmlformats.org/officeDocument/2006/relationships/image" Target="../media/image75.png"/><Relationship Id="rId10" Type="http://schemas.openxmlformats.org/officeDocument/2006/relationships/image" Target="../media/image79.png"/><Relationship Id="rId4" Type="http://schemas.openxmlformats.org/officeDocument/2006/relationships/image" Target="../media/image74.svg"/><Relationship Id="rId9" Type="http://schemas.openxmlformats.org/officeDocument/2006/relationships/hyperlink" Target="http://www.fabrikcam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2">
            <a:extLst>
              <a:ext uri="{FF2B5EF4-FFF2-40B4-BE49-F238E27FC236}">
                <a16:creationId xmlns:a16="http://schemas.microsoft.com/office/drawing/2014/main" id="{2BEE9E27-5550-4DAA-935D-B987C1160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19" name="Picture 18" descr="Cactus">
            <a:extLst>
              <a:ext uri="{FF2B5EF4-FFF2-40B4-BE49-F238E27FC236}">
                <a16:creationId xmlns:a16="http://schemas.microsoft.com/office/drawing/2014/main" id="{CA6895E3-C8BD-4010-B9E7-E43BA3DCF2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725" r="20170" b="-1"/>
          <a:stretch/>
        </p:blipFill>
        <p:spPr>
          <a:xfrm>
            <a:off x="7228702" y="621793"/>
            <a:ext cx="4342547" cy="5614416"/>
          </a:xfrm>
          <a:prstGeom prst="rect">
            <a:avLst/>
          </a:prstGeom>
        </p:spPr>
      </p:pic>
      <p:sp>
        <p:nvSpPr>
          <p:cNvPr id="56" name="Rectangle 44">
            <a:extLst>
              <a:ext uri="{FF2B5EF4-FFF2-40B4-BE49-F238E27FC236}">
                <a16:creationId xmlns:a16="http://schemas.microsoft.com/office/drawing/2014/main" id="{9B4AF4B7-C89D-4321-877F-0944ED8F4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4551" y="1862286"/>
            <a:ext cx="5716338" cy="3042706"/>
          </a:xfrm>
        </p:spPr>
        <p:txBody>
          <a:bodyPr>
            <a:normAutofit/>
          </a:bodyPr>
          <a:lstStyle/>
          <a:p>
            <a:r>
              <a:rPr lang="en-US" sz="6000" dirty="0"/>
              <a:t>Garden</a:t>
            </a:r>
            <a:br>
              <a:rPr lang="en-US" sz="6000" dirty="0"/>
            </a:br>
            <a:r>
              <a:rPr lang="en-US" sz="6000" dirty="0"/>
              <a:t>smart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7386" y="4682062"/>
            <a:ext cx="5355264" cy="950253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HỆ THỐNG TƯỚI VƯỜN THÔNG MINH</a:t>
            </a:r>
          </a:p>
        </p:txBody>
      </p:sp>
      <p:sp>
        <p:nvSpPr>
          <p:cNvPr id="57" name="Rectangle 46">
            <a:extLst>
              <a:ext uri="{FF2B5EF4-FFF2-40B4-BE49-F238E27FC236}">
                <a16:creationId xmlns:a16="http://schemas.microsoft.com/office/drawing/2014/main" id="{486F1C7C-0D59-4A57-B9FF-60AF2D0EC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" name="Straight Connector 48">
            <a:extLst>
              <a:ext uri="{FF2B5EF4-FFF2-40B4-BE49-F238E27FC236}">
                <a16:creationId xmlns:a16="http://schemas.microsoft.com/office/drawing/2014/main" id="{5735DC8C-B370-4340-B37D-4472C1639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0">
            <a:extLst>
              <a:ext uri="{FF2B5EF4-FFF2-40B4-BE49-F238E27FC236}">
                <a16:creationId xmlns:a16="http://schemas.microsoft.com/office/drawing/2014/main" id="{C404BB8C-445B-49D4-853C-25A931286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2">
            <a:extLst>
              <a:ext uri="{FF2B5EF4-FFF2-40B4-BE49-F238E27FC236}">
                <a16:creationId xmlns:a16="http://schemas.microsoft.com/office/drawing/2014/main" id="{045B8EE3-9336-45C5-ACE9-280CCFD2F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769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C30340-A538-44F1-ABEA-56F248FB43D9}"/>
              </a:ext>
            </a:extLst>
          </p:cNvPr>
          <p:cNvSpPr txBox="1"/>
          <p:nvPr/>
        </p:nvSpPr>
        <p:spPr>
          <a:xfrm>
            <a:off x="1016000" y="802640"/>
            <a:ext cx="814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ook Antiqua" panose="02040602050305030304" pitchFamily="18" charset="0"/>
              </a:rPr>
              <a:t>2.1 </a:t>
            </a:r>
            <a:r>
              <a:rPr lang="en-US" sz="2000" dirty="0" err="1">
                <a:latin typeface="Book Antiqua" panose="02040602050305030304" pitchFamily="18" charset="0"/>
              </a:rPr>
              <a:t>Mô</a:t>
            </a:r>
            <a:r>
              <a:rPr lang="en-US" sz="2000" dirty="0"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latin typeface="Book Antiqua" panose="02040602050305030304" pitchFamily="18" charset="0"/>
              </a:rPr>
              <a:t>tả</a:t>
            </a:r>
            <a:r>
              <a:rPr lang="en-US" sz="2000" dirty="0"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latin typeface="Book Antiqua" panose="02040602050305030304" pitchFamily="18" charset="0"/>
              </a:rPr>
              <a:t>phương</a:t>
            </a:r>
            <a:r>
              <a:rPr lang="en-US" sz="2000" dirty="0"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latin typeface="Book Antiqua" panose="02040602050305030304" pitchFamily="18" charset="0"/>
              </a:rPr>
              <a:t>pháp</a:t>
            </a:r>
            <a:r>
              <a:rPr lang="en-US" sz="2000" dirty="0"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latin typeface="Book Antiqua" panose="02040602050305030304" pitchFamily="18" charset="0"/>
              </a:rPr>
              <a:t>lập</a:t>
            </a:r>
            <a:r>
              <a:rPr lang="en-US" sz="2000" dirty="0"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latin typeface="Book Antiqua" panose="02040602050305030304" pitchFamily="18" charset="0"/>
              </a:rPr>
              <a:t>trình</a:t>
            </a:r>
            <a:r>
              <a:rPr lang="en-US" sz="2000" dirty="0">
                <a:latin typeface="Book Antiqua" panose="02040602050305030304" pitchFamily="18" charset="0"/>
              </a:rPr>
              <a:t> - </a:t>
            </a:r>
            <a:r>
              <a:rPr lang="en-US" sz="2000" dirty="0" err="1">
                <a:latin typeface="Book Antiqua" panose="02040602050305030304" pitchFamily="18" charset="0"/>
              </a:rPr>
              <a:t>Lập</a:t>
            </a:r>
            <a:r>
              <a:rPr lang="en-US" sz="2000" dirty="0"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latin typeface="Book Antiqua" panose="02040602050305030304" pitchFamily="18" charset="0"/>
              </a:rPr>
              <a:t>trình</a:t>
            </a:r>
            <a:r>
              <a:rPr lang="en-US" sz="2000" dirty="0"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latin typeface="Book Antiqua" panose="02040602050305030304" pitchFamily="18" charset="0"/>
              </a:rPr>
              <a:t>hướng</a:t>
            </a:r>
            <a:r>
              <a:rPr lang="en-US" sz="2000" dirty="0"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latin typeface="Book Antiqua" panose="02040602050305030304" pitchFamily="18" charset="0"/>
              </a:rPr>
              <a:t>đối</a:t>
            </a:r>
            <a:r>
              <a:rPr lang="en-US" sz="2000" dirty="0"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latin typeface="Book Antiqua" panose="02040602050305030304" pitchFamily="18" charset="0"/>
              </a:rPr>
              <a:t>tượng</a:t>
            </a:r>
            <a:r>
              <a:rPr lang="en-US" sz="2000" dirty="0"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latin typeface="Book Antiqua" panose="02040602050305030304" pitchFamily="18" charset="0"/>
              </a:rPr>
              <a:t>với</a:t>
            </a:r>
            <a:r>
              <a:rPr lang="en-US" sz="2000" dirty="0">
                <a:latin typeface="Book Antiqua" panose="02040602050305030304" pitchFamily="18" charset="0"/>
              </a:rPr>
              <a:t> C++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82713-DBBD-4C6E-B5A1-DF73B770DDD3}"/>
              </a:ext>
            </a:extLst>
          </p:cNvPr>
          <p:cNvSpPr txBox="1"/>
          <p:nvPr/>
        </p:nvSpPr>
        <p:spPr>
          <a:xfrm>
            <a:off x="1633490" y="1340529"/>
            <a:ext cx="380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a. </a:t>
            </a:r>
            <a:r>
              <a:rPr lang="en-US" dirty="0" err="1">
                <a:latin typeface="Book Antiqua" panose="02040602050305030304" pitchFamily="18" charset="0"/>
              </a:rPr>
              <a:t>Lập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trình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hướng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đối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tượng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là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gì</a:t>
            </a:r>
            <a:r>
              <a:rPr lang="en-US" dirty="0">
                <a:latin typeface="Book Antiqua" panose="02040602050305030304" pitchFamily="18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3CAC9-1AB3-4519-BE88-85BB2D79FA25}"/>
              </a:ext>
            </a:extLst>
          </p:cNvPr>
          <p:cNvSpPr txBox="1"/>
          <p:nvPr/>
        </p:nvSpPr>
        <p:spPr>
          <a:xfrm>
            <a:off x="2334827" y="21128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9B254B3-9673-4ED5-8AB7-61C820B26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6889421"/>
              </p:ext>
            </p:extLst>
          </p:nvPr>
        </p:nvGraphicFramePr>
        <p:xfrm>
          <a:off x="735859" y="2112885"/>
          <a:ext cx="10574291" cy="3648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092971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002064-C978-409D-A463-DFD62BACE0A2}"/>
              </a:ext>
            </a:extLst>
          </p:cNvPr>
          <p:cNvSpPr txBox="1"/>
          <p:nvPr/>
        </p:nvSpPr>
        <p:spPr>
          <a:xfrm>
            <a:off x="1016000" y="802640"/>
            <a:ext cx="814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ook Antiqua" panose="02040602050305030304" pitchFamily="18" charset="0"/>
              </a:rPr>
              <a:t>2.1 </a:t>
            </a:r>
            <a:r>
              <a:rPr lang="en-US" sz="2000" dirty="0" err="1">
                <a:latin typeface="Book Antiqua" panose="02040602050305030304" pitchFamily="18" charset="0"/>
              </a:rPr>
              <a:t>Mô</a:t>
            </a:r>
            <a:r>
              <a:rPr lang="en-US" sz="2000" dirty="0"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latin typeface="Book Antiqua" panose="02040602050305030304" pitchFamily="18" charset="0"/>
              </a:rPr>
              <a:t>tả</a:t>
            </a:r>
            <a:r>
              <a:rPr lang="en-US" sz="2000" dirty="0"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latin typeface="Book Antiqua" panose="02040602050305030304" pitchFamily="18" charset="0"/>
              </a:rPr>
              <a:t>phương</a:t>
            </a:r>
            <a:r>
              <a:rPr lang="en-US" sz="2000" dirty="0"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latin typeface="Book Antiqua" panose="02040602050305030304" pitchFamily="18" charset="0"/>
              </a:rPr>
              <a:t>pháp</a:t>
            </a:r>
            <a:r>
              <a:rPr lang="en-US" sz="2000" dirty="0"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latin typeface="Book Antiqua" panose="02040602050305030304" pitchFamily="18" charset="0"/>
              </a:rPr>
              <a:t>lập</a:t>
            </a:r>
            <a:r>
              <a:rPr lang="en-US" sz="2000" dirty="0"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latin typeface="Book Antiqua" panose="02040602050305030304" pitchFamily="18" charset="0"/>
              </a:rPr>
              <a:t>trình</a:t>
            </a:r>
            <a:r>
              <a:rPr lang="en-US" sz="2000" dirty="0">
                <a:latin typeface="Book Antiqua" panose="02040602050305030304" pitchFamily="18" charset="0"/>
              </a:rPr>
              <a:t> - </a:t>
            </a:r>
            <a:r>
              <a:rPr lang="en-US" sz="2000" dirty="0" err="1">
                <a:latin typeface="Book Antiqua" panose="02040602050305030304" pitchFamily="18" charset="0"/>
              </a:rPr>
              <a:t>Lập</a:t>
            </a:r>
            <a:r>
              <a:rPr lang="en-US" sz="2000" dirty="0"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latin typeface="Book Antiqua" panose="02040602050305030304" pitchFamily="18" charset="0"/>
              </a:rPr>
              <a:t>trình</a:t>
            </a:r>
            <a:r>
              <a:rPr lang="en-US" sz="2000" dirty="0"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latin typeface="Book Antiqua" panose="02040602050305030304" pitchFamily="18" charset="0"/>
              </a:rPr>
              <a:t>hướng</a:t>
            </a:r>
            <a:r>
              <a:rPr lang="en-US" sz="2000" dirty="0"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latin typeface="Book Antiqua" panose="02040602050305030304" pitchFamily="18" charset="0"/>
              </a:rPr>
              <a:t>đối</a:t>
            </a:r>
            <a:r>
              <a:rPr lang="en-US" sz="2000" dirty="0"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latin typeface="Book Antiqua" panose="02040602050305030304" pitchFamily="18" charset="0"/>
              </a:rPr>
              <a:t>tượng</a:t>
            </a:r>
            <a:r>
              <a:rPr lang="en-US" sz="2000" dirty="0"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latin typeface="Book Antiqua" panose="02040602050305030304" pitchFamily="18" charset="0"/>
              </a:rPr>
              <a:t>với</a:t>
            </a:r>
            <a:r>
              <a:rPr lang="en-US" sz="2000" dirty="0">
                <a:latin typeface="Book Antiqua" panose="02040602050305030304" pitchFamily="18" charset="0"/>
              </a:rPr>
              <a:t> C++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A7C70-3764-43EB-87D7-955629CF6A52}"/>
              </a:ext>
            </a:extLst>
          </p:cNvPr>
          <p:cNvSpPr txBox="1"/>
          <p:nvPr/>
        </p:nvSpPr>
        <p:spPr>
          <a:xfrm>
            <a:off x="1676400" y="1371600"/>
            <a:ext cx="576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b.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</a:rPr>
              <a:t>Đặc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</a:rPr>
              <a:t>điểm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</a:rPr>
              <a:t>tính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</a:rPr>
              <a:t>chất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</a:rPr>
              <a:t> cơ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</a:rPr>
              <a:t>bản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</a:rPr>
              <a:t>của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</a:rPr>
              <a:t>lập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</a:rPr>
              <a:t>trình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</a:rPr>
              <a:t>hướng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</a:rPr>
              <a:t>đối</a:t>
            </a:r>
            <a:r>
              <a:rPr lang="vi-VN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effectLst/>
                <a:latin typeface="Times New Roman" panose="02020603050405020304" pitchFamily="18" charset="0"/>
              </a:rPr>
              <a:t>tượng</a:t>
            </a:r>
            <a:endParaRPr lang="en-US" dirty="0">
              <a:latin typeface="Book Antiqua" panose="0204060205030503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A2F529E-307F-4C85-BD10-AEFCF2047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7891976"/>
              </p:ext>
            </p:extLst>
          </p:nvPr>
        </p:nvGraphicFramePr>
        <p:xfrm>
          <a:off x="1016000" y="2115787"/>
          <a:ext cx="10160000" cy="3841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389754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2586-F331-45B5-9321-96E423AB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9324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700" dirty="0">
                <a:latin typeface="Book Antiqua" panose="02040602050305030304" pitchFamily="18" charset="0"/>
              </a:rPr>
              <a:t>2.2 </a:t>
            </a:r>
            <a:r>
              <a:rPr lang="vi-VN" sz="2700" b="0" i="0" u="none" strike="noStrike" dirty="0" err="1">
                <a:effectLst/>
                <a:latin typeface="Times New Roman" panose="02020603050405020304" pitchFamily="18" charset="0"/>
              </a:rPr>
              <a:t>Giới</a:t>
            </a:r>
            <a:r>
              <a:rPr lang="vi-VN" sz="27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vi-VN" sz="2700" b="0" i="0" u="none" strike="noStrike" dirty="0" err="1">
                <a:effectLst/>
                <a:latin typeface="Times New Roman" panose="02020603050405020304" pitchFamily="18" charset="0"/>
              </a:rPr>
              <a:t>thiệu</a:t>
            </a:r>
            <a:r>
              <a:rPr lang="vi-VN" sz="2700" b="0" i="0" u="none" strike="noStrike" dirty="0">
                <a:effectLst/>
                <a:latin typeface="Times New Roman" panose="02020603050405020304" pitchFamily="18" charset="0"/>
              </a:rPr>
              <a:t>, mô </a:t>
            </a:r>
            <a:r>
              <a:rPr lang="vi-VN" sz="2700" b="0" i="0" u="none" strike="noStrike" dirty="0" err="1">
                <a:effectLst/>
                <a:latin typeface="Times New Roman" panose="02020603050405020304" pitchFamily="18" charset="0"/>
              </a:rPr>
              <a:t>tả</a:t>
            </a:r>
            <a:r>
              <a:rPr lang="vi-VN" sz="27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vi-VN" sz="2700" b="0" i="0" u="none" strike="noStrike" dirty="0" err="1">
                <a:effectLst/>
                <a:latin typeface="Times New Roman" panose="02020603050405020304" pitchFamily="18" charset="0"/>
              </a:rPr>
              <a:t>các</a:t>
            </a:r>
            <a:r>
              <a:rPr lang="vi-VN" sz="27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vi-VN" sz="2700" b="0" i="0" u="none" strike="noStrike" dirty="0" err="1">
                <a:effectLst/>
                <a:latin typeface="Times New Roman" panose="02020603050405020304" pitchFamily="18" charset="0"/>
              </a:rPr>
              <a:t>lớp</a:t>
            </a:r>
            <a:r>
              <a:rPr lang="vi-VN" sz="27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vi-VN" sz="2700" b="0" i="0" u="none" strike="noStrike" dirty="0" err="1">
                <a:effectLst/>
                <a:latin typeface="Times New Roman" panose="02020603050405020304" pitchFamily="18" charset="0"/>
              </a:rPr>
              <a:t>đối</a:t>
            </a:r>
            <a:r>
              <a:rPr lang="vi-VN" sz="27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vi-VN" sz="2700" b="0" i="0" u="none" strike="noStrike" dirty="0" err="1">
                <a:effectLst/>
                <a:latin typeface="Times New Roman" panose="02020603050405020304" pitchFamily="18" charset="0"/>
              </a:rPr>
              <a:t>tượng</a:t>
            </a:r>
            <a:r>
              <a:rPr lang="vi-VN" sz="27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4" name="Graphic 3" descr="Badge 1">
            <a:extLst>
              <a:ext uri="{FF2B5EF4-FFF2-40B4-BE49-F238E27FC236}">
                <a16:creationId xmlns:a16="http://schemas.microsoft.com/office/drawing/2014/main" id="{A7951109-0EF8-4E97-922B-4C7228FB1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0759" y="1424866"/>
            <a:ext cx="893243" cy="89324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3DAD48-BEE5-4F9D-83DD-8654BAC1C8F8}"/>
              </a:ext>
            </a:extLst>
          </p:cNvPr>
          <p:cNvSpPr/>
          <p:nvPr/>
        </p:nvSpPr>
        <p:spPr>
          <a:xfrm>
            <a:off x="2398450" y="1535837"/>
            <a:ext cx="2510901" cy="6924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455F51"/>
                </a:solidFill>
                <a:latin typeface="Abadi" panose="020B0604020104020204" pitchFamily="34" charset="0"/>
              </a:rPr>
              <a:t>Lớp</a:t>
            </a:r>
            <a:r>
              <a:rPr lang="en-US" sz="2400" dirty="0">
                <a:solidFill>
                  <a:srgbClr val="455F51"/>
                </a:solidFill>
                <a:latin typeface="Abadi" panose="020B0604020104020204" pitchFamily="34" charset="0"/>
              </a:rPr>
              <a:t> </a:t>
            </a:r>
            <a:r>
              <a:rPr lang="en-US" sz="2400" dirty="0" err="1">
                <a:solidFill>
                  <a:srgbClr val="455F51"/>
                </a:solidFill>
                <a:latin typeface="Abadi" panose="020B0604020104020204" pitchFamily="34" charset="0"/>
              </a:rPr>
              <a:t>cây</a:t>
            </a:r>
            <a:r>
              <a:rPr lang="en-US" sz="2400" dirty="0">
                <a:solidFill>
                  <a:srgbClr val="455F51"/>
                </a:solidFill>
                <a:latin typeface="Abadi" panose="020B0604020104020204" pitchFamily="34" charset="0"/>
              </a:rPr>
              <a:t> </a:t>
            </a:r>
            <a:r>
              <a:rPr lang="en-US" sz="2400" dirty="0" err="1">
                <a:solidFill>
                  <a:srgbClr val="455F51"/>
                </a:solidFill>
                <a:latin typeface="Abadi" panose="020B0604020104020204" pitchFamily="34" charset="0"/>
              </a:rPr>
              <a:t>trồng</a:t>
            </a:r>
            <a:endParaRPr lang="en-US" sz="2400" dirty="0">
              <a:solidFill>
                <a:srgbClr val="455F51"/>
              </a:solidFill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C979D-3BBF-4A06-B2F8-F3FA503B1643}"/>
              </a:ext>
            </a:extLst>
          </p:cNvPr>
          <p:cNvSpPr txBox="1"/>
          <p:nvPr/>
        </p:nvSpPr>
        <p:spPr>
          <a:xfrm>
            <a:off x="1939031" y="2712328"/>
            <a:ext cx="8313937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85725" cmpd="thickThin">
            <a:solidFill>
              <a:schemeClr val="bg2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Cây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trồng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nhiều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chủng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loại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rau xanh,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hạt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củ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cây ăn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quả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cây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lấy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hoa,...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Mỗi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loại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cây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sẽ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cần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lượng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nước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độ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ẩm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cho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từng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giai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đoạn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khác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nhau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vì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vậy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trong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lớp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này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dùng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sẽ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được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lựa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chọn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loại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cây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trồng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muốn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tưới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bằng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cách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chọn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loại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cây tương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ứng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với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số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trên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màn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hình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hiển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thị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Tiếp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mỗi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giai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đoạn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cây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trồng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cần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tưới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những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lượng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nước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khác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nhau,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hệ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thống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Smart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Garden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sẽ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đưa ra 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màn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hình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lựa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chọn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giai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đoạn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cây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thực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hiện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tưới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nước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thích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hợp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làm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điều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này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câu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lệnh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if-else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sẽ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được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sử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dụng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Với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cài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đặt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sử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dụng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lần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đầu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dùng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sẽ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phải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cài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đặt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lần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đầu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sử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dụng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chọn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loại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cây,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nhập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tên cây, giai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đoạn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phát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triển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cây,...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kiểm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tra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trạng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thái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hoạt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động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hệ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thống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vào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lần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sử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dụng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tiếp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theo.</a:t>
            </a:r>
            <a:endParaRPr lang="vi-VN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48457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2C2906-1977-440E-8556-78176CE57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938"/>
            <a:ext cx="10058400" cy="7064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700" dirty="0">
                <a:latin typeface="Book Antiqua" panose="02040602050305030304" pitchFamily="18" charset="0"/>
              </a:rPr>
              <a:t>2.2 </a:t>
            </a:r>
            <a:r>
              <a:rPr lang="vi-VN" sz="2700" b="0" i="0" u="none" strike="noStrike" dirty="0" err="1">
                <a:effectLst/>
                <a:latin typeface="Times New Roman" panose="02020603050405020304" pitchFamily="18" charset="0"/>
              </a:rPr>
              <a:t>Giới</a:t>
            </a:r>
            <a:r>
              <a:rPr lang="vi-VN" sz="27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vi-VN" sz="2700" b="0" i="0" u="none" strike="noStrike" dirty="0" err="1">
                <a:effectLst/>
                <a:latin typeface="Times New Roman" panose="02020603050405020304" pitchFamily="18" charset="0"/>
              </a:rPr>
              <a:t>thiệu</a:t>
            </a:r>
            <a:r>
              <a:rPr lang="vi-VN" sz="2700" b="0" i="0" u="none" strike="noStrike" dirty="0">
                <a:effectLst/>
                <a:latin typeface="Times New Roman" panose="02020603050405020304" pitchFamily="18" charset="0"/>
              </a:rPr>
              <a:t>, mô </a:t>
            </a:r>
            <a:r>
              <a:rPr lang="vi-VN" sz="2700" b="0" i="0" u="none" strike="noStrike" dirty="0" err="1">
                <a:effectLst/>
                <a:latin typeface="Times New Roman" panose="02020603050405020304" pitchFamily="18" charset="0"/>
              </a:rPr>
              <a:t>tả</a:t>
            </a:r>
            <a:r>
              <a:rPr lang="vi-VN" sz="27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vi-VN" sz="2700" b="0" i="0" u="none" strike="noStrike" dirty="0" err="1">
                <a:effectLst/>
                <a:latin typeface="Times New Roman" panose="02020603050405020304" pitchFamily="18" charset="0"/>
              </a:rPr>
              <a:t>các</a:t>
            </a:r>
            <a:r>
              <a:rPr lang="vi-VN" sz="27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vi-VN" sz="2700" b="0" i="0" u="none" strike="noStrike" dirty="0" err="1">
                <a:effectLst/>
                <a:latin typeface="Times New Roman" panose="02020603050405020304" pitchFamily="18" charset="0"/>
              </a:rPr>
              <a:t>lớp</a:t>
            </a:r>
            <a:r>
              <a:rPr lang="vi-VN" sz="27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vi-VN" sz="2700" b="0" i="0" u="none" strike="noStrike" dirty="0" err="1">
                <a:effectLst/>
                <a:latin typeface="Times New Roman" panose="02020603050405020304" pitchFamily="18" charset="0"/>
              </a:rPr>
              <a:t>đối</a:t>
            </a:r>
            <a:r>
              <a:rPr lang="vi-VN" sz="27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vi-VN" sz="2700" b="0" i="0" u="none" strike="noStrike" dirty="0" err="1">
                <a:effectLst/>
                <a:latin typeface="Times New Roman" panose="02020603050405020304" pitchFamily="18" charset="0"/>
              </a:rPr>
              <a:t>tượng</a:t>
            </a:r>
            <a:r>
              <a:rPr lang="vi-VN" sz="27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5" name="Graphic 4" descr="Badge">
            <a:extLst>
              <a:ext uri="{FF2B5EF4-FFF2-40B4-BE49-F238E27FC236}">
                <a16:creationId xmlns:a16="http://schemas.microsoft.com/office/drawing/2014/main" id="{DE0FDF68-EEEE-4B19-8A25-581C4DDE2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7846" y="1349406"/>
            <a:ext cx="914400" cy="9144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81094B-DBD5-4236-AF5B-C91EE0F6C282}"/>
              </a:ext>
            </a:extLst>
          </p:cNvPr>
          <p:cNvSpPr/>
          <p:nvPr/>
        </p:nvSpPr>
        <p:spPr>
          <a:xfrm>
            <a:off x="2472246" y="1460377"/>
            <a:ext cx="2510901" cy="6924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455F51"/>
                </a:solidFill>
                <a:latin typeface="Book Antiqua" panose="02040602050305030304" pitchFamily="18" charset="0"/>
              </a:rPr>
              <a:t>Lớp</a:t>
            </a:r>
            <a:r>
              <a:rPr lang="en-US" sz="2400" b="1" dirty="0">
                <a:solidFill>
                  <a:srgbClr val="455F51"/>
                </a:solidFill>
                <a:latin typeface="Book Antiqua" panose="02040602050305030304" pitchFamily="18" charset="0"/>
              </a:rPr>
              <a:t> </a:t>
            </a:r>
            <a:r>
              <a:rPr lang="en-US" sz="2400" b="1" dirty="0" err="1">
                <a:solidFill>
                  <a:srgbClr val="455F51"/>
                </a:solidFill>
                <a:latin typeface="Book Antiqua" panose="02040602050305030304" pitchFamily="18" charset="0"/>
              </a:rPr>
              <a:t>độ</a:t>
            </a:r>
            <a:r>
              <a:rPr lang="en-US" sz="2400" b="1" dirty="0">
                <a:solidFill>
                  <a:srgbClr val="455F51"/>
                </a:solidFill>
                <a:latin typeface="Book Antiqua" panose="02040602050305030304" pitchFamily="18" charset="0"/>
              </a:rPr>
              <a:t> </a:t>
            </a:r>
            <a:r>
              <a:rPr lang="en-US" sz="2400" b="1" dirty="0" err="1">
                <a:solidFill>
                  <a:srgbClr val="455F51"/>
                </a:solidFill>
                <a:latin typeface="Book Antiqua" panose="02040602050305030304" pitchFamily="18" charset="0"/>
              </a:rPr>
              <a:t>ẩm</a:t>
            </a:r>
            <a:endParaRPr lang="en-US" sz="2400" b="1" dirty="0">
              <a:solidFill>
                <a:srgbClr val="455F51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D1788-C632-4031-B846-2793BD1CE34F}"/>
              </a:ext>
            </a:extLst>
          </p:cNvPr>
          <p:cNvSpPr txBox="1"/>
          <p:nvPr/>
        </p:nvSpPr>
        <p:spPr>
          <a:xfrm>
            <a:off x="2015046" y="2627651"/>
            <a:ext cx="8313937" cy="23596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85725" cmpd="thickThin">
            <a:solidFill>
              <a:schemeClr val="bg2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Hệ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thống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Smart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garden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giúp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nhắc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nhở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độ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ẩm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cần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thiết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từ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khoảng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60%-80%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để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thể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lựa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chọn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nhập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độ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ẩm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tốt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nhất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cho cây.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Dưới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thông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báo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độ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ẩm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đất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thiết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bị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đo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độ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ẩm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khi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nhập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độ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ẩm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thích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hợp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cây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trồng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hệ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thống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sẽ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tự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động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so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sánh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đưa ra phương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án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thích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hợp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nên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tưới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nước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cho cây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tiếp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hay không,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điều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này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giúp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tránh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tình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trạng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khô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hạn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hay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bị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úng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nước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làm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chết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cây.</a:t>
            </a:r>
            <a:endParaRPr lang="vi-VN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400"/>
              </a:spcAft>
            </a:pPr>
            <a:endParaRPr lang="en-US" sz="1800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400"/>
              </a:spcAft>
            </a:pP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Lớp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kiểm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tra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độ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ẩm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này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gồm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hàm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nhập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độ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ẩm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thích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hợp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độ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ẩm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so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sánh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đồng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thời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dùng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câu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lệnh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If-Else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để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kiểm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tra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điều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kiện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đưa ra thông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báo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cho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sử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dụng</a:t>
            </a:r>
            <a:r>
              <a:rPr lang="vi-VN" sz="1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vi-VN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253863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FA5038-FF07-4A04-9478-85A7E751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938"/>
            <a:ext cx="10058400" cy="70008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700" dirty="0">
                <a:latin typeface="Book Antiqua" panose="02040602050305030304" pitchFamily="18" charset="0"/>
              </a:rPr>
              <a:t>2.2 </a:t>
            </a:r>
            <a:r>
              <a:rPr lang="vi-VN" sz="2700" b="0" i="0" u="none" strike="noStrike" dirty="0" err="1">
                <a:effectLst/>
                <a:latin typeface="Times New Roman" panose="02020603050405020304" pitchFamily="18" charset="0"/>
              </a:rPr>
              <a:t>Giới</a:t>
            </a:r>
            <a:r>
              <a:rPr lang="vi-VN" sz="27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vi-VN" sz="2700" b="0" i="0" u="none" strike="noStrike" dirty="0" err="1">
                <a:effectLst/>
                <a:latin typeface="Times New Roman" panose="02020603050405020304" pitchFamily="18" charset="0"/>
              </a:rPr>
              <a:t>thiệu</a:t>
            </a:r>
            <a:r>
              <a:rPr lang="vi-VN" sz="2700" b="0" i="0" u="none" strike="noStrike" dirty="0">
                <a:effectLst/>
                <a:latin typeface="Times New Roman" panose="02020603050405020304" pitchFamily="18" charset="0"/>
              </a:rPr>
              <a:t>, mô </a:t>
            </a:r>
            <a:r>
              <a:rPr lang="vi-VN" sz="2700" b="0" i="0" u="none" strike="noStrike" dirty="0" err="1">
                <a:effectLst/>
                <a:latin typeface="Times New Roman" panose="02020603050405020304" pitchFamily="18" charset="0"/>
              </a:rPr>
              <a:t>tả</a:t>
            </a:r>
            <a:r>
              <a:rPr lang="vi-VN" sz="27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vi-VN" sz="2700" b="0" i="0" u="none" strike="noStrike" dirty="0" err="1">
                <a:effectLst/>
                <a:latin typeface="Times New Roman" panose="02020603050405020304" pitchFamily="18" charset="0"/>
              </a:rPr>
              <a:t>các</a:t>
            </a:r>
            <a:r>
              <a:rPr lang="vi-VN" sz="27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vi-VN" sz="2700" b="0" i="0" u="none" strike="noStrike" dirty="0" err="1">
                <a:effectLst/>
                <a:latin typeface="Times New Roman" panose="02020603050405020304" pitchFamily="18" charset="0"/>
              </a:rPr>
              <a:t>lớp</a:t>
            </a:r>
            <a:r>
              <a:rPr lang="vi-VN" sz="27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vi-VN" sz="2700" b="0" i="0" u="none" strike="noStrike" dirty="0" err="1">
                <a:effectLst/>
                <a:latin typeface="Times New Roman" panose="02020603050405020304" pitchFamily="18" charset="0"/>
              </a:rPr>
              <a:t>đối</a:t>
            </a:r>
            <a:r>
              <a:rPr lang="vi-VN" sz="27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vi-VN" sz="2700" b="0" i="0" u="none" strike="noStrike" dirty="0" err="1">
                <a:effectLst/>
                <a:latin typeface="Times New Roman" panose="02020603050405020304" pitchFamily="18" charset="0"/>
              </a:rPr>
              <a:t>tượng</a:t>
            </a:r>
            <a:r>
              <a:rPr lang="vi-VN" sz="27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F39ABF-0521-435B-B694-9A2CFCEAE13A}"/>
              </a:ext>
            </a:extLst>
          </p:cNvPr>
          <p:cNvSpPr txBox="1">
            <a:spLocks/>
          </p:cNvSpPr>
          <p:nvPr/>
        </p:nvSpPr>
        <p:spPr>
          <a:xfrm>
            <a:off x="1066800" y="642938"/>
            <a:ext cx="10058400" cy="706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spcBef>
                <a:spcPts val="0"/>
              </a:spcBef>
            </a:pPr>
            <a:r>
              <a:rPr lang="vi-VN" sz="2700">
                <a:latin typeface="Book Antiqua" panose="02040602050305030304" pitchFamily="18" charset="0"/>
              </a:rPr>
              <a:t>2.2 </a:t>
            </a:r>
            <a:r>
              <a:rPr lang="vi-VN" sz="2700">
                <a:latin typeface="Times New Roman" panose="02020603050405020304" pitchFamily="18" charset="0"/>
              </a:rPr>
              <a:t>Giới thiệu, mô tả các lớp đối tượng </a:t>
            </a:r>
            <a:endParaRPr lang="vi-VN"/>
          </a:p>
        </p:txBody>
      </p:sp>
      <p:pic>
        <p:nvPicPr>
          <p:cNvPr id="6" name="Graphic 5" descr="Badge 3">
            <a:extLst>
              <a:ext uri="{FF2B5EF4-FFF2-40B4-BE49-F238E27FC236}">
                <a16:creationId xmlns:a16="http://schemas.microsoft.com/office/drawing/2014/main" id="{96F32A07-E394-4C03-AA8A-1DAA64CF9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260" y="1453996"/>
            <a:ext cx="914400" cy="9144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A448F1-930E-4F6F-8AFA-3D2BC29217E3}"/>
              </a:ext>
            </a:extLst>
          </p:cNvPr>
          <p:cNvSpPr/>
          <p:nvPr/>
        </p:nvSpPr>
        <p:spPr>
          <a:xfrm>
            <a:off x="2419350" y="1564967"/>
            <a:ext cx="2510901" cy="6924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455F51"/>
                </a:solidFill>
                <a:latin typeface="Book Antiqua" panose="02040602050305030304" pitchFamily="18" charset="0"/>
              </a:rPr>
              <a:t>Lớp</a:t>
            </a:r>
            <a:r>
              <a:rPr lang="en-US" sz="2400" b="1" dirty="0">
                <a:solidFill>
                  <a:srgbClr val="455F51"/>
                </a:solidFill>
                <a:latin typeface="Book Antiqua" panose="02040602050305030304" pitchFamily="18" charset="0"/>
              </a:rPr>
              <a:t> </a:t>
            </a:r>
            <a:r>
              <a:rPr lang="en-US" sz="2400" b="1" dirty="0" err="1">
                <a:solidFill>
                  <a:srgbClr val="455F51"/>
                </a:solidFill>
                <a:latin typeface="Book Antiqua" panose="02040602050305030304" pitchFamily="18" charset="0"/>
              </a:rPr>
              <a:t>độ</a:t>
            </a:r>
            <a:r>
              <a:rPr lang="en-US" sz="2400" b="1" dirty="0">
                <a:solidFill>
                  <a:srgbClr val="455F51"/>
                </a:solidFill>
                <a:latin typeface="Book Antiqua" panose="02040602050305030304" pitchFamily="18" charset="0"/>
              </a:rPr>
              <a:t> </a:t>
            </a:r>
            <a:r>
              <a:rPr lang="en-US" sz="2400" b="1" dirty="0" err="1">
                <a:solidFill>
                  <a:srgbClr val="455F51"/>
                </a:solidFill>
                <a:latin typeface="Book Antiqua" panose="02040602050305030304" pitchFamily="18" charset="0"/>
              </a:rPr>
              <a:t>ẩm</a:t>
            </a:r>
            <a:endParaRPr lang="en-US" sz="2400" b="1" dirty="0">
              <a:solidFill>
                <a:srgbClr val="455F51"/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22D27A-C29D-4407-8D5A-7D048642D885}"/>
              </a:ext>
            </a:extLst>
          </p:cNvPr>
          <p:cNvSpPr txBox="1"/>
          <p:nvPr/>
        </p:nvSpPr>
        <p:spPr>
          <a:xfrm>
            <a:off x="1964785" y="2960412"/>
            <a:ext cx="8262429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85725" cmpd="thickThin">
            <a:solidFill>
              <a:schemeClr val="bg2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Trong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lớp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hệ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thống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tưới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nước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sẽ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được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lập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trình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hàm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hiển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thị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trạng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thái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hệ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thống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đưa ra thông tin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về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trạng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thái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cây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cần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hay không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cần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tưới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nước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máy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nghỉ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hay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hoạt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động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;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hàm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công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tắc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bật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tắt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chọn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trạng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thái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máy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nước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dùng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muốn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;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nếu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muốn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tưới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nước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theo nhu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cầu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dùng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thì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hàm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nhập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lượng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nước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sẽ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được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sử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dụng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đến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dùng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sẽ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nhập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lượng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nước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muốn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tưới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máy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hoạt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động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hàm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này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sẽ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kết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hợp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câu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lệnh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If-Else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vi-VN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4670034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B32F73EB-B46F-4F77-B3DC-7C374906F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DDB10B3-CF45-4294-8994-0E8AD1FC6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145417F-1D1B-48A7-B4DA-BAD73B02C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3CF9D9F-1672-4D0C-934E-CD9EE1BE5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558C702-CA14-4264-B8FC-A5120F75D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621A72C-7343-4A22-8700-696C5860A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44A4DC-7861-4DCC-9931-5A075855D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6C316F-BFB5-424F-A951-E962A3B74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6995F625-BE4F-4433-8290-5DF0E858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0102662-1FA4-4C7A-B144-19699DF43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55E224A-5F26-423E-949C-07A720F39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6F1DA18-4CA4-40CF-9ACA-105D837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AF4E6-F1AA-45AD-8746-1F01522EA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347" y="2139725"/>
            <a:ext cx="9673306" cy="32524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4000" b="1" i="0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3.Mô </a:t>
            </a:r>
            <a:r>
              <a:rPr lang="en-US" sz="4000" b="1" i="0" cap="all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tả</a:t>
            </a:r>
            <a:r>
              <a:rPr lang="en-US" sz="4000" b="1" i="0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000" b="1" i="0" cap="all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cách</a:t>
            </a:r>
            <a:r>
              <a:rPr lang="en-US" sz="4000" b="1" i="0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000" b="1" i="0" cap="all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thức</a:t>
            </a:r>
            <a:r>
              <a:rPr lang="en-US" sz="4000" b="1" i="0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4000" b="1" i="0" cap="all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quy</a:t>
            </a:r>
            <a:r>
              <a:rPr lang="en-US" sz="4000" b="1" i="0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000" b="1" i="0" cap="all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trình</a:t>
            </a:r>
            <a:r>
              <a:rPr lang="en-US" sz="4000" b="1" i="0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000" b="1" i="0" cap="all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hoạt</a:t>
            </a:r>
            <a:r>
              <a:rPr lang="en-US" sz="4000" b="1" i="0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000" b="1" i="0" cap="all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động</a:t>
            </a:r>
            <a:r>
              <a:rPr lang="en-US" sz="4000" b="1" i="0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000" b="1" i="0" cap="all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của</a:t>
            </a:r>
            <a:r>
              <a:rPr lang="en-US" sz="4000" b="1" i="0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000" b="1" i="0" cap="all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hệ</a:t>
            </a:r>
            <a:r>
              <a:rPr lang="en-US" sz="4000" b="1" i="0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000" b="1" i="0" cap="all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thốngvườn</a:t>
            </a:r>
            <a:r>
              <a:rPr lang="en-US" sz="4000" b="1" i="0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000" b="1" i="0" cap="all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tưới</a:t>
            </a:r>
            <a:r>
              <a:rPr lang="en-US" sz="4000" b="1" i="0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000" b="1" i="0" cap="all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thông</a:t>
            </a:r>
            <a:r>
              <a:rPr lang="en-US" sz="4000" b="1" i="0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000" b="1" i="0" cap="all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minh</a:t>
            </a:r>
            <a:r>
              <a:rPr lang="en-US" sz="4000" b="1" i="0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sz="4000" b="1" i="0" cap="all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phần</a:t>
            </a:r>
            <a:r>
              <a:rPr lang="en-US" sz="4000" b="1" i="0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code </a:t>
            </a:r>
            <a:r>
              <a:rPr lang="en-US" sz="4000" b="1" i="0" cap="all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và</a:t>
            </a:r>
            <a:r>
              <a:rPr lang="en-US" sz="4000" b="1" i="0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000" b="1" i="0" cap="all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giao</a:t>
            </a:r>
            <a:r>
              <a:rPr lang="en-US" sz="4000" b="1" i="0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000" b="1" i="0" cap="all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diện</a:t>
            </a:r>
            <a:r>
              <a:rPr lang="en-US" sz="4000" b="1" i="0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000" b="1" i="0" cap="all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khi</a:t>
            </a:r>
            <a:r>
              <a:rPr lang="en-US" sz="4000" b="1" i="0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000" b="1" i="0" cap="all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chạy</a:t>
            </a:r>
            <a:r>
              <a:rPr lang="en-US" sz="4000" b="1" i="0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000" b="1" i="0" cap="all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của</a:t>
            </a:r>
            <a:r>
              <a:rPr lang="en-US" sz="4000" b="1" i="0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000" b="1" i="0" cap="all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chương</a:t>
            </a:r>
            <a:r>
              <a:rPr lang="en-US" sz="4000" b="1" i="0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000" b="1" i="0" cap="all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trình</a:t>
            </a:r>
            <a:r>
              <a:rPr lang="en-US" sz="4000" b="1" i="0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br>
              <a:rPr lang="en-US" sz="4000" cap="all" spc="-1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4000" cap="all" spc="-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C6D1B74-744B-4231-97DB-86B4C9C5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10955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BC98C72-9EDD-4426-B45A-84E06A7CD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4887186-EE44-4AD3-BEFE-3478B453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8EECC4E-F1C0-4C09-A7FD-4D623DACC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4438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91447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BC27709-CC62-43E1-A939-219E8F95D551}"/>
              </a:ext>
            </a:extLst>
          </p:cNvPr>
          <p:cNvSpPr/>
          <p:nvPr/>
        </p:nvSpPr>
        <p:spPr>
          <a:xfrm>
            <a:off x="967666" y="798990"/>
            <a:ext cx="4856085" cy="7368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 đầu , khi bắt đầu chạy chương trình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B9A61D-C510-41A1-A361-862B0637B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819" y="1939611"/>
            <a:ext cx="7143863" cy="420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0955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68F963-263C-481D-A6C3-745ACD9F74EF}"/>
              </a:ext>
            </a:extLst>
          </p:cNvPr>
          <p:cNvSpPr/>
          <p:nvPr/>
        </p:nvSpPr>
        <p:spPr>
          <a:xfrm>
            <a:off x="990600" y="557629"/>
            <a:ext cx="10026588" cy="18482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>
              <a:lnSpc>
                <a:spcPct val="107000"/>
              </a:lnSpc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Menu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ý: </a:t>
            </a:r>
            <a:r>
              <a:rPr lang="en-US" sz="1800" i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ban </a:t>
            </a:r>
            <a:r>
              <a:rPr lang="en-US" sz="1800" i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ấn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Menu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B6D8009-7264-49F7-AC98-46C16B072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67" y="2845427"/>
            <a:ext cx="7045459" cy="345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97878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63B1D4-B8D8-40BC-B418-3349760D6205}"/>
              </a:ext>
            </a:extLst>
          </p:cNvPr>
          <p:cNvSpPr/>
          <p:nvPr/>
        </p:nvSpPr>
        <p:spPr>
          <a:xfrm>
            <a:off x="2438400" y="799267"/>
            <a:ext cx="4474346" cy="7723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close up of a screen&#10;&#10;Description automatically generated">
            <a:extLst>
              <a:ext uri="{FF2B5EF4-FFF2-40B4-BE49-F238E27FC236}">
                <a16:creationId xmlns:a16="http://schemas.microsoft.com/office/drawing/2014/main" id="{8684B57A-F62C-41A5-812B-3A424D40F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206" y="2028825"/>
            <a:ext cx="7731237" cy="3846762"/>
          </a:xfrm>
          <a:prstGeom prst="rect">
            <a:avLst/>
          </a:prstGeom>
        </p:spPr>
      </p:pic>
      <p:pic>
        <p:nvPicPr>
          <p:cNvPr id="8" name="Graphic 7" descr="Badge 1">
            <a:extLst>
              <a:ext uri="{FF2B5EF4-FFF2-40B4-BE49-F238E27FC236}">
                <a16:creationId xmlns:a16="http://schemas.microsoft.com/office/drawing/2014/main" id="{0522E8BE-1D83-408B-86B4-3EE64B658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4000" y="7282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16055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9B034B-8317-4F79-93F2-5891DF40A4CA}"/>
              </a:ext>
            </a:extLst>
          </p:cNvPr>
          <p:cNvSpPr/>
          <p:nvPr/>
        </p:nvSpPr>
        <p:spPr>
          <a:xfrm>
            <a:off x="1154098" y="568169"/>
            <a:ext cx="9090733" cy="12073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457200">
              <a:lnSpc>
                <a:spcPct val="107000"/>
              </a:lnSpc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ấn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ten cay:”,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cay”, 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ẩm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5E913E78-C8A9-4203-94C7-B2FDC37C8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49" y="2125885"/>
            <a:ext cx="10469203" cy="380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6781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52C9F0CC-9F30-4B99-AC35-5A6C416A0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A72FC0C4-7B6C-4E9A-8274-2FC40023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GIỚI </a:t>
            </a: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</a:b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THIỆU </a:t>
            </a: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</a:b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VỀ </a:t>
            </a: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</a:b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</a:rPr>
              <a:t>THÀNH VIÊN</a:t>
            </a:r>
          </a:p>
        </p:txBody>
      </p:sp>
      <p:graphicFrame>
        <p:nvGraphicFramePr>
          <p:cNvPr id="28" name="Chỗ dành sẵn cho Văn bản 2">
            <a:extLst>
              <a:ext uri="{FF2B5EF4-FFF2-40B4-BE49-F238E27FC236}">
                <a16:creationId xmlns:a16="http://schemas.microsoft.com/office/drawing/2014/main" id="{32993E07-EE98-4589-9EF7-BF633DD6AE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6429622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6306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D6F10DB-44D7-4703-A636-163322D5486F}"/>
              </a:ext>
            </a:extLst>
          </p:cNvPr>
          <p:cNvSpPr/>
          <p:nvPr/>
        </p:nvSpPr>
        <p:spPr>
          <a:xfrm>
            <a:off x="1769338" y="572607"/>
            <a:ext cx="8185211" cy="101205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khi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MENU ban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B98C65-F215-47A9-89BA-3BE700AE8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70" y="1802550"/>
            <a:ext cx="7361060" cy="4413147"/>
          </a:xfrm>
          <a:prstGeom prst="rect">
            <a:avLst/>
          </a:prstGeom>
        </p:spPr>
      </p:pic>
      <p:pic>
        <p:nvPicPr>
          <p:cNvPr id="11" name="Graphic 10" descr="Badge">
            <a:extLst>
              <a:ext uri="{FF2B5EF4-FFF2-40B4-BE49-F238E27FC236}">
                <a16:creationId xmlns:a16="http://schemas.microsoft.com/office/drawing/2014/main" id="{2B2F0527-B68D-470B-8E94-1D3109B3A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337" y="6214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0582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88077F-9268-4899-8FD2-522CA3C24FA4}"/>
              </a:ext>
            </a:extLst>
          </p:cNvPr>
          <p:cNvSpPr/>
          <p:nvPr/>
        </p:nvSpPr>
        <p:spPr>
          <a:xfrm>
            <a:off x="1207363" y="621435"/>
            <a:ext cx="9679712" cy="148359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ban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Ở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ta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ẩm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hay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ẩm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hinh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là « Do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khong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 – Can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tuoi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nuoc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» ,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« May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hoat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dong ».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ẩm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là  « Do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 du -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Khong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can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tuoi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nuoc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»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« May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»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close up of a screen&#10;&#10;Description automatically generated">
            <a:extLst>
              <a:ext uri="{FF2B5EF4-FFF2-40B4-BE49-F238E27FC236}">
                <a16:creationId xmlns:a16="http://schemas.microsoft.com/office/drawing/2014/main" id="{F8EF8944-52B6-43D5-AA32-ACFDBA13A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49" y="2362110"/>
            <a:ext cx="5568451" cy="3619589"/>
          </a:xfrm>
          <a:prstGeom prst="rect">
            <a:avLst/>
          </a:prstGeom>
        </p:spPr>
      </p:pic>
      <p:pic>
        <p:nvPicPr>
          <p:cNvPr id="11" name="Picture 10" descr="A close up of a screen&#10;&#10;Description automatically generated">
            <a:extLst>
              <a:ext uri="{FF2B5EF4-FFF2-40B4-BE49-F238E27FC236}">
                <a16:creationId xmlns:a16="http://schemas.microsoft.com/office/drawing/2014/main" id="{E1D7FCED-A72C-45FF-8C12-2B1D7A45F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177" y="2362109"/>
            <a:ext cx="5263647" cy="361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20208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9A3EEC-39E9-4101-94F8-152D23AA3ECF}"/>
              </a:ext>
            </a:extLst>
          </p:cNvPr>
          <p:cNvSpPr/>
          <p:nvPr/>
        </p:nvSpPr>
        <p:spPr>
          <a:xfrm>
            <a:off x="1731886" y="621434"/>
            <a:ext cx="9001957" cy="105644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tưới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nươc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mặc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bật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tắt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tắc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tưới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1FCACA-DEA2-49C4-86FD-3F3141E81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1789119"/>
            <a:ext cx="6524625" cy="4349863"/>
          </a:xfrm>
          <a:prstGeom prst="rect">
            <a:avLst/>
          </a:prstGeom>
        </p:spPr>
      </p:pic>
      <p:pic>
        <p:nvPicPr>
          <p:cNvPr id="13" name="Graphic 12" descr="Badge 3">
            <a:extLst>
              <a:ext uri="{FF2B5EF4-FFF2-40B4-BE49-F238E27FC236}">
                <a16:creationId xmlns:a16="http://schemas.microsoft.com/office/drawing/2014/main" id="{1A776045-BAE7-4F48-A103-D942A5AA1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7486" y="6280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42268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7C93CB-6989-48FD-A05C-0DC0A5A9619C}"/>
              </a:ext>
            </a:extLst>
          </p:cNvPr>
          <p:cNvSpPr/>
          <p:nvPr/>
        </p:nvSpPr>
        <p:spPr>
          <a:xfrm>
            <a:off x="1198486" y="621435"/>
            <a:ext cx="4095409" cy="105644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Bật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tưới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tưới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E505D740-19F9-4030-9146-5F8152A34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48" y="1869236"/>
            <a:ext cx="5513032" cy="2043623"/>
          </a:xfrm>
          <a:prstGeom prst="rect">
            <a:avLst/>
          </a:prstGeom>
        </p:spPr>
      </p:pic>
      <p:pic>
        <p:nvPicPr>
          <p:cNvPr id="7" name="Picture 6" descr="A picture containing photo, dark, holding, orange&#10;&#10;Description automatically generated">
            <a:extLst>
              <a:ext uri="{FF2B5EF4-FFF2-40B4-BE49-F238E27FC236}">
                <a16:creationId xmlns:a16="http://schemas.microsoft.com/office/drawing/2014/main" id="{65C404AA-1E6F-472E-BDBB-358E270E2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131" y="4123725"/>
            <a:ext cx="5731477" cy="220161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8EFA52-22D6-4DEA-9165-2B1D57A0AB82}"/>
              </a:ext>
            </a:extLst>
          </p:cNvPr>
          <p:cNvSpPr/>
          <p:nvPr/>
        </p:nvSpPr>
        <p:spPr>
          <a:xfrm>
            <a:off x="7041706" y="3077259"/>
            <a:ext cx="4431438" cy="9410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tưới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nước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mặc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nghỉ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8744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1AD3DA-A68E-4840-8403-5F066224CBC2}"/>
              </a:ext>
            </a:extLst>
          </p:cNvPr>
          <p:cNvSpPr/>
          <p:nvPr/>
        </p:nvSpPr>
        <p:spPr>
          <a:xfrm>
            <a:off x="2121116" y="711690"/>
            <a:ext cx="8451541" cy="7004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tưới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tùy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Sau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74AA27-27F2-4560-BFB4-E6FECC37D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20" y="1807920"/>
            <a:ext cx="4163445" cy="331623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406646D-5C28-47E6-9F51-F69F46EAF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378" y="1807921"/>
            <a:ext cx="4773804" cy="3316232"/>
          </a:xfrm>
          <a:prstGeom prst="rect">
            <a:avLst/>
          </a:prstGeom>
        </p:spPr>
      </p:pic>
      <p:pic>
        <p:nvPicPr>
          <p:cNvPr id="9" name="Graphic 8" descr="Badge 4">
            <a:extLst>
              <a:ext uri="{FF2B5EF4-FFF2-40B4-BE49-F238E27FC236}">
                <a16:creationId xmlns:a16="http://schemas.microsoft.com/office/drawing/2014/main" id="{CE3D45B7-D291-4E16-90AF-841C97D69E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618" y="6046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39720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33A321-8DAB-451F-821D-6D955D01B4C9}"/>
              </a:ext>
            </a:extLst>
          </p:cNvPr>
          <p:cNvSpPr/>
          <p:nvPr/>
        </p:nvSpPr>
        <p:spPr>
          <a:xfrm>
            <a:off x="1198486" y="621436"/>
            <a:ext cx="8451541" cy="648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ẩm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ẩm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CB2C1A-7F67-4AD5-AB3D-1937C8165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93" y="1967443"/>
            <a:ext cx="7976013" cy="387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81725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483695-5F90-4788-9FBA-65558990DAB7}"/>
              </a:ext>
            </a:extLst>
          </p:cNvPr>
          <p:cNvSpPr/>
          <p:nvPr/>
        </p:nvSpPr>
        <p:spPr>
          <a:xfrm>
            <a:off x="1198486" y="621436"/>
            <a:ext cx="8895425" cy="13316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b,Để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nước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nước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tưới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cây.Đầu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gợi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tưới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nước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gợi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ý hay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nước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1%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ẩm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tưới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75 m3/ha) =( (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ẩm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ẩm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mặc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)-(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ẩm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))*75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FEA0A8-22E3-4E90-B424-9C8F885E3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286" y="2318897"/>
            <a:ext cx="5817428" cy="37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01762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015E66-8ACF-4253-ACBC-C5E897608FB9}"/>
              </a:ext>
            </a:extLst>
          </p:cNvPr>
          <p:cNvSpPr/>
          <p:nvPr/>
        </p:nvSpPr>
        <p:spPr>
          <a:xfrm>
            <a:off x="1713392" y="818116"/>
            <a:ext cx="2467992" cy="6391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ấn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phím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12B50DC8-C8A9-40AD-AC63-1113E0802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08" y="1546086"/>
            <a:ext cx="4430601" cy="1997214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A311F28B-5B8D-4F14-9BAF-17D03D49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0" y="3830911"/>
            <a:ext cx="4624390" cy="1681596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5A03A0-6DE6-4AF5-A5BE-5EF580C5308C}"/>
              </a:ext>
            </a:extLst>
          </p:cNvPr>
          <p:cNvSpPr/>
          <p:nvPr/>
        </p:nvSpPr>
        <p:spPr>
          <a:xfrm>
            <a:off x="7269449" y="2789807"/>
            <a:ext cx="2467992" cy="6391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ấn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phím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90959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B5657C-1FC7-423C-9510-FC84D5285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1895548"/>
            <a:ext cx="5291667" cy="3066902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D7D241-F413-4BA7-9136-97B71C6A5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7" y="1895548"/>
            <a:ext cx="5291665" cy="30669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F98BCD-114C-413E-B952-A21A540F1461}"/>
              </a:ext>
            </a:extLst>
          </p:cNvPr>
          <p:cNvSpPr/>
          <p:nvPr/>
        </p:nvSpPr>
        <p:spPr>
          <a:xfrm>
            <a:off x="1509204" y="711584"/>
            <a:ext cx="8158577" cy="8153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c,Điều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khiển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tưới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bật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tắc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ấn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phím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tắt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tắc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ấn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phím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064129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DBC05B-2BF1-4CBF-BF98-64B2B651B76F}"/>
              </a:ext>
            </a:extLst>
          </p:cNvPr>
          <p:cNvSpPr/>
          <p:nvPr/>
        </p:nvSpPr>
        <p:spPr>
          <a:xfrm>
            <a:off x="1509205" y="711585"/>
            <a:ext cx="5477522" cy="46026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thoát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khỏi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Lựa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tưới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tùy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ta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ấn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phím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A1CDB9-87FF-48D7-B8C5-0C0769682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619161"/>
            <a:ext cx="7219950" cy="39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3713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86">
            <a:extLst>
              <a:ext uri="{FF2B5EF4-FFF2-40B4-BE49-F238E27FC236}">
                <a16:creationId xmlns:a16="http://schemas.microsoft.com/office/drawing/2014/main" id="{52C9F0CC-9F30-4B99-AC35-5A6C416A0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9986F-A1A6-4512-A61D-C2C05B60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OUTLINE</a:t>
            </a:r>
          </a:p>
        </p:txBody>
      </p:sp>
      <p:graphicFrame>
        <p:nvGraphicFramePr>
          <p:cNvPr id="82" name="Text Placeholder 2">
            <a:extLst>
              <a:ext uri="{FF2B5EF4-FFF2-40B4-BE49-F238E27FC236}">
                <a16:creationId xmlns:a16="http://schemas.microsoft.com/office/drawing/2014/main" id="{50EB9669-DB8F-4616-9AEF-870A74496F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82324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677286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CD26ACA-730E-4A9F-A17A-F7EFD71814DD}"/>
              </a:ext>
            </a:extLst>
          </p:cNvPr>
          <p:cNvSpPr/>
          <p:nvPr/>
        </p:nvSpPr>
        <p:spPr>
          <a:xfrm>
            <a:off x="3204654" y="662816"/>
            <a:ext cx="5596445" cy="6873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5.Thoát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,t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ấn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phím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4FF086-6C5E-4F08-B3B6-797280EB7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232" y="1781081"/>
            <a:ext cx="7311536" cy="4072650"/>
          </a:xfrm>
          <a:prstGeom prst="rect">
            <a:avLst/>
          </a:prstGeom>
        </p:spPr>
      </p:pic>
      <p:pic>
        <p:nvPicPr>
          <p:cNvPr id="7" name="Graphic 6" descr="Badge 5">
            <a:extLst>
              <a:ext uri="{FF2B5EF4-FFF2-40B4-BE49-F238E27FC236}">
                <a16:creationId xmlns:a16="http://schemas.microsoft.com/office/drawing/2014/main" id="{C3F9F315-8941-43F6-B1A2-BFA8E83A7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7400" y="5470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40228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95F625-BE4F-4433-8290-5DF0E858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102662-1FA4-4C7A-B144-19699DF43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5E224A-5F26-423E-949C-07A720F39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F1DA18-4CA4-40CF-9ACA-105D837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4DFC2-4012-4E38-A817-6B5303842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205" y="1887795"/>
            <a:ext cx="9673306" cy="273310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000" b="1" dirty="0">
                <a:latin typeface="Verdana" panose="020B0604030504040204" pitchFamily="34" charset="0"/>
                <a:ea typeface="Verdana" panose="020B0604030504040204" pitchFamily="34" charset="0"/>
              </a:rPr>
              <a:t>4.tổng </a:t>
            </a:r>
            <a:r>
              <a:rPr lang="en-US" sz="6000" b="1" dirty="0" err="1">
                <a:latin typeface="Verdana" panose="020B0604030504040204" pitchFamily="34" charset="0"/>
                <a:ea typeface="Verdana" panose="020B0604030504040204" pitchFamily="34" charset="0"/>
              </a:rPr>
              <a:t>kết</a:t>
            </a:r>
            <a:endParaRPr lang="en-US" sz="6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6D1B74-744B-4231-97DB-86B4C9C5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10955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98C72-9EDD-4426-B45A-84E06A7CD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887186-EE44-4AD3-BEFE-3478B453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EECC4E-F1C0-4C09-A7FD-4D623DACC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4438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63823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E006-AADF-4053-A9A6-9725793E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885" y="3827049"/>
            <a:ext cx="10515600" cy="224798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Abadi" panose="020B0604020104020204" pitchFamily="34" charset="0"/>
              </a:rPr>
              <a:t>CẢM ƠN ĐÃ LẮNG NGHE </a:t>
            </a:r>
            <a:br>
              <a:rPr lang="en-US" dirty="0">
                <a:solidFill>
                  <a:schemeClr val="tx2">
                    <a:lumMod val="25000"/>
                  </a:schemeClr>
                </a:solidFill>
                <a:latin typeface="Abadi" panose="020B0604020104020204" pitchFamily="34" charset="0"/>
              </a:rPr>
            </a:b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Abadi" panose="020B0604020104020204" pitchFamily="34" charset="0"/>
              </a:rPr>
              <a:t>BÀI THUYẾT TRÌNH</a:t>
            </a:r>
          </a:p>
        </p:txBody>
      </p:sp>
    </p:spTree>
    <p:extLst>
      <p:ext uri="{BB962C8B-B14F-4D97-AF65-F5344CB8AC3E}">
        <p14:creationId xmlns:p14="http://schemas.microsoft.com/office/powerpoint/2010/main" val="3253633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Đồ họa 12" descr="Người dùng" title="Biểu tượng - Tên diễn giả">
            <a:extLst>
              <a:ext uri="{FF2B5EF4-FFF2-40B4-BE49-F238E27FC236}">
                <a16:creationId xmlns:a16="http://schemas.microsoft.com/office/drawing/2014/main" id="{708AF784-88DE-4E89-A28B-BECD54FC11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4624" y="3886690"/>
            <a:ext cx="164463" cy="164463"/>
          </a:xfrm>
          <a:prstGeom prst="rect">
            <a:avLst/>
          </a:prstGeom>
        </p:spPr>
      </p:pic>
      <p:sp>
        <p:nvSpPr>
          <p:cNvPr id="9" name="Chỗ dành sẵn cho Văn bản 8">
            <a:extLst>
              <a:ext uri="{FF2B5EF4-FFF2-40B4-BE49-F238E27FC236}">
                <a16:creationId xmlns:a16="http://schemas.microsoft.com/office/drawing/2014/main" id="{650F9D0C-7F14-4B83-A0A3-5710128C81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vi-VN" dirty="0"/>
              <a:t>+1 23 987 6554</a:t>
            </a:r>
          </a:p>
        </p:txBody>
      </p:sp>
      <p:pic>
        <p:nvPicPr>
          <p:cNvPr id="15" name="Đồ họa 14" descr="Điện thoại thông minh" title="Biểu tượng - Số điện thoại diễn giả">
            <a:extLst>
              <a:ext uri="{FF2B5EF4-FFF2-40B4-BE49-F238E27FC236}">
                <a16:creationId xmlns:a16="http://schemas.microsoft.com/office/drawing/2014/main" id="{E276E47B-4C08-4FEC-AAE8-3DCCBA7EE72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4624" y="4196776"/>
            <a:ext cx="164463" cy="164463"/>
          </a:xfrm>
          <a:prstGeom prst="rect">
            <a:avLst/>
          </a:prstGeom>
        </p:spPr>
      </p:pic>
      <p:sp>
        <p:nvSpPr>
          <p:cNvPr id="10" name="Chỗ dành sẵn cho Văn bản 9">
            <a:extLst>
              <a:ext uri="{FF2B5EF4-FFF2-40B4-BE49-F238E27FC236}">
                <a16:creationId xmlns:a16="http://schemas.microsoft.com/office/drawing/2014/main" id="{2EF9E03C-A81E-4083-9F20-EF8FFAF59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vi-VN" dirty="0"/>
              <a:t>kalle@email.com</a:t>
            </a:r>
          </a:p>
        </p:txBody>
      </p:sp>
      <p:pic>
        <p:nvPicPr>
          <p:cNvPr id="14" name="Đồ họa 13" descr="Phong bì" title="Biểu tượng - Email diễn giả">
            <a:extLst>
              <a:ext uri="{FF2B5EF4-FFF2-40B4-BE49-F238E27FC236}">
                <a16:creationId xmlns:a16="http://schemas.microsoft.com/office/drawing/2014/main" id="{4F2D4997-93AD-4A62-8488-4572923DB81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84624" y="4530964"/>
            <a:ext cx="164463" cy="164463"/>
          </a:xfrm>
          <a:prstGeom prst="rect">
            <a:avLst/>
          </a:prstGeom>
        </p:spPr>
      </p:pic>
      <p:sp>
        <p:nvSpPr>
          <p:cNvPr id="26" name="Chỗ dành sẵn cho Văn bản 25">
            <a:extLst>
              <a:ext uri="{FF2B5EF4-FFF2-40B4-BE49-F238E27FC236}">
                <a16:creationId xmlns:a16="http://schemas.microsoft.com/office/drawing/2014/main" id="{88557579-7DEF-FF4C-AD37-0E81A6BB3B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vi-VN" dirty="0">
                <a:hlinkClick r:id="rId9"/>
              </a:rPr>
              <a:t>www.fabrikam.com</a:t>
            </a:r>
            <a:r>
              <a:rPr lang="vi-VN" dirty="0"/>
              <a:t> </a:t>
            </a:r>
          </a:p>
        </p:txBody>
      </p:sp>
      <p:pic>
        <p:nvPicPr>
          <p:cNvPr id="30" name="Đồ họa 29" descr="Thế giới">
            <a:extLst>
              <a:ext uri="{FF2B5EF4-FFF2-40B4-BE49-F238E27FC236}">
                <a16:creationId xmlns:a16="http://schemas.microsoft.com/office/drawing/2014/main" id="{07973E30-0C12-8442-90B5-47D1C45545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78999" y="4843614"/>
            <a:ext cx="170088" cy="170088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C2F52F9-A24D-465D-B748-6AB5B7B226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20142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B32F73EB-B46F-4F77-B3DC-7C374906F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DDB10B3-CF45-4294-8994-0E8AD1FC6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145417F-1D1B-48A7-B4DA-BAD73B02C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3CF9D9F-1672-4D0C-934E-CD9EE1BE5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558C702-CA14-4264-B8FC-A5120F75D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621A72C-7343-4A22-8700-696C5860A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44A4DC-7861-4DCC-9931-5A075855D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6C316F-BFB5-424F-A951-E962A3B74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6995F625-BE4F-4433-8290-5DF0E858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0102662-1FA4-4C7A-B144-19699DF43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55E224A-5F26-423E-949C-07A720F39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6F1DA18-4CA4-40CF-9ACA-105D837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AF4E6-F1AA-45AD-8746-1F01522EA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05" y="1887795"/>
            <a:ext cx="9673306" cy="273310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4500" b="1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 </a:t>
            </a:r>
            <a:r>
              <a:rPr lang="en-US" sz="4500" b="1" cap="all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Giới</a:t>
            </a:r>
            <a:r>
              <a:rPr lang="en-US" sz="4500" b="1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500" b="1" cap="all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thiệu</a:t>
            </a:r>
            <a:r>
              <a:rPr lang="en-US" sz="4500" b="1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500" b="1" cap="all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hệ</a:t>
            </a:r>
            <a:r>
              <a:rPr lang="en-US" sz="4500" b="1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500" b="1" cap="all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thống</a:t>
            </a:r>
            <a:r>
              <a:rPr lang="en-US" sz="4500" b="1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500" b="1" cap="all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tưới</a:t>
            </a:r>
            <a:r>
              <a:rPr lang="en-US" sz="4500" b="1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500" b="1" cap="all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vườn</a:t>
            </a:r>
            <a:r>
              <a:rPr lang="en-US" sz="4500" b="1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500" b="1" cap="all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thông</a:t>
            </a:r>
            <a:r>
              <a:rPr lang="en-US" sz="4500" b="1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500" b="1" cap="all" spc="-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minh</a:t>
            </a:r>
            <a:r>
              <a:rPr lang="en-US" sz="4500" b="1" cap="all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C6D1B74-744B-4231-97DB-86B4C9C5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10955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BC98C72-9EDD-4426-B45A-84E06A7CD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4887186-EE44-4AD3-BEFE-3478B453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8EECC4E-F1C0-4C09-A7FD-4D623DACC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4438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66508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A0D70C8A-A50E-4B41-86A2-E2F855812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E0B55-1DAC-44D1-BDD6-9CFE2FA20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5512" y="544394"/>
            <a:ext cx="9792208" cy="474109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  <a:ea typeface="HGMaruGothicMPRO" panose="020B0400000000000000" pitchFamily="34" charset="-128"/>
              </a:rPr>
              <a:t>a. </a:t>
            </a:r>
            <a:r>
              <a:rPr lang="en-US" sz="2400" dirty="0" err="1">
                <a:solidFill>
                  <a:schemeClr val="tx1"/>
                </a:solidFill>
                <a:latin typeface="Book Antiqua" panose="02040602050305030304" pitchFamily="18" charset="0"/>
                <a:ea typeface="HGMaruGothicMPRO" panose="020B0400000000000000" pitchFamily="34" charset="-128"/>
              </a:rPr>
              <a:t>Nhu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  <a:ea typeface="HGMaruGothicMPRO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ook Antiqua" panose="02040602050305030304" pitchFamily="18" charset="0"/>
                <a:ea typeface="HGMaruGothicMPRO" panose="020B0400000000000000" pitchFamily="34" charset="-128"/>
              </a:rPr>
              <a:t>cầu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  <a:ea typeface="HGMaruGothicMPRO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ook Antiqua" panose="02040602050305030304" pitchFamily="18" charset="0"/>
                <a:ea typeface="HGMaruGothicMPRO" panose="020B0400000000000000" pitchFamily="34" charset="-128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  <a:ea typeface="HGMaruGothicMPRO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ook Antiqua" panose="02040602050305030304" pitchFamily="18" charset="0"/>
                <a:ea typeface="HGMaruGothicMPRO" panose="020B0400000000000000" pitchFamily="34" charset="-128"/>
              </a:rPr>
              <a:t>sự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  <a:ea typeface="HGMaruGothicMPRO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ook Antiqua" panose="02040602050305030304" pitchFamily="18" charset="0"/>
                <a:ea typeface="HGMaruGothicMPRO" panose="020B0400000000000000" pitchFamily="34" charset="-128"/>
              </a:rPr>
              <a:t>cần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  <a:ea typeface="HGMaruGothicMPRO" panose="020B0400000000000000" pitchFamily="34" charset="-128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ook Antiqua" panose="02040602050305030304" pitchFamily="18" charset="0"/>
                <a:ea typeface="HGMaruGothicMPRO" panose="020B0400000000000000" pitchFamily="34" charset="-128"/>
              </a:rPr>
              <a:t>thiết</a:t>
            </a:r>
            <a:endParaRPr lang="en-US" sz="2400" dirty="0">
              <a:solidFill>
                <a:schemeClr val="tx1"/>
              </a:solidFill>
              <a:latin typeface="Book Antiqua" panose="02040602050305030304" pitchFamily="18" charset="0"/>
              <a:ea typeface="HGMaruGothicMPRO" panose="020B0400000000000000" pitchFamily="34" charset="-128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7EB1A2A-CE3C-41B3-A4BF-BD20F9CF5A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6982253"/>
              </p:ext>
            </p:extLst>
          </p:nvPr>
        </p:nvGraphicFramePr>
        <p:xfrm>
          <a:off x="437549" y="1163811"/>
          <a:ext cx="11268134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99E2F0DD-E60D-4C09-9605-F74058E1203D}"/>
              </a:ext>
            </a:extLst>
          </p:cNvPr>
          <p:cNvSpPr/>
          <p:nvPr/>
        </p:nvSpPr>
        <p:spPr>
          <a:xfrm>
            <a:off x="1090272" y="5144170"/>
            <a:ext cx="915551" cy="830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7F7D48-0EF9-4992-AAE4-339077AE0B28}"/>
              </a:ext>
            </a:extLst>
          </p:cNvPr>
          <p:cNvSpPr/>
          <p:nvPr/>
        </p:nvSpPr>
        <p:spPr>
          <a:xfrm>
            <a:off x="2352968" y="5210181"/>
            <a:ext cx="8775032" cy="726287"/>
          </a:xfrm>
          <a:prstGeom prst="roundRect">
            <a:avLst/>
          </a:prstGeom>
          <a:ln w="38100">
            <a:solidFill>
              <a:srgbClr val="00B050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1" dirty="0">
              <a:latin typeface="Book Antiqua" panose="02040602050305030304" pitchFamily="18" charset="0"/>
            </a:endParaRPr>
          </a:p>
          <a:p>
            <a:r>
              <a:rPr lang="en-US" sz="2000" b="1" dirty="0" err="1">
                <a:latin typeface="Book Antiqua" panose="02040602050305030304" pitchFamily="18" charset="0"/>
              </a:rPr>
              <a:t>Vậy</a:t>
            </a:r>
            <a:r>
              <a:rPr lang="en-US" sz="2000" b="1" dirty="0">
                <a:latin typeface="Book Antiqua" panose="02040602050305030304" pitchFamily="18" charset="0"/>
              </a:rPr>
              <a:t> </a:t>
            </a:r>
            <a:r>
              <a:rPr lang="en-US" sz="2000" b="1" dirty="0" err="1">
                <a:latin typeface="Book Antiqua" panose="02040602050305030304" pitchFamily="18" charset="0"/>
              </a:rPr>
              <a:t>nên</a:t>
            </a:r>
            <a:r>
              <a:rPr lang="en-US" sz="2000" b="1" dirty="0">
                <a:latin typeface="Book Antiqua" panose="02040602050305030304" pitchFamily="18" charset="0"/>
              </a:rPr>
              <a:t>, </a:t>
            </a:r>
            <a:r>
              <a:rPr lang="en-US" sz="2000" b="1" dirty="0" err="1">
                <a:latin typeface="Book Antiqua" panose="02040602050305030304" pitchFamily="18" charset="0"/>
              </a:rPr>
              <a:t>hệ</a:t>
            </a:r>
            <a:r>
              <a:rPr lang="en-US" sz="2000" b="1" dirty="0">
                <a:latin typeface="Book Antiqua" panose="02040602050305030304" pitchFamily="18" charset="0"/>
              </a:rPr>
              <a:t> </a:t>
            </a:r>
            <a:r>
              <a:rPr lang="en-US" sz="2000" b="1" dirty="0" err="1">
                <a:latin typeface="Book Antiqua" panose="02040602050305030304" pitchFamily="18" charset="0"/>
              </a:rPr>
              <a:t>thống</a:t>
            </a:r>
            <a:r>
              <a:rPr lang="en-US" sz="2000" b="1" dirty="0">
                <a:latin typeface="Book Antiqua" panose="02040602050305030304" pitchFamily="18" charset="0"/>
              </a:rPr>
              <a:t> </a:t>
            </a:r>
            <a:r>
              <a:rPr lang="en-US" sz="2000" b="1" dirty="0" err="1">
                <a:latin typeface="Book Antiqua" panose="02040602050305030304" pitchFamily="18" charset="0"/>
              </a:rPr>
              <a:t>tưới</a:t>
            </a:r>
            <a:r>
              <a:rPr lang="en-US" sz="2000" b="1" dirty="0">
                <a:latin typeface="Book Antiqua" panose="02040602050305030304" pitchFamily="18" charset="0"/>
              </a:rPr>
              <a:t> </a:t>
            </a:r>
            <a:r>
              <a:rPr lang="en-US" sz="2000" b="1" dirty="0" err="1">
                <a:latin typeface="Book Antiqua" panose="02040602050305030304" pitchFamily="18" charset="0"/>
              </a:rPr>
              <a:t>nước</a:t>
            </a:r>
            <a:r>
              <a:rPr lang="en-US" sz="2000" b="1" dirty="0">
                <a:latin typeface="Book Antiqua" panose="02040602050305030304" pitchFamily="18" charset="0"/>
              </a:rPr>
              <a:t> </a:t>
            </a:r>
            <a:r>
              <a:rPr lang="en-US" sz="2000" b="1" dirty="0" err="1">
                <a:latin typeface="Book Antiqua" panose="02040602050305030304" pitchFamily="18" charset="0"/>
              </a:rPr>
              <a:t>đang</a:t>
            </a:r>
            <a:r>
              <a:rPr lang="en-US" sz="2000" b="1" dirty="0">
                <a:latin typeface="Book Antiqua" panose="02040602050305030304" pitchFamily="18" charset="0"/>
              </a:rPr>
              <a:t> </a:t>
            </a:r>
            <a:r>
              <a:rPr lang="en-US" sz="2000" b="1" dirty="0" err="1">
                <a:latin typeface="Book Antiqua" panose="02040602050305030304" pitchFamily="18" charset="0"/>
              </a:rPr>
              <a:t>được</a:t>
            </a:r>
            <a:r>
              <a:rPr lang="en-US" sz="2000" b="1" dirty="0">
                <a:latin typeface="Book Antiqua" panose="02040602050305030304" pitchFamily="18" charset="0"/>
              </a:rPr>
              <a:t> </a:t>
            </a:r>
            <a:r>
              <a:rPr lang="en-US" sz="2000" b="1" dirty="0" err="1">
                <a:latin typeface="Book Antiqua" panose="02040602050305030304" pitchFamily="18" charset="0"/>
              </a:rPr>
              <a:t>nghiên</a:t>
            </a:r>
            <a:r>
              <a:rPr lang="en-US" sz="2000" b="1" dirty="0">
                <a:latin typeface="Book Antiqua" panose="02040602050305030304" pitchFamily="18" charset="0"/>
              </a:rPr>
              <a:t> </a:t>
            </a:r>
            <a:r>
              <a:rPr lang="en-US" sz="2000" b="1" dirty="0" err="1">
                <a:latin typeface="Book Antiqua" panose="02040602050305030304" pitchFamily="18" charset="0"/>
              </a:rPr>
              <a:t>cứu</a:t>
            </a:r>
            <a:r>
              <a:rPr lang="en-US" sz="2000" b="1" dirty="0">
                <a:latin typeface="Book Antiqua" panose="02040602050305030304" pitchFamily="18" charset="0"/>
              </a:rPr>
              <a:t>, </a:t>
            </a:r>
            <a:r>
              <a:rPr lang="en-US" sz="2000" b="1" dirty="0" err="1">
                <a:latin typeface="Book Antiqua" panose="02040602050305030304" pitchFamily="18" charset="0"/>
              </a:rPr>
              <a:t>thiết</a:t>
            </a:r>
            <a:r>
              <a:rPr lang="en-US" sz="2000" b="1" dirty="0">
                <a:latin typeface="Book Antiqua" panose="02040602050305030304" pitchFamily="18" charset="0"/>
              </a:rPr>
              <a:t> </a:t>
            </a:r>
            <a:r>
              <a:rPr lang="en-US" sz="2000" b="1" dirty="0" err="1">
                <a:latin typeface="Book Antiqua" panose="02040602050305030304" pitchFamily="18" charset="0"/>
              </a:rPr>
              <a:t>kế</a:t>
            </a:r>
            <a:r>
              <a:rPr lang="en-US" sz="2000" b="1" dirty="0">
                <a:latin typeface="Book Antiqua" panose="02040602050305030304" pitchFamily="18" charset="0"/>
              </a:rPr>
              <a:t>, </a:t>
            </a:r>
            <a:r>
              <a:rPr lang="en-US" sz="2000" b="1" dirty="0" err="1">
                <a:latin typeface="Book Antiqua" panose="02040602050305030304" pitchFamily="18" charset="0"/>
              </a:rPr>
              <a:t>chế</a:t>
            </a:r>
            <a:r>
              <a:rPr lang="en-US" sz="2000" b="1" dirty="0">
                <a:latin typeface="Book Antiqua" panose="02040602050305030304" pitchFamily="18" charset="0"/>
              </a:rPr>
              <a:t> </a:t>
            </a:r>
            <a:r>
              <a:rPr lang="en-US" sz="2000" b="1" dirty="0" err="1">
                <a:latin typeface="Book Antiqua" panose="02040602050305030304" pitchFamily="18" charset="0"/>
              </a:rPr>
              <a:t>tạo</a:t>
            </a:r>
            <a:endParaRPr lang="en-US" sz="2000" b="1" dirty="0">
              <a:latin typeface="Book Antiqua" panose="02040602050305030304" pitchFamily="18" charset="0"/>
            </a:endParaRPr>
          </a:p>
          <a:p>
            <a:r>
              <a:rPr lang="en-US" sz="2000" b="1" dirty="0">
                <a:latin typeface="Book Antiqua" panose="02040602050305030304" pitchFamily="18" charset="0"/>
              </a:rPr>
              <a:t> </a:t>
            </a:r>
            <a:r>
              <a:rPr lang="en-US" sz="2000" b="1" dirty="0" err="1">
                <a:latin typeface="Book Antiqua" panose="02040602050305030304" pitchFamily="18" charset="0"/>
              </a:rPr>
              <a:t>đưa</a:t>
            </a:r>
            <a:r>
              <a:rPr lang="en-US" sz="2000" b="1" dirty="0">
                <a:latin typeface="Book Antiqua" panose="02040602050305030304" pitchFamily="18" charset="0"/>
              </a:rPr>
              <a:t> </a:t>
            </a:r>
            <a:r>
              <a:rPr lang="en-US" sz="2000" b="1" dirty="0" err="1">
                <a:latin typeface="Book Antiqua" panose="02040602050305030304" pitchFamily="18" charset="0"/>
              </a:rPr>
              <a:t>vào</a:t>
            </a:r>
            <a:r>
              <a:rPr lang="en-US" sz="2000" b="1" dirty="0">
                <a:latin typeface="Book Antiqua" panose="02040602050305030304" pitchFamily="18" charset="0"/>
              </a:rPr>
              <a:t> </a:t>
            </a:r>
            <a:r>
              <a:rPr lang="en-US" sz="2000" b="1" dirty="0" err="1">
                <a:latin typeface="Book Antiqua" panose="02040602050305030304" pitchFamily="18" charset="0"/>
              </a:rPr>
              <a:t>thực</a:t>
            </a:r>
            <a:r>
              <a:rPr lang="en-US" sz="2000" b="1" dirty="0">
                <a:latin typeface="Book Antiqua" panose="02040602050305030304" pitchFamily="18" charset="0"/>
              </a:rPr>
              <a:t> </a:t>
            </a:r>
            <a:r>
              <a:rPr lang="en-US" sz="2000" b="1" dirty="0" err="1">
                <a:latin typeface="Book Antiqua" panose="02040602050305030304" pitchFamily="18" charset="0"/>
              </a:rPr>
              <a:t>tiễn</a:t>
            </a:r>
            <a:r>
              <a:rPr lang="en-US" sz="2000" b="1" dirty="0">
                <a:latin typeface="Book Antiqua" panose="02040602050305030304" pitchFamily="18" charset="0"/>
              </a:rPr>
              <a:t> </a:t>
            </a:r>
            <a:r>
              <a:rPr lang="en-US" sz="2000" b="1" dirty="0" err="1">
                <a:latin typeface="Book Antiqua" panose="02040602050305030304" pitchFamily="18" charset="0"/>
              </a:rPr>
              <a:t>ngày</a:t>
            </a:r>
            <a:r>
              <a:rPr lang="en-US" sz="2000" b="1" dirty="0">
                <a:latin typeface="Book Antiqua" panose="02040602050305030304" pitchFamily="18" charset="0"/>
              </a:rPr>
              <a:t> </a:t>
            </a:r>
            <a:r>
              <a:rPr lang="en-US" sz="2000" b="1" dirty="0" err="1">
                <a:latin typeface="Book Antiqua" panose="02040602050305030304" pitchFamily="18" charset="0"/>
              </a:rPr>
              <a:t>càng</a:t>
            </a:r>
            <a:r>
              <a:rPr lang="en-US" sz="2000" b="1" dirty="0">
                <a:latin typeface="Book Antiqua" panose="02040602050305030304" pitchFamily="18" charset="0"/>
              </a:rPr>
              <a:t> </a:t>
            </a:r>
            <a:r>
              <a:rPr lang="en-US" sz="2000" b="1" dirty="0" err="1">
                <a:latin typeface="Book Antiqua" panose="02040602050305030304" pitchFamily="18" charset="0"/>
              </a:rPr>
              <a:t>được</a:t>
            </a:r>
            <a:r>
              <a:rPr lang="en-US" sz="2000" b="1" dirty="0">
                <a:latin typeface="Book Antiqua" panose="02040602050305030304" pitchFamily="18" charset="0"/>
              </a:rPr>
              <a:t> </a:t>
            </a:r>
            <a:r>
              <a:rPr lang="en-US" sz="2000" b="1" dirty="0" err="1">
                <a:latin typeface="Book Antiqua" panose="02040602050305030304" pitchFamily="18" charset="0"/>
              </a:rPr>
              <a:t>áp</a:t>
            </a:r>
            <a:r>
              <a:rPr lang="en-US" sz="2000" b="1" dirty="0">
                <a:latin typeface="Book Antiqua" panose="02040602050305030304" pitchFamily="18" charset="0"/>
              </a:rPr>
              <a:t> </a:t>
            </a:r>
            <a:r>
              <a:rPr lang="en-US" sz="2000" b="1" dirty="0" err="1">
                <a:latin typeface="Book Antiqua" panose="02040602050305030304" pitchFamily="18" charset="0"/>
              </a:rPr>
              <a:t>dụng</a:t>
            </a:r>
            <a:r>
              <a:rPr lang="en-US" sz="2000" b="1" dirty="0">
                <a:latin typeface="Book Antiqua" panose="02040602050305030304" pitchFamily="18" charset="0"/>
              </a:rPr>
              <a:t> </a:t>
            </a:r>
            <a:r>
              <a:rPr lang="en-US" sz="2000" b="1" dirty="0" err="1">
                <a:latin typeface="Book Antiqua" panose="02040602050305030304" pitchFamily="18" charset="0"/>
              </a:rPr>
              <a:t>nhiều</a:t>
            </a:r>
            <a:endParaRPr lang="en-US" sz="2000" b="1" dirty="0">
              <a:latin typeface="Book Antiqua" panose="02040602050305030304" pitchFamily="18" charset="0"/>
            </a:endParaRP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0064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D70C8A-A50E-4B41-86A2-E2F855812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DD1B3-897C-4C47-A1BD-F8B22F377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045" y="532028"/>
            <a:ext cx="8592173" cy="650572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b. Ý </a:t>
            </a:r>
            <a:r>
              <a:rPr lang="en-US" sz="2400" dirty="0" err="1">
                <a:solidFill>
                  <a:schemeClr val="tx1"/>
                </a:solidFill>
                <a:latin typeface="Book Antiqua" panose="02040602050305030304" pitchFamily="18" charset="0"/>
              </a:rPr>
              <a:t>tưởng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ook Antiqua" panose="02040602050305030304" pitchFamily="18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ook Antiqua" panose="02040602050305030304" pitchFamily="18" charset="0"/>
              </a:rPr>
              <a:t>kế</a:t>
            </a:r>
            <a:endParaRPr lang="en-US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E5224A6-1C34-4D15-94EF-897D6FD223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3711398"/>
              </p:ext>
            </p:extLst>
          </p:nvPr>
        </p:nvGraphicFramePr>
        <p:xfrm>
          <a:off x="886459" y="1509136"/>
          <a:ext cx="10370313" cy="3386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7D6E0427-D15F-4F90-91DD-9F4E8E5D95D9}"/>
              </a:ext>
            </a:extLst>
          </p:cNvPr>
          <p:cNvSpPr/>
          <p:nvPr/>
        </p:nvSpPr>
        <p:spPr>
          <a:xfrm>
            <a:off x="1090272" y="5144170"/>
            <a:ext cx="960470" cy="830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DF835D-2821-4D6E-AE59-C95BE5EB8E55}"/>
              </a:ext>
            </a:extLst>
          </p:cNvPr>
          <p:cNvSpPr/>
          <p:nvPr/>
        </p:nvSpPr>
        <p:spPr>
          <a:xfrm>
            <a:off x="2352968" y="5210181"/>
            <a:ext cx="8775032" cy="726287"/>
          </a:xfrm>
          <a:prstGeom prst="roundRect">
            <a:avLst/>
          </a:prstGeom>
          <a:ln w="38100">
            <a:solidFill>
              <a:srgbClr val="00B050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ook Antiqua" panose="02040602050305030304" pitchFamily="18" charset="0"/>
            </a:endParaRPr>
          </a:p>
          <a:p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N</a:t>
            </a:r>
            <a:r>
              <a:rPr lang="en-US" sz="2000" b="1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ghiên</a:t>
            </a:r>
            <a:r>
              <a:rPr lang="en-US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en-US" sz="2000" b="1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cứu</a:t>
            </a:r>
            <a:r>
              <a:rPr lang="en-US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en-US" sz="2000" b="1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và</a:t>
            </a:r>
            <a:r>
              <a:rPr lang="en-US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en-US" sz="2000" b="1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tiến</a:t>
            </a:r>
            <a:r>
              <a:rPr lang="en-US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en-US" sz="2000" b="1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hành</a:t>
            </a:r>
            <a:r>
              <a:rPr lang="en-US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en-US" sz="2000" b="1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thiết</a:t>
            </a:r>
            <a:r>
              <a:rPr lang="en-US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en-US" sz="2000" b="1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kế</a:t>
            </a:r>
            <a:r>
              <a:rPr lang="en-US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 : “</a:t>
            </a:r>
            <a:r>
              <a:rPr lang="en-US" sz="2000" b="1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Hệ</a:t>
            </a:r>
            <a:r>
              <a:rPr lang="en-US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en-US" sz="2000" b="1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thống</a:t>
            </a:r>
            <a:r>
              <a:rPr lang="en-US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en-US" sz="2000" b="1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vườn</a:t>
            </a:r>
            <a:r>
              <a:rPr lang="en-US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en-US" sz="2000" b="1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tưới</a:t>
            </a:r>
            <a:r>
              <a:rPr lang="en-US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en-US" sz="2000" b="1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cây</a:t>
            </a:r>
            <a:r>
              <a:rPr lang="en-US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en-US" sz="2000" b="1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thông</a:t>
            </a:r>
            <a:r>
              <a:rPr lang="en-US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en-US" sz="2000" b="1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minh</a:t>
            </a:r>
            <a:r>
              <a:rPr lang="en-US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 Antiqua" panose="02040602050305030304" pitchFamily="18" charset="0"/>
              </a:rPr>
              <a:t>”.</a:t>
            </a:r>
            <a:endParaRPr lang="en-US" sz="2000" b="1" dirty="0">
              <a:latin typeface="Book Antiqua" panose="02040602050305030304" pitchFamily="18" charset="0"/>
            </a:endParaRPr>
          </a:p>
          <a:p>
            <a:pPr algn="ctr"/>
            <a:endParaRPr lang="en-US" sz="20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37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D70C8A-A50E-4B41-86A2-E2F855812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4BFD8-0BF3-4595-86BF-62CDCA534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4434" y="727805"/>
            <a:ext cx="7418072" cy="575968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c. </a:t>
            </a:r>
            <a:r>
              <a:rPr lang="en-US" sz="2400" dirty="0" err="1">
                <a:solidFill>
                  <a:schemeClr val="tx1"/>
                </a:solidFill>
                <a:latin typeface="Book Antiqua" panose="0204060205030503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ook Antiqua" panose="02040602050305030304" pitchFamily="18" charset="0"/>
              </a:rPr>
              <a:t>chỉ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ook Antiqua" panose="02040602050305030304" pitchFamily="18" charset="0"/>
              </a:rPr>
              <a:t>tiêu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ook Antiqua" panose="0204060205030503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ook Antiqua" panose="02040602050305030304" pitchFamily="18" charset="0"/>
              </a:rPr>
              <a:t>sản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Book Antiqua" panose="02040602050305030304" pitchFamily="18" charset="0"/>
              </a:rPr>
              <a:t>phẩm</a:t>
            </a:r>
            <a:endParaRPr lang="en-US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EDBA1B4-A434-4C77-9BED-7E2C40E596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1689124"/>
              </p:ext>
            </p:extLst>
          </p:nvPr>
        </p:nvGraphicFramePr>
        <p:xfrm>
          <a:off x="1077085" y="1314852"/>
          <a:ext cx="10108779" cy="422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950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D70C8A-A50E-4B41-86A2-E2F855812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7D9B2-934A-4D98-A25D-F1E5EF9E0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917" y="1011618"/>
            <a:ext cx="9792208" cy="646989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d.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Chức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năng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Book Antiqua" panose="02040602050305030304" pitchFamily="18" charset="0"/>
              </a:rPr>
              <a:t>mô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Book Antiqua" panose="02040602050305030304" pitchFamily="18" charset="0"/>
              </a:rPr>
              <a:t>tả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Book Antiqua" panose="02040602050305030304" pitchFamily="18" charset="0"/>
              </a:rPr>
              <a:t>hoạt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Book Antiqua" panose="02040602050305030304" pitchFamily="18" charset="0"/>
              </a:rPr>
              <a:t>động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Book Antiqua" panose="02040602050305030304" pitchFamily="18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Book Antiqua" panose="02040602050305030304" pitchFamily="18" charset="0"/>
              </a:rPr>
              <a:t>hệ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Book Antiqua" panose="02040602050305030304" pitchFamily="18" charset="0"/>
              </a:rPr>
              <a:t>thống</a:t>
            </a:r>
            <a:endParaRPr lang="en-US" sz="28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15F17C-B3DD-44D6-9177-FDF20CBAC3AB}"/>
              </a:ext>
            </a:extLst>
          </p:cNvPr>
          <p:cNvSpPr txBox="1"/>
          <p:nvPr/>
        </p:nvSpPr>
        <p:spPr>
          <a:xfrm>
            <a:off x="2057416" y="1779402"/>
            <a:ext cx="7770164" cy="1569660"/>
          </a:xfrm>
          <a:prstGeom prst="rect">
            <a:avLst/>
          </a:prstGeom>
          <a:ln w="38100">
            <a:solidFill>
              <a:schemeClr val="accent1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Hệ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thống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dựa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theo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điều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kiện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độ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ẩm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môi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trường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cũng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như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tùy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thuộc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vào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loại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cây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giai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đoạn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cây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trồng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để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xác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định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mức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nước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phù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hợp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để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cung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cấp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nhằm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tạo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điều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kiện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phát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triển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hiệu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quả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chính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xác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nhất</a:t>
            </a:r>
            <a:r>
              <a:rPr lang="vi-VN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vi-VN" sz="24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7EF1D-455D-4135-9630-802D13C82AEE}"/>
              </a:ext>
            </a:extLst>
          </p:cNvPr>
          <p:cNvSpPr txBox="1"/>
          <p:nvPr/>
        </p:nvSpPr>
        <p:spPr>
          <a:xfrm>
            <a:off x="2057416" y="3767630"/>
            <a:ext cx="7770164" cy="1938992"/>
          </a:xfrm>
          <a:prstGeom prst="rect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Hệ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thống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danh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sách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loại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cây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trồng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giai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đoạn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sinh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trưởng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của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cây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để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dùng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lựa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chọn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chế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độ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tưới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phù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hợp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Ngoài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ra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còn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các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mức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độ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ẩm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lượng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nước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phù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hợp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cho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từng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giai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đoạn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mà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người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dùng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có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thể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tùy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chỉnh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theo ý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muốn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và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nhu </a:t>
            </a:r>
            <a:r>
              <a:rPr lang="vi-VN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cầu</a:t>
            </a:r>
            <a:r>
              <a:rPr lang="vi-V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vi-VN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9217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995F625-BE4F-4433-8290-5DF0E858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102662-1FA4-4C7A-B144-19699DF43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55E224A-5F26-423E-949C-07A720F39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F1DA18-4CA4-40CF-9ACA-105D837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53556-F458-4828-BF2B-4C33B7550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347" y="2192863"/>
            <a:ext cx="9673306" cy="2733106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50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2.Phương </a:t>
            </a:r>
            <a:r>
              <a:rPr lang="en-US" sz="50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pháp</a:t>
            </a:r>
            <a:r>
              <a:rPr lang="en-US" sz="50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50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về</a:t>
            </a:r>
            <a:r>
              <a:rPr lang="en-US" sz="50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50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lập</a:t>
            </a:r>
            <a:r>
              <a:rPr lang="en-US" sz="50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50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trình</a:t>
            </a:r>
            <a:r>
              <a:rPr lang="en-US" sz="50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50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hệ</a:t>
            </a:r>
            <a:r>
              <a:rPr lang="en-US" sz="50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50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thống</a:t>
            </a:r>
            <a:r>
              <a:rPr lang="en-US" sz="50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50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tưới</a:t>
            </a:r>
            <a:r>
              <a:rPr lang="en-US" sz="50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50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vườn</a:t>
            </a:r>
            <a:r>
              <a:rPr lang="en-US" sz="50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50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thông</a:t>
            </a:r>
            <a:r>
              <a:rPr lang="en-US" sz="50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5000" b="1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minh</a:t>
            </a:r>
            <a:br>
              <a:rPr lang="en-US" sz="5000" b="1" dirty="0">
                <a:latin typeface="Constantia" panose="02030602050306030303" pitchFamily="18" charset="0"/>
              </a:rPr>
            </a:br>
            <a:endParaRPr lang="en-US" sz="50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6D1B74-744B-4231-97DB-86B4C9C5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10955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BC98C72-9EDD-4426-B45A-84E06A7CD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4887186-EE44-4AD3-BEFE-3478B453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8EECC4E-F1C0-4C09-A7FD-4D623DACC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4438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446186"/>
      </p:ext>
    </p:extLst>
  </p:cSld>
  <p:clrMapOvr>
    <a:masterClrMapping/>
  </p:clrMapOvr>
  <p:transition spd="slow">
    <p:push dir="u"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hủ đề Offic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9717008_TF16411175.potx" id="{2E2B4880-6972-433E-90DE-8FCB8CA46592}" vid="{CD256BAC-1F97-41AD-9BF8-A5232BC6FFAC}"/>
    </a:ext>
  </a:extLst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1727</Words>
  <Application>Microsoft Office PowerPoint</Application>
  <PresentationFormat>Widescreen</PresentationFormat>
  <Paragraphs>89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50" baseType="lpstr">
      <vt:lpstr>Abadi</vt:lpstr>
      <vt:lpstr>Arial</vt:lpstr>
      <vt:lpstr>Book Antiqua</vt:lpstr>
      <vt:lpstr>Bookman Old Style</vt:lpstr>
      <vt:lpstr>Calibri</vt:lpstr>
      <vt:lpstr>Calibri (Thân)</vt:lpstr>
      <vt:lpstr>Calibri Light</vt:lpstr>
      <vt:lpstr>Century Gothic</vt:lpstr>
      <vt:lpstr>Constantia</vt:lpstr>
      <vt:lpstr>Garamond</vt:lpstr>
      <vt:lpstr>Maiandra GD</vt:lpstr>
      <vt:lpstr>Rockwell</vt:lpstr>
      <vt:lpstr>Tahoma</vt:lpstr>
      <vt:lpstr>Times New Roman</vt:lpstr>
      <vt:lpstr>Verdana</vt:lpstr>
      <vt:lpstr>Chủ đề Office</vt:lpstr>
      <vt:lpstr>Savon</vt:lpstr>
      <vt:lpstr>Garden smart</vt:lpstr>
      <vt:lpstr>GIỚI  THIỆU  VỀ  THÀNH VIÊN</vt:lpstr>
      <vt:lpstr>OUTLINE</vt:lpstr>
      <vt:lpstr>1. Giới thiệu hệ thống tưới vườn thông minh  </vt:lpstr>
      <vt:lpstr>PowerPoint Presentation</vt:lpstr>
      <vt:lpstr>PowerPoint Presentation</vt:lpstr>
      <vt:lpstr>PowerPoint Presentation</vt:lpstr>
      <vt:lpstr>PowerPoint Presentation</vt:lpstr>
      <vt:lpstr>2.Phương pháp về lập trình hệ thống tưới vườn thông minh </vt:lpstr>
      <vt:lpstr>PowerPoint Presentation</vt:lpstr>
      <vt:lpstr>PowerPoint Presentation</vt:lpstr>
      <vt:lpstr>2.2 Giới thiệu, mô tả các lớp đối tượng </vt:lpstr>
      <vt:lpstr>2.2 Giới thiệu, mô tả các lớp đối tượng </vt:lpstr>
      <vt:lpstr>2.2 Giới thiệu, mô tả các lớp đối tượng </vt:lpstr>
      <vt:lpstr>3.Mô tả cách thức, quy trình hoạt động của hệ thốngvườn tưới thông minh (phần code và giao diện khi chạy của chương trình)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4.tổng kết</vt:lpstr>
      <vt:lpstr>CẢM ƠN ĐÃ LẮNG NGHE  BÀI THUYẾT TRÌNH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Garden smart</dc:title>
  <dc:creator>Nguyen Hong Trang</dc:creator>
  <cp:lastModifiedBy>Nguyen Hong Trang</cp:lastModifiedBy>
  <cp:revision>3</cp:revision>
  <dcterms:created xsi:type="dcterms:W3CDTF">2020-07-30T16:37:23Z</dcterms:created>
  <dcterms:modified xsi:type="dcterms:W3CDTF">2020-07-31T05:58:46Z</dcterms:modified>
</cp:coreProperties>
</file>