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11AE-531D-6FCE-4C9F-26B0C63AB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030FF-44BA-0F50-EAC8-4E12065A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4F04E-E073-62FA-9161-2ADB3926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41B7-1526-6548-BF47-E55A8306FBE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8D3C2-2961-EC91-A619-B4739A08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9442E-37B1-9280-5923-9777FE64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5DE9-4A61-0147-862E-62E52A6FB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36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6F97-1C4B-FC81-B812-789486D1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8B75A-BF34-DDA6-5C40-58F30C2B8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8E27A-3393-D59D-5611-5D4A34B9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41B7-1526-6548-BF47-E55A8306FBE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91DC2-5AEF-9DD6-3B9E-A7D0B5C2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DD729-1B2F-758A-E5BE-237368E6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5DE9-4A61-0147-862E-62E52A6FB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18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F6E40-7091-FC01-6E56-1A869D6F5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940B1-4D26-5420-52C0-0182146B1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808FC-AC80-9089-9018-ABE1388B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41B7-1526-6548-BF47-E55A8306FBE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3C464-622A-A6A2-E6B5-BFC3D8E5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44E93-8EA5-C9E4-71E1-4B192EA2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5DE9-4A61-0147-862E-62E52A6FB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9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0399-C2BE-EA53-A1B1-EE0D1CF6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97D3-F3DB-3A33-C13F-1CFD5ACE7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5A406-EDC8-7D3F-DE6B-02A0C930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41B7-1526-6548-BF47-E55A8306FBE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56DD6-26E2-7447-98A0-49A800C9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ECBD5-2961-7A67-7A2B-8EC8895F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5DE9-4A61-0147-862E-62E52A6FB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5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D48B-0AA4-F2C5-CD40-81A457B3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1033E-94F5-E219-B42A-71B43C691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6D6D1-B563-A542-5B03-22FAFEC0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41B7-1526-6548-BF47-E55A8306FBE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EB5D6-D3A0-3901-A223-7223AB0D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D957-5A5E-E50D-C3EF-9ABB079A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5DE9-4A61-0147-862E-62E52A6FB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05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DB7C-E872-B290-A755-59DBD6E1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B2D21-6517-37A6-B80A-7FA7900A6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2AE67-129D-5F1D-6248-9C47E73E8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EA90-EF1A-2219-B742-54143AEE2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41B7-1526-6548-BF47-E55A8306FBE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2F1B2-0170-31BC-D754-D809105F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0483D-4F01-415D-AACF-5276CE17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5DE9-4A61-0147-862E-62E52A6FB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02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7024-10BF-64AA-31BF-1E9789B51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34B39-42B6-9C5A-368F-A85036F00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8B296-2696-A440-E7DD-52B655CD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D5A9D-9CF4-3EA3-5D94-FD49472A3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71DED-0E54-F5DA-C41F-F0CC511EC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F7049-D0C5-8D1C-DCF2-0D17CC65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41B7-1526-6548-BF47-E55A8306FBE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24B44-17A4-7DC6-BC69-93A66F9C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994E2-06C4-5B78-A44B-AE256C9F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5DE9-4A61-0147-862E-62E52A6FB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11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122D-692C-F61A-F363-78AAEEE7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102C2-ACE1-D433-0D31-E49C7925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41B7-1526-6548-BF47-E55A8306FBE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82D34-9A6F-3A5F-AE1E-6D34A7C9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98211-E71F-D08B-70CD-195DE1B6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5DE9-4A61-0147-862E-62E52A6FB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76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C39D1-F439-F13C-3216-83B86D21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41B7-1526-6548-BF47-E55A8306FBE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8467D-0F24-2557-D2A1-AC6377D0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DAFCF-B053-04CD-E031-CC6F8481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5DE9-4A61-0147-862E-62E52A6FB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27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3533-D349-55BE-056D-13B0512A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8E318-2B86-526B-54B9-234B0F036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0D7E9-DD9D-ED6E-8F0B-DA22367C4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DBA3F-44D2-26A1-B189-1612DEA2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41B7-1526-6548-BF47-E55A8306FBE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E4310-C1A7-4396-9420-E0631BBC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FC48C-B071-5017-B74A-37DE0309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5DE9-4A61-0147-862E-62E52A6FB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86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743A-A77B-512F-32A6-ED7EA3F4D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F018CA-6CF4-668C-6E53-BB4D4271B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A284D-3A38-B8DC-1D2F-6400C0409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1EFBB-084C-310C-AA34-E45A4D92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41B7-1526-6548-BF47-E55A8306FBE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1DBA6-5220-5D28-28A3-43F9691B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65F6A-2F4F-D79B-D276-67BB68A8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5DE9-4A61-0147-862E-62E52A6FB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46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9EC9B-84A1-C34B-56DC-C95B726A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0C067-CF76-BA31-F461-DE2CA6F5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8D941-8D3A-7A2B-EF14-FCDD0D1B1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6E41B7-1526-6548-BF47-E55A8306FBE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7D86-B142-2A57-7660-904A06B60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089B3-0353-43FF-718C-8E6CFCDE8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915DE9-4A61-0147-862E-62E52A6FBE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65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CAB26C-0C42-87CE-D7FA-969FBBF0F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12" y="496997"/>
            <a:ext cx="11988788" cy="55772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38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8D578599-E24D-CAFB-C90F-4E4EF3771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42"/>
            <a:ext cx="12048182" cy="56388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75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Ruaraidh Dobson</dc:creator>
  <cp:lastModifiedBy>Ruaraidh Dobson</cp:lastModifiedBy>
  <cp:revision>1</cp:revision>
  <dcterms:created xsi:type="dcterms:W3CDTF">2024-10-07T10:27:23Z</dcterms:created>
  <dcterms:modified xsi:type="dcterms:W3CDTF">2024-10-07T10:28:11Z</dcterms:modified>
</cp:coreProperties>
</file>