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C4FB8F6-A57C-4872-8571-032326AB76E4}" type="datetimeFigureOut">
              <a:rPr lang="en-IN" smtClean="0"/>
              <a:t>23-07-2025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E6964C9-C19E-4FBD-B8C9-2A848133D943}" type="slidenum">
              <a:rPr lang="en-IN" smtClean="0"/>
              <a:t>‹#›</a:t>
            </a:fld>
            <a:endParaRPr lang="en-IN"/>
          </a:p>
        </p:txBody>
      </p:sp>
    </p:spTree>
    <p:extLst>
      <p:ext uri="{BB962C8B-B14F-4D97-AF65-F5344CB8AC3E}">
        <p14:creationId xmlns:p14="http://schemas.microsoft.com/office/powerpoint/2010/main" val="26460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FB8F6-A57C-4872-8571-032326AB76E4}"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363378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C4FB8F6-A57C-4872-8571-032326AB76E4}" type="datetimeFigureOut">
              <a:rPr lang="en-IN" smtClean="0"/>
              <a:t>23-07-2025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E6964C9-C19E-4FBD-B8C9-2A848133D943}" type="slidenum">
              <a:rPr lang="en-IN" smtClean="0"/>
              <a:t>‹#›</a:t>
            </a:fld>
            <a:endParaRPr lang="en-IN"/>
          </a:p>
        </p:txBody>
      </p:sp>
    </p:spTree>
    <p:extLst>
      <p:ext uri="{BB962C8B-B14F-4D97-AF65-F5344CB8AC3E}">
        <p14:creationId xmlns:p14="http://schemas.microsoft.com/office/powerpoint/2010/main" val="169457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FB8F6-A57C-4872-8571-032326AB76E4}"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38274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C4FB8F6-A57C-4872-8571-032326AB76E4}" type="datetimeFigureOut">
              <a:rPr lang="en-IN" smtClean="0"/>
              <a:t>23-07-2025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E6964C9-C19E-4FBD-B8C9-2A848133D943}" type="slidenum">
              <a:rPr lang="en-IN" smtClean="0"/>
              <a:t>‹#›</a:t>
            </a:fld>
            <a:endParaRPr lang="en-IN"/>
          </a:p>
        </p:txBody>
      </p:sp>
    </p:spTree>
    <p:extLst>
      <p:ext uri="{BB962C8B-B14F-4D97-AF65-F5344CB8AC3E}">
        <p14:creationId xmlns:p14="http://schemas.microsoft.com/office/powerpoint/2010/main" val="170952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FB8F6-A57C-4872-8571-032326AB76E4}"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365239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FB8F6-A57C-4872-8571-032326AB76E4}" type="datetimeFigureOut">
              <a:rPr lang="en-IN" smtClean="0"/>
              <a:t>23-07-2025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279775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FB8F6-A57C-4872-8571-032326AB76E4}" type="datetimeFigureOut">
              <a:rPr lang="en-IN" smtClean="0"/>
              <a:t>23-07-2025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61950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FB8F6-A57C-4872-8571-032326AB76E4}" type="datetimeFigureOut">
              <a:rPr lang="en-IN" smtClean="0"/>
              <a:t>23-07-2025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401299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C4FB8F6-A57C-4872-8571-032326AB76E4}" type="datetimeFigureOut">
              <a:rPr lang="en-IN" smtClean="0"/>
              <a:t>23-07-2025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E6964C9-C19E-4FBD-B8C9-2A848133D943}" type="slidenum">
              <a:rPr lang="en-IN" smtClean="0"/>
              <a:t>‹#›</a:t>
            </a:fld>
            <a:endParaRPr lang="en-IN"/>
          </a:p>
        </p:txBody>
      </p:sp>
    </p:spTree>
    <p:extLst>
      <p:ext uri="{BB962C8B-B14F-4D97-AF65-F5344CB8AC3E}">
        <p14:creationId xmlns:p14="http://schemas.microsoft.com/office/powerpoint/2010/main" val="190061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FB8F6-A57C-4872-8571-032326AB76E4}"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964C9-C19E-4FBD-B8C9-2A848133D943}" type="slidenum">
              <a:rPr lang="en-IN" smtClean="0"/>
              <a:t>‹#›</a:t>
            </a:fld>
            <a:endParaRPr lang="en-IN"/>
          </a:p>
        </p:txBody>
      </p:sp>
    </p:spTree>
    <p:extLst>
      <p:ext uri="{BB962C8B-B14F-4D97-AF65-F5344CB8AC3E}">
        <p14:creationId xmlns:p14="http://schemas.microsoft.com/office/powerpoint/2010/main" val="187658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C4FB8F6-A57C-4872-8571-032326AB76E4}" type="datetimeFigureOut">
              <a:rPr lang="en-IN" smtClean="0"/>
              <a:t>23-07-2025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E6964C9-C19E-4FBD-B8C9-2A848133D943}"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245839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2648-E692-498C-9B41-209251E881E5}"/>
              </a:ext>
            </a:extLst>
          </p:cNvPr>
          <p:cNvSpPr>
            <a:spLocks noGrp="1"/>
          </p:cNvSpPr>
          <p:nvPr>
            <p:ph type="ctrTitle"/>
          </p:nvPr>
        </p:nvSpPr>
        <p:spPr/>
        <p:txBody>
          <a:bodyPr/>
          <a:lstStyle/>
          <a:p>
            <a:pPr algn="ctr"/>
            <a:r>
              <a:rPr lang="en-US" dirty="0"/>
              <a:t>DATA  ANALYTICS APPROACH TO SEGEMENT CUSTOMER BASED ON THEIR INTERESTS</a:t>
            </a:r>
            <a:endParaRPr lang="en-IN" dirty="0"/>
          </a:p>
        </p:txBody>
      </p:sp>
      <p:sp>
        <p:nvSpPr>
          <p:cNvPr id="3" name="Subtitle 2">
            <a:extLst>
              <a:ext uri="{FF2B5EF4-FFF2-40B4-BE49-F238E27FC236}">
                <a16:creationId xmlns:a16="http://schemas.microsoft.com/office/drawing/2014/main" id="{8FB5AED3-6BB5-4EFF-B71A-D6A5DD3B7AB7}"/>
              </a:ext>
            </a:extLst>
          </p:cNvPr>
          <p:cNvSpPr>
            <a:spLocks noGrp="1"/>
          </p:cNvSpPr>
          <p:nvPr>
            <p:ph type="subTitle" idx="1"/>
          </p:nvPr>
        </p:nvSpPr>
        <p:spPr>
          <a:xfrm>
            <a:off x="457200" y="2495443"/>
            <a:ext cx="11277598" cy="3063527"/>
          </a:xfrm>
        </p:spPr>
        <p:txBody>
          <a:bodyPr>
            <a:normAutofit/>
          </a:bodyPr>
          <a:lstStyle/>
          <a:p>
            <a:endParaRPr lang="en-US" sz="2000" dirty="0"/>
          </a:p>
          <a:p>
            <a:endParaRPr lang="en-US" sz="2000" dirty="0"/>
          </a:p>
          <a:p>
            <a:endParaRPr lang="en-US" sz="2000" dirty="0"/>
          </a:p>
          <a:p>
            <a:pPr algn="ctr"/>
            <a:endParaRPr lang="en-US" sz="2000" dirty="0"/>
          </a:p>
          <a:p>
            <a:pPr algn="ctr"/>
            <a:endParaRPr lang="en-IN" sz="2000" dirty="0"/>
          </a:p>
        </p:txBody>
      </p:sp>
    </p:spTree>
    <p:extLst>
      <p:ext uri="{BB962C8B-B14F-4D97-AF65-F5344CB8AC3E}">
        <p14:creationId xmlns:p14="http://schemas.microsoft.com/office/powerpoint/2010/main" val="404116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4B79-820A-4185-9ED1-14CE131C980D}"/>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4861D188-C7B1-4DD9-826B-068181DF3B99}"/>
              </a:ext>
            </a:extLst>
          </p:cNvPr>
          <p:cNvSpPr>
            <a:spLocks noGrp="1"/>
          </p:cNvSpPr>
          <p:nvPr>
            <p:ph idx="1"/>
          </p:nvPr>
        </p:nvSpPr>
        <p:spPr/>
        <p:txBody>
          <a:bodyPr/>
          <a:lstStyle/>
          <a:p>
            <a:r>
              <a:rPr lang="en-US" sz="2400" dirty="0"/>
              <a:t>Customer satisfaction is an main criteria so the company can satisfy the customers by segmenting them and analyzing their needs.</a:t>
            </a:r>
          </a:p>
          <a:p>
            <a:r>
              <a:rPr lang="en-US" sz="2400" dirty="0"/>
              <a:t>Customer segmentation can help a company to improve their profit and number of loyal customers</a:t>
            </a:r>
          </a:p>
          <a:p>
            <a:r>
              <a:rPr lang="en-US" sz="2400" dirty="0"/>
              <a:t>Customer segmentation helps the company for making decision about the products.</a:t>
            </a:r>
            <a:endParaRPr lang="en-IN" sz="2400" dirty="0"/>
          </a:p>
        </p:txBody>
      </p:sp>
    </p:spTree>
    <p:extLst>
      <p:ext uri="{BB962C8B-B14F-4D97-AF65-F5344CB8AC3E}">
        <p14:creationId xmlns:p14="http://schemas.microsoft.com/office/powerpoint/2010/main" val="182274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A5D7-8327-4847-8D5A-881C99D4121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94C2946-F2A6-4E26-B1ED-AF26B0157BF9}"/>
              </a:ext>
            </a:extLst>
          </p:cNvPr>
          <p:cNvSpPr>
            <a:spLocks noGrp="1"/>
          </p:cNvSpPr>
          <p:nvPr>
            <p:ph idx="1"/>
          </p:nvPr>
        </p:nvSpPr>
        <p:spPr/>
        <p:txBody>
          <a:bodyPr>
            <a:normAutofit/>
          </a:bodyPr>
          <a:lstStyle/>
          <a:p>
            <a:pPr marL="0" indent="0">
              <a:buNone/>
            </a:pPr>
            <a:r>
              <a:rPr lang="en-US" sz="2400" dirty="0"/>
              <a:t>In this competitive world every business corporation should apply some strategies for attract their customers. If you properly manage the best current customer segmentation process, however, the impact it can have on every part of your organization - sales, marketing, product development, customer service, etc. — is immense.</a:t>
            </a:r>
            <a:endParaRPr lang="en-IN" sz="2400" dirty="0"/>
          </a:p>
        </p:txBody>
      </p:sp>
    </p:spTree>
    <p:extLst>
      <p:ext uri="{BB962C8B-B14F-4D97-AF65-F5344CB8AC3E}">
        <p14:creationId xmlns:p14="http://schemas.microsoft.com/office/powerpoint/2010/main" val="31662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C8EA-4DF1-41E4-8DBB-90439E1FD6C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8D582311-602E-4488-9685-7A6E1FF7C0EE}"/>
              </a:ext>
            </a:extLst>
          </p:cNvPr>
          <p:cNvSpPr>
            <a:spLocks noGrp="1"/>
          </p:cNvSpPr>
          <p:nvPr>
            <p:ph idx="1"/>
          </p:nvPr>
        </p:nvSpPr>
        <p:spPr/>
        <p:txBody>
          <a:bodyPr>
            <a:normAutofit/>
          </a:bodyPr>
          <a:lstStyle/>
          <a:p>
            <a:r>
              <a:rPr lang="en-US" sz="2400" dirty="0"/>
              <a:t>Abstract</a:t>
            </a:r>
          </a:p>
          <a:p>
            <a:r>
              <a:rPr lang="en-US" sz="2400" dirty="0"/>
              <a:t>Problem Definition</a:t>
            </a:r>
          </a:p>
          <a:p>
            <a:r>
              <a:rPr lang="en-US" sz="2400" dirty="0"/>
              <a:t>Proposed Solution</a:t>
            </a:r>
          </a:p>
          <a:p>
            <a:r>
              <a:rPr lang="en-US" sz="2400" dirty="0"/>
              <a:t>Development Environment</a:t>
            </a:r>
          </a:p>
          <a:p>
            <a:r>
              <a:rPr lang="en-US" sz="2400" dirty="0"/>
              <a:t>Deployment Environment</a:t>
            </a:r>
          </a:p>
          <a:p>
            <a:r>
              <a:rPr lang="en-US" sz="2400" dirty="0"/>
              <a:t>Future Scope</a:t>
            </a:r>
          </a:p>
          <a:p>
            <a:r>
              <a:rPr lang="en-US" sz="2400" dirty="0"/>
              <a:t>Conclusion</a:t>
            </a:r>
            <a:endParaRPr lang="en-IN" sz="2400" dirty="0"/>
          </a:p>
        </p:txBody>
      </p:sp>
    </p:spTree>
    <p:extLst>
      <p:ext uri="{BB962C8B-B14F-4D97-AF65-F5344CB8AC3E}">
        <p14:creationId xmlns:p14="http://schemas.microsoft.com/office/powerpoint/2010/main" val="31958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657C-C9EA-4FFC-964B-544D65B890FE}"/>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D910CD7-6B74-406B-B4D2-1D5C3CD30D6E}"/>
              </a:ext>
            </a:extLst>
          </p:cNvPr>
          <p:cNvSpPr>
            <a:spLocks noGrp="1"/>
          </p:cNvSpPr>
          <p:nvPr>
            <p:ph idx="1"/>
          </p:nvPr>
        </p:nvSpPr>
        <p:spPr/>
        <p:txBody>
          <a:bodyPr/>
          <a:lstStyle/>
          <a:p>
            <a:r>
              <a:rPr lang="en-IN" sz="2400" dirty="0">
                <a:solidFill>
                  <a:srgbClr val="222222"/>
                </a:solidFill>
                <a:effectLst/>
                <a:ea typeface="Calibri" panose="020F0502020204030204" pitchFamily="34" charset="0"/>
              </a:rPr>
              <a:t>In today's competitive market, customer segmentation is one of the most important aspects of a business decision support system.</a:t>
            </a:r>
          </a:p>
          <a:p>
            <a:r>
              <a:rPr lang="en-IN" sz="2400" dirty="0">
                <a:solidFill>
                  <a:srgbClr val="222222"/>
                </a:solidFill>
                <a:effectLst/>
                <a:ea typeface="Calibri" panose="020F0502020204030204" pitchFamily="34" charset="0"/>
              </a:rPr>
              <a:t>Customer segmentation is a way to group customers into different segments based on some common characteristics.</a:t>
            </a:r>
          </a:p>
          <a:p>
            <a:r>
              <a:rPr lang="en-IN" sz="2400" dirty="0">
                <a:solidFill>
                  <a:srgbClr val="222222"/>
                </a:solidFill>
                <a:effectLst/>
                <a:ea typeface="Calibri" panose="020F0502020204030204" pitchFamily="34" charset="0"/>
              </a:rPr>
              <a:t>Here, customer’s behaviour is learnt using machine learning techniques. </a:t>
            </a:r>
            <a:endParaRPr lang="en-IN" sz="2400" dirty="0">
              <a:solidFill>
                <a:srgbClr val="222222"/>
              </a:solidFill>
              <a:ea typeface="Calibri" panose="020F0502020204030204" pitchFamily="34" charset="0"/>
            </a:endParaRPr>
          </a:p>
          <a:p>
            <a:r>
              <a:rPr lang="en-IN" sz="2400" dirty="0">
                <a:solidFill>
                  <a:srgbClr val="222222"/>
                </a:solidFill>
                <a:effectLst/>
                <a:ea typeface="Calibri" panose="020F0502020204030204" pitchFamily="34" charset="0"/>
              </a:rPr>
              <a:t>This customer segment project is being developed using some unsupervised machine learning algorithm used to cluster the data into various clusters.</a:t>
            </a:r>
          </a:p>
          <a:p>
            <a:endParaRPr lang="en-IN" dirty="0"/>
          </a:p>
        </p:txBody>
      </p:sp>
    </p:spTree>
    <p:extLst>
      <p:ext uri="{BB962C8B-B14F-4D97-AF65-F5344CB8AC3E}">
        <p14:creationId xmlns:p14="http://schemas.microsoft.com/office/powerpoint/2010/main" val="248790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0F54-7BFC-417E-B18F-8751970F66FB}"/>
              </a:ext>
            </a:extLst>
          </p:cNvPr>
          <p:cNvSpPr>
            <a:spLocks noGrp="1"/>
          </p:cNvSpPr>
          <p:nvPr>
            <p:ph type="title"/>
          </p:nvPr>
        </p:nvSpPr>
        <p:spPr/>
        <p:txBody>
          <a:bodyPr/>
          <a:lstStyle/>
          <a:p>
            <a:r>
              <a:rPr lang="en-US" dirty="0"/>
              <a:t>Abstract(</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40AD55C-715F-4B57-A48E-F3F0AE6B1D58}"/>
              </a:ext>
            </a:extLst>
          </p:cNvPr>
          <p:cNvSpPr>
            <a:spLocks noGrp="1"/>
          </p:cNvSpPr>
          <p:nvPr>
            <p:ph idx="1"/>
          </p:nvPr>
        </p:nvSpPr>
        <p:spPr/>
        <p:txBody>
          <a:bodyPr/>
          <a:lstStyle/>
          <a:p>
            <a:r>
              <a:rPr lang="en-IN" sz="2400" dirty="0">
                <a:solidFill>
                  <a:srgbClr val="222222"/>
                </a:solidFill>
                <a:effectLst/>
                <a:ea typeface="Calibri" panose="020F0502020204030204" pitchFamily="34" charset="0"/>
              </a:rPr>
              <a:t>By segmenting the customers, we can come to know better about the customers and their needs.</a:t>
            </a:r>
          </a:p>
          <a:p>
            <a:r>
              <a:rPr lang="en-IN" sz="2400" dirty="0">
                <a:solidFill>
                  <a:srgbClr val="222222"/>
                </a:solidFill>
                <a:effectLst/>
                <a:ea typeface="Calibri" panose="020F0502020204030204" pitchFamily="34" charset="0"/>
                <a:cs typeface="Latha" panose="020B0604020202020204" pitchFamily="34" charset="0"/>
              </a:rPr>
              <a:t>It helps in providing a profitable business.</a:t>
            </a:r>
            <a:endParaRPr lang="en-IN" sz="2400" dirty="0">
              <a:effectLs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324894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7A2B-AE98-4A94-A4E6-6974514800F0}"/>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02B2D539-6B1D-40DE-8AEC-715A39B163E0}"/>
              </a:ext>
            </a:extLst>
          </p:cNvPr>
          <p:cNvSpPr>
            <a:spLocks noGrp="1"/>
          </p:cNvSpPr>
          <p:nvPr>
            <p:ph idx="1"/>
          </p:nvPr>
        </p:nvSpPr>
        <p:spPr/>
        <p:txBody>
          <a:bodyPr>
            <a:normAutofit/>
          </a:bodyPr>
          <a:lstStyle/>
          <a:p>
            <a:r>
              <a:rPr lang="en-US" sz="2400" dirty="0"/>
              <a:t>Customers are of different character and have different needs.</a:t>
            </a:r>
          </a:p>
          <a:p>
            <a:r>
              <a:rPr lang="en-US" sz="2400" dirty="0"/>
              <a:t>By following different strategies to attract different customers according to their interests or needs a company can earn more profit.</a:t>
            </a:r>
          </a:p>
          <a:p>
            <a:r>
              <a:rPr lang="en-US" sz="2400" dirty="0"/>
              <a:t>For applying different strategies here is the approach to segment the customers based on their interests.</a:t>
            </a:r>
          </a:p>
          <a:p>
            <a:r>
              <a:rPr lang="en-US" sz="2400" dirty="0"/>
              <a:t>Customer segmentation helps a company to identify the difference between the customers which will be easier to meet their customer needs and take care of customers who are of high importance for their company.</a:t>
            </a:r>
            <a:endParaRPr lang="en-IN" sz="2400" dirty="0"/>
          </a:p>
        </p:txBody>
      </p:sp>
    </p:spTree>
    <p:extLst>
      <p:ext uri="{BB962C8B-B14F-4D97-AF65-F5344CB8AC3E}">
        <p14:creationId xmlns:p14="http://schemas.microsoft.com/office/powerpoint/2010/main" val="297278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75EF-5F32-433F-9D8B-F2E1BC34AF45}"/>
              </a:ext>
            </a:extLst>
          </p:cNvPr>
          <p:cNvSpPr>
            <a:spLocks noGrp="1"/>
          </p:cNvSpPr>
          <p:nvPr>
            <p:ph type="title"/>
          </p:nvPr>
        </p:nvSpPr>
        <p:spPr/>
        <p:txBody>
          <a:bodyPr/>
          <a:lstStyle/>
          <a:p>
            <a:r>
              <a:rPr lang="en-US" dirty="0"/>
              <a:t>PROBLEM definition(</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C19C5087-B45C-42EF-AD2B-02D98D3F8A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057" y="2181225"/>
            <a:ext cx="9027886" cy="4147004"/>
          </a:xfrm>
        </p:spPr>
      </p:pic>
    </p:spTree>
    <p:extLst>
      <p:ext uri="{BB962C8B-B14F-4D97-AF65-F5344CB8AC3E}">
        <p14:creationId xmlns:p14="http://schemas.microsoft.com/office/powerpoint/2010/main" val="295365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D8F6-A36A-4FA2-91E7-D2B7943B1965}"/>
              </a:ext>
            </a:extLst>
          </p:cNvPr>
          <p:cNvSpPr>
            <a:spLocks noGrp="1"/>
          </p:cNvSpPr>
          <p:nvPr>
            <p:ph type="title"/>
          </p:nvPr>
        </p:nvSpPr>
        <p:spPr/>
        <p:txBody>
          <a:bodyPr/>
          <a:lstStyle/>
          <a:p>
            <a:r>
              <a:rPr lang="en-US" dirty="0"/>
              <a:t>Proposed solution</a:t>
            </a:r>
            <a:endParaRPr lang="en-IN" dirty="0"/>
          </a:p>
        </p:txBody>
      </p:sp>
      <p:sp>
        <p:nvSpPr>
          <p:cNvPr id="3" name="Content Placeholder 2">
            <a:extLst>
              <a:ext uri="{FF2B5EF4-FFF2-40B4-BE49-F238E27FC236}">
                <a16:creationId xmlns:a16="http://schemas.microsoft.com/office/drawing/2014/main" id="{0174A4DF-60AF-438D-B5FE-4F1A5A8873A0}"/>
              </a:ext>
            </a:extLst>
          </p:cNvPr>
          <p:cNvSpPr>
            <a:spLocks noGrp="1"/>
          </p:cNvSpPr>
          <p:nvPr>
            <p:ph idx="1"/>
          </p:nvPr>
        </p:nvSpPr>
        <p:spPr/>
        <p:txBody>
          <a:bodyPr>
            <a:normAutofit/>
          </a:bodyPr>
          <a:lstStyle/>
          <a:p>
            <a:r>
              <a:rPr lang="en-US" sz="2400" dirty="0"/>
              <a:t>After preprocessing of the data set , RFM (Recency, Frequency, Monetary) score is calculated.</a:t>
            </a:r>
          </a:p>
          <a:p>
            <a:r>
              <a:rPr lang="en-US" sz="2400" dirty="0"/>
              <a:t>By applying unsupervised algorithm such as K-means algorithm the customers are made as clusters.</a:t>
            </a:r>
          </a:p>
          <a:p>
            <a:r>
              <a:rPr lang="en-US" sz="2400" dirty="0"/>
              <a:t>According to the clusters, the company can frame their strategies to attract their customers.</a:t>
            </a:r>
            <a:endParaRPr lang="en-IN" sz="2400" dirty="0"/>
          </a:p>
        </p:txBody>
      </p:sp>
    </p:spTree>
    <p:extLst>
      <p:ext uri="{BB962C8B-B14F-4D97-AF65-F5344CB8AC3E}">
        <p14:creationId xmlns:p14="http://schemas.microsoft.com/office/powerpoint/2010/main" val="214545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25AC-CD4B-40D8-88B1-06D0A10141F1}"/>
              </a:ext>
            </a:extLst>
          </p:cNvPr>
          <p:cNvSpPr>
            <a:spLocks noGrp="1"/>
          </p:cNvSpPr>
          <p:nvPr>
            <p:ph type="title"/>
          </p:nvPr>
        </p:nvSpPr>
        <p:spPr/>
        <p:txBody>
          <a:bodyPr/>
          <a:lstStyle/>
          <a:p>
            <a:r>
              <a:rPr lang="en-US" dirty="0"/>
              <a:t>Proposed solution(</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66F82465-7A26-4A1E-B9C5-A5E135F45E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857" y="2181225"/>
            <a:ext cx="8984343" cy="4393746"/>
          </a:xfrm>
        </p:spPr>
      </p:pic>
    </p:spTree>
    <p:extLst>
      <p:ext uri="{BB962C8B-B14F-4D97-AF65-F5344CB8AC3E}">
        <p14:creationId xmlns:p14="http://schemas.microsoft.com/office/powerpoint/2010/main" val="56416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8E8-9FDC-486A-B7A1-0BDBDEBB0669}"/>
              </a:ext>
            </a:extLst>
          </p:cNvPr>
          <p:cNvSpPr>
            <a:spLocks noGrp="1"/>
          </p:cNvSpPr>
          <p:nvPr>
            <p:ph type="title"/>
          </p:nvPr>
        </p:nvSpPr>
        <p:spPr/>
        <p:txBody>
          <a:bodyPr/>
          <a:lstStyle/>
          <a:p>
            <a:r>
              <a:rPr lang="en-US" dirty="0"/>
              <a:t>DEVELOPMENT ENVIRONMENT</a:t>
            </a:r>
            <a:endParaRPr lang="en-IN" dirty="0"/>
          </a:p>
        </p:txBody>
      </p:sp>
      <p:sp>
        <p:nvSpPr>
          <p:cNvPr id="3" name="Content Placeholder 2">
            <a:extLst>
              <a:ext uri="{FF2B5EF4-FFF2-40B4-BE49-F238E27FC236}">
                <a16:creationId xmlns:a16="http://schemas.microsoft.com/office/drawing/2014/main" id="{7270B91E-9718-44F7-912F-3C4596C6820B}"/>
              </a:ext>
            </a:extLst>
          </p:cNvPr>
          <p:cNvSpPr>
            <a:spLocks noGrp="1"/>
          </p:cNvSpPr>
          <p:nvPr>
            <p:ph idx="1"/>
          </p:nvPr>
        </p:nvSpPr>
        <p:spPr/>
        <p:txBody>
          <a:bodyPr/>
          <a:lstStyle/>
          <a:p>
            <a:r>
              <a:rPr lang="en-US" sz="2400" dirty="0"/>
              <a:t>Development language: Python</a:t>
            </a:r>
          </a:p>
          <a:p>
            <a:r>
              <a:rPr lang="en-US" sz="2400" dirty="0"/>
              <a:t>IDE: </a:t>
            </a:r>
            <a:r>
              <a:rPr lang="en-US" sz="2400" dirty="0" err="1"/>
              <a:t>Jupyter</a:t>
            </a:r>
            <a:r>
              <a:rPr lang="en-US" sz="2400" dirty="0"/>
              <a:t> Notebook</a:t>
            </a:r>
          </a:p>
          <a:p>
            <a:r>
              <a:rPr lang="en-US" sz="2400" dirty="0"/>
              <a:t>Algorithms : K-means algorithm</a:t>
            </a:r>
          </a:p>
          <a:p>
            <a:endParaRPr lang="en-US" sz="2400" dirty="0"/>
          </a:p>
          <a:p>
            <a:pPr marL="0" indent="0">
              <a:buNone/>
            </a:pPr>
            <a:endParaRPr lang="en-IN" dirty="0"/>
          </a:p>
        </p:txBody>
      </p:sp>
    </p:spTree>
    <p:extLst>
      <p:ext uri="{BB962C8B-B14F-4D97-AF65-F5344CB8AC3E}">
        <p14:creationId xmlns:p14="http://schemas.microsoft.com/office/powerpoint/2010/main" val="1184194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Ion</Template>
  <TotalTime>524</TotalTime>
  <Words>394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DATA  ANALYTICS APPROACH TO SEGEMENT CUSTOMER BASED ON THEIR INTERESTS</vt:lpstr>
      <vt:lpstr>agenda</vt:lpstr>
      <vt:lpstr>abstract</vt:lpstr>
      <vt:lpstr>Abstract(cOntd..)</vt:lpstr>
      <vt:lpstr>Problem definition</vt:lpstr>
      <vt:lpstr>PROBLEM definition(contd…)</vt:lpstr>
      <vt:lpstr>Proposed solution</vt:lpstr>
      <vt:lpstr>Proposed solution(contd…)</vt:lpstr>
      <vt:lpstr>DEVELOPMENT ENVIRONMENT</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APPO</dc:title>
  <dc:creator>RAGAVIHARINI M</dc:creator>
  <cp:lastModifiedBy>Murugan, Ruba (External)</cp:lastModifiedBy>
  <cp:revision>29</cp:revision>
  <dcterms:created xsi:type="dcterms:W3CDTF">2021-01-10T08:03:08Z</dcterms:created>
  <dcterms:modified xsi:type="dcterms:W3CDTF">2025-07-23T13:41:46Z</dcterms:modified>
</cp:coreProperties>
</file>