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4660"/>
  </p:normalViewPr>
  <p:slideViewPr>
    <p:cSldViewPr>
      <p:cViewPr varScale="1">
        <p:scale>
          <a:sx n="108" d="100"/>
          <a:sy n="108" d="100"/>
        </p:scale>
        <p:origin x="160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0" dirty="0"/>
              <a:t>Zummit</a:t>
            </a:r>
            <a:r>
              <a:rPr spc="55" dirty="0"/>
              <a:t> </a:t>
            </a:r>
            <a:r>
              <a:rPr spc="40" dirty="0"/>
              <a:t>Infolabs</a:t>
            </a:r>
            <a:r>
              <a:rPr spc="95" dirty="0"/>
              <a:t> </a:t>
            </a:r>
            <a:r>
              <a:rPr dirty="0"/>
              <a:t>|</a:t>
            </a:r>
            <a:r>
              <a:rPr spc="90" dirty="0"/>
              <a:t> </a:t>
            </a:r>
            <a:r>
              <a:rPr spc="35" dirty="0"/>
              <a:t>Yulia</a:t>
            </a:r>
            <a:r>
              <a:rPr spc="95" dirty="0"/>
              <a:t> </a:t>
            </a:r>
            <a:r>
              <a:rPr spc="40" dirty="0"/>
              <a:t>Bezginova</a:t>
            </a:r>
            <a:r>
              <a:rPr spc="50" dirty="0"/>
              <a:t> </a:t>
            </a:r>
            <a:r>
              <a:rPr dirty="0"/>
              <a:t>|</a:t>
            </a:r>
            <a:r>
              <a:rPr spc="95" dirty="0"/>
              <a:t> </a:t>
            </a:r>
            <a:r>
              <a:rPr spc="3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D0F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0" dirty="0"/>
              <a:t>Zummit</a:t>
            </a:r>
            <a:r>
              <a:rPr spc="55" dirty="0"/>
              <a:t> </a:t>
            </a:r>
            <a:r>
              <a:rPr spc="40" dirty="0"/>
              <a:t>Infolabs</a:t>
            </a:r>
            <a:r>
              <a:rPr spc="95" dirty="0"/>
              <a:t> </a:t>
            </a:r>
            <a:r>
              <a:rPr dirty="0"/>
              <a:t>|</a:t>
            </a:r>
            <a:r>
              <a:rPr spc="90" dirty="0"/>
              <a:t> </a:t>
            </a:r>
            <a:r>
              <a:rPr spc="35" dirty="0"/>
              <a:t>Yulia</a:t>
            </a:r>
            <a:r>
              <a:rPr spc="95" dirty="0"/>
              <a:t> </a:t>
            </a:r>
            <a:r>
              <a:rPr spc="40" dirty="0"/>
              <a:t>Bezginova</a:t>
            </a:r>
            <a:r>
              <a:rPr spc="50" dirty="0"/>
              <a:t> </a:t>
            </a:r>
            <a:r>
              <a:rPr dirty="0"/>
              <a:t>|</a:t>
            </a:r>
            <a:r>
              <a:rPr spc="95" dirty="0"/>
              <a:t> </a:t>
            </a:r>
            <a:r>
              <a:rPr spc="3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4616" y="2125218"/>
            <a:ext cx="2616835" cy="408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0" dirty="0"/>
              <a:t>Zummit</a:t>
            </a:r>
            <a:r>
              <a:rPr spc="55" dirty="0"/>
              <a:t> </a:t>
            </a:r>
            <a:r>
              <a:rPr spc="40" dirty="0"/>
              <a:t>Infolabs</a:t>
            </a:r>
            <a:r>
              <a:rPr spc="95" dirty="0"/>
              <a:t> </a:t>
            </a:r>
            <a:r>
              <a:rPr dirty="0"/>
              <a:t>|</a:t>
            </a:r>
            <a:r>
              <a:rPr spc="90" dirty="0"/>
              <a:t> </a:t>
            </a:r>
            <a:r>
              <a:rPr spc="35" dirty="0"/>
              <a:t>Yulia</a:t>
            </a:r>
            <a:r>
              <a:rPr spc="95" dirty="0"/>
              <a:t> </a:t>
            </a:r>
            <a:r>
              <a:rPr spc="40" dirty="0"/>
              <a:t>Bezginova</a:t>
            </a:r>
            <a:r>
              <a:rPr spc="50" dirty="0"/>
              <a:t> </a:t>
            </a:r>
            <a:r>
              <a:rPr dirty="0"/>
              <a:t>|</a:t>
            </a:r>
            <a:r>
              <a:rPr spc="95" dirty="0"/>
              <a:t> </a:t>
            </a:r>
            <a:r>
              <a:rPr spc="35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0" dirty="0"/>
              <a:t>Zummit</a:t>
            </a:r>
            <a:r>
              <a:rPr spc="55" dirty="0"/>
              <a:t> </a:t>
            </a:r>
            <a:r>
              <a:rPr spc="40" dirty="0"/>
              <a:t>Infolabs</a:t>
            </a:r>
            <a:r>
              <a:rPr spc="95" dirty="0"/>
              <a:t> </a:t>
            </a:r>
            <a:r>
              <a:rPr dirty="0"/>
              <a:t>|</a:t>
            </a:r>
            <a:r>
              <a:rPr spc="90" dirty="0"/>
              <a:t> </a:t>
            </a:r>
            <a:r>
              <a:rPr spc="35" dirty="0"/>
              <a:t>Yulia</a:t>
            </a:r>
            <a:r>
              <a:rPr spc="95" dirty="0"/>
              <a:t> </a:t>
            </a:r>
            <a:r>
              <a:rPr spc="40" dirty="0"/>
              <a:t>Bezginova</a:t>
            </a:r>
            <a:r>
              <a:rPr spc="50" dirty="0"/>
              <a:t> </a:t>
            </a:r>
            <a:r>
              <a:rPr dirty="0"/>
              <a:t>|</a:t>
            </a:r>
            <a:r>
              <a:rPr spc="95" dirty="0"/>
              <a:t> </a:t>
            </a:r>
            <a:r>
              <a:rPr spc="35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206740" cy="904240"/>
          </a:xfrm>
          <a:custGeom>
            <a:avLst/>
            <a:gdLst/>
            <a:ahLst/>
            <a:cxnLst/>
            <a:rect l="l" t="t" r="r" b="b"/>
            <a:pathLst>
              <a:path w="8206740" h="904240">
                <a:moveTo>
                  <a:pt x="0" y="903732"/>
                </a:moveTo>
                <a:lnTo>
                  <a:pt x="8206740" y="903732"/>
                </a:lnTo>
                <a:lnTo>
                  <a:pt x="8206740" y="0"/>
                </a:lnTo>
                <a:lnTo>
                  <a:pt x="0" y="0"/>
                </a:lnTo>
                <a:lnTo>
                  <a:pt x="0" y="90373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206740" cy="904240"/>
          </a:xfrm>
          <a:custGeom>
            <a:avLst/>
            <a:gdLst/>
            <a:ahLst/>
            <a:cxnLst/>
            <a:rect l="l" t="t" r="r" b="b"/>
            <a:pathLst>
              <a:path w="8206740" h="904240">
                <a:moveTo>
                  <a:pt x="0" y="903732"/>
                </a:moveTo>
                <a:lnTo>
                  <a:pt x="8206740" y="903732"/>
                </a:lnTo>
                <a:lnTo>
                  <a:pt x="8206740" y="0"/>
                </a:lnTo>
              </a:path>
              <a:path w="8206740" h="904240">
                <a:moveTo>
                  <a:pt x="0" y="0"/>
                </a:moveTo>
                <a:lnTo>
                  <a:pt x="0" y="903732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9570" y="6630161"/>
            <a:ext cx="8405495" cy="0"/>
          </a:xfrm>
          <a:custGeom>
            <a:avLst/>
            <a:gdLst/>
            <a:ahLst/>
            <a:cxnLst/>
            <a:rect l="l" t="t" r="r" b="b"/>
            <a:pathLst>
              <a:path w="8405495">
                <a:moveTo>
                  <a:pt x="0" y="0"/>
                </a:moveTo>
                <a:lnTo>
                  <a:pt x="8405114" y="0"/>
                </a:lnTo>
              </a:path>
            </a:pathLst>
          </a:custGeom>
          <a:ln w="28575">
            <a:solidFill>
              <a:srgbClr val="0A21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6740" y="0"/>
            <a:ext cx="937259" cy="9311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246887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097" y="2876234"/>
            <a:ext cx="2792068" cy="9124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0" dirty="0"/>
              <a:t>Zummit</a:t>
            </a:r>
            <a:r>
              <a:rPr spc="55" dirty="0"/>
              <a:t> </a:t>
            </a:r>
            <a:r>
              <a:rPr spc="40" dirty="0"/>
              <a:t>Infolabs</a:t>
            </a:r>
            <a:r>
              <a:rPr spc="95" dirty="0"/>
              <a:t> </a:t>
            </a:r>
            <a:r>
              <a:rPr dirty="0"/>
              <a:t>|</a:t>
            </a:r>
            <a:r>
              <a:rPr spc="90" dirty="0"/>
              <a:t> </a:t>
            </a:r>
            <a:r>
              <a:rPr spc="35" dirty="0"/>
              <a:t>Yulia</a:t>
            </a:r>
            <a:r>
              <a:rPr spc="95" dirty="0"/>
              <a:t> </a:t>
            </a:r>
            <a:r>
              <a:rPr spc="40" dirty="0"/>
              <a:t>Bezginova</a:t>
            </a:r>
            <a:r>
              <a:rPr spc="50" dirty="0"/>
              <a:t> </a:t>
            </a:r>
            <a:r>
              <a:rPr dirty="0"/>
              <a:t>|</a:t>
            </a:r>
            <a:r>
              <a:rPr spc="95" dirty="0"/>
              <a:t> </a:t>
            </a:r>
            <a:r>
              <a:rPr spc="35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206740" cy="904240"/>
          </a:xfrm>
          <a:custGeom>
            <a:avLst/>
            <a:gdLst/>
            <a:ahLst/>
            <a:cxnLst/>
            <a:rect l="l" t="t" r="r" b="b"/>
            <a:pathLst>
              <a:path w="8206740" h="904240">
                <a:moveTo>
                  <a:pt x="0" y="903732"/>
                </a:moveTo>
                <a:lnTo>
                  <a:pt x="8206740" y="903732"/>
                </a:lnTo>
                <a:lnTo>
                  <a:pt x="8206740" y="0"/>
                </a:lnTo>
                <a:lnTo>
                  <a:pt x="0" y="0"/>
                </a:lnTo>
                <a:lnTo>
                  <a:pt x="0" y="90373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206740" cy="904240"/>
          </a:xfrm>
          <a:custGeom>
            <a:avLst/>
            <a:gdLst/>
            <a:ahLst/>
            <a:cxnLst/>
            <a:rect l="l" t="t" r="r" b="b"/>
            <a:pathLst>
              <a:path w="8206740" h="904240">
                <a:moveTo>
                  <a:pt x="0" y="903732"/>
                </a:moveTo>
                <a:lnTo>
                  <a:pt x="8206740" y="903732"/>
                </a:lnTo>
                <a:lnTo>
                  <a:pt x="8206740" y="0"/>
                </a:lnTo>
              </a:path>
              <a:path w="8206740" h="904240">
                <a:moveTo>
                  <a:pt x="0" y="0"/>
                </a:moveTo>
                <a:lnTo>
                  <a:pt x="0" y="903732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9570" y="6630161"/>
            <a:ext cx="8405495" cy="0"/>
          </a:xfrm>
          <a:custGeom>
            <a:avLst/>
            <a:gdLst/>
            <a:ahLst/>
            <a:cxnLst/>
            <a:rect l="l" t="t" r="r" b="b"/>
            <a:pathLst>
              <a:path w="8405495">
                <a:moveTo>
                  <a:pt x="0" y="0"/>
                </a:moveTo>
                <a:lnTo>
                  <a:pt x="8405114" y="0"/>
                </a:lnTo>
              </a:path>
            </a:pathLst>
          </a:custGeom>
          <a:ln w="28575">
            <a:solidFill>
              <a:srgbClr val="0A21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06740" y="0"/>
            <a:ext cx="937259" cy="931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2" y="204343"/>
            <a:ext cx="9134475" cy="46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90" y="1564640"/>
            <a:ext cx="8503818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D0F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90696" y="6666823"/>
            <a:ext cx="2157095" cy="144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40" dirty="0"/>
              <a:t>Zummit</a:t>
            </a:r>
            <a:r>
              <a:rPr spc="55" dirty="0"/>
              <a:t> </a:t>
            </a:r>
            <a:r>
              <a:rPr spc="40" dirty="0"/>
              <a:t>Infolabs</a:t>
            </a:r>
            <a:r>
              <a:rPr spc="95" dirty="0"/>
              <a:t> </a:t>
            </a:r>
            <a:r>
              <a:rPr dirty="0"/>
              <a:t>|</a:t>
            </a:r>
            <a:r>
              <a:rPr spc="90" dirty="0"/>
              <a:t> </a:t>
            </a:r>
            <a:r>
              <a:rPr spc="35" dirty="0"/>
              <a:t>Yulia</a:t>
            </a:r>
            <a:r>
              <a:rPr spc="95" dirty="0"/>
              <a:t> </a:t>
            </a:r>
            <a:r>
              <a:rPr spc="40" dirty="0"/>
              <a:t>Bezginova</a:t>
            </a:r>
            <a:r>
              <a:rPr spc="50" dirty="0"/>
              <a:t> </a:t>
            </a:r>
            <a:r>
              <a:rPr dirty="0"/>
              <a:t>|</a:t>
            </a:r>
            <a:r>
              <a:rPr spc="95" dirty="0"/>
              <a:t> </a:t>
            </a:r>
            <a:r>
              <a:rPr spc="3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3660" y="6660710"/>
            <a:ext cx="222884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372" y="4237177"/>
            <a:ext cx="7118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0C223D"/>
                </a:solidFill>
                <a:latin typeface="Trebuchet MS"/>
                <a:cs typeface="Trebuchet MS"/>
              </a:rPr>
              <a:t>News Classifier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3317" y="6666823"/>
            <a:ext cx="2157095" cy="1441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800" spc="40" dirty="0">
                <a:latin typeface="Trebuchet MS"/>
                <a:cs typeface="Trebuchet MS"/>
              </a:rPr>
              <a:t>Zummit</a:t>
            </a:r>
            <a:r>
              <a:rPr sz="800" spc="55" dirty="0">
                <a:latin typeface="Trebuchet MS"/>
                <a:cs typeface="Trebuchet MS"/>
              </a:rPr>
              <a:t> </a:t>
            </a:r>
            <a:r>
              <a:rPr sz="800" spc="40" dirty="0">
                <a:latin typeface="Trebuchet MS"/>
                <a:cs typeface="Trebuchet MS"/>
              </a:rPr>
              <a:t>Infolabs</a:t>
            </a:r>
            <a:r>
              <a:rPr sz="800" spc="95" dirty="0">
                <a:latin typeface="Trebuchet MS"/>
                <a:cs typeface="Trebuchet MS"/>
              </a:rPr>
              <a:t> </a:t>
            </a:r>
            <a:r>
              <a:rPr sz="800" dirty="0">
                <a:latin typeface="Trebuchet MS"/>
                <a:cs typeface="Trebuchet MS"/>
              </a:rPr>
              <a:t>|</a:t>
            </a:r>
            <a:r>
              <a:rPr sz="800" spc="90" dirty="0">
                <a:latin typeface="Trebuchet MS"/>
                <a:cs typeface="Trebuchet MS"/>
              </a:rPr>
              <a:t> </a:t>
            </a:r>
            <a:r>
              <a:rPr sz="800" spc="35" dirty="0">
                <a:latin typeface="Trebuchet MS"/>
                <a:cs typeface="Trebuchet MS"/>
              </a:rPr>
              <a:t>Yulia</a:t>
            </a:r>
            <a:r>
              <a:rPr sz="800" spc="95" dirty="0">
                <a:latin typeface="Trebuchet MS"/>
                <a:cs typeface="Trebuchet MS"/>
              </a:rPr>
              <a:t> </a:t>
            </a:r>
            <a:r>
              <a:rPr sz="800" spc="40" dirty="0">
                <a:latin typeface="Trebuchet MS"/>
                <a:cs typeface="Trebuchet MS"/>
              </a:rPr>
              <a:t>Bezginova</a:t>
            </a:r>
            <a:r>
              <a:rPr sz="800" spc="50" dirty="0">
                <a:latin typeface="Trebuchet MS"/>
                <a:cs typeface="Trebuchet MS"/>
              </a:rPr>
              <a:t> </a:t>
            </a:r>
            <a:r>
              <a:rPr sz="800" dirty="0">
                <a:latin typeface="Trebuchet MS"/>
                <a:cs typeface="Trebuchet MS"/>
              </a:rPr>
              <a:t>|</a:t>
            </a:r>
            <a:r>
              <a:rPr sz="800" spc="95" dirty="0">
                <a:latin typeface="Trebuchet MS"/>
                <a:cs typeface="Trebuchet MS"/>
              </a:rPr>
              <a:t> </a:t>
            </a:r>
            <a:r>
              <a:rPr sz="800" spc="35" dirty="0">
                <a:latin typeface="Trebuchet MS"/>
                <a:cs typeface="Trebuchet MS"/>
              </a:rPr>
              <a:t>2023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DB11-A680-C74A-84BE-F8EBBD8F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04343"/>
            <a:ext cx="6934200" cy="44627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4B997-821E-CF27-F950-B80E319C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90" y="1564640"/>
            <a:ext cx="7833310" cy="364471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objective of watching or reading news was to be informed about whatever is happening around us.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Then came several social media platforms in the current modern era, like Facebook, Twitter, </a:t>
            </a:r>
            <a:r>
              <a:rPr lang="en-US" b="0" dirty="0">
                <a:solidFill>
                  <a:srgbClr val="222222"/>
                </a:solidFill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nstagram, where millions of users would rely upon the day-to-day activity or news that happening around.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Then came the fake news which spread across people as fast as the real news could.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Fake news is a piece of incorporated or falsified information often aimed at misleading people to a wrong path or damage a person or an entity’s reputation.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following analysis, how can create an NLP to detect whether the news is real or fake. 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2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4B0A-503D-4C19-18CE-2ABCE139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89" y="204343"/>
            <a:ext cx="5623511" cy="446276"/>
          </a:xfrm>
        </p:spPr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4CD1B-24AE-8CBE-E2F0-391F35D3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90" y="1564640"/>
            <a:ext cx="8503818" cy="2462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Imported the necessary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loaded the data, the data was taken from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some exploration.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processed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Handled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Vectorize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suitable ML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1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5A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171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Lato</vt:lpstr>
      <vt:lpstr>Tahoma</vt:lpstr>
      <vt:lpstr>Trebuchet MS</vt:lpstr>
      <vt:lpstr>Office Theme</vt:lpstr>
      <vt:lpstr>PowerPoint Presentation</vt:lpstr>
      <vt:lpstr>Introduction</vt:lpstr>
      <vt:lpstr>What we did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 User</dc:creator>
  <cp:lastModifiedBy>kmmsathya.bama09@gmail.com</cp:lastModifiedBy>
  <cp:revision>1</cp:revision>
  <dcterms:created xsi:type="dcterms:W3CDTF">2023-03-12T07:25:46Z</dcterms:created>
  <dcterms:modified xsi:type="dcterms:W3CDTF">2023-03-12T10:39:12Z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2023-03-12T00:00:00Z</vt:filetime>
  </property>
</Properties>
</file>