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עמודות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  <c:pt idx="4">
                  <c:v>30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80"/>
                </a:solidFill>
              </a:defRPr>
            </a:pPr>
            <a:r>
              <a:t>תכנית עסקית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נוצר עם מערכת ODSL משופרת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80"/>
                </a:solidFill>
              </a:defRPr>
            </a:pPr>
            <a:r>
              <a:t>שקופית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defRPr sz="1800">
                <a:latin typeface="Arial"/>
              </a:defRPr>
            </a:pPr>
            <a:r>
              <a:t>חזון החברה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80"/>
                </a:solidFill>
              </a:defRPr>
            </a:pPr>
            <a:r>
              <a:t>שקופית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defRPr sz="1800">
                <a:latin typeface="Arial"/>
              </a:defRPr>
            </a:pPr>
            <a:r>
              <a:t>יעדים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