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36" d="100"/>
          <a:sy n="36" d="100"/>
        </p:scale>
        <p:origin x="205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869CC2-386D-46B2-B947-8F7A048E2AA9}"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AU"/>
        </a:p>
      </dgm:t>
    </dgm:pt>
    <dgm:pt modelId="{8107DC1E-A99C-45D8-BF15-C1B7CE6BFDF4}">
      <dgm:prSet phldrT="[Text]"/>
      <dgm:spPr/>
      <dgm:t>
        <a:bodyPr/>
        <a:lstStyle/>
        <a:p>
          <a:r>
            <a:rPr lang="en-US" dirty="0"/>
            <a:t>Create a single point of view to tell the story through the data analysis</a:t>
          </a:r>
          <a:endParaRPr lang="en-AU" dirty="0"/>
        </a:p>
      </dgm:t>
    </dgm:pt>
    <dgm:pt modelId="{97207CDC-3255-4DCC-8654-3AD9F6349B54}" type="parTrans" cxnId="{C4C0DBA2-CE8C-43B6-9448-CA63BD49D5FE}">
      <dgm:prSet/>
      <dgm:spPr/>
      <dgm:t>
        <a:bodyPr/>
        <a:lstStyle/>
        <a:p>
          <a:endParaRPr lang="en-AU"/>
        </a:p>
      </dgm:t>
    </dgm:pt>
    <dgm:pt modelId="{C59F4832-B3EB-4967-9A03-4AF4F1A09556}" type="sibTrans" cxnId="{C4C0DBA2-CE8C-43B6-9448-CA63BD49D5FE}">
      <dgm:prSet/>
      <dgm:spPr/>
      <dgm:t>
        <a:bodyPr/>
        <a:lstStyle/>
        <a:p>
          <a:endParaRPr lang="en-AU"/>
        </a:p>
      </dgm:t>
    </dgm:pt>
    <dgm:pt modelId="{0CAD8EEC-D926-458D-9E35-CD20997294E0}">
      <dgm:prSet phldrT="[Text]"/>
      <dgm:spPr>
        <a:solidFill>
          <a:schemeClr val="accent5">
            <a:lumMod val="60000"/>
            <a:lumOff val="40000"/>
          </a:schemeClr>
        </a:solidFill>
      </dgm:spPr>
      <dgm:t>
        <a:bodyPr/>
        <a:lstStyle/>
        <a:p>
          <a:pPr>
            <a:buFont typeface="Wingdings" panose="05000000000000000000" pitchFamily="2" charset="2"/>
            <a:buChar char="q"/>
          </a:pPr>
          <a:r>
            <a:rPr lang="en-GB" b="1" dirty="0">
              <a:solidFill>
                <a:schemeClr val="tx1"/>
              </a:solidFill>
              <a:effectLst/>
            </a:rPr>
            <a:t>Load and Read house Data File</a:t>
          </a:r>
          <a:endParaRPr lang="en-AU" dirty="0"/>
        </a:p>
      </dgm:t>
    </dgm:pt>
    <dgm:pt modelId="{4D59F837-1261-4E58-9FB8-04F9A68BA49E}" type="parTrans" cxnId="{43689648-96D7-43F6-90A4-D1E270306A5D}">
      <dgm:prSet/>
      <dgm:spPr/>
      <dgm:t>
        <a:bodyPr/>
        <a:lstStyle/>
        <a:p>
          <a:endParaRPr lang="en-AU"/>
        </a:p>
      </dgm:t>
    </dgm:pt>
    <dgm:pt modelId="{447BA80D-104A-4A68-B0FF-8A0B31E3D40D}" type="sibTrans" cxnId="{43689648-96D7-43F6-90A4-D1E270306A5D}">
      <dgm:prSet/>
      <dgm:spPr/>
      <dgm:t>
        <a:bodyPr/>
        <a:lstStyle/>
        <a:p>
          <a:endParaRPr lang="en-AU"/>
        </a:p>
      </dgm:t>
    </dgm:pt>
    <dgm:pt modelId="{F0AFF27A-4082-48E2-BE98-1431A579F49F}">
      <dgm:prSet phldrT="[Text]"/>
      <dgm:spPr>
        <a:solidFill>
          <a:schemeClr val="accent4">
            <a:lumMod val="60000"/>
            <a:lumOff val="40000"/>
          </a:schemeClr>
        </a:solidFill>
      </dgm:spPr>
      <dgm:t>
        <a:bodyPr/>
        <a:lstStyle/>
        <a:p>
          <a:r>
            <a:rPr lang="en-AU" b="1" dirty="0">
              <a:solidFill>
                <a:schemeClr val="tx1"/>
              </a:solidFill>
              <a:effectLst/>
            </a:rPr>
            <a:t>Reduce and rename to Required columns (By deleting duplicate </a:t>
          </a:r>
          <a:endParaRPr lang="en-AU" dirty="0"/>
        </a:p>
      </dgm:t>
    </dgm:pt>
    <dgm:pt modelId="{47DAE53D-A083-42CC-95E9-F4B154060EBD}" type="parTrans" cxnId="{B86B580D-38ED-4F80-8A88-93E9AD56526E}">
      <dgm:prSet/>
      <dgm:spPr/>
      <dgm:t>
        <a:bodyPr/>
        <a:lstStyle/>
        <a:p>
          <a:endParaRPr lang="en-AU"/>
        </a:p>
      </dgm:t>
    </dgm:pt>
    <dgm:pt modelId="{88EA5566-FB15-4299-B393-AAD68F1ACAB4}" type="sibTrans" cxnId="{B86B580D-38ED-4F80-8A88-93E9AD56526E}">
      <dgm:prSet/>
      <dgm:spPr/>
      <dgm:t>
        <a:bodyPr/>
        <a:lstStyle/>
        <a:p>
          <a:endParaRPr lang="en-AU"/>
        </a:p>
      </dgm:t>
    </dgm:pt>
    <dgm:pt modelId="{751FA0EA-C54A-4BD7-BCAE-19E05D27E0EE}">
      <dgm:prSet phldrT="[Text]"/>
      <dgm:spPr>
        <a:solidFill>
          <a:schemeClr val="tx2">
            <a:lumMod val="75000"/>
          </a:schemeClr>
        </a:solidFill>
      </dgm:spPr>
      <dgm:t>
        <a:bodyPr/>
        <a:lstStyle/>
        <a:p>
          <a:pPr>
            <a:buFont typeface="Wingdings" panose="05000000000000000000" pitchFamily="2" charset="2"/>
            <a:buChar char="q"/>
          </a:pPr>
          <a:r>
            <a:rPr lang="en-AU" b="0" dirty="0">
              <a:solidFill>
                <a:schemeClr val="tx1"/>
              </a:solidFill>
              <a:effectLst/>
              <a:latin typeface="Consolas" panose="020B0609020204030204" pitchFamily="49" charset="0"/>
            </a:rPr>
            <a:t>Verify counts, check unique values and create PERTH specific DF</a:t>
          </a:r>
          <a:endParaRPr lang="en-AU" dirty="0"/>
        </a:p>
      </dgm:t>
    </dgm:pt>
    <dgm:pt modelId="{5810D9CD-4872-4989-92D5-2B1B11ED7D38}" type="parTrans" cxnId="{D3B09A89-6F63-447E-8A5F-4CCD24BD6ABA}">
      <dgm:prSet/>
      <dgm:spPr/>
      <dgm:t>
        <a:bodyPr/>
        <a:lstStyle/>
        <a:p>
          <a:endParaRPr lang="en-AU"/>
        </a:p>
      </dgm:t>
    </dgm:pt>
    <dgm:pt modelId="{A213099F-3F29-46BC-AF8A-8299B4427889}" type="sibTrans" cxnId="{D3B09A89-6F63-447E-8A5F-4CCD24BD6ABA}">
      <dgm:prSet/>
      <dgm:spPr/>
      <dgm:t>
        <a:bodyPr/>
        <a:lstStyle/>
        <a:p>
          <a:endParaRPr lang="en-AU"/>
        </a:p>
      </dgm:t>
    </dgm:pt>
    <dgm:pt modelId="{222D6C17-0260-4136-BC22-A963B18E5E23}">
      <dgm:prSet phldrT="[Text]"/>
      <dgm:spPr>
        <a:solidFill>
          <a:schemeClr val="bg2">
            <a:lumMod val="60000"/>
            <a:lumOff val="40000"/>
          </a:schemeClr>
        </a:solidFill>
      </dgm:spPr>
      <dgm:t>
        <a:bodyPr/>
        <a:lstStyle/>
        <a:p>
          <a:pPr>
            <a:buFont typeface="Wingdings" panose="05000000000000000000" pitchFamily="2" charset="2"/>
            <a:buChar char="q"/>
          </a:pPr>
          <a:r>
            <a:rPr lang="en-GB" b="0" dirty="0">
              <a:solidFill>
                <a:schemeClr val="tx1"/>
              </a:solidFill>
              <a:effectLst/>
            </a:rPr>
            <a:t>Load, Clean and Merge Iron data with housing data</a:t>
          </a:r>
          <a:endParaRPr lang="en-AU" dirty="0"/>
        </a:p>
      </dgm:t>
    </dgm:pt>
    <dgm:pt modelId="{F2B0025C-0577-48F6-A6C8-EA958E1BA02E}" type="parTrans" cxnId="{3BEBC237-D5A5-47C7-B0BF-A37104D8060C}">
      <dgm:prSet/>
      <dgm:spPr/>
      <dgm:t>
        <a:bodyPr/>
        <a:lstStyle/>
        <a:p>
          <a:endParaRPr lang="en-AU"/>
        </a:p>
      </dgm:t>
    </dgm:pt>
    <dgm:pt modelId="{03BD911B-EC37-4FD0-9E69-34DB49EF536C}" type="sibTrans" cxnId="{3BEBC237-D5A5-47C7-B0BF-A37104D8060C}">
      <dgm:prSet/>
      <dgm:spPr/>
      <dgm:t>
        <a:bodyPr/>
        <a:lstStyle/>
        <a:p>
          <a:endParaRPr lang="en-AU"/>
        </a:p>
      </dgm:t>
    </dgm:pt>
    <dgm:pt modelId="{D4898761-1A0C-4F6E-948E-B446CB9BC5B9}">
      <dgm:prSet phldrT="[Text]"/>
      <dgm:spPr>
        <a:solidFill>
          <a:schemeClr val="accent6">
            <a:lumMod val="60000"/>
            <a:lumOff val="40000"/>
          </a:schemeClr>
        </a:solidFill>
      </dgm:spPr>
      <dgm:t>
        <a:bodyPr/>
        <a:lstStyle/>
        <a:p>
          <a:pPr>
            <a:buFont typeface="Wingdings" panose="05000000000000000000" pitchFamily="2" charset="2"/>
            <a:buChar char="q"/>
          </a:pPr>
          <a:r>
            <a:rPr lang="en-AU" b="0" dirty="0">
              <a:solidFill>
                <a:schemeClr val="tx1"/>
              </a:solidFill>
              <a:effectLst/>
            </a:rPr>
            <a:t>Design and Print Graphs to explore relationship</a:t>
          </a:r>
          <a:endParaRPr lang="en-AU" dirty="0"/>
        </a:p>
      </dgm:t>
    </dgm:pt>
    <dgm:pt modelId="{10D63D03-B586-427F-B32A-E7D50B472F76}" type="parTrans" cxnId="{009943FB-0391-44F0-AD5F-40A8D6B952F2}">
      <dgm:prSet/>
      <dgm:spPr/>
      <dgm:t>
        <a:bodyPr/>
        <a:lstStyle/>
        <a:p>
          <a:endParaRPr lang="en-AU"/>
        </a:p>
      </dgm:t>
    </dgm:pt>
    <dgm:pt modelId="{EC1F62A4-59BA-436E-84E8-0AF538E5BC64}" type="sibTrans" cxnId="{009943FB-0391-44F0-AD5F-40A8D6B952F2}">
      <dgm:prSet/>
      <dgm:spPr/>
      <dgm:t>
        <a:bodyPr/>
        <a:lstStyle/>
        <a:p>
          <a:endParaRPr lang="en-AU"/>
        </a:p>
      </dgm:t>
    </dgm:pt>
    <dgm:pt modelId="{EBCF7F9D-550C-421F-AB24-6209BCBD04DA}">
      <dgm:prSet phldrT="[Text]"/>
      <dgm:spPr>
        <a:solidFill>
          <a:schemeClr val="accent5">
            <a:lumMod val="40000"/>
            <a:lumOff val="60000"/>
          </a:schemeClr>
        </a:solidFill>
      </dgm:spPr>
      <dgm:t>
        <a:bodyPr/>
        <a:lstStyle/>
        <a:p>
          <a:pPr>
            <a:buFont typeface="Wingdings" panose="05000000000000000000" pitchFamily="2" charset="2"/>
            <a:buChar char="q"/>
          </a:pPr>
          <a:r>
            <a:rPr lang="en-US" dirty="0"/>
            <a:t>Develop and deploy an API to collect the housing data</a:t>
          </a:r>
          <a:endParaRPr lang="en-AU" dirty="0"/>
        </a:p>
      </dgm:t>
    </dgm:pt>
    <dgm:pt modelId="{EF0BD780-D24F-443A-8F71-A6F46CE34E5D}" type="parTrans" cxnId="{8A83CC10-FC6C-4CBE-8E20-92EF2FC2B2A1}">
      <dgm:prSet/>
      <dgm:spPr/>
      <dgm:t>
        <a:bodyPr/>
        <a:lstStyle/>
        <a:p>
          <a:endParaRPr lang="en-AU"/>
        </a:p>
      </dgm:t>
    </dgm:pt>
    <dgm:pt modelId="{B64AAAA1-2421-49E1-BC02-17CE24F56131}" type="sibTrans" cxnId="{8A83CC10-FC6C-4CBE-8E20-92EF2FC2B2A1}">
      <dgm:prSet/>
      <dgm:spPr/>
      <dgm:t>
        <a:bodyPr/>
        <a:lstStyle/>
        <a:p>
          <a:endParaRPr lang="en-AU"/>
        </a:p>
      </dgm:t>
    </dgm:pt>
    <dgm:pt modelId="{24E299CE-331E-4BC4-B260-BDC3F5199571}">
      <dgm:prSet phldrT="[Text]"/>
      <dgm:spPr/>
    </dgm:pt>
    <dgm:pt modelId="{30C0FCB4-42E9-4AA8-86DA-4CD371C5D841}" type="parTrans" cxnId="{53022A4D-D4CD-45B8-A343-76777020D367}">
      <dgm:prSet/>
      <dgm:spPr/>
      <dgm:t>
        <a:bodyPr/>
        <a:lstStyle/>
        <a:p>
          <a:endParaRPr lang="en-AU"/>
        </a:p>
      </dgm:t>
    </dgm:pt>
    <dgm:pt modelId="{709F4650-30AD-458A-A6C6-191F68145694}" type="sibTrans" cxnId="{53022A4D-D4CD-45B8-A343-76777020D367}">
      <dgm:prSet/>
      <dgm:spPr/>
      <dgm:t>
        <a:bodyPr/>
        <a:lstStyle/>
        <a:p>
          <a:endParaRPr lang="en-AU"/>
        </a:p>
      </dgm:t>
    </dgm:pt>
    <dgm:pt modelId="{2CD28181-300C-49BE-A63A-2E61199D91CB}" type="pres">
      <dgm:prSet presAssocID="{25869CC2-386D-46B2-B947-8F7A048E2AA9}" presName="Name0" presStyleCnt="0">
        <dgm:presLayoutVars>
          <dgm:chMax val="1"/>
          <dgm:chPref val="1"/>
          <dgm:dir/>
          <dgm:animOne val="branch"/>
          <dgm:animLvl val="lvl"/>
        </dgm:presLayoutVars>
      </dgm:prSet>
      <dgm:spPr/>
    </dgm:pt>
    <dgm:pt modelId="{826BDEE6-1B6E-49CF-8924-D656F8313A10}" type="pres">
      <dgm:prSet presAssocID="{8107DC1E-A99C-45D8-BF15-C1B7CE6BFDF4}" presName="Parent" presStyleLbl="node0" presStyleIdx="0" presStyleCnt="1">
        <dgm:presLayoutVars>
          <dgm:chMax val="6"/>
          <dgm:chPref val="6"/>
        </dgm:presLayoutVars>
      </dgm:prSet>
      <dgm:spPr/>
    </dgm:pt>
    <dgm:pt modelId="{4F65434F-8264-4975-BF55-D294440B544B}" type="pres">
      <dgm:prSet presAssocID="{0CAD8EEC-D926-458D-9E35-CD20997294E0}" presName="Accent1" presStyleCnt="0"/>
      <dgm:spPr/>
    </dgm:pt>
    <dgm:pt modelId="{13986741-879F-4DBF-BD9F-07B675F47232}" type="pres">
      <dgm:prSet presAssocID="{0CAD8EEC-D926-458D-9E35-CD20997294E0}" presName="Accent" presStyleLbl="bgShp" presStyleIdx="0" presStyleCnt="6"/>
      <dgm:spPr/>
    </dgm:pt>
    <dgm:pt modelId="{0DD47ABA-F931-4B1F-92B3-609B1F2DE456}" type="pres">
      <dgm:prSet presAssocID="{0CAD8EEC-D926-458D-9E35-CD20997294E0}" presName="Child1" presStyleLbl="node1" presStyleIdx="0" presStyleCnt="6" custLinFactNeighborX="-213" custLinFactNeighborY="973">
        <dgm:presLayoutVars>
          <dgm:chMax val="0"/>
          <dgm:chPref val="0"/>
          <dgm:bulletEnabled val="1"/>
        </dgm:presLayoutVars>
      </dgm:prSet>
      <dgm:spPr/>
    </dgm:pt>
    <dgm:pt modelId="{4C7896C3-A76D-460E-9F60-9268AA971160}" type="pres">
      <dgm:prSet presAssocID="{F0AFF27A-4082-48E2-BE98-1431A579F49F}" presName="Accent2" presStyleCnt="0"/>
      <dgm:spPr/>
    </dgm:pt>
    <dgm:pt modelId="{1242345D-7DFC-418D-B870-69D626948C5E}" type="pres">
      <dgm:prSet presAssocID="{F0AFF27A-4082-48E2-BE98-1431A579F49F}" presName="Accent" presStyleLbl="bgShp" presStyleIdx="1" presStyleCnt="6"/>
      <dgm:spPr/>
    </dgm:pt>
    <dgm:pt modelId="{8ED50711-C283-4CDC-B96B-A49E1D013377}" type="pres">
      <dgm:prSet presAssocID="{F0AFF27A-4082-48E2-BE98-1431A579F49F}" presName="Child2" presStyleLbl="node1" presStyleIdx="1" presStyleCnt="6">
        <dgm:presLayoutVars>
          <dgm:chMax val="0"/>
          <dgm:chPref val="0"/>
          <dgm:bulletEnabled val="1"/>
        </dgm:presLayoutVars>
      </dgm:prSet>
      <dgm:spPr/>
    </dgm:pt>
    <dgm:pt modelId="{EE1A8DE6-5673-40FB-8D24-1D0A7F7B87C6}" type="pres">
      <dgm:prSet presAssocID="{751FA0EA-C54A-4BD7-BCAE-19E05D27E0EE}" presName="Accent3" presStyleCnt="0"/>
      <dgm:spPr/>
    </dgm:pt>
    <dgm:pt modelId="{80B6CA1C-6328-4648-AF70-A3063540BB27}" type="pres">
      <dgm:prSet presAssocID="{751FA0EA-C54A-4BD7-BCAE-19E05D27E0EE}" presName="Accent" presStyleLbl="bgShp" presStyleIdx="2" presStyleCnt="6"/>
      <dgm:spPr/>
    </dgm:pt>
    <dgm:pt modelId="{66D1C932-C409-443C-9639-EF5AC146127A}" type="pres">
      <dgm:prSet presAssocID="{751FA0EA-C54A-4BD7-BCAE-19E05D27E0EE}" presName="Child3" presStyleLbl="node1" presStyleIdx="2" presStyleCnt="6">
        <dgm:presLayoutVars>
          <dgm:chMax val="0"/>
          <dgm:chPref val="0"/>
          <dgm:bulletEnabled val="1"/>
        </dgm:presLayoutVars>
      </dgm:prSet>
      <dgm:spPr/>
    </dgm:pt>
    <dgm:pt modelId="{3D0475F0-33DF-4D46-92D8-67D6FD5F2E9B}" type="pres">
      <dgm:prSet presAssocID="{222D6C17-0260-4136-BC22-A963B18E5E23}" presName="Accent4" presStyleCnt="0"/>
      <dgm:spPr/>
    </dgm:pt>
    <dgm:pt modelId="{199B9138-A5D4-4896-BF5E-986CBD25CFAB}" type="pres">
      <dgm:prSet presAssocID="{222D6C17-0260-4136-BC22-A963B18E5E23}" presName="Accent" presStyleLbl="bgShp" presStyleIdx="3" presStyleCnt="6"/>
      <dgm:spPr/>
    </dgm:pt>
    <dgm:pt modelId="{9431AD6F-2B42-4B76-ABD3-987228254327}" type="pres">
      <dgm:prSet presAssocID="{222D6C17-0260-4136-BC22-A963B18E5E23}" presName="Child4" presStyleLbl="node1" presStyleIdx="3" presStyleCnt="6">
        <dgm:presLayoutVars>
          <dgm:chMax val="0"/>
          <dgm:chPref val="0"/>
          <dgm:bulletEnabled val="1"/>
        </dgm:presLayoutVars>
      </dgm:prSet>
      <dgm:spPr/>
    </dgm:pt>
    <dgm:pt modelId="{705F3C8E-3100-40ED-8F4B-17A2284B8E9B}" type="pres">
      <dgm:prSet presAssocID="{D4898761-1A0C-4F6E-948E-B446CB9BC5B9}" presName="Accent5" presStyleCnt="0"/>
      <dgm:spPr/>
    </dgm:pt>
    <dgm:pt modelId="{044688BE-E731-4530-9D44-48C692F5A684}" type="pres">
      <dgm:prSet presAssocID="{D4898761-1A0C-4F6E-948E-B446CB9BC5B9}" presName="Accent" presStyleLbl="bgShp" presStyleIdx="4" presStyleCnt="6"/>
      <dgm:spPr/>
    </dgm:pt>
    <dgm:pt modelId="{8E03DB3D-1B38-4FE5-90C0-AF4A0AD475EB}" type="pres">
      <dgm:prSet presAssocID="{D4898761-1A0C-4F6E-948E-B446CB9BC5B9}" presName="Child5" presStyleLbl="node1" presStyleIdx="4" presStyleCnt="6">
        <dgm:presLayoutVars>
          <dgm:chMax val="0"/>
          <dgm:chPref val="0"/>
          <dgm:bulletEnabled val="1"/>
        </dgm:presLayoutVars>
      </dgm:prSet>
      <dgm:spPr/>
    </dgm:pt>
    <dgm:pt modelId="{75189DD2-5817-49FF-958E-F76EFFF2982E}" type="pres">
      <dgm:prSet presAssocID="{EBCF7F9D-550C-421F-AB24-6209BCBD04DA}" presName="Accent6" presStyleCnt="0"/>
      <dgm:spPr/>
    </dgm:pt>
    <dgm:pt modelId="{AC930244-A2BD-4C38-870D-B8A959EA9F2D}" type="pres">
      <dgm:prSet presAssocID="{EBCF7F9D-550C-421F-AB24-6209BCBD04DA}" presName="Accent" presStyleLbl="bgShp" presStyleIdx="5" presStyleCnt="6"/>
      <dgm:spPr/>
    </dgm:pt>
    <dgm:pt modelId="{66296276-8F00-43F4-B2E0-2D16C15C54A9}" type="pres">
      <dgm:prSet presAssocID="{EBCF7F9D-550C-421F-AB24-6209BCBD04DA}" presName="Child6" presStyleLbl="node1" presStyleIdx="5" presStyleCnt="6">
        <dgm:presLayoutVars>
          <dgm:chMax val="0"/>
          <dgm:chPref val="0"/>
          <dgm:bulletEnabled val="1"/>
        </dgm:presLayoutVars>
      </dgm:prSet>
      <dgm:spPr/>
    </dgm:pt>
  </dgm:ptLst>
  <dgm:cxnLst>
    <dgm:cxn modelId="{B86B580D-38ED-4F80-8A88-93E9AD56526E}" srcId="{8107DC1E-A99C-45D8-BF15-C1B7CE6BFDF4}" destId="{F0AFF27A-4082-48E2-BE98-1431A579F49F}" srcOrd="1" destOrd="0" parTransId="{47DAE53D-A083-42CC-95E9-F4B154060EBD}" sibTransId="{88EA5566-FB15-4299-B393-AAD68F1ACAB4}"/>
    <dgm:cxn modelId="{8A83CC10-FC6C-4CBE-8E20-92EF2FC2B2A1}" srcId="{8107DC1E-A99C-45D8-BF15-C1B7CE6BFDF4}" destId="{EBCF7F9D-550C-421F-AB24-6209BCBD04DA}" srcOrd="5" destOrd="0" parTransId="{EF0BD780-D24F-443A-8F71-A6F46CE34E5D}" sibTransId="{B64AAAA1-2421-49E1-BC02-17CE24F56131}"/>
    <dgm:cxn modelId="{68892214-D68D-48EB-9F5B-C8FFC3087855}" type="presOf" srcId="{222D6C17-0260-4136-BC22-A963B18E5E23}" destId="{9431AD6F-2B42-4B76-ABD3-987228254327}" srcOrd="0" destOrd="0" presId="urn:microsoft.com/office/officeart/2011/layout/HexagonRadial"/>
    <dgm:cxn modelId="{3BEBC237-D5A5-47C7-B0BF-A37104D8060C}" srcId="{8107DC1E-A99C-45D8-BF15-C1B7CE6BFDF4}" destId="{222D6C17-0260-4136-BC22-A963B18E5E23}" srcOrd="3" destOrd="0" parTransId="{F2B0025C-0577-48F6-A6C8-EA958E1BA02E}" sibTransId="{03BD911B-EC37-4FD0-9E69-34DB49EF536C}"/>
    <dgm:cxn modelId="{43689648-96D7-43F6-90A4-D1E270306A5D}" srcId="{8107DC1E-A99C-45D8-BF15-C1B7CE6BFDF4}" destId="{0CAD8EEC-D926-458D-9E35-CD20997294E0}" srcOrd="0" destOrd="0" parTransId="{4D59F837-1261-4E58-9FB8-04F9A68BA49E}" sibTransId="{447BA80D-104A-4A68-B0FF-8A0B31E3D40D}"/>
    <dgm:cxn modelId="{444B7869-CB45-4E8D-9608-E190C9C73044}" type="presOf" srcId="{EBCF7F9D-550C-421F-AB24-6209BCBD04DA}" destId="{66296276-8F00-43F4-B2E0-2D16C15C54A9}" srcOrd="0" destOrd="0" presId="urn:microsoft.com/office/officeart/2011/layout/HexagonRadial"/>
    <dgm:cxn modelId="{53022A4D-D4CD-45B8-A343-76777020D367}" srcId="{8107DC1E-A99C-45D8-BF15-C1B7CE6BFDF4}" destId="{24E299CE-331E-4BC4-B260-BDC3F5199571}" srcOrd="6" destOrd="0" parTransId="{30C0FCB4-42E9-4AA8-86DA-4CD371C5D841}" sibTransId="{709F4650-30AD-458A-A6C6-191F68145694}"/>
    <dgm:cxn modelId="{D3B09A89-6F63-447E-8A5F-4CCD24BD6ABA}" srcId="{8107DC1E-A99C-45D8-BF15-C1B7CE6BFDF4}" destId="{751FA0EA-C54A-4BD7-BCAE-19E05D27E0EE}" srcOrd="2" destOrd="0" parTransId="{5810D9CD-4872-4989-92D5-2B1B11ED7D38}" sibTransId="{A213099F-3F29-46BC-AF8A-8299B4427889}"/>
    <dgm:cxn modelId="{A12F93A0-6F7D-42D2-B722-4ABC6E24160D}" type="presOf" srcId="{D4898761-1A0C-4F6E-948E-B446CB9BC5B9}" destId="{8E03DB3D-1B38-4FE5-90C0-AF4A0AD475EB}" srcOrd="0" destOrd="0" presId="urn:microsoft.com/office/officeart/2011/layout/HexagonRadial"/>
    <dgm:cxn modelId="{C4C0DBA2-CE8C-43B6-9448-CA63BD49D5FE}" srcId="{25869CC2-386D-46B2-B947-8F7A048E2AA9}" destId="{8107DC1E-A99C-45D8-BF15-C1B7CE6BFDF4}" srcOrd="0" destOrd="0" parTransId="{97207CDC-3255-4DCC-8654-3AD9F6349B54}" sibTransId="{C59F4832-B3EB-4967-9A03-4AF4F1A09556}"/>
    <dgm:cxn modelId="{5E0FBEA7-9BC5-49E0-B3E9-5C67FEE5E8C5}" type="presOf" srcId="{25869CC2-386D-46B2-B947-8F7A048E2AA9}" destId="{2CD28181-300C-49BE-A63A-2E61199D91CB}" srcOrd="0" destOrd="0" presId="urn:microsoft.com/office/officeart/2011/layout/HexagonRadial"/>
    <dgm:cxn modelId="{572925AF-A2BA-4219-AD7F-D167810B344B}" type="presOf" srcId="{F0AFF27A-4082-48E2-BE98-1431A579F49F}" destId="{8ED50711-C283-4CDC-B96B-A49E1D013377}" srcOrd="0" destOrd="0" presId="urn:microsoft.com/office/officeart/2011/layout/HexagonRadial"/>
    <dgm:cxn modelId="{13D830CE-4203-4CB0-94A3-661B8E90ACCC}" type="presOf" srcId="{0CAD8EEC-D926-458D-9E35-CD20997294E0}" destId="{0DD47ABA-F931-4B1F-92B3-609B1F2DE456}" srcOrd="0" destOrd="0" presId="urn:microsoft.com/office/officeart/2011/layout/HexagonRadial"/>
    <dgm:cxn modelId="{5A2019D9-DF16-4E23-A554-36FC7BFF8414}" type="presOf" srcId="{8107DC1E-A99C-45D8-BF15-C1B7CE6BFDF4}" destId="{826BDEE6-1B6E-49CF-8924-D656F8313A10}" srcOrd="0" destOrd="0" presId="urn:microsoft.com/office/officeart/2011/layout/HexagonRadial"/>
    <dgm:cxn modelId="{009943FB-0391-44F0-AD5F-40A8D6B952F2}" srcId="{8107DC1E-A99C-45D8-BF15-C1B7CE6BFDF4}" destId="{D4898761-1A0C-4F6E-948E-B446CB9BC5B9}" srcOrd="4" destOrd="0" parTransId="{10D63D03-B586-427F-B32A-E7D50B472F76}" sibTransId="{EC1F62A4-59BA-436E-84E8-0AF538E5BC64}"/>
    <dgm:cxn modelId="{4B398AFE-723F-4BFB-A833-C42A85F4899A}" type="presOf" srcId="{751FA0EA-C54A-4BD7-BCAE-19E05D27E0EE}" destId="{66D1C932-C409-443C-9639-EF5AC146127A}" srcOrd="0" destOrd="0" presId="urn:microsoft.com/office/officeart/2011/layout/HexagonRadial"/>
    <dgm:cxn modelId="{90595241-4574-4E10-A4EC-45413E14B922}" type="presParOf" srcId="{2CD28181-300C-49BE-A63A-2E61199D91CB}" destId="{826BDEE6-1B6E-49CF-8924-D656F8313A10}" srcOrd="0" destOrd="0" presId="urn:microsoft.com/office/officeart/2011/layout/HexagonRadial"/>
    <dgm:cxn modelId="{84AD19DE-B986-4F71-B43F-D92DFEA459CA}" type="presParOf" srcId="{2CD28181-300C-49BE-A63A-2E61199D91CB}" destId="{4F65434F-8264-4975-BF55-D294440B544B}" srcOrd="1" destOrd="0" presId="urn:microsoft.com/office/officeart/2011/layout/HexagonRadial"/>
    <dgm:cxn modelId="{5CE28211-0CFE-4AB9-B058-0FC4C8970346}" type="presParOf" srcId="{4F65434F-8264-4975-BF55-D294440B544B}" destId="{13986741-879F-4DBF-BD9F-07B675F47232}" srcOrd="0" destOrd="0" presId="urn:microsoft.com/office/officeart/2011/layout/HexagonRadial"/>
    <dgm:cxn modelId="{28CEDB0F-F8B2-45B6-8575-5F54BF2F69A4}" type="presParOf" srcId="{2CD28181-300C-49BE-A63A-2E61199D91CB}" destId="{0DD47ABA-F931-4B1F-92B3-609B1F2DE456}" srcOrd="2" destOrd="0" presId="urn:microsoft.com/office/officeart/2011/layout/HexagonRadial"/>
    <dgm:cxn modelId="{CDC9D52D-C6A9-42DD-BB61-054B21D41556}" type="presParOf" srcId="{2CD28181-300C-49BE-A63A-2E61199D91CB}" destId="{4C7896C3-A76D-460E-9F60-9268AA971160}" srcOrd="3" destOrd="0" presId="urn:microsoft.com/office/officeart/2011/layout/HexagonRadial"/>
    <dgm:cxn modelId="{22395DAC-5CDE-4232-9BE2-17E34E3956BF}" type="presParOf" srcId="{4C7896C3-A76D-460E-9F60-9268AA971160}" destId="{1242345D-7DFC-418D-B870-69D626948C5E}" srcOrd="0" destOrd="0" presId="urn:microsoft.com/office/officeart/2011/layout/HexagonRadial"/>
    <dgm:cxn modelId="{7DCB4CA7-F6D9-4628-B8E8-C80CBCD3C200}" type="presParOf" srcId="{2CD28181-300C-49BE-A63A-2E61199D91CB}" destId="{8ED50711-C283-4CDC-B96B-A49E1D013377}" srcOrd="4" destOrd="0" presId="urn:microsoft.com/office/officeart/2011/layout/HexagonRadial"/>
    <dgm:cxn modelId="{FB66F8CF-9746-48D1-B895-BC9415A67085}" type="presParOf" srcId="{2CD28181-300C-49BE-A63A-2E61199D91CB}" destId="{EE1A8DE6-5673-40FB-8D24-1D0A7F7B87C6}" srcOrd="5" destOrd="0" presId="urn:microsoft.com/office/officeart/2011/layout/HexagonRadial"/>
    <dgm:cxn modelId="{98DA8A7C-1ED5-45B7-AC5C-336F4F117C3C}" type="presParOf" srcId="{EE1A8DE6-5673-40FB-8D24-1D0A7F7B87C6}" destId="{80B6CA1C-6328-4648-AF70-A3063540BB27}" srcOrd="0" destOrd="0" presId="urn:microsoft.com/office/officeart/2011/layout/HexagonRadial"/>
    <dgm:cxn modelId="{96588070-7F6F-424B-879A-B5F210A3ACB4}" type="presParOf" srcId="{2CD28181-300C-49BE-A63A-2E61199D91CB}" destId="{66D1C932-C409-443C-9639-EF5AC146127A}" srcOrd="6" destOrd="0" presId="urn:microsoft.com/office/officeart/2011/layout/HexagonRadial"/>
    <dgm:cxn modelId="{3BD42D4C-33BA-4266-88BF-0E607E5308B6}" type="presParOf" srcId="{2CD28181-300C-49BE-A63A-2E61199D91CB}" destId="{3D0475F0-33DF-4D46-92D8-67D6FD5F2E9B}" srcOrd="7" destOrd="0" presId="urn:microsoft.com/office/officeart/2011/layout/HexagonRadial"/>
    <dgm:cxn modelId="{65AF7F1C-3750-4ACB-9789-60EC76B3F87A}" type="presParOf" srcId="{3D0475F0-33DF-4D46-92D8-67D6FD5F2E9B}" destId="{199B9138-A5D4-4896-BF5E-986CBD25CFAB}" srcOrd="0" destOrd="0" presId="urn:microsoft.com/office/officeart/2011/layout/HexagonRadial"/>
    <dgm:cxn modelId="{BE173102-718C-46E3-8456-A8F9A5CBE120}" type="presParOf" srcId="{2CD28181-300C-49BE-A63A-2E61199D91CB}" destId="{9431AD6F-2B42-4B76-ABD3-987228254327}" srcOrd="8" destOrd="0" presId="urn:microsoft.com/office/officeart/2011/layout/HexagonRadial"/>
    <dgm:cxn modelId="{C2DEAB54-259D-4685-8CCB-2EA12BA73447}" type="presParOf" srcId="{2CD28181-300C-49BE-A63A-2E61199D91CB}" destId="{705F3C8E-3100-40ED-8F4B-17A2284B8E9B}" srcOrd="9" destOrd="0" presId="urn:microsoft.com/office/officeart/2011/layout/HexagonRadial"/>
    <dgm:cxn modelId="{6F92212B-9E34-4AE1-BBC7-E2E78E2A7379}" type="presParOf" srcId="{705F3C8E-3100-40ED-8F4B-17A2284B8E9B}" destId="{044688BE-E731-4530-9D44-48C692F5A684}" srcOrd="0" destOrd="0" presId="urn:microsoft.com/office/officeart/2011/layout/HexagonRadial"/>
    <dgm:cxn modelId="{64ADA580-5827-4235-9872-818773B24A5F}" type="presParOf" srcId="{2CD28181-300C-49BE-A63A-2E61199D91CB}" destId="{8E03DB3D-1B38-4FE5-90C0-AF4A0AD475EB}" srcOrd="10" destOrd="0" presId="urn:microsoft.com/office/officeart/2011/layout/HexagonRadial"/>
    <dgm:cxn modelId="{2A226042-AEE0-4504-A880-230FD05D0F06}" type="presParOf" srcId="{2CD28181-300C-49BE-A63A-2E61199D91CB}" destId="{75189DD2-5817-49FF-958E-F76EFFF2982E}" srcOrd="11" destOrd="0" presId="urn:microsoft.com/office/officeart/2011/layout/HexagonRadial"/>
    <dgm:cxn modelId="{98B81BF2-F325-415D-96DE-291D8A3258EF}" type="presParOf" srcId="{75189DD2-5817-49FF-958E-F76EFFF2982E}" destId="{AC930244-A2BD-4C38-870D-B8A959EA9F2D}" srcOrd="0" destOrd="0" presId="urn:microsoft.com/office/officeart/2011/layout/HexagonRadial"/>
    <dgm:cxn modelId="{E6BDEF3B-FD53-4242-8F76-D8555FFE863D}" type="presParOf" srcId="{2CD28181-300C-49BE-A63A-2E61199D91CB}" destId="{66296276-8F00-43F4-B2E0-2D16C15C54A9}"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6BDEE6-1B6E-49CF-8924-D656F8313A10}">
      <dsp:nvSpPr>
        <dsp:cNvPr id="0" name=""/>
        <dsp:cNvSpPr/>
      </dsp:nvSpPr>
      <dsp:spPr>
        <a:xfrm>
          <a:off x="694493" y="710222"/>
          <a:ext cx="902724" cy="780892"/>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Create a single point of view to tell the story through the data analysis</a:t>
          </a:r>
          <a:endParaRPr lang="en-AU" sz="500" kern="1200" dirty="0"/>
        </a:p>
      </dsp:txBody>
      <dsp:txXfrm>
        <a:off x="844087" y="839627"/>
        <a:ext cx="603536" cy="522082"/>
      </dsp:txXfrm>
    </dsp:sp>
    <dsp:sp modelId="{1242345D-7DFC-418D-B870-69D626948C5E}">
      <dsp:nvSpPr>
        <dsp:cNvPr id="0" name=""/>
        <dsp:cNvSpPr/>
      </dsp:nvSpPr>
      <dsp:spPr>
        <a:xfrm>
          <a:off x="1259772" y="336618"/>
          <a:ext cx="340595" cy="29346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47ABA-F931-4B1F-92B3-609B1F2DE456}">
      <dsp:nvSpPr>
        <dsp:cNvPr id="0" name=""/>
        <dsp:cNvSpPr/>
      </dsp:nvSpPr>
      <dsp:spPr>
        <a:xfrm>
          <a:off x="776071" y="6227"/>
          <a:ext cx="739776" cy="639993"/>
        </a:xfrm>
        <a:prstGeom prst="hexagon">
          <a:avLst>
            <a:gd name="adj" fmla="val 28570"/>
            <a:gd name="vf" fmla="val 115470"/>
          </a:avLst>
        </a:prstGeom>
        <a:solidFill>
          <a:schemeClr val="accent5">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Font typeface="Wingdings" panose="05000000000000000000" pitchFamily="2" charset="2"/>
            <a:buNone/>
          </a:pPr>
          <a:r>
            <a:rPr lang="en-GB" sz="500" b="1" kern="1200" dirty="0">
              <a:solidFill>
                <a:schemeClr val="tx1"/>
              </a:solidFill>
              <a:effectLst/>
            </a:rPr>
            <a:t>Load and Read house Data File</a:t>
          </a:r>
          <a:endParaRPr lang="en-AU" sz="500" kern="1200" dirty="0"/>
        </a:p>
      </dsp:txBody>
      <dsp:txXfrm>
        <a:off x="898668" y="112287"/>
        <a:ext cx="494582" cy="427873"/>
      </dsp:txXfrm>
    </dsp:sp>
    <dsp:sp modelId="{80B6CA1C-6328-4648-AF70-A3063540BB27}">
      <dsp:nvSpPr>
        <dsp:cNvPr id="0" name=""/>
        <dsp:cNvSpPr/>
      </dsp:nvSpPr>
      <dsp:spPr>
        <a:xfrm>
          <a:off x="1657273" y="885246"/>
          <a:ext cx="340595" cy="29346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D50711-C283-4CDC-B96B-A49E1D013377}">
      <dsp:nvSpPr>
        <dsp:cNvPr id="0" name=""/>
        <dsp:cNvSpPr/>
      </dsp:nvSpPr>
      <dsp:spPr>
        <a:xfrm>
          <a:off x="1456107" y="393638"/>
          <a:ext cx="739776" cy="639993"/>
        </a:xfrm>
        <a:prstGeom prst="hexagon">
          <a:avLst>
            <a:gd name="adj" fmla="val 28570"/>
            <a:gd name="vf" fmla="val 115470"/>
          </a:avLst>
        </a:prstGeom>
        <a:solidFill>
          <a:schemeClr val="accent4">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AU" sz="500" b="1" kern="1200" dirty="0">
              <a:solidFill>
                <a:schemeClr val="tx1"/>
              </a:solidFill>
              <a:effectLst/>
            </a:rPr>
            <a:t>Reduce and rename to Required columns (By deleting duplicate </a:t>
          </a:r>
          <a:endParaRPr lang="en-AU" sz="500" kern="1200" dirty="0"/>
        </a:p>
      </dsp:txBody>
      <dsp:txXfrm>
        <a:off x="1578704" y="499698"/>
        <a:ext cx="494582" cy="427873"/>
      </dsp:txXfrm>
    </dsp:sp>
    <dsp:sp modelId="{199B9138-A5D4-4896-BF5E-986CBD25CFAB}">
      <dsp:nvSpPr>
        <dsp:cNvPr id="0" name=""/>
        <dsp:cNvSpPr/>
      </dsp:nvSpPr>
      <dsp:spPr>
        <a:xfrm>
          <a:off x="1381143" y="1504545"/>
          <a:ext cx="340595" cy="29346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D1C932-C409-443C-9639-EF5AC146127A}">
      <dsp:nvSpPr>
        <dsp:cNvPr id="0" name=""/>
        <dsp:cNvSpPr/>
      </dsp:nvSpPr>
      <dsp:spPr>
        <a:xfrm>
          <a:off x="1456107" y="1167486"/>
          <a:ext cx="739776" cy="639993"/>
        </a:xfrm>
        <a:prstGeom prst="hexagon">
          <a:avLst>
            <a:gd name="adj" fmla="val 28570"/>
            <a:gd name="vf" fmla="val 115470"/>
          </a:avLst>
        </a:prstGeom>
        <a:solidFill>
          <a:schemeClr val="tx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Font typeface="Wingdings" panose="05000000000000000000" pitchFamily="2" charset="2"/>
            <a:buNone/>
          </a:pPr>
          <a:r>
            <a:rPr lang="en-AU" sz="500" b="0" kern="1200" dirty="0">
              <a:solidFill>
                <a:schemeClr val="tx1"/>
              </a:solidFill>
              <a:effectLst/>
              <a:latin typeface="Consolas" panose="020B0609020204030204" pitchFamily="49" charset="0"/>
            </a:rPr>
            <a:t>Verify counts, check unique values and create PERTH specific DF</a:t>
          </a:r>
          <a:endParaRPr lang="en-AU" sz="500" kern="1200" dirty="0"/>
        </a:p>
      </dsp:txBody>
      <dsp:txXfrm>
        <a:off x="1578704" y="1273546"/>
        <a:ext cx="494582" cy="427873"/>
      </dsp:txXfrm>
    </dsp:sp>
    <dsp:sp modelId="{044688BE-E731-4530-9D44-48C692F5A684}">
      <dsp:nvSpPr>
        <dsp:cNvPr id="0" name=""/>
        <dsp:cNvSpPr/>
      </dsp:nvSpPr>
      <dsp:spPr>
        <a:xfrm>
          <a:off x="696173" y="1568830"/>
          <a:ext cx="340595" cy="29346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31AD6F-2B42-4B76-ABD3-987228254327}">
      <dsp:nvSpPr>
        <dsp:cNvPr id="0" name=""/>
        <dsp:cNvSpPr/>
      </dsp:nvSpPr>
      <dsp:spPr>
        <a:xfrm>
          <a:off x="777647" y="1561565"/>
          <a:ext cx="739776" cy="639993"/>
        </a:xfrm>
        <a:prstGeom prst="hexagon">
          <a:avLst>
            <a:gd name="adj" fmla="val 28570"/>
            <a:gd name="vf" fmla="val 115470"/>
          </a:avLst>
        </a:prstGeom>
        <a:solidFill>
          <a:schemeClr val="bg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Font typeface="Wingdings" panose="05000000000000000000" pitchFamily="2" charset="2"/>
            <a:buNone/>
          </a:pPr>
          <a:r>
            <a:rPr lang="en-GB" sz="500" b="0" kern="1200" dirty="0">
              <a:solidFill>
                <a:schemeClr val="tx1"/>
              </a:solidFill>
              <a:effectLst/>
            </a:rPr>
            <a:t>Load, Clean and Merge Iron data with housing data</a:t>
          </a:r>
          <a:endParaRPr lang="en-AU" sz="500" kern="1200" dirty="0"/>
        </a:p>
      </dsp:txBody>
      <dsp:txXfrm>
        <a:off x="900244" y="1667625"/>
        <a:ext cx="494582" cy="427873"/>
      </dsp:txXfrm>
    </dsp:sp>
    <dsp:sp modelId="{AC930244-A2BD-4C38-870D-B8A959EA9F2D}">
      <dsp:nvSpPr>
        <dsp:cNvPr id="0" name=""/>
        <dsp:cNvSpPr/>
      </dsp:nvSpPr>
      <dsp:spPr>
        <a:xfrm>
          <a:off x="292162" y="1020422"/>
          <a:ext cx="340595" cy="29346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03DB3D-1B38-4FE5-90C0-AF4A0AD475EB}">
      <dsp:nvSpPr>
        <dsp:cNvPr id="0" name=""/>
        <dsp:cNvSpPr/>
      </dsp:nvSpPr>
      <dsp:spPr>
        <a:xfrm>
          <a:off x="96037" y="1167927"/>
          <a:ext cx="739776" cy="639993"/>
        </a:xfrm>
        <a:prstGeom prst="hexagon">
          <a:avLst>
            <a:gd name="adj" fmla="val 28570"/>
            <a:gd name="vf" fmla="val 115470"/>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Font typeface="Wingdings" panose="05000000000000000000" pitchFamily="2" charset="2"/>
            <a:buNone/>
          </a:pPr>
          <a:r>
            <a:rPr lang="en-AU" sz="500" b="0" kern="1200" dirty="0">
              <a:solidFill>
                <a:schemeClr val="tx1"/>
              </a:solidFill>
              <a:effectLst/>
            </a:rPr>
            <a:t>Design and Print Graphs to explore relationship</a:t>
          </a:r>
          <a:endParaRPr lang="en-AU" sz="500" kern="1200" dirty="0"/>
        </a:p>
      </dsp:txBody>
      <dsp:txXfrm>
        <a:off x="218634" y="1273987"/>
        <a:ext cx="494582" cy="427873"/>
      </dsp:txXfrm>
    </dsp:sp>
    <dsp:sp modelId="{66296276-8F00-43F4-B2E0-2D16C15C54A9}">
      <dsp:nvSpPr>
        <dsp:cNvPr id="0" name=""/>
        <dsp:cNvSpPr/>
      </dsp:nvSpPr>
      <dsp:spPr>
        <a:xfrm>
          <a:off x="96037" y="392758"/>
          <a:ext cx="739776" cy="639993"/>
        </a:xfrm>
        <a:prstGeom prst="hexagon">
          <a:avLst>
            <a:gd name="adj" fmla="val 28570"/>
            <a:gd name="vf" fmla="val 115470"/>
          </a:avLst>
        </a:prstGeom>
        <a:solidFill>
          <a:schemeClr val="accent5">
            <a:lumMod val="40000"/>
            <a:lumOff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Font typeface="Wingdings" panose="05000000000000000000" pitchFamily="2" charset="2"/>
            <a:buNone/>
          </a:pPr>
          <a:r>
            <a:rPr lang="en-US" sz="500" kern="1200" dirty="0"/>
            <a:t>Develop and deploy an API to collect the housing data</a:t>
          </a:r>
          <a:endParaRPr lang="en-AU" sz="500" kern="1200" dirty="0"/>
        </a:p>
      </dsp:txBody>
      <dsp:txXfrm>
        <a:off x="218634" y="498818"/>
        <a:ext cx="494582" cy="427873"/>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1057911" y="0"/>
            <a:ext cx="6193766" cy="128016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251677" y="0"/>
            <a:ext cx="28804" cy="12801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056799" y="6400799"/>
            <a:ext cx="4345478" cy="4234643"/>
          </a:xfrm>
        </p:spPr>
        <p:txBody>
          <a:bodyPr anchor="t">
            <a:normAutofit/>
          </a:bodyPr>
          <a:lstStyle>
            <a:lvl1pPr algn="r">
              <a:defRPr sz="4410"/>
            </a:lvl1pPr>
          </a:lstStyle>
          <a:p>
            <a:r>
              <a:rPr lang="en-US"/>
              <a:t>Click to edit Master title style</a:t>
            </a:r>
            <a:endParaRPr lang="en-US" dirty="0"/>
          </a:p>
        </p:txBody>
      </p:sp>
      <p:sp>
        <p:nvSpPr>
          <p:cNvPr id="3" name="Subtitle 2"/>
          <p:cNvSpPr>
            <a:spLocks noGrp="1"/>
          </p:cNvSpPr>
          <p:nvPr>
            <p:ph type="subTitle" idx="1"/>
          </p:nvPr>
        </p:nvSpPr>
        <p:spPr>
          <a:xfrm>
            <a:off x="2237856" y="4235070"/>
            <a:ext cx="4164420" cy="2165731"/>
          </a:xfrm>
        </p:spPr>
        <p:txBody>
          <a:bodyPr tIns="0" anchor="b">
            <a:normAutofit/>
          </a:bodyPr>
          <a:lstStyle>
            <a:lvl1pPr marL="0" indent="0" algn="r">
              <a:buNone/>
              <a:defRPr sz="1680" b="0">
                <a:solidFill>
                  <a:schemeClr val="tx1"/>
                </a:solidFill>
              </a:defRPr>
            </a:lvl1pPr>
            <a:lvl2pPr marL="360045" indent="0" algn="ctr">
              <a:buNone/>
              <a:defRPr sz="1575"/>
            </a:lvl2pPr>
            <a:lvl3pPr marL="720090" indent="0" algn="ctr">
              <a:buNone/>
              <a:defRPr sz="1418"/>
            </a:lvl3pPr>
            <a:lvl4pPr marL="1080135" indent="0" algn="ctr">
              <a:buNone/>
              <a:defRPr sz="1260"/>
            </a:lvl4pPr>
            <a:lvl5pPr marL="1440180" indent="0" algn="ctr">
              <a:buNone/>
              <a:defRPr sz="1260"/>
            </a:lvl5pPr>
            <a:lvl6pPr marL="1800225" indent="0" algn="ctr">
              <a:buNone/>
              <a:defRPr sz="1260"/>
            </a:lvl6pPr>
            <a:lvl7pPr marL="2160270" indent="0" algn="ctr">
              <a:buNone/>
              <a:defRPr sz="1260"/>
            </a:lvl7pPr>
            <a:lvl8pPr marL="2520315" indent="0" algn="ctr">
              <a:buNone/>
              <a:defRPr sz="1260"/>
            </a:lvl8pPr>
            <a:lvl9pPr marL="2880360" indent="0" algn="ctr">
              <a:buNone/>
              <a:defRPr sz="12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A03C7F-3201-4E6D-9B38-BDA794F3AAA3}" type="datetimeFigureOut">
              <a:rPr lang="en-AU" smtClean="0"/>
              <a:t>13/11/2022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rIns="45720"/>
          <a:lstStyle/>
          <a:p>
            <a:fld id="{CEC14C18-126C-4AC6-9AA2-BEA5893DA689}" type="slidenum">
              <a:rPr lang="en-AU" smtClean="0"/>
              <a:t>‹#›</a:t>
            </a:fld>
            <a:endParaRPr lang="en-AU"/>
          </a:p>
        </p:txBody>
      </p:sp>
      <p:sp>
        <p:nvSpPr>
          <p:cNvPr id="24" name="TextBox 23"/>
          <p:cNvSpPr txBox="1"/>
          <p:nvPr/>
        </p:nvSpPr>
        <p:spPr>
          <a:xfrm>
            <a:off x="1723513" y="6089381"/>
            <a:ext cx="327313" cy="447815"/>
          </a:xfrm>
          <a:prstGeom prst="rect">
            <a:avLst/>
          </a:prstGeom>
          <a:noFill/>
        </p:spPr>
        <p:txBody>
          <a:bodyPr wrap="square" rtlCol="0">
            <a:spAutoFit/>
          </a:bodyPr>
          <a:lstStyle/>
          <a:p>
            <a:pPr algn="r"/>
            <a:r>
              <a:rPr lang="en-US" sz="2310" dirty="0">
                <a:solidFill>
                  <a:schemeClr val="accent6"/>
                </a:solidFill>
                <a:latin typeface="Wingdings 3" panose="05040102010807070707" pitchFamily="18" charset="2"/>
              </a:rPr>
              <a:t>z</a:t>
            </a:r>
            <a:endParaRPr lang="en-US" sz="231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39708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p:cNvSpPr/>
          <p:nvPr/>
        </p:nvSpPr>
        <p:spPr>
          <a:xfrm>
            <a:off x="1057911" y="0"/>
            <a:ext cx="7681338" cy="128016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737226" y="0"/>
            <a:ext cx="28804" cy="12801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TextBox 16"/>
          <p:cNvSpPr txBox="1"/>
          <p:nvPr/>
        </p:nvSpPr>
        <p:spPr>
          <a:xfrm>
            <a:off x="1734456" y="1188211"/>
            <a:ext cx="327313" cy="350865"/>
          </a:xfrm>
          <a:prstGeom prst="rect">
            <a:avLst/>
          </a:prstGeom>
          <a:noFill/>
        </p:spPr>
        <p:txBody>
          <a:bodyPr wrap="square" rtlCol="0">
            <a:spAutoFit/>
          </a:bodyPr>
          <a:lstStyle/>
          <a:p>
            <a:pPr algn="r"/>
            <a:r>
              <a:rPr lang="en-US" sz="1680" dirty="0">
                <a:solidFill>
                  <a:schemeClr val="accent6"/>
                </a:solidFill>
                <a:latin typeface="Wingdings 3" panose="05040102010807070707" pitchFamily="18" charset="2"/>
              </a:rPr>
              <a:t>z</a:t>
            </a:r>
            <a:endParaRPr lang="en-US" sz="168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056800" y="1508374"/>
            <a:ext cx="6179618" cy="201082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226831" y="3826439"/>
            <a:ext cx="6009585" cy="74667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03C7F-3201-4E6D-9B38-BDA794F3AAA3}" type="datetimeFigureOut">
              <a:rPr lang="en-AU" smtClean="0"/>
              <a:t>13/11/2022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EC14C18-126C-4AC6-9AA2-BEA5893DA689}" type="slidenum">
              <a:rPr lang="en-AU" smtClean="0"/>
              <a:t>‹#›</a:t>
            </a:fld>
            <a:endParaRPr lang="en-AU"/>
          </a:p>
        </p:txBody>
      </p:sp>
    </p:spTree>
    <p:extLst>
      <p:ext uri="{BB962C8B-B14F-4D97-AF65-F5344CB8AC3E}">
        <p14:creationId xmlns:p14="http://schemas.microsoft.com/office/powerpoint/2010/main" val="426427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8" name="Rectangle 17"/>
          <p:cNvSpPr/>
          <p:nvPr/>
        </p:nvSpPr>
        <p:spPr>
          <a:xfrm>
            <a:off x="1057911" y="0"/>
            <a:ext cx="7681338" cy="128016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8737226" y="0"/>
            <a:ext cx="28804" cy="12801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p:cNvSpPr txBox="1"/>
          <p:nvPr/>
        </p:nvSpPr>
        <p:spPr>
          <a:xfrm rot="5400000">
            <a:off x="7945472" y="1037818"/>
            <a:ext cx="581890" cy="350865"/>
          </a:xfrm>
          <a:prstGeom prst="rect">
            <a:avLst/>
          </a:prstGeom>
          <a:noFill/>
        </p:spPr>
        <p:txBody>
          <a:bodyPr wrap="square" rtlCol="0">
            <a:spAutoFit/>
          </a:bodyPr>
          <a:lstStyle/>
          <a:p>
            <a:pPr algn="r"/>
            <a:r>
              <a:rPr lang="en-US" sz="1680" dirty="0">
                <a:solidFill>
                  <a:schemeClr val="accent6"/>
                </a:solidFill>
                <a:latin typeface="Wingdings 3" panose="05040102010807070707" pitchFamily="18" charset="2"/>
              </a:rPr>
              <a:t>z</a:t>
            </a:r>
            <a:endParaRPr lang="en-US" sz="168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7191784" y="1504194"/>
            <a:ext cx="1044633" cy="978903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062828" y="1811432"/>
            <a:ext cx="4951213" cy="94817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03C7F-3201-4E6D-9B38-BDA794F3AAA3}" type="datetimeFigureOut">
              <a:rPr lang="en-AU" smtClean="0"/>
              <a:t>13/11/2022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EC14C18-126C-4AC6-9AA2-BEA5893DA689}" type="slidenum">
              <a:rPr lang="en-AU" smtClean="0"/>
              <a:t>‹#›</a:t>
            </a:fld>
            <a:endParaRPr lang="en-AU"/>
          </a:p>
        </p:txBody>
      </p:sp>
    </p:spTree>
    <p:extLst>
      <p:ext uri="{BB962C8B-B14F-4D97-AF65-F5344CB8AC3E}">
        <p14:creationId xmlns:p14="http://schemas.microsoft.com/office/powerpoint/2010/main" val="293653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8737226" y="0"/>
            <a:ext cx="28804" cy="12801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7911" y="0"/>
            <a:ext cx="7681338" cy="128016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03C7F-3201-4E6D-9B38-BDA794F3AAA3}" type="datetimeFigureOut">
              <a:rPr lang="en-AU" smtClean="0"/>
              <a:t>13/11/2022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EC14C18-126C-4AC6-9AA2-BEA5893DA689}" type="slidenum">
              <a:rPr lang="en-AU" smtClean="0"/>
              <a:t>‹#›</a:t>
            </a:fld>
            <a:endParaRPr lang="en-AU"/>
          </a:p>
        </p:txBody>
      </p:sp>
      <p:sp>
        <p:nvSpPr>
          <p:cNvPr id="7" name="TextBox 6"/>
          <p:cNvSpPr txBox="1"/>
          <p:nvPr/>
        </p:nvSpPr>
        <p:spPr>
          <a:xfrm>
            <a:off x="1734456" y="1188211"/>
            <a:ext cx="327313" cy="350865"/>
          </a:xfrm>
          <a:prstGeom prst="rect">
            <a:avLst/>
          </a:prstGeom>
          <a:noFill/>
        </p:spPr>
        <p:txBody>
          <a:bodyPr wrap="square" rtlCol="0">
            <a:spAutoFit/>
          </a:bodyPr>
          <a:lstStyle/>
          <a:p>
            <a:pPr algn="r"/>
            <a:r>
              <a:rPr lang="en-US" sz="1680" dirty="0">
                <a:solidFill>
                  <a:schemeClr val="accent6"/>
                </a:solidFill>
                <a:latin typeface="Wingdings 3" panose="05040102010807070707" pitchFamily="18" charset="2"/>
              </a:rPr>
              <a:t>z</a:t>
            </a:r>
            <a:endParaRPr lang="en-US" sz="168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55976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p:cNvSpPr/>
          <p:nvPr/>
        </p:nvSpPr>
        <p:spPr>
          <a:xfrm>
            <a:off x="1057911" y="0"/>
            <a:ext cx="7681338" cy="128016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737226" y="0"/>
            <a:ext cx="28804" cy="12801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055275" y="5971520"/>
            <a:ext cx="6265791" cy="2562879"/>
          </a:xfrm>
        </p:spPr>
        <p:txBody>
          <a:bodyPr anchor="t">
            <a:normAutofit/>
          </a:bodyPr>
          <a:lstStyle>
            <a:lvl1pPr algn="r">
              <a:defRPr sz="2940"/>
            </a:lvl1pPr>
          </a:lstStyle>
          <a:p>
            <a:r>
              <a:rPr lang="en-US"/>
              <a:t>Click to edit Master title style</a:t>
            </a:r>
            <a:endParaRPr lang="en-US" dirty="0"/>
          </a:p>
        </p:txBody>
      </p:sp>
      <p:sp>
        <p:nvSpPr>
          <p:cNvPr id="3" name="Text Placeholder 2"/>
          <p:cNvSpPr>
            <a:spLocks noGrp="1"/>
          </p:cNvSpPr>
          <p:nvPr>
            <p:ph type="body" idx="1"/>
          </p:nvPr>
        </p:nvSpPr>
        <p:spPr>
          <a:xfrm>
            <a:off x="2227187" y="4241335"/>
            <a:ext cx="6093459" cy="1730185"/>
          </a:xfrm>
        </p:spPr>
        <p:txBody>
          <a:bodyPr tIns="0" anchor="b">
            <a:normAutofit/>
          </a:bodyPr>
          <a:lstStyle>
            <a:lvl1pPr marL="0" indent="0" algn="r">
              <a:buNone/>
              <a:defRPr sz="1680">
                <a:solidFill>
                  <a:schemeClr val="tx1"/>
                </a:solidFill>
              </a:defRPr>
            </a:lvl1pPr>
            <a:lvl2pPr marL="360045" indent="0">
              <a:buNone/>
              <a:defRPr sz="1575">
                <a:solidFill>
                  <a:schemeClr val="tx1">
                    <a:tint val="75000"/>
                  </a:schemeClr>
                </a:solidFill>
              </a:defRPr>
            </a:lvl2pPr>
            <a:lvl3pPr marL="720090" indent="0">
              <a:buNone/>
              <a:defRPr sz="1418">
                <a:solidFill>
                  <a:schemeClr val="tx1">
                    <a:tint val="75000"/>
                  </a:schemeClr>
                </a:solidFill>
              </a:defRPr>
            </a:lvl3pPr>
            <a:lvl4pPr marL="1080135" indent="0">
              <a:buNone/>
              <a:defRPr sz="1260">
                <a:solidFill>
                  <a:schemeClr val="tx1">
                    <a:tint val="75000"/>
                  </a:schemeClr>
                </a:solidFill>
              </a:defRPr>
            </a:lvl4pPr>
            <a:lvl5pPr marL="1440180" indent="0">
              <a:buNone/>
              <a:defRPr sz="1260">
                <a:solidFill>
                  <a:schemeClr val="tx1">
                    <a:tint val="75000"/>
                  </a:schemeClr>
                </a:solidFill>
              </a:defRPr>
            </a:lvl5pPr>
            <a:lvl6pPr marL="1800225" indent="0">
              <a:buNone/>
              <a:defRPr sz="1260">
                <a:solidFill>
                  <a:schemeClr val="tx1">
                    <a:tint val="75000"/>
                  </a:schemeClr>
                </a:solidFill>
              </a:defRPr>
            </a:lvl6pPr>
            <a:lvl7pPr marL="2160270" indent="0">
              <a:buNone/>
              <a:defRPr sz="1260">
                <a:solidFill>
                  <a:schemeClr val="tx1">
                    <a:tint val="75000"/>
                  </a:schemeClr>
                </a:solidFill>
              </a:defRPr>
            </a:lvl7pPr>
            <a:lvl8pPr marL="2520315" indent="0">
              <a:buNone/>
              <a:defRPr sz="1260">
                <a:solidFill>
                  <a:schemeClr val="tx1">
                    <a:tint val="75000"/>
                  </a:schemeClr>
                </a:solidFill>
              </a:defRPr>
            </a:lvl8pPr>
            <a:lvl9pPr marL="2880360" indent="0">
              <a:buNone/>
              <a:defRPr sz="12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A03C7F-3201-4E6D-9B38-BDA794F3AAA3}" type="datetimeFigureOut">
              <a:rPr lang="en-AU" smtClean="0"/>
              <a:t>13/11/2022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EC14C18-126C-4AC6-9AA2-BEA5893DA689}" type="slidenum">
              <a:rPr lang="en-AU" smtClean="0"/>
              <a:t>‹#›</a:t>
            </a:fld>
            <a:endParaRPr lang="en-AU"/>
          </a:p>
        </p:txBody>
      </p:sp>
      <p:sp>
        <p:nvSpPr>
          <p:cNvPr id="16" name="TextBox 15"/>
          <p:cNvSpPr txBox="1"/>
          <p:nvPr/>
        </p:nvSpPr>
        <p:spPr>
          <a:xfrm>
            <a:off x="1727171" y="5644788"/>
            <a:ext cx="327313" cy="350865"/>
          </a:xfrm>
          <a:prstGeom prst="rect">
            <a:avLst/>
          </a:prstGeom>
          <a:noFill/>
        </p:spPr>
        <p:txBody>
          <a:bodyPr wrap="square" rtlCol="0">
            <a:spAutoFit/>
          </a:bodyPr>
          <a:lstStyle/>
          <a:p>
            <a:pPr algn="r"/>
            <a:r>
              <a:rPr lang="en-US" sz="1680" dirty="0">
                <a:solidFill>
                  <a:schemeClr val="accent6"/>
                </a:solidFill>
                <a:latin typeface="Wingdings 3" panose="05040102010807070707" pitchFamily="18" charset="2"/>
              </a:rPr>
              <a:t>z</a:t>
            </a:r>
            <a:endParaRPr lang="en-US" sz="168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09794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2" name="Rectangle 11"/>
          <p:cNvSpPr/>
          <p:nvPr/>
        </p:nvSpPr>
        <p:spPr>
          <a:xfrm>
            <a:off x="1057911" y="0"/>
            <a:ext cx="7681338" cy="128016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059497" y="1504194"/>
            <a:ext cx="6176919" cy="201918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063677" y="3839360"/>
            <a:ext cx="2998324" cy="74538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33914" y="3839360"/>
            <a:ext cx="3002503" cy="74538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03C7F-3201-4E6D-9B38-BDA794F3AAA3}" type="datetimeFigureOut">
              <a:rPr lang="en-AU" smtClean="0"/>
              <a:t>13/11/2022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EC14C18-126C-4AC6-9AA2-BEA5893DA689}" type="slidenum">
              <a:rPr lang="en-AU" smtClean="0"/>
              <a:t>‹#›</a:t>
            </a:fld>
            <a:endParaRPr lang="en-AU"/>
          </a:p>
        </p:txBody>
      </p:sp>
      <p:sp>
        <p:nvSpPr>
          <p:cNvPr id="11" name="Rectangle 10"/>
          <p:cNvSpPr/>
          <p:nvPr/>
        </p:nvSpPr>
        <p:spPr>
          <a:xfrm>
            <a:off x="8737226" y="0"/>
            <a:ext cx="28804" cy="12801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TextBox 18"/>
          <p:cNvSpPr txBox="1"/>
          <p:nvPr/>
        </p:nvSpPr>
        <p:spPr>
          <a:xfrm>
            <a:off x="1734456" y="1188211"/>
            <a:ext cx="327313" cy="350865"/>
          </a:xfrm>
          <a:prstGeom prst="rect">
            <a:avLst/>
          </a:prstGeom>
          <a:noFill/>
        </p:spPr>
        <p:txBody>
          <a:bodyPr wrap="square" rtlCol="0">
            <a:spAutoFit/>
          </a:bodyPr>
          <a:lstStyle/>
          <a:p>
            <a:pPr algn="r"/>
            <a:r>
              <a:rPr lang="en-US" sz="1680" dirty="0">
                <a:solidFill>
                  <a:schemeClr val="accent6"/>
                </a:solidFill>
                <a:latin typeface="Wingdings 3" panose="05040102010807070707" pitchFamily="18" charset="2"/>
              </a:rPr>
              <a:t>z</a:t>
            </a:r>
            <a:endParaRPr lang="en-US" sz="168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52122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Rectangle 13"/>
          <p:cNvSpPr/>
          <p:nvPr/>
        </p:nvSpPr>
        <p:spPr>
          <a:xfrm>
            <a:off x="1057911" y="0"/>
            <a:ext cx="7681338" cy="128016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8737226" y="0"/>
            <a:ext cx="28804" cy="12801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extBox 23"/>
          <p:cNvSpPr txBox="1"/>
          <p:nvPr/>
        </p:nvSpPr>
        <p:spPr>
          <a:xfrm>
            <a:off x="1734456" y="1188211"/>
            <a:ext cx="327313" cy="350865"/>
          </a:xfrm>
          <a:prstGeom prst="rect">
            <a:avLst/>
          </a:prstGeom>
          <a:noFill/>
        </p:spPr>
        <p:txBody>
          <a:bodyPr wrap="square" rtlCol="0">
            <a:spAutoFit/>
          </a:bodyPr>
          <a:lstStyle/>
          <a:p>
            <a:pPr algn="r"/>
            <a:r>
              <a:rPr lang="en-US" sz="1680" dirty="0">
                <a:solidFill>
                  <a:schemeClr val="accent6"/>
                </a:solidFill>
                <a:latin typeface="Wingdings 3" panose="05040102010807070707" pitchFamily="18" charset="2"/>
              </a:rPr>
              <a:t>z</a:t>
            </a:r>
            <a:endParaRPr lang="en-US" sz="168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061769" y="1504194"/>
            <a:ext cx="6174648" cy="20104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61769" y="3835184"/>
            <a:ext cx="3000232" cy="1332460"/>
          </a:xfrm>
        </p:spPr>
        <p:txBody>
          <a:bodyPr anchor="b">
            <a:noAutofit/>
          </a:bodyPr>
          <a:lstStyle>
            <a:lvl1pPr marL="0" indent="0" algn="l">
              <a:lnSpc>
                <a:spcPct val="100000"/>
              </a:lnSpc>
              <a:buNone/>
              <a:defRPr sz="2100" b="0" cap="none" baseline="0">
                <a:solidFill>
                  <a:schemeClr val="accent6"/>
                </a:solidFill>
              </a:defRPr>
            </a:lvl1pPr>
            <a:lvl2pPr marL="360045" indent="0">
              <a:buNone/>
              <a:defRPr sz="1575" b="1"/>
            </a:lvl2pPr>
            <a:lvl3pPr marL="720090" indent="0">
              <a:buNone/>
              <a:defRPr sz="1418" b="1"/>
            </a:lvl3pPr>
            <a:lvl4pPr marL="1080135" indent="0">
              <a:buNone/>
              <a:defRPr sz="1260" b="1"/>
            </a:lvl4pPr>
            <a:lvl5pPr marL="1440180" indent="0">
              <a:buNone/>
              <a:defRPr sz="1260" b="1"/>
            </a:lvl5pPr>
            <a:lvl6pPr marL="1800225" indent="0">
              <a:buNone/>
              <a:defRPr sz="1260" b="1"/>
            </a:lvl6pPr>
            <a:lvl7pPr marL="2160270" indent="0">
              <a:buNone/>
              <a:defRPr sz="1260" b="1"/>
            </a:lvl7pPr>
            <a:lvl8pPr marL="2520315" indent="0">
              <a:buNone/>
              <a:defRPr sz="1260" b="1"/>
            </a:lvl8pPr>
            <a:lvl9pPr marL="2880360" indent="0">
              <a:buNone/>
              <a:defRPr sz="1260" b="1"/>
            </a:lvl9pPr>
          </a:lstStyle>
          <a:p>
            <a:pPr lvl="0"/>
            <a:r>
              <a:rPr lang="en-US"/>
              <a:t>Click to edit Master text styles</a:t>
            </a:r>
          </a:p>
        </p:txBody>
      </p:sp>
      <p:sp>
        <p:nvSpPr>
          <p:cNvPr id="4" name="Content Placeholder 3"/>
          <p:cNvSpPr>
            <a:spLocks noGrp="1"/>
          </p:cNvSpPr>
          <p:nvPr>
            <p:ph sz="half" idx="2"/>
          </p:nvPr>
        </p:nvSpPr>
        <p:spPr>
          <a:xfrm>
            <a:off x="2060636" y="5322484"/>
            <a:ext cx="3001365" cy="5970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233914" y="3835184"/>
            <a:ext cx="3002503" cy="1332460"/>
          </a:xfrm>
        </p:spPr>
        <p:txBody>
          <a:bodyPr anchor="b">
            <a:noAutofit/>
          </a:bodyPr>
          <a:lstStyle>
            <a:lvl1pPr marL="0" indent="0" algn="l">
              <a:lnSpc>
                <a:spcPct val="100000"/>
              </a:lnSpc>
              <a:buNone/>
              <a:defRPr sz="2100" b="0" cap="none" baseline="0">
                <a:solidFill>
                  <a:schemeClr val="accent6"/>
                </a:solidFill>
              </a:defRPr>
            </a:lvl1pPr>
            <a:lvl2pPr marL="360045" indent="0">
              <a:buNone/>
              <a:defRPr sz="1575" b="1"/>
            </a:lvl2pPr>
            <a:lvl3pPr marL="720090" indent="0">
              <a:buNone/>
              <a:defRPr sz="1418" b="1"/>
            </a:lvl3pPr>
            <a:lvl4pPr marL="1080135" indent="0">
              <a:buNone/>
              <a:defRPr sz="1260" b="1"/>
            </a:lvl4pPr>
            <a:lvl5pPr marL="1440180" indent="0">
              <a:buNone/>
              <a:defRPr sz="1260" b="1"/>
            </a:lvl5pPr>
            <a:lvl6pPr marL="1800225" indent="0">
              <a:buNone/>
              <a:defRPr sz="1260" b="1"/>
            </a:lvl6pPr>
            <a:lvl7pPr marL="2160270" indent="0">
              <a:buNone/>
              <a:defRPr sz="1260" b="1"/>
            </a:lvl7pPr>
            <a:lvl8pPr marL="2520315" indent="0">
              <a:buNone/>
              <a:defRPr sz="1260" b="1"/>
            </a:lvl8pPr>
            <a:lvl9pPr marL="2880360" indent="0">
              <a:buNone/>
              <a:defRPr sz="1260" b="1"/>
            </a:lvl9pPr>
          </a:lstStyle>
          <a:p>
            <a:pPr lvl="0"/>
            <a:r>
              <a:rPr lang="en-US"/>
              <a:t>Click to edit Master text styles</a:t>
            </a:r>
          </a:p>
        </p:txBody>
      </p:sp>
      <p:sp>
        <p:nvSpPr>
          <p:cNvPr id="6" name="Content Placeholder 5"/>
          <p:cNvSpPr>
            <a:spLocks noGrp="1"/>
          </p:cNvSpPr>
          <p:nvPr>
            <p:ph sz="quarter" idx="4"/>
          </p:nvPr>
        </p:nvSpPr>
        <p:spPr>
          <a:xfrm>
            <a:off x="5233914" y="5322484"/>
            <a:ext cx="3002502" cy="5970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A03C7F-3201-4E6D-9B38-BDA794F3AAA3}" type="datetimeFigureOut">
              <a:rPr lang="en-AU" smtClean="0"/>
              <a:t>13/11/2022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EC14C18-126C-4AC6-9AA2-BEA5893DA689}" type="slidenum">
              <a:rPr lang="en-AU" smtClean="0"/>
              <a:t>‹#›</a:t>
            </a:fld>
            <a:endParaRPr lang="en-AU"/>
          </a:p>
        </p:txBody>
      </p:sp>
    </p:spTree>
    <p:extLst>
      <p:ext uri="{BB962C8B-B14F-4D97-AF65-F5344CB8AC3E}">
        <p14:creationId xmlns:p14="http://schemas.microsoft.com/office/powerpoint/2010/main" val="3239194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p:cNvSpPr/>
          <p:nvPr/>
        </p:nvSpPr>
        <p:spPr>
          <a:xfrm>
            <a:off x="1057911" y="0"/>
            <a:ext cx="7681338" cy="128016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8737226" y="0"/>
            <a:ext cx="28804" cy="12801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TextBox 15"/>
          <p:cNvSpPr txBox="1"/>
          <p:nvPr/>
        </p:nvSpPr>
        <p:spPr>
          <a:xfrm>
            <a:off x="1734456" y="1188211"/>
            <a:ext cx="327313" cy="350865"/>
          </a:xfrm>
          <a:prstGeom prst="rect">
            <a:avLst/>
          </a:prstGeom>
          <a:noFill/>
        </p:spPr>
        <p:txBody>
          <a:bodyPr wrap="square" rtlCol="0">
            <a:spAutoFit/>
          </a:bodyPr>
          <a:lstStyle/>
          <a:p>
            <a:pPr algn="r"/>
            <a:r>
              <a:rPr lang="en-US" sz="1680" dirty="0">
                <a:solidFill>
                  <a:schemeClr val="accent6"/>
                </a:solidFill>
                <a:latin typeface="Wingdings 3" panose="05040102010807070707" pitchFamily="18" charset="2"/>
              </a:rPr>
              <a:t>z</a:t>
            </a:r>
            <a:endParaRPr lang="en-US" sz="1680" dirty="0">
              <a:solidFill>
                <a:schemeClr val="accent6"/>
              </a:solidFill>
              <a:latin typeface="MS Shell Dlg 2" panose="020B060403050404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A03C7F-3201-4E6D-9B38-BDA794F3AAA3}" type="datetimeFigureOut">
              <a:rPr lang="en-AU" smtClean="0"/>
              <a:t>13/11/2022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EC14C18-126C-4AC6-9AA2-BEA5893DA689}" type="slidenum">
              <a:rPr lang="en-AU" smtClean="0"/>
              <a:t>‹#›</a:t>
            </a:fld>
            <a:endParaRPr lang="en-AU"/>
          </a:p>
        </p:txBody>
      </p:sp>
    </p:spTree>
    <p:extLst>
      <p:ext uri="{BB962C8B-B14F-4D97-AF65-F5344CB8AC3E}">
        <p14:creationId xmlns:p14="http://schemas.microsoft.com/office/powerpoint/2010/main" val="197180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Rectangle 8"/>
          <p:cNvSpPr/>
          <p:nvPr/>
        </p:nvSpPr>
        <p:spPr>
          <a:xfrm>
            <a:off x="1057911" y="0"/>
            <a:ext cx="7681338" cy="128016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8737226" y="0"/>
            <a:ext cx="28804" cy="12801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2A03C7F-3201-4E6D-9B38-BDA794F3AAA3}" type="datetimeFigureOut">
              <a:rPr lang="en-AU" smtClean="0"/>
              <a:t>13/11/2022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EC14C18-126C-4AC6-9AA2-BEA5893DA689}" type="slidenum">
              <a:rPr lang="en-AU" smtClean="0"/>
              <a:t>‹#›</a:t>
            </a:fld>
            <a:endParaRPr lang="en-AU"/>
          </a:p>
        </p:txBody>
      </p:sp>
    </p:spTree>
    <p:extLst>
      <p:ext uri="{BB962C8B-B14F-4D97-AF65-F5344CB8AC3E}">
        <p14:creationId xmlns:p14="http://schemas.microsoft.com/office/powerpoint/2010/main" val="1000991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Rectangle 16"/>
          <p:cNvSpPr/>
          <p:nvPr/>
        </p:nvSpPr>
        <p:spPr>
          <a:xfrm>
            <a:off x="1057911" y="0"/>
            <a:ext cx="7681338" cy="128016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8737226" y="0"/>
            <a:ext cx="28804" cy="12801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p:cNvSpPr txBox="1"/>
          <p:nvPr/>
        </p:nvSpPr>
        <p:spPr>
          <a:xfrm>
            <a:off x="1238440" y="2104933"/>
            <a:ext cx="327313" cy="350865"/>
          </a:xfrm>
          <a:prstGeom prst="rect">
            <a:avLst/>
          </a:prstGeom>
          <a:noFill/>
        </p:spPr>
        <p:txBody>
          <a:bodyPr wrap="square" rtlCol="0">
            <a:spAutoFit/>
          </a:bodyPr>
          <a:lstStyle/>
          <a:p>
            <a:pPr algn="r"/>
            <a:r>
              <a:rPr lang="en-US" sz="1680" dirty="0">
                <a:solidFill>
                  <a:schemeClr val="accent6"/>
                </a:solidFill>
                <a:latin typeface="Wingdings 3" panose="05040102010807070707" pitchFamily="18" charset="2"/>
              </a:rPr>
              <a:t>z</a:t>
            </a:r>
            <a:endParaRPr lang="en-US" sz="168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560283" y="2420355"/>
            <a:ext cx="2226738" cy="3526273"/>
          </a:xfrm>
        </p:spPr>
        <p:txBody>
          <a:bodyPr anchor="b">
            <a:normAutofit/>
          </a:bodyPr>
          <a:lstStyle>
            <a:lvl1pPr algn="l">
              <a:defRPr sz="2100"/>
            </a:lvl1pPr>
          </a:lstStyle>
          <a:p>
            <a:r>
              <a:rPr lang="en-US"/>
              <a:t>Click to edit Master title style</a:t>
            </a:r>
            <a:endParaRPr lang="en-US" dirty="0"/>
          </a:p>
        </p:txBody>
      </p:sp>
      <p:sp>
        <p:nvSpPr>
          <p:cNvPr id="3" name="Content Placeholder 2"/>
          <p:cNvSpPr>
            <a:spLocks noGrp="1"/>
          </p:cNvSpPr>
          <p:nvPr>
            <p:ph idx="1"/>
          </p:nvPr>
        </p:nvSpPr>
        <p:spPr>
          <a:xfrm>
            <a:off x="4292965" y="1504194"/>
            <a:ext cx="3943451" cy="978903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60282" y="5947490"/>
            <a:ext cx="2226738" cy="4454608"/>
          </a:xfrm>
        </p:spPr>
        <p:txBody>
          <a:bodyPr>
            <a:normAutofit/>
          </a:bodyPr>
          <a:lstStyle>
            <a:lvl1pPr marL="0" indent="0" algn="l">
              <a:buNone/>
              <a:defRPr sz="1470"/>
            </a:lvl1pPr>
            <a:lvl2pPr marL="360045" indent="0">
              <a:buNone/>
              <a:defRPr sz="1103"/>
            </a:lvl2pPr>
            <a:lvl3pPr marL="720090" indent="0">
              <a:buNone/>
              <a:defRPr sz="945"/>
            </a:lvl3pPr>
            <a:lvl4pPr marL="1080135" indent="0">
              <a:buNone/>
              <a:defRPr sz="788"/>
            </a:lvl4pPr>
            <a:lvl5pPr marL="1440180" indent="0">
              <a:buNone/>
              <a:defRPr sz="788"/>
            </a:lvl5pPr>
            <a:lvl6pPr marL="1800225" indent="0">
              <a:buNone/>
              <a:defRPr sz="788"/>
            </a:lvl6pPr>
            <a:lvl7pPr marL="2160270" indent="0">
              <a:buNone/>
              <a:defRPr sz="788"/>
            </a:lvl7pPr>
            <a:lvl8pPr marL="2520315" indent="0">
              <a:buNone/>
              <a:defRPr sz="788"/>
            </a:lvl8pPr>
            <a:lvl9pPr marL="2880360" indent="0">
              <a:buNone/>
              <a:defRPr sz="788"/>
            </a:lvl9pPr>
          </a:lstStyle>
          <a:p>
            <a:pPr lvl="0"/>
            <a:r>
              <a:rPr lang="en-US"/>
              <a:t>Click to edit Master text styles</a:t>
            </a:r>
          </a:p>
        </p:txBody>
      </p:sp>
      <p:sp>
        <p:nvSpPr>
          <p:cNvPr id="5" name="Date Placeholder 4"/>
          <p:cNvSpPr>
            <a:spLocks noGrp="1"/>
          </p:cNvSpPr>
          <p:nvPr>
            <p:ph type="dt" sz="half" idx="10"/>
          </p:nvPr>
        </p:nvSpPr>
        <p:spPr/>
        <p:txBody>
          <a:bodyPr/>
          <a:lstStyle/>
          <a:p>
            <a:fld id="{42A03C7F-3201-4E6D-9B38-BDA794F3AAA3}" type="datetimeFigureOut">
              <a:rPr lang="en-AU" smtClean="0"/>
              <a:t>13/11/2022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EC14C18-126C-4AC6-9AA2-BEA5893DA689}" type="slidenum">
              <a:rPr lang="en-AU" smtClean="0"/>
              <a:t>‹#›</a:t>
            </a:fld>
            <a:endParaRPr lang="en-AU"/>
          </a:p>
        </p:txBody>
      </p:sp>
    </p:spTree>
    <p:extLst>
      <p:ext uri="{BB962C8B-B14F-4D97-AF65-F5344CB8AC3E}">
        <p14:creationId xmlns:p14="http://schemas.microsoft.com/office/powerpoint/2010/main" val="1095316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1057911" y="0"/>
            <a:ext cx="7681338" cy="128016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737226" y="0"/>
            <a:ext cx="28804" cy="12801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p:nvSpPr>
        <p:spPr>
          <a:xfrm>
            <a:off x="1238440" y="2104933"/>
            <a:ext cx="327313" cy="350865"/>
          </a:xfrm>
          <a:prstGeom prst="rect">
            <a:avLst/>
          </a:prstGeom>
          <a:noFill/>
        </p:spPr>
        <p:txBody>
          <a:bodyPr wrap="square" rtlCol="0">
            <a:spAutoFit/>
          </a:bodyPr>
          <a:lstStyle/>
          <a:p>
            <a:pPr algn="r"/>
            <a:r>
              <a:rPr lang="en-US" sz="1680" dirty="0">
                <a:solidFill>
                  <a:schemeClr val="accent6"/>
                </a:solidFill>
                <a:latin typeface="Wingdings 3" panose="05040102010807070707" pitchFamily="18" charset="2"/>
              </a:rPr>
              <a:t>z</a:t>
            </a:r>
            <a:endParaRPr lang="en-US" sz="1680" dirty="0">
              <a:solidFill>
                <a:schemeClr val="accent6"/>
              </a:solidFill>
              <a:latin typeface="MS Shell Dlg 2" panose="020B0604030504040204" pitchFamily="34" charset="0"/>
            </a:endParaRPr>
          </a:p>
        </p:txBody>
      </p:sp>
      <p:sp>
        <p:nvSpPr>
          <p:cNvPr id="3" name="Picture Placeholder 2"/>
          <p:cNvSpPr>
            <a:spLocks noGrp="1" noChangeAspect="1"/>
          </p:cNvSpPr>
          <p:nvPr>
            <p:ph type="pic" idx="1"/>
          </p:nvPr>
        </p:nvSpPr>
        <p:spPr>
          <a:xfrm>
            <a:off x="4812137" y="6027"/>
            <a:ext cx="3914157" cy="128016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205"/>
            </a:lvl1pPr>
            <a:lvl2pPr marL="360045" indent="0">
              <a:buNone/>
              <a:defRPr sz="2205"/>
            </a:lvl2pPr>
            <a:lvl3pPr marL="720090" indent="0">
              <a:buNone/>
              <a:defRPr sz="1890"/>
            </a:lvl3pPr>
            <a:lvl4pPr marL="1080135" indent="0">
              <a:buNone/>
              <a:defRPr sz="1575"/>
            </a:lvl4pPr>
            <a:lvl5pPr marL="1440180" indent="0">
              <a:buNone/>
              <a:defRPr sz="1575"/>
            </a:lvl5pPr>
            <a:lvl6pPr marL="1800225" indent="0">
              <a:buNone/>
              <a:defRPr sz="1575"/>
            </a:lvl6pPr>
            <a:lvl7pPr marL="2160270" indent="0">
              <a:buNone/>
              <a:defRPr sz="1575"/>
            </a:lvl7pPr>
            <a:lvl8pPr marL="2520315" indent="0">
              <a:buNone/>
              <a:defRPr sz="1575"/>
            </a:lvl8pPr>
            <a:lvl9pPr marL="2880360" indent="0">
              <a:buNone/>
              <a:defRPr sz="1575"/>
            </a:lvl9pPr>
          </a:lstStyle>
          <a:p>
            <a:r>
              <a:rPr lang="en-US"/>
              <a:t>Click icon to add picture</a:t>
            </a:r>
            <a:endParaRPr lang="en-US" dirty="0"/>
          </a:p>
        </p:txBody>
      </p:sp>
      <p:sp>
        <p:nvSpPr>
          <p:cNvPr id="2" name="Title 1"/>
          <p:cNvSpPr>
            <a:spLocks noGrp="1"/>
          </p:cNvSpPr>
          <p:nvPr>
            <p:ph type="title"/>
          </p:nvPr>
        </p:nvSpPr>
        <p:spPr>
          <a:xfrm>
            <a:off x="1561004" y="2420354"/>
            <a:ext cx="2733373" cy="3521108"/>
          </a:xfrm>
        </p:spPr>
        <p:txBody>
          <a:bodyPr anchor="b">
            <a:normAutofit/>
          </a:bodyPr>
          <a:lstStyle>
            <a:lvl1pPr algn="l">
              <a:defRPr sz="2520"/>
            </a:lvl1pPr>
          </a:lstStyle>
          <a:p>
            <a:r>
              <a:rPr lang="en-US"/>
              <a:t>Click to edit Master title style</a:t>
            </a:r>
            <a:endParaRPr lang="en-US" dirty="0"/>
          </a:p>
        </p:txBody>
      </p:sp>
      <p:sp>
        <p:nvSpPr>
          <p:cNvPr id="4" name="Text Placeholder 3"/>
          <p:cNvSpPr>
            <a:spLocks noGrp="1"/>
          </p:cNvSpPr>
          <p:nvPr>
            <p:ph type="body" sz="half" idx="2"/>
          </p:nvPr>
        </p:nvSpPr>
        <p:spPr>
          <a:xfrm>
            <a:off x="1560283" y="5941466"/>
            <a:ext cx="2733984" cy="4454602"/>
          </a:xfrm>
        </p:spPr>
        <p:txBody>
          <a:bodyPr>
            <a:normAutofit/>
          </a:bodyPr>
          <a:lstStyle>
            <a:lvl1pPr marL="0" indent="0" algn="l">
              <a:buNone/>
              <a:defRPr sz="1680"/>
            </a:lvl1pPr>
            <a:lvl2pPr marL="360045" indent="0">
              <a:buNone/>
              <a:defRPr sz="1103"/>
            </a:lvl2pPr>
            <a:lvl3pPr marL="720090" indent="0">
              <a:buNone/>
              <a:defRPr sz="945"/>
            </a:lvl3pPr>
            <a:lvl4pPr marL="1080135" indent="0">
              <a:buNone/>
              <a:defRPr sz="788"/>
            </a:lvl4pPr>
            <a:lvl5pPr marL="1440180" indent="0">
              <a:buNone/>
              <a:defRPr sz="788"/>
            </a:lvl5pPr>
            <a:lvl6pPr marL="1800225" indent="0">
              <a:buNone/>
              <a:defRPr sz="788"/>
            </a:lvl6pPr>
            <a:lvl7pPr marL="2160270" indent="0">
              <a:buNone/>
              <a:defRPr sz="788"/>
            </a:lvl7pPr>
            <a:lvl8pPr marL="2520315" indent="0">
              <a:buNone/>
              <a:defRPr sz="788"/>
            </a:lvl8pPr>
            <a:lvl9pPr marL="2880360" indent="0">
              <a:buNone/>
              <a:defRPr sz="788"/>
            </a:lvl9pPr>
          </a:lstStyle>
          <a:p>
            <a:pPr lvl="0"/>
            <a:r>
              <a:rPr lang="en-US"/>
              <a:t>Click to edit Master text styles</a:t>
            </a:r>
          </a:p>
        </p:txBody>
      </p:sp>
      <p:sp>
        <p:nvSpPr>
          <p:cNvPr id="5" name="Date Placeholder 4"/>
          <p:cNvSpPr>
            <a:spLocks noGrp="1"/>
          </p:cNvSpPr>
          <p:nvPr>
            <p:ph type="dt" sz="half" idx="10"/>
          </p:nvPr>
        </p:nvSpPr>
        <p:spPr/>
        <p:txBody>
          <a:bodyPr/>
          <a:lstStyle/>
          <a:p>
            <a:fld id="{42A03C7F-3201-4E6D-9B38-BDA794F3AAA3}" type="datetimeFigureOut">
              <a:rPr lang="en-AU" smtClean="0"/>
              <a:t>13/11/2022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EC14C18-126C-4AC6-9AA2-BEA5893DA689}" type="slidenum">
              <a:rPr lang="en-AU" smtClean="0"/>
              <a:t>‹#›</a:t>
            </a:fld>
            <a:endParaRPr lang="en-AU"/>
          </a:p>
        </p:txBody>
      </p:sp>
    </p:spTree>
    <p:extLst>
      <p:ext uri="{BB962C8B-B14F-4D97-AF65-F5344CB8AC3E}">
        <p14:creationId xmlns:p14="http://schemas.microsoft.com/office/powerpoint/2010/main" val="886488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39614" y="5436727"/>
            <a:ext cx="8161586" cy="7364872"/>
          </a:xfrm>
          <a:prstGeom prst="rect">
            <a:avLst/>
          </a:prstGeom>
        </p:spPr>
      </p:pic>
      <p:pic>
        <p:nvPicPr>
          <p:cNvPr id="15" name="Picture 14"/>
          <p:cNvPicPr>
            <a:picLocks noChangeAspect="1"/>
          </p:cNvPicPr>
          <p:nvPr/>
        </p:nvPicPr>
        <p:blipFill rotWithShape="1">
          <a:blip r:embed="rId14">
            <a:extLst>
              <a:ext uri="{28A0092B-C50C-407E-A947-70E740481C1C}">
                <a14:useLocalDpi xmlns:a14="http://schemas.microsoft.com/office/drawing/2010/main" val="0"/>
              </a:ext>
            </a:extLst>
          </a:blip>
          <a:srcRect r="24998"/>
          <a:stretch/>
        </p:blipFill>
        <p:spPr>
          <a:xfrm>
            <a:off x="2" y="0"/>
            <a:ext cx="9601199" cy="12801600"/>
          </a:xfrm>
          <a:prstGeom prst="rect">
            <a:avLst/>
          </a:prstGeom>
        </p:spPr>
      </p:pic>
      <p:sp>
        <p:nvSpPr>
          <p:cNvPr id="12" name="Rectangle 11"/>
          <p:cNvSpPr/>
          <p:nvPr/>
        </p:nvSpPr>
        <p:spPr>
          <a:xfrm>
            <a:off x="0" y="0"/>
            <a:ext cx="1012383" cy="1280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10145" y="0"/>
            <a:ext cx="48005" cy="12801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059383" y="1508374"/>
            <a:ext cx="6171912" cy="201082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232548" y="3826439"/>
            <a:ext cx="5998747" cy="74667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956989" y="9915077"/>
            <a:ext cx="4970427" cy="188147"/>
          </a:xfrm>
          <a:prstGeom prst="rect">
            <a:avLst/>
          </a:prstGeom>
        </p:spPr>
        <p:txBody>
          <a:bodyPr vert="horz" lIns="91440" tIns="18288" rIns="91440" bIns="45720" rtlCol="0" anchor="t"/>
          <a:lstStyle>
            <a:lvl1pPr algn="r">
              <a:defRPr sz="945">
                <a:solidFill>
                  <a:schemeClr val="tx1">
                    <a:tint val="75000"/>
                  </a:schemeClr>
                </a:solidFill>
                <a:latin typeface="+mn-lt"/>
              </a:defRPr>
            </a:lvl1pPr>
          </a:lstStyle>
          <a:p>
            <a:fld id="{42A03C7F-3201-4E6D-9B38-BDA794F3AAA3}" type="datetimeFigureOut">
              <a:rPr lang="en-AU" smtClean="0"/>
              <a:t>13/11/2022</a:t>
            </a:fld>
            <a:endParaRPr lang="en-AU"/>
          </a:p>
        </p:txBody>
      </p:sp>
      <p:sp>
        <p:nvSpPr>
          <p:cNvPr id="5" name="Footer Placeholder 4"/>
          <p:cNvSpPr>
            <a:spLocks noGrp="1"/>
          </p:cNvSpPr>
          <p:nvPr>
            <p:ph type="ftr" sz="quarter" idx="3"/>
          </p:nvPr>
        </p:nvSpPr>
        <p:spPr>
          <a:xfrm rot="5400000">
            <a:off x="-4774271" y="6904943"/>
            <a:ext cx="10985990" cy="192846"/>
          </a:xfrm>
          <a:prstGeom prst="rect">
            <a:avLst/>
          </a:prstGeom>
        </p:spPr>
        <p:txBody>
          <a:bodyPr vert="horz" lIns="91440" tIns="45720" rIns="91440" bIns="18288" rtlCol="0" anchor="b"/>
          <a:lstStyle>
            <a:lvl1pPr algn="r">
              <a:defRPr sz="945">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70243" y="307242"/>
            <a:ext cx="670228" cy="602653"/>
          </a:xfrm>
          <a:prstGeom prst="rect">
            <a:avLst/>
          </a:prstGeom>
        </p:spPr>
        <p:txBody>
          <a:bodyPr vert="horz" lIns="91440" tIns="45720" rIns="45720" bIns="45720" rtlCol="0" anchor="ctr"/>
          <a:lstStyle>
            <a:lvl1pPr algn="r">
              <a:defRPr sz="1680">
                <a:solidFill>
                  <a:schemeClr val="tx1">
                    <a:tint val="75000"/>
                  </a:schemeClr>
                </a:solidFill>
              </a:defRPr>
            </a:lvl1pPr>
          </a:lstStyle>
          <a:p>
            <a:fld id="{CEC14C18-126C-4AC6-9AA2-BEA5893DA689}" type="slidenum">
              <a:rPr lang="en-AU" smtClean="0"/>
              <a:t>‹#›</a:t>
            </a:fld>
            <a:endParaRPr lang="en-AU"/>
          </a:p>
        </p:txBody>
      </p:sp>
    </p:spTree>
    <p:extLst>
      <p:ext uri="{BB962C8B-B14F-4D97-AF65-F5344CB8AC3E}">
        <p14:creationId xmlns:p14="http://schemas.microsoft.com/office/powerpoint/2010/main" val="130566527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720090" rtl="0" eaLnBrk="1" latinLnBrk="0" hangingPunct="1">
        <a:lnSpc>
          <a:spcPct val="90000"/>
        </a:lnSpc>
        <a:spcBef>
          <a:spcPct val="0"/>
        </a:spcBef>
        <a:buNone/>
        <a:defRPr sz="2940" b="0" i="0" kern="1200" cap="none">
          <a:solidFill>
            <a:schemeClr val="tx1"/>
          </a:solidFill>
          <a:effectLst/>
          <a:latin typeface="+mj-lt"/>
          <a:ea typeface="+mj-ea"/>
          <a:cs typeface="+mj-cs"/>
        </a:defRPr>
      </a:lvl1pPr>
    </p:titleStyle>
    <p:bodyStyle>
      <a:lvl1pPr marL="271284" indent="-271284" algn="l" defTabSz="720090" rtl="0" eaLnBrk="1" latinLnBrk="0" hangingPunct="1">
        <a:lnSpc>
          <a:spcPct val="120000"/>
        </a:lnSpc>
        <a:spcBef>
          <a:spcPts val="788"/>
        </a:spcBef>
        <a:spcAft>
          <a:spcPts val="472"/>
        </a:spcAft>
        <a:buClr>
          <a:schemeClr val="accent6"/>
        </a:buClr>
        <a:buSzPct val="90000"/>
        <a:buFont typeface="Wingdings" panose="05000000000000000000" pitchFamily="2" charset="2"/>
        <a:buChar char="§"/>
        <a:defRPr sz="1890" kern="1200">
          <a:solidFill>
            <a:schemeClr val="tx1"/>
          </a:solidFill>
          <a:effectLst/>
          <a:latin typeface="+mn-lt"/>
          <a:ea typeface="+mn-ea"/>
          <a:cs typeface="+mn-cs"/>
        </a:defRPr>
      </a:lvl1pPr>
      <a:lvl2pPr marL="626329" indent="-266284" algn="l" defTabSz="720090" rtl="0" eaLnBrk="1" latinLnBrk="0" hangingPunct="1">
        <a:lnSpc>
          <a:spcPct val="120000"/>
        </a:lnSpc>
        <a:spcBef>
          <a:spcPts val="394"/>
        </a:spcBef>
        <a:spcAft>
          <a:spcPts val="472"/>
        </a:spcAft>
        <a:buClr>
          <a:schemeClr val="accent6"/>
        </a:buClr>
        <a:buSzPct val="90000"/>
        <a:buFont typeface="Wingdings" panose="05000000000000000000" pitchFamily="2" charset="2"/>
        <a:buChar char="§"/>
        <a:defRPr sz="1680" kern="1200">
          <a:solidFill>
            <a:schemeClr val="tx1"/>
          </a:solidFill>
          <a:effectLst/>
          <a:latin typeface="+mn-lt"/>
          <a:ea typeface="+mn-ea"/>
          <a:cs typeface="+mn-cs"/>
        </a:defRPr>
      </a:lvl2pPr>
      <a:lvl3pPr marL="991374" indent="-271284" algn="l" defTabSz="720090" rtl="0" eaLnBrk="1" latinLnBrk="0" hangingPunct="1">
        <a:lnSpc>
          <a:spcPct val="120000"/>
        </a:lnSpc>
        <a:spcBef>
          <a:spcPts val="394"/>
        </a:spcBef>
        <a:spcAft>
          <a:spcPts val="472"/>
        </a:spcAft>
        <a:buClr>
          <a:schemeClr val="accent6"/>
        </a:buClr>
        <a:buSzPct val="90000"/>
        <a:buFont typeface="Wingdings" panose="05000000000000000000" pitchFamily="2" charset="2"/>
        <a:buChar char="§"/>
        <a:defRPr sz="1470" kern="1200">
          <a:solidFill>
            <a:schemeClr val="tx1"/>
          </a:solidFill>
          <a:effectLst/>
          <a:latin typeface="+mn-lt"/>
          <a:ea typeface="+mn-ea"/>
          <a:cs typeface="+mn-cs"/>
        </a:defRPr>
      </a:lvl3pPr>
      <a:lvl4pPr marL="1346419" indent="-266284" algn="l" defTabSz="720090" rtl="0" eaLnBrk="1" latinLnBrk="0" hangingPunct="1">
        <a:lnSpc>
          <a:spcPct val="120000"/>
        </a:lnSpc>
        <a:spcBef>
          <a:spcPts val="394"/>
        </a:spcBef>
        <a:spcAft>
          <a:spcPts val="472"/>
        </a:spcAft>
        <a:buClr>
          <a:schemeClr val="accent6"/>
        </a:buClr>
        <a:buSzPct val="90000"/>
        <a:buFont typeface="Wingdings" panose="05000000000000000000" pitchFamily="2" charset="2"/>
        <a:buChar char="§"/>
        <a:defRPr sz="1260" kern="1200">
          <a:solidFill>
            <a:schemeClr val="tx1"/>
          </a:solidFill>
          <a:effectLst/>
          <a:latin typeface="+mn-lt"/>
          <a:ea typeface="+mn-ea"/>
          <a:cs typeface="+mn-cs"/>
        </a:defRPr>
      </a:lvl4pPr>
      <a:lvl5pPr marL="1711464" indent="-271284" algn="l" defTabSz="720090" rtl="0" eaLnBrk="1" latinLnBrk="0" hangingPunct="1">
        <a:lnSpc>
          <a:spcPct val="120000"/>
        </a:lnSpc>
        <a:spcBef>
          <a:spcPts val="394"/>
        </a:spcBef>
        <a:spcAft>
          <a:spcPts val="472"/>
        </a:spcAft>
        <a:buClr>
          <a:schemeClr val="accent6"/>
        </a:buClr>
        <a:buSzPct val="90000"/>
        <a:buFont typeface="Wingdings" panose="05000000000000000000" pitchFamily="2" charset="2"/>
        <a:buChar char="§"/>
        <a:defRPr sz="1260" kern="1200">
          <a:solidFill>
            <a:schemeClr val="tx1"/>
          </a:solidFill>
          <a:effectLst/>
          <a:latin typeface="+mn-lt"/>
          <a:ea typeface="+mn-ea"/>
          <a:cs typeface="+mn-cs"/>
        </a:defRPr>
      </a:lvl5pPr>
      <a:lvl6pPr marL="2073859" indent="-268834" algn="l" defTabSz="720090" rtl="0" eaLnBrk="1" latinLnBrk="0" hangingPunct="1">
        <a:lnSpc>
          <a:spcPct val="120000"/>
        </a:lnSpc>
        <a:spcBef>
          <a:spcPts val="394"/>
        </a:spcBef>
        <a:spcAft>
          <a:spcPts val="472"/>
        </a:spcAft>
        <a:buClr>
          <a:schemeClr val="accent6"/>
        </a:buClr>
        <a:buSzPct val="90000"/>
        <a:buFont typeface="Wingdings" panose="05000000000000000000" pitchFamily="2" charset="2"/>
        <a:buChar char="§"/>
        <a:defRPr sz="1155" kern="1200" baseline="0">
          <a:solidFill>
            <a:schemeClr val="tx1"/>
          </a:solidFill>
          <a:effectLst/>
          <a:latin typeface="+mn-lt"/>
          <a:ea typeface="+mn-ea"/>
          <a:cs typeface="+mn-cs"/>
        </a:defRPr>
      </a:lvl6pPr>
      <a:lvl7pPr marL="2352294" indent="-268834" algn="l" defTabSz="720090" rtl="0" eaLnBrk="1" latinLnBrk="0" hangingPunct="1">
        <a:lnSpc>
          <a:spcPct val="120000"/>
        </a:lnSpc>
        <a:spcBef>
          <a:spcPts val="394"/>
        </a:spcBef>
        <a:spcAft>
          <a:spcPts val="472"/>
        </a:spcAft>
        <a:buClr>
          <a:schemeClr val="accent6"/>
        </a:buClr>
        <a:buSzPct val="90000"/>
        <a:buFont typeface="Wingdings" panose="05000000000000000000" pitchFamily="2" charset="2"/>
        <a:buChar char="§"/>
        <a:defRPr sz="1155" kern="1200" baseline="0">
          <a:solidFill>
            <a:schemeClr val="tx1"/>
          </a:solidFill>
          <a:effectLst/>
          <a:latin typeface="+mn-lt"/>
          <a:ea typeface="+mn-ea"/>
          <a:cs typeface="+mn-cs"/>
        </a:defRPr>
      </a:lvl7pPr>
      <a:lvl8pPr marL="2803550" indent="-268834" algn="l" defTabSz="720090" rtl="0" eaLnBrk="1" latinLnBrk="0" hangingPunct="1">
        <a:lnSpc>
          <a:spcPct val="120000"/>
        </a:lnSpc>
        <a:spcBef>
          <a:spcPts val="394"/>
        </a:spcBef>
        <a:spcAft>
          <a:spcPts val="472"/>
        </a:spcAft>
        <a:buClr>
          <a:schemeClr val="accent6"/>
        </a:buClr>
        <a:buSzPct val="90000"/>
        <a:buFont typeface="Wingdings" panose="05000000000000000000" pitchFamily="2" charset="2"/>
        <a:buChar char="§"/>
        <a:defRPr sz="1155" kern="1200" baseline="0">
          <a:solidFill>
            <a:schemeClr val="tx1"/>
          </a:solidFill>
          <a:effectLst/>
          <a:latin typeface="+mn-lt"/>
          <a:ea typeface="+mn-ea"/>
          <a:cs typeface="+mn-cs"/>
        </a:defRPr>
      </a:lvl8pPr>
      <a:lvl9pPr marL="3168396" indent="-268834" algn="l" defTabSz="720090" rtl="0" eaLnBrk="1" latinLnBrk="0" hangingPunct="1">
        <a:lnSpc>
          <a:spcPct val="120000"/>
        </a:lnSpc>
        <a:spcBef>
          <a:spcPts val="394"/>
        </a:spcBef>
        <a:spcAft>
          <a:spcPts val="472"/>
        </a:spcAft>
        <a:buClr>
          <a:schemeClr val="accent6"/>
        </a:buClr>
        <a:buSzPct val="90000"/>
        <a:buFont typeface="Wingdings" panose="05000000000000000000" pitchFamily="2" charset="2"/>
        <a:buChar char="§"/>
        <a:defRPr sz="1155" kern="1200">
          <a:solidFill>
            <a:schemeClr val="tx1"/>
          </a:solidFill>
          <a:effectLst/>
          <a:latin typeface="+mn-lt"/>
          <a:ea typeface="+mn-ea"/>
          <a:cs typeface="+mn-cs"/>
        </a:defRPr>
      </a:lvl9pPr>
    </p:bodyStyle>
    <p:otherStyle>
      <a:defPPr>
        <a:defRPr lang="en-US"/>
      </a:defPPr>
      <a:lvl1pPr marL="0" algn="l" defTabSz="720090" rtl="0" eaLnBrk="1" latinLnBrk="0" hangingPunct="1">
        <a:defRPr sz="1418" kern="1200">
          <a:solidFill>
            <a:schemeClr val="tx1"/>
          </a:solidFill>
          <a:latin typeface="+mn-lt"/>
          <a:ea typeface="+mn-ea"/>
          <a:cs typeface="+mn-cs"/>
        </a:defRPr>
      </a:lvl1pPr>
      <a:lvl2pPr marL="360045" algn="l" defTabSz="720090" rtl="0" eaLnBrk="1" latinLnBrk="0" hangingPunct="1">
        <a:defRPr sz="1418" kern="1200">
          <a:solidFill>
            <a:schemeClr val="tx1"/>
          </a:solidFill>
          <a:latin typeface="+mn-lt"/>
          <a:ea typeface="+mn-ea"/>
          <a:cs typeface="+mn-cs"/>
        </a:defRPr>
      </a:lvl2pPr>
      <a:lvl3pPr marL="720090" algn="l" defTabSz="720090" rtl="0" eaLnBrk="1" latinLnBrk="0" hangingPunct="1">
        <a:defRPr sz="1418" kern="1200">
          <a:solidFill>
            <a:schemeClr val="tx1"/>
          </a:solidFill>
          <a:latin typeface="+mn-lt"/>
          <a:ea typeface="+mn-ea"/>
          <a:cs typeface="+mn-cs"/>
        </a:defRPr>
      </a:lvl3pPr>
      <a:lvl4pPr marL="1080135" algn="l" defTabSz="720090" rtl="0" eaLnBrk="1" latinLnBrk="0" hangingPunct="1">
        <a:defRPr sz="1418" kern="1200">
          <a:solidFill>
            <a:schemeClr val="tx1"/>
          </a:solidFill>
          <a:latin typeface="+mn-lt"/>
          <a:ea typeface="+mn-ea"/>
          <a:cs typeface="+mn-cs"/>
        </a:defRPr>
      </a:lvl4pPr>
      <a:lvl5pPr marL="1440180" algn="l" defTabSz="720090" rtl="0" eaLnBrk="1" latinLnBrk="0" hangingPunct="1">
        <a:defRPr sz="1418" kern="1200">
          <a:solidFill>
            <a:schemeClr val="tx1"/>
          </a:solidFill>
          <a:latin typeface="+mn-lt"/>
          <a:ea typeface="+mn-ea"/>
          <a:cs typeface="+mn-cs"/>
        </a:defRPr>
      </a:lvl5pPr>
      <a:lvl6pPr marL="1800225" algn="l" defTabSz="720090" rtl="0" eaLnBrk="1" latinLnBrk="0" hangingPunct="1">
        <a:defRPr sz="1418" kern="1200">
          <a:solidFill>
            <a:schemeClr val="tx1"/>
          </a:solidFill>
          <a:latin typeface="+mn-lt"/>
          <a:ea typeface="+mn-ea"/>
          <a:cs typeface="+mn-cs"/>
        </a:defRPr>
      </a:lvl6pPr>
      <a:lvl7pPr marL="2160270" algn="l" defTabSz="720090" rtl="0" eaLnBrk="1" latinLnBrk="0" hangingPunct="1">
        <a:defRPr sz="1418" kern="1200">
          <a:solidFill>
            <a:schemeClr val="tx1"/>
          </a:solidFill>
          <a:latin typeface="+mn-lt"/>
          <a:ea typeface="+mn-ea"/>
          <a:cs typeface="+mn-cs"/>
        </a:defRPr>
      </a:lvl7pPr>
      <a:lvl8pPr marL="2520315" algn="l" defTabSz="720090" rtl="0" eaLnBrk="1" latinLnBrk="0" hangingPunct="1">
        <a:defRPr sz="1418" kern="1200">
          <a:solidFill>
            <a:schemeClr val="tx1"/>
          </a:solidFill>
          <a:latin typeface="+mn-lt"/>
          <a:ea typeface="+mn-ea"/>
          <a:cs typeface="+mn-cs"/>
        </a:defRPr>
      </a:lvl8pPr>
      <a:lvl9pPr marL="2880360" algn="l" defTabSz="720090" rtl="0" eaLnBrk="1" latinLnBrk="0" hangingPunct="1">
        <a:defRPr sz="141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diagramLayout" Target="../diagrams/layout1.xml"/><Relationship Id="rId7" Type="http://schemas.openxmlformats.org/officeDocument/2006/relationships/image" Target="../media/image4.png"/><Relationship Id="rId12" Type="http://schemas.openxmlformats.org/officeDocument/2006/relationships/image" Target="../media/image8.png"/><Relationship Id="rId17" Type="http://schemas.openxmlformats.org/officeDocument/2006/relationships/image" Target="../media/image12.png"/><Relationship Id="rId2" Type="http://schemas.openxmlformats.org/officeDocument/2006/relationships/diagramData" Target="../diagrams/data1.xml"/><Relationship Id="rId16" Type="http://schemas.openxmlformats.org/officeDocument/2006/relationships/image" Target="../media/image11.png"/><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image" Target="../media/image7.svg"/><Relationship Id="rId5" Type="http://schemas.openxmlformats.org/officeDocument/2006/relationships/diagramColors" Target="../diagrams/colors1.xml"/><Relationship Id="rId15" Type="http://schemas.openxmlformats.org/officeDocument/2006/relationships/hyperlink" Target="https://www.bmtqs.com.au/bmt-insider/population-records-broken-all-over-australia/" TargetMode="External"/><Relationship Id="rId10" Type="http://schemas.openxmlformats.org/officeDocument/2006/relationships/image" Target="../media/image6.png"/><Relationship Id="rId4" Type="http://schemas.openxmlformats.org/officeDocument/2006/relationships/diagramQuickStyle" Target="../diagrams/quickStyle1.xml"/><Relationship Id="rId9" Type="http://schemas.microsoft.com/office/2007/relationships/hdphoto" Target="../media/hdphoto1.wdp"/><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3C6B8F6-3EC9-4FE1-821F-A459849FD101}"/>
              </a:ext>
            </a:extLst>
          </p:cNvPr>
          <p:cNvSpPr>
            <a:spLocks noGrp="1"/>
          </p:cNvSpPr>
          <p:nvPr>
            <p:ph type="ctrTitle"/>
          </p:nvPr>
        </p:nvSpPr>
        <p:spPr>
          <a:xfrm rot="16200000">
            <a:off x="-6195646" y="5219525"/>
            <a:ext cx="12328499" cy="1889449"/>
          </a:xfrm>
        </p:spPr>
        <p:txBody>
          <a:bodyPr anchor="b">
            <a:normAutofit/>
          </a:bodyPr>
          <a:lstStyle/>
          <a:p>
            <a:pPr algn="ctr"/>
            <a:r>
              <a:rPr lang="en-US" sz="4800" b="1" dirty="0">
                <a:solidFill>
                  <a:schemeClr val="tx1"/>
                </a:solidFill>
              </a:rPr>
              <a:t>Iron Ore Price  vs. Perth Housing Market </a:t>
            </a:r>
          </a:p>
        </p:txBody>
      </p:sp>
      <p:graphicFrame>
        <p:nvGraphicFramePr>
          <p:cNvPr id="5" name="Diagram 4">
            <a:extLst>
              <a:ext uri="{FF2B5EF4-FFF2-40B4-BE49-F238E27FC236}">
                <a16:creationId xmlns:a16="http://schemas.microsoft.com/office/drawing/2014/main" id="{11E67527-D0E7-4468-B35D-2EEBBF497AD5}"/>
              </a:ext>
            </a:extLst>
          </p:cNvPr>
          <p:cNvGraphicFramePr/>
          <p:nvPr>
            <p:extLst>
              <p:ext uri="{D42A27DB-BD31-4B8C-83A1-F6EECF244321}">
                <p14:modId xmlns:p14="http://schemas.microsoft.com/office/powerpoint/2010/main" val="2979816220"/>
              </p:ext>
            </p:extLst>
          </p:nvPr>
        </p:nvGraphicFramePr>
        <p:xfrm>
          <a:off x="7306096" y="1415805"/>
          <a:ext cx="2291921" cy="2201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C33662A1-F90E-4582-AB20-765953EFD99D}"/>
              </a:ext>
            </a:extLst>
          </p:cNvPr>
          <p:cNvPicPr>
            <a:picLocks noChangeAspect="1"/>
          </p:cNvPicPr>
          <p:nvPr/>
        </p:nvPicPr>
        <p:blipFill>
          <a:blip r:embed="rId7"/>
          <a:stretch>
            <a:fillRect/>
          </a:stretch>
        </p:blipFill>
        <p:spPr>
          <a:xfrm>
            <a:off x="7379114" y="5808256"/>
            <a:ext cx="2175784" cy="1448308"/>
          </a:xfrm>
          <a:prstGeom prst="rect">
            <a:avLst/>
          </a:prstGeom>
        </p:spPr>
      </p:pic>
      <p:sp>
        <p:nvSpPr>
          <p:cNvPr id="7" name="TextBox 6">
            <a:extLst>
              <a:ext uri="{FF2B5EF4-FFF2-40B4-BE49-F238E27FC236}">
                <a16:creationId xmlns:a16="http://schemas.microsoft.com/office/drawing/2014/main" id="{4BEF9645-B843-4FFE-B61D-9671C50C01C0}"/>
              </a:ext>
            </a:extLst>
          </p:cNvPr>
          <p:cNvSpPr txBox="1"/>
          <p:nvPr/>
        </p:nvSpPr>
        <p:spPr>
          <a:xfrm>
            <a:off x="1134194" y="3132600"/>
            <a:ext cx="6109827" cy="5386090"/>
          </a:xfrm>
          <a:prstGeom prst="rect">
            <a:avLst/>
          </a:prstGeom>
          <a:noFill/>
        </p:spPr>
        <p:txBody>
          <a:bodyPr wrap="square" rtlCol="0">
            <a:spAutoFit/>
          </a:bodyPr>
          <a:lstStyle/>
          <a:p>
            <a:r>
              <a:rPr lang="en-US" sz="2400" b="1" dirty="0"/>
              <a:t>What did we find?</a:t>
            </a:r>
          </a:p>
          <a:p>
            <a:endParaRPr lang="en-GB" sz="1600" b="0" i="0" dirty="0">
              <a:effectLst/>
            </a:endParaRPr>
          </a:p>
          <a:p>
            <a:pPr marL="285750" indent="-285750">
              <a:buFont typeface="Arial" panose="020B0604020202020204" pitchFamily="34" charset="0"/>
              <a:buChar char="•"/>
            </a:pPr>
            <a:r>
              <a:rPr lang="en-AU" sz="1600" b="0" i="0" dirty="0">
                <a:effectLst/>
              </a:rPr>
              <a:t>There is no-correlation of </a:t>
            </a:r>
            <a:r>
              <a:rPr lang="en-AU" sz="1600" b="0" i="0" dirty="0" err="1">
                <a:effectLst/>
              </a:rPr>
              <a:t>iron_ore</a:t>
            </a:r>
            <a:r>
              <a:rPr lang="en-AU" sz="1600" b="0" i="0" dirty="0">
                <a:effectLst/>
              </a:rPr>
              <a:t> price and Number of Unit Sold w.r.t time value </a:t>
            </a:r>
            <a:r>
              <a:rPr lang="en-AU" sz="1600" b="0" i="0" dirty="0" err="1">
                <a:effectLst/>
              </a:rPr>
              <a:t>because,the</a:t>
            </a:r>
            <a:r>
              <a:rPr lang="en-AU" sz="1600" b="0" i="0" dirty="0">
                <a:effectLst/>
              </a:rPr>
              <a:t> R-squared value is -0.3, which means no data fit in the model.</a:t>
            </a:r>
          </a:p>
          <a:p>
            <a:pPr marL="285750" indent="-285750">
              <a:buFont typeface="Arial" panose="020B0604020202020204" pitchFamily="34" charset="0"/>
              <a:buChar char="•"/>
            </a:pPr>
            <a:endParaRPr lang="en-GB" sz="1600" b="0" i="0" dirty="0">
              <a:effectLst/>
            </a:endParaRPr>
          </a:p>
          <a:p>
            <a:pPr marL="285750" indent="-285750">
              <a:buFont typeface="Arial" panose="020B0604020202020204" pitchFamily="34" charset="0"/>
              <a:buChar char="•"/>
            </a:pPr>
            <a:r>
              <a:rPr lang="en-GB" sz="1600" b="0" i="0" dirty="0">
                <a:effectLst/>
              </a:rPr>
              <a:t>The results show an apparent correlation between iron ore price (purple line)  and housing price index (green bar), however it also shows and inverse for the number of units sold (orange)</a:t>
            </a:r>
          </a:p>
          <a:p>
            <a:pPr marL="285750" indent="-285750">
              <a:buFont typeface="Arial" panose="020B0604020202020204" pitchFamily="34" charset="0"/>
              <a:buChar char="•"/>
            </a:pPr>
            <a:endParaRPr lang="en-GB" sz="1600" b="0" i="0" dirty="0">
              <a:effectLst/>
            </a:endParaRPr>
          </a:p>
          <a:p>
            <a:pPr marL="285750" indent="-285750">
              <a:buFont typeface="Arial" panose="020B0604020202020204" pitchFamily="34" charset="0"/>
              <a:buChar char="•"/>
            </a:pPr>
            <a:r>
              <a:rPr lang="en-GB" sz="1600" dirty="0"/>
              <a:t>The reviewed data points to an increase of first home owner grants increasing in 2008 with the commencement of a rates easing cycle by the RBA in 2011 that coincide with a slowdown in housing stock in 2012.</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err="1"/>
              <a:t>Anectdotaly</a:t>
            </a:r>
            <a:r>
              <a:rPr lang="en-GB" sz="1600" dirty="0"/>
              <a:t>…The correlation is not exact as the average household debt starts increasing in 2014 and the trend is still growing, this may be related to the increase in housing stock turnover regardless of the iron ore price</a:t>
            </a:r>
          </a:p>
          <a:p>
            <a:endParaRPr lang="en-AU" sz="1600" dirty="0"/>
          </a:p>
        </p:txBody>
      </p:sp>
      <p:pic>
        <p:nvPicPr>
          <p:cNvPr id="8" name="Picture 7" descr="Text&#10;&#10;Description automatically generated">
            <a:extLst>
              <a:ext uri="{FF2B5EF4-FFF2-40B4-BE49-F238E27FC236}">
                <a16:creationId xmlns:a16="http://schemas.microsoft.com/office/drawing/2014/main" id="{588FB271-53E0-46E6-888B-B33E67F9BD4D}"/>
              </a:ext>
            </a:extLst>
          </p:cNvPr>
          <p:cNvPicPr>
            <a:picLocks noChangeAspect="1"/>
          </p:cNvPicPr>
          <p:nvPr/>
        </p:nvPicPr>
        <p:blipFill>
          <a:blip r:embed="rId8">
            <a:extLst>
              <a:ext uri="{BEBA8EAE-BF5A-486C-A8C5-ECC9F3942E4B}">
                <a14:imgProps xmlns:a14="http://schemas.microsoft.com/office/drawing/2010/main">
                  <a14:imgLayer r:embed="rId9">
                    <a14:imgEffect>
                      <a14:colorTemperature colorTemp="4700"/>
                    </a14:imgEffect>
                  </a14:imgLayer>
                </a14:imgProps>
              </a:ext>
            </a:extLst>
          </a:blip>
          <a:stretch>
            <a:fillRect/>
          </a:stretch>
        </p:blipFill>
        <p:spPr>
          <a:xfrm>
            <a:off x="5649098" y="11679159"/>
            <a:ext cx="725073" cy="91059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Graphic 8">
            <a:extLst>
              <a:ext uri="{FF2B5EF4-FFF2-40B4-BE49-F238E27FC236}">
                <a16:creationId xmlns:a16="http://schemas.microsoft.com/office/drawing/2014/main" id="{F1E243AD-1047-4347-814F-D61B591B469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505444" y="11864519"/>
            <a:ext cx="715861" cy="539877"/>
          </a:xfrm>
          <a:prstGeom prst="rect">
            <a:avLst/>
          </a:prstGeom>
        </p:spPr>
      </p:pic>
      <p:pic>
        <p:nvPicPr>
          <p:cNvPr id="10" name="Picture 9" descr="Logo&#10;&#10;Description automatically generated">
            <a:extLst>
              <a:ext uri="{FF2B5EF4-FFF2-40B4-BE49-F238E27FC236}">
                <a16:creationId xmlns:a16="http://schemas.microsoft.com/office/drawing/2014/main" id="{CC0D380F-27D4-44B3-9658-0201FAA6D165}"/>
              </a:ext>
            </a:extLst>
          </p:cNvPr>
          <p:cNvPicPr>
            <a:picLocks noChangeAspect="1"/>
          </p:cNvPicPr>
          <p:nvPr/>
        </p:nvPicPr>
        <p:blipFill>
          <a:blip r:embed="rId12"/>
          <a:stretch>
            <a:fillRect/>
          </a:stretch>
        </p:blipFill>
        <p:spPr>
          <a:xfrm>
            <a:off x="2861942" y="11864519"/>
            <a:ext cx="727625" cy="595954"/>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55FB546F-D5AB-49EC-B71A-86117A9D13D6}"/>
              </a:ext>
            </a:extLst>
          </p:cNvPr>
          <p:cNvPicPr>
            <a:picLocks noChangeAspect="1"/>
          </p:cNvPicPr>
          <p:nvPr/>
        </p:nvPicPr>
        <p:blipFill>
          <a:blip r:embed="rId13"/>
          <a:stretch>
            <a:fillRect/>
          </a:stretch>
        </p:blipFill>
        <p:spPr>
          <a:xfrm>
            <a:off x="4230204" y="12134457"/>
            <a:ext cx="741784" cy="250898"/>
          </a:xfrm>
          <a:prstGeom prst="rect">
            <a:avLst/>
          </a:prstGeom>
        </p:spPr>
      </p:pic>
      <p:pic>
        <p:nvPicPr>
          <p:cNvPr id="13" name="Picture 12" descr="Chart&#10;&#10;Description automatically generated with medium confidence">
            <a:extLst>
              <a:ext uri="{FF2B5EF4-FFF2-40B4-BE49-F238E27FC236}">
                <a16:creationId xmlns:a16="http://schemas.microsoft.com/office/drawing/2014/main" id="{E7A9F1AD-78E3-4C32-8FAD-5E10669216F9}"/>
              </a:ext>
            </a:extLst>
          </p:cNvPr>
          <p:cNvPicPr>
            <a:picLocks noChangeAspect="1"/>
          </p:cNvPicPr>
          <p:nvPr/>
        </p:nvPicPr>
        <p:blipFill>
          <a:blip r:embed="rId14"/>
          <a:stretch>
            <a:fillRect/>
          </a:stretch>
        </p:blipFill>
        <p:spPr>
          <a:xfrm>
            <a:off x="7401937" y="8197954"/>
            <a:ext cx="2100240" cy="1276782"/>
          </a:xfrm>
          <a:prstGeom prst="rect">
            <a:avLst/>
          </a:prstGeom>
          <a:ln>
            <a:noFill/>
          </a:ln>
          <a:effectLst>
            <a:outerShdw blurRad="190500" algn="tl" rotWithShape="0">
              <a:srgbClr val="000000">
                <a:alpha val="70000"/>
              </a:srgbClr>
            </a:outerShdw>
          </a:effectLst>
        </p:spPr>
      </p:pic>
      <p:sp>
        <p:nvSpPr>
          <p:cNvPr id="16" name="TextBox 15">
            <a:extLst>
              <a:ext uri="{FF2B5EF4-FFF2-40B4-BE49-F238E27FC236}">
                <a16:creationId xmlns:a16="http://schemas.microsoft.com/office/drawing/2014/main" id="{F81EAB6C-305F-425D-BD97-21A88ECC231B}"/>
              </a:ext>
            </a:extLst>
          </p:cNvPr>
          <p:cNvSpPr txBox="1"/>
          <p:nvPr/>
        </p:nvSpPr>
        <p:spPr>
          <a:xfrm>
            <a:off x="7352535" y="10990464"/>
            <a:ext cx="2149642" cy="606622"/>
          </a:xfrm>
          <a:prstGeom prst="rect">
            <a:avLst/>
          </a:prstGeom>
          <a:noFill/>
        </p:spPr>
        <p:txBody>
          <a:bodyPr wrap="square">
            <a:spAutoFit/>
          </a:bodyPr>
          <a:lstStyle/>
          <a:p>
            <a:r>
              <a:rPr lang="en-AU" sz="1100" dirty="0">
                <a:hlinkClick r:id="rId15"/>
              </a:rPr>
              <a:t>https://www.bmtqs.com.au/bmt-insider/population-records-broken-all-over-australia/</a:t>
            </a:r>
            <a:endParaRPr lang="en-AU" sz="1100" dirty="0"/>
          </a:p>
        </p:txBody>
      </p:sp>
      <p:pic>
        <p:nvPicPr>
          <p:cNvPr id="17" name="Picture 16" descr="Chart, line chart&#10;&#10;Description automatically generated">
            <a:extLst>
              <a:ext uri="{FF2B5EF4-FFF2-40B4-BE49-F238E27FC236}">
                <a16:creationId xmlns:a16="http://schemas.microsoft.com/office/drawing/2014/main" id="{7C303AE7-2375-49B6-B424-CD4CA4E6E419}"/>
              </a:ext>
            </a:extLst>
          </p:cNvPr>
          <p:cNvPicPr>
            <a:picLocks noChangeAspect="1"/>
          </p:cNvPicPr>
          <p:nvPr/>
        </p:nvPicPr>
        <p:blipFill>
          <a:blip r:embed="rId16"/>
          <a:stretch>
            <a:fillRect/>
          </a:stretch>
        </p:blipFill>
        <p:spPr>
          <a:xfrm>
            <a:off x="7401937" y="9677939"/>
            <a:ext cx="2069270" cy="1086840"/>
          </a:xfrm>
          <a:prstGeom prst="rect">
            <a:avLst/>
          </a:prstGeom>
        </p:spPr>
      </p:pic>
      <p:sp>
        <p:nvSpPr>
          <p:cNvPr id="19" name="TextBox 18">
            <a:extLst>
              <a:ext uri="{FF2B5EF4-FFF2-40B4-BE49-F238E27FC236}">
                <a16:creationId xmlns:a16="http://schemas.microsoft.com/office/drawing/2014/main" id="{27EBE915-CAD4-4273-81EA-0DE36D0D6786}"/>
              </a:ext>
            </a:extLst>
          </p:cNvPr>
          <p:cNvSpPr txBox="1"/>
          <p:nvPr/>
        </p:nvSpPr>
        <p:spPr>
          <a:xfrm>
            <a:off x="1242708" y="8755282"/>
            <a:ext cx="6109827" cy="2923877"/>
          </a:xfrm>
          <a:prstGeom prst="rect">
            <a:avLst/>
          </a:prstGeom>
          <a:noFill/>
        </p:spPr>
        <p:txBody>
          <a:bodyPr wrap="square" rtlCol="0">
            <a:spAutoFit/>
          </a:bodyPr>
          <a:lstStyle>
            <a:defPPr>
              <a:defRPr lang="en-US"/>
            </a:defPPr>
            <a:lvl1pPr>
              <a:defRPr sz="2400" b="1"/>
            </a:lvl1pPr>
          </a:lstStyle>
          <a:p>
            <a:r>
              <a:rPr lang="en-GB" dirty="0"/>
              <a:t>What is our conclusion</a:t>
            </a:r>
            <a:r>
              <a:rPr lang="en-GB" dirty="0">
                <a:solidFill>
                  <a:srgbClr val="FF0000"/>
                </a:solidFill>
              </a:rPr>
              <a:t>…..</a:t>
            </a:r>
            <a:r>
              <a:rPr lang="en-AU" sz="800" dirty="0">
                <a:solidFill>
                  <a:srgbClr val="FF0000"/>
                </a:solidFill>
              </a:rPr>
              <a:t> Source: </a:t>
            </a:r>
            <a:r>
              <a:rPr lang="en-AU" sz="800" dirty="0" err="1">
                <a:solidFill>
                  <a:srgbClr val="FF0000"/>
                </a:solidFill>
              </a:rPr>
              <a:t>Propertyology</a:t>
            </a:r>
            <a:r>
              <a:rPr lang="en-AU" sz="800" dirty="0">
                <a:solidFill>
                  <a:srgbClr val="FF0000"/>
                </a:solidFill>
              </a:rPr>
              <a:t>, ABS, REIWA</a:t>
            </a:r>
          </a:p>
          <a:p>
            <a:endParaRPr lang="en-GB" sz="1600" b="0" dirty="0"/>
          </a:p>
          <a:p>
            <a:pPr marL="285750" indent="-285750">
              <a:buFont typeface="Arial" panose="020B0604020202020204" pitchFamily="34" charset="0"/>
              <a:buChar char="•"/>
            </a:pPr>
            <a:r>
              <a:rPr lang="en-GB" sz="1400" b="0" dirty="0"/>
              <a:t>Property </a:t>
            </a:r>
            <a:r>
              <a:rPr lang="en-GB" sz="1400" b="0" dirty="0" err="1"/>
              <a:t>logis</a:t>
            </a:r>
            <a:r>
              <a:rPr lang="en-GB" sz="1400" b="0" dirty="0"/>
              <a:t> says… “there is no direct relation, but prices on the global commodity markets will certainly have some effect on both our economy, and our property market.” </a:t>
            </a:r>
          </a:p>
          <a:p>
            <a:pPr marL="285750" indent="-285750">
              <a:buFont typeface="Arial" panose="020B0604020202020204" pitchFamily="34" charset="0"/>
              <a:buChar char="•"/>
            </a:pPr>
            <a:endParaRPr lang="en-GB" sz="1600" b="0" dirty="0"/>
          </a:p>
          <a:p>
            <a:pPr marL="285750" indent="-285750">
              <a:buFont typeface="Arial" panose="020B0604020202020204" pitchFamily="34" charset="0"/>
              <a:buChar char="•"/>
            </a:pPr>
            <a:r>
              <a:rPr lang="en-GB" sz="1400" b="0" dirty="0"/>
              <a:t>REIWA concludes…”Probably with a lag effect. It will take a few quarters of upturn on the one (commodities) to filter through to the property market, and it will also work slowly on the way down”</a:t>
            </a:r>
          </a:p>
          <a:p>
            <a:pPr marL="285750" indent="-285750">
              <a:buFont typeface="Arial" panose="020B0604020202020204" pitchFamily="34" charset="0"/>
              <a:buChar char="•"/>
            </a:pPr>
            <a:endParaRPr lang="en-GB" sz="1600" b="0" dirty="0"/>
          </a:p>
          <a:p>
            <a:pPr marL="285750" indent="-285750">
              <a:buFont typeface="Arial" panose="020B0604020202020204" pitchFamily="34" charset="0"/>
              <a:buChar char="•"/>
            </a:pPr>
            <a:r>
              <a:rPr lang="en-GB" sz="2800" dirty="0"/>
              <a:t>Time will tell.  </a:t>
            </a:r>
          </a:p>
        </p:txBody>
      </p:sp>
      <p:sp>
        <p:nvSpPr>
          <p:cNvPr id="20" name="TextBox 19">
            <a:extLst>
              <a:ext uri="{FF2B5EF4-FFF2-40B4-BE49-F238E27FC236}">
                <a16:creationId xmlns:a16="http://schemas.microsoft.com/office/drawing/2014/main" id="{684E63F5-5656-4522-B86D-8DCD355C253A}"/>
              </a:ext>
            </a:extLst>
          </p:cNvPr>
          <p:cNvSpPr txBox="1"/>
          <p:nvPr/>
        </p:nvSpPr>
        <p:spPr>
          <a:xfrm>
            <a:off x="7271331" y="82775"/>
            <a:ext cx="3872204" cy="923330"/>
          </a:xfrm>
          <a:prstGeom prst="rect">
            <a:avLst/>
          </a:prstGeom>
          <a:noFill/>
        </p:spPr>
        <p:txBody>
          <a:bodyPr wrap="square" rtlCol="0">
            <a:spAutoFit/>
          </a:bodyPr>
          <a:lstStyle/>
          <a:p>
            <a:r>
              <a:rPr lang="en-US" b="1" dirty="0">
                <a:solidFill>
                  <a:srgbClr val="FF0000"/>
                </a:solidFill>
                <a:latin typeface="Arial" panose="020B0604020202020204" pitchFamily="34" charset="0"/>
                <a:cs typeface="Arial" panose="020B0604020202020204" pitchFamily="34" charset="0"/>
              </a:rPr>
              <a:t>Khansa Rubab Malik</a:t>
            </a:r>
          </a:p>
          <a:p>
            <a:r>
              <a:rPr lang="en-US" b="1" dirty="0">
                <a:solidFill>
                  <a:srgbClr val="FF0000"/>
                </a:solidFill>
                <a:latin typeface="Arial" panose="020B0604020202020204" pitchFamily="34" charset="0"/>
                <a:cs typeface="Arial" panose="020B0604020202020204" pitchFamily="34" charset="0"/>
              </a:rPr>
              <a:t>Johan Snyman</a:t>
            </a:r>
          </a:p>
          <a:p>
            <a:r>
              <a:rPr lang="en-US" b="1" dirty="0">
                <a:solidFill>
                  <a:srgbClr val="FF0000"/>
                </a:solidFill>
                <a:latin typeface="Arial" panose="020B0604020202020204" pitchFamily="34" charset="0"/>
                <a:cs typeface="Arial" panose="020B0604020202020204" pitchFamily="34" charset="0"/>
              </a:rPr>
              <a:t>Joseph Koroma</a:t>
            </a:r>
            <a:endParaRPr lang="en-AU" b="1" dirty="0">
              <a:solidFill>
                <a:srgbClr val="FF0000"/>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9CF5BEB4-DEE2-4068-9A76-7D3C8C98BED1}"/>
              </a:ext>
            </a:extLst>
          </p:cNvPr>
          <p:cNvSpPr txBox="1"/>
          <p:nvPr/>
        </p:nvSpPr>
        <p:spPr>
          <a:xfrm>
            <a:off x="1110853" y="207304"/>
            <a:ext cx="6198426" cy="2800767"/>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600" b="0" i="0">
                <a:effectLst/>
              </a:defRPr>
            </a:lvl1pPr>
          </a:lstStyle>
          <a:p>
            <a:pPr marL="0" indent="0">
              <a:buNone/>
            </a:pPr>
            <a:r>
              <a:rPr lang="en-US" sz="2400" b="1" dirty="0"/>
              <a:t>What did we ask ourselves?</a:t>
            </a:r>
          </a:p>
          <a:p>
            <a:pPr marL="0" indent="0">
              <a:buNone/>
            </a:pPr>
            <a:endParaRPr lang="en-US" sz="2400" b="1" dirty="0"/>
          </a:p>
          <a:p>
            <a:r>
              <a:rPr lang="en-US" dirty="0"/>
              <a:t>If there a correlation between the iron ore price cycle and Perth’s residential property prices?</a:t>
            </a:r>
          </a:p>
          <a:p>
            <a:r>
              <a:rPr lang="en-US" dirty="0"/>
              <a:t>How do the iron price rise and fall impact the Perth residential property price weighted average index?</a:t>
            </a:r>
          </a:p>
          <a:p>
            <a:r>
              <a:rPr lang="en-US" dirty="0"/>
              <a:t>How does the quarterly price vary over the research time period?</a:t>
            </a:r>
          </a:p>
          <a:p>
            <a:r>
              <a:rPr lang="en-US" dirty="0"/>
              <a:t>How does the relation ship between iron ore price rise and fall affect the future of the Perth property market </a:t>
            </a:r>
          </a:p>
        </p:txBody>
      </p:sp>
      <p:pic>
        <p:nvPicPr>
          <p:cNvPr id="23" name="Picture 22" descr="Chart, scatter chart&#10;&#10;Description automatically generated">
            <a:extLst>
              <a:ext uri="{FF2B5EF4-FFF2-40B4-BE49-F238E27FC236}">
                <a16:creationId xmlns:a16="http://schemas.microsoft.com/office/drawing/2014/main" id="{8928B3BF-D1BC-4566-AC31-3EE75E59F99F}"/>
              </a:ext>
            </a:extLst>
          </p:cNvPr>
          <p:cNvPicPr>
            <a:picLocks noChangeAspect="1"/>
          </p:cNvPicPr>
          <p:nvPr/>
        </p:nvPicPr>
        <p:blipFill>
          <a:blip r:embed="rId17"/>
          <a:stretch>
            <a:fillRect/>
          </a:stretch>
        </p:blipFill>
        <p:spPr>
          <a:xfrm>
            <a:off x="7747382" y="3792047"/>
            <a:ext cx="1359947" cy="1359947"/>
          </a:xfrm>
          <a:prstGeom prst="rect">
            <a:avLst/>
          </a:prstGeom>
        </p:spPr>
      </p:pic>
      <p:sp>
        <p:nvSpPr>
          <p:cNvPr id="25" name="TextBox 24">
            <a:extLst>
              <a:ext uri="{FF2B5EF4-FFF2-40B4-BE49-F238E27FC236}">
                <a16:creationId xmlns:a16="http://schemas.microsoft.com/office/drawing/2014/main" id="{55A3C366-BD60-4329-889D-461E4C946212}"/>
              </a:ext>
            </a:extLst>
          </p:cNvPr>
          <p:cNvSpPr txBox="1"/>
          <p:nvPr/>
        </p:nvSpPr>
        <p:spPr>
          <a:xfrm>
            <a:off x="7806239" y="5175512"/>
            <a:ext cx="1242232" cy="261610"/>
          </a:xfrm>
          <a:prstGeom prst="rect">
            <a:avLst/>
          </a:prstGeom>
          <a:noFill/>
        </p:spPr>
        <p:txBody>
          <a:bodyPr wrap="square">
            <a:spAutoFit/>
          </a:bodyPr>
          <a:lstStyle/>
          <a:p>
            <a:r>
              <a:rPr lang="en-AU" sz="1100" b="0" i="0" dirty="0">
                <a:solidFill>
                  <a:schemeClr val="bg1"/>
                </a:solidFill>
                <a:effectLst/>
              </a:rPr>
              <a:t>R-squared= -0.2</a:t>
            </a:r>
            <a:endParaRPr lang="en-AU" sz="1100" dirty="0"/>
          </a:p>
        </p:txBody>
      </p:sp>
    </p:spTree>
    <p:extLst>
      <p:ext uri="{BB962C8B-B14F-4D97-AF65-F5344CB8AC3E}">
        <p14:creationId xmlns:p14="http://schemas.microsoft.com/office/powerpoint/2010/main" val="342308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33</TotalTime>
  <Words>423</Words>
  <Application>Microsoft Office PowerPoint</Application>
  <PresentationFormat>A3 Paper (297x420 mm)</PresentationFormat>
  <Paragraphs>35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Consolas</vt:lpstr>
      <vt:lpstr>MS Shell Dlg 2</vt:lpstr>
      <vt:lpstr>Wingdings</vt:lpstr>
      <vt:lpstr>Wingdings 3</vt:lpstr>
      <vt:lpstr>Madison</vt:lpstr>
      <vt:lpstr>Iron Ore Price  vs. Perth Housing Market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Johannes Snyman</dc:creator>
  <cp:lastModifiedBy>KHANSA rubab MALIK</cp:lastModifiedBy>
  <cp:revision>6</cp:revision>
  <dcterms:created xsi:type="dcterms:W3CDTF">2022-11-12T04:07:27Z</dcterms:created>
  <dcterms:modified xsi:type="dcterms:W3CDTF">2022-11-13T03:19:05Z</dcterms:modified>
</cp:coreProperties>
</file>