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17"/>
  </p:notesMasterIdLst>
  <p:sldIdLst>
    <p:sldId id="263" r:id="rId2"/>
    <p:sldId id="321" r:id="rId3"/>
    <p:sldId id="307" r:id="rId4"/>
    <p:sldId id="309" r:id="rId5"/>
    <p:sldId id="310" r:id="rId6"/>
    <p:sldId id="318" r:id="rId7"/>
    <p:sldId id="319" r:id="rId8"/>
    <p:sldId id="312" r:id="rId9"/>
    <p:sldId id="322" r:id="rId10"/>
    <p:sldId id="320" r:id="rId11"/>
    <p:sldId id="323" r:id="rId12"/>
    <p:sldId id="324" r:id="rId13"/>
    <p:sldId id="327" r:id="rId14"/>
    <p:sldId id="317" r:id="rId15"/>
    <p:sldId id="326" r:id="rId16"/>
  </p:sldIdLst>
  <p:sldSz cx="9144000" cy="5143500" type="screen16x9"/>
  <p:notesSz cx="6858000" cy="9144000"/>
  <p:embeddedFontLst>
    <p:embeddedFont>
      <p:font typeface="Bahnschrift" panose="020B0502040204020203" pitchFamily="34" charset="0"/>
      <p:regular r:id="rId18"/>
      <p:bold r:id="rId19"/>
    </p:embeddedFont>
    <p:embeddedFont>
      <p:font typeface="Barlow" panose="00000500000000000000" pitchFamily="2" charset="0"/>
      <p:regular r:id="rId20"/>
      <p:bold r:id="rId21"/>
      <p:italic r:id="rId22"/>
      <p:boldItalic r:id="rId23"/>
    </p:embeddedFont>
    <p:embeddedFont>
      <p:font typeface="Corbel" panose="020B0503020204020204" pitchFamily="34" charset="0"/>
      <p:regular r:id="rId24"/>
      <p:bold r:id="rId25"/>
      <p:italic r:id="rId26"/>
      <p:boldItalic r:id="rId27"/>
    </p:embeddedFont>
    <p:embeddedFont>
      <p:font typeface="Fira Sans Condensed Light" panose="020B0403050000020004" pitchFamily="34" charset="0"/>
      <p:regular r:id="rId28"/>
      <p:italic r:id="rId29"/>
    </p:embeddedFont>
    <p:embeddedFont>
      <p:font typeface="Georgia" panose="02040502050405020303" pitchFamily="18" charset="0"/>
      <p:regular r:id="rId30"/>
      <p:bold r:id="rId31"/>
      <p:italic r:id="rId32"/>
      <p:boldItalic r:id="rId33"/>
    </p:embeddedFont>
    <p:embeddedFont>
      <p:font typeface="Lexend" panose="020B0604020202020204" charset="0"/>
      <p:regular r:id="rId34"/>
      <p:bold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D8C7"/>
    <a:srgbClr val="209DA0"/>
    <a:srgbClr val="9F5B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A6D9E77-B1DE-4DED-B03B-A66A46D4371E}">
  <a:tblStyle styleId="{AA6D9E77-B1DE-4DED-B03B-A66A46D4371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6203" autoAdjust="0"/>
  </p:normalViewPr>
  <p:slideViewPr>
    <p:cSldViewPr snapToGrid="0">
      <p:cViewPr varScale="1">
        <p:scale>
          <a:sx n="145" d="100"/>
          <a:sy n="145" d="100"/>
        </p:scale>
        <p:origin x="654"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tableStyles" Target="tableStyles.xml"/><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9"/>
        <p:cNvGrpSpPr/>
        <p:nvPr/>
      </p:nvGrpSpPr>
      <p:grpSpPr>
        <a:xfrm>
          <a:off x="0" y="0"/>
          <a:ext cx="0" cy="0"/>
          <a:chOff x="0" y="0"/>
          <a:chExt cx="0" cy="0"/>
        </a:xfrm>
      </p:grpSpPr>
      <p:sp>
        <p:nvSpPr>
          <p:cNvPr id="1020" name="Google Shape;1020;gf1f890471f_0_4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1" name="Google Shape;1021;gf1f890471f_0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9"/>
        <p:cNvGrpSpPr/>
        <p:nvPr/>
      </p:nvGrpSpPr>
      <p:grpSpPr>
        <a:xfrm>
          <a:off x="0" y="0"/>
          <a:ext cx="0" cy="0"/>
          <a:chOff x="0" y="0"/>
          <a:chExt cx="0" cy="0"/>
        </a:xfrm>
      </p:grpSpPr>
      <p:sp>
        <p:nvSpPr>
          <p:cNvPr id="1020" name="Google Shape;1020;gf1f890471f_0_4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1" name="Google Shape;1021;gf1f890471f_0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77766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9"/>
        <p:cNvGrpSpPr/>
        <p:nvPr/>
      </p:nvGrpSpPr>
      <p:grpSpPr>
        <a:xfrm>
          <a:off x="0" y="0"/>
          <a:ext cx="0" cy="0"/>
          <a:chOff x="0" y="0"/>
          <a:chExt cx="0" cy="0"/>
        </a:xfrm>
      </p:grpSpPr>
      <p:sp>
        <p:nvSpPr>
          <p:cNvPr id="1020" name="Google Shape;1020;gf1f890471f_0_4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1" name="Google Shape;1021;gf1f890471f_0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44711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9"/>
        <p:cNvGrpSpPr/>
        <p:nvPr/>
      </p:nvGrpSpPr>
      <p:grpSpPr>
        <a:xfrm>
          <a:off x="0" y="0"/>
          <a:ext cx="0" cy="0"/>
          <a:chOff x="0" y="0"/>
          <a:chExt cx="0" cy="0"/>
        </a:xfrm>
      </p:grpSpPr>
      <p:sp>
        <p:nvSpPr>
          <p:cNvPr id="1020" name="Google Shape;1020;gf1f890471f_0_4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1" name="Google Shape;1021;gf1f890471f_0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66105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9"/>
        <p:cNvGrpSpPr/>
        <p:nvPr/>
      </p:nvGrpSpPr>
      <p:grpSpPr>
        <a:xfrm>
          <a:off x="0" y="0"/>
          <a:ext cx="0" cy="0"/>
          <a:chOff x="0" y="0"/>
          <a:chExt cx="0" cy="0"/>
        </a:xfrm>
      </p:grpSpPr>
      <p:sp>
        <p:nvSpPr>
          <p:cNvPr id="1020" name="Google Shape;1020;gf1f890471f_0_4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1" name="Google Shape;1021;gf1f890471f_0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03720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9"/>
        <p:cNvGrpSpPr/>
        <p:nvPr/>
      </p:nvGrpSpPr>
      <p:grpSpPr>
        <a:xfrm>
          <a:off x="0" y="0"/>
          <a:ext cx="0" cy="0"/>
          <a:chOff x="0" y="0"/>
          <a:chExt cx="0" cy="0"/>
        </a:xfrm>
      </p:grpSpPr>
      <p:sp>
        <p:nvSpPr>
          <p:cNvPr id="1020" name="Google Shape;1020;gf1f890471f_0_4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1" name="Google Shape;1021;gf1f890471f_0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34117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9"/>
        <p:cNvGrpSpPr/>
        <p:nvPr/>
      </p:nvGrpSpPr>
      <p:grpSpPr>
        <a:xfrm>
          <a:off x="0" y="0"/>
          <a:ext cx="0" cy="0"/>
          <a:chOff x="0" y="0"/>
          <a:chExt cx="0" cy="0"/>
        </a:xfrm>
      </p:grpSpPr>
      <p:sp>
        <p:nvSpPr>
          <p:cNvPr id="1020" name="Google Shape;1020;gf1f890471f_0_4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1" name="Google Shape;1021;gf1f890471f_0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7858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9"/>
        <p:cNvGrpSpPr/>
        <p:nvPr/>
      </p:nvGrpSpPr>
      <p:grpSpPr>
        <a:xfrm>
          <a:off x="0" y="0"/>
          <a:ext cx="0" cy="0"/>
          <a:chOff x="0" y="0"/>
          <a:chExt cx="0" cy="0"/>
        </a:xfrm>
      </p:grpSpPr>
      <p:sp>
        <p:nvSpPr>
          <p:cNvPr id="1020" name="Google Shape;1020;gf1f890471f_0_4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1" name="Google Shape;1021;gf1f890471f_0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5946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9"/>
        <p:cNvGrpSpPr/>
        <p:nvPr/>
      </p:nvGrpSpPr>
      <p:grpSpPr>
        <a:xfrm>
          <a:off x="0" y="0"/>
          <a:ext cx="0" cy="0"/>
          <a:chOff x="0" y="0"/>
          <a:chExt cx="0" cy="0"/>
        </a:xfrm>
      </p:grpSpPr>
      <p:sp>
        <p:nvSpPr>
          <p:cNvPr id="1020" name="Google Shape;1020;gf1f890471f_0_4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1" name="Google Shape;1021;gf1f890471f_0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23186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9"/>
        <p:cNvGrpSpPr/>
        <p:nvPr/>
      </p:nvGrpSpPr>
      <p:grpSpPr>
        <a:xfrm>
          <a:off x="0" y="0"/>
          <a:ext cx="0" cy="0"/>
          <a:chOff x="0" y="0"/>
          <a:chExt cx="0" cy="0"/>
        </a:xfrm>
      </p:grpSpPr>
      <p:sp>
        <p:nvSpPr>
          <p:cNvPr id="1020" name="Google Shape;1020;gf1f890471f_0_4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1" name="Google Shape;1021;gf1f890471f_0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9924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9"/>
        <p:cNvGrpSpPr/>
        <p:nvPr/>
      </p:nvGrpSpPr>
      <p:grpSpPr>
        <a:xfrm>
          <a:off x="0" y="0"/>
          <a:ext cx="0" cy="0"/>
          <a:chOff x="0" y="0"/>
          <a:chExt cx="0" cy="0"/>
        </a:xfrm>
      </p:grpSpPr>
      <p:sp>
        <p:nvSpPr>
          <p:cNvPr id="1020" name="Google Shape;1020;gf1f890471f_0_4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1" name="Google Shape;1021;gf1f890471f_0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340259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9"/>
        <p:cNvGrpSpPr/>
        <p:nvPr/>
      </p:nvGrpSpPr>
      <p:grpSpPr>
        <a:xfrm>
          <a:off x="0" y="0"/>
          <a:ext cx="0" cy="0"/>
          <a:chOff x="0" y="0"/>
          <a:chExt cx="0" cy="0"/>
        </a:xfrm>
      </p:grpSpPr>
      <p:sp>
        <p:nvSpPr>
          <p:cNvPr id="1020" name="Google Shape;1020;gf1f890471f_0_4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1" name="Google Shape;1021;gf1f890471f_0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89259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9"/>
        <p:cNvGrpSpPr/>
        <p:nvPr/>
      </p:nvGrpSpPr>
      <p:grpSpPr>
        <a:xfrm>
          <a:off x="0" y="0"/>
          <a:ext cx="0" cy="0"/>
          <a:chOff x="0" y="0"/>
          <a:chExt cx="0" cy="0"/>
        </a:xfrm>
      </p:grpSpPr>
      <p:sp>
        <p:nvSpPr>
          <p:cNvPr id="1020" name="Google Shape;1020;gf1f890471f_0_4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1" name="Google Shape;1021;gf1f890471f_0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5279607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9"/>
        <p:cNvGrpSpPr/>
        <p:nvPr/>
      </p:nvGrpSpPr>
      <p:grpSpPr>
        <a:xfrm>
          <a:off x="0" y="0"/>
          <a:ext cx="0" cy="0"/>
          <a:chOff x="0" y="0"/>
          <a:chExt cx="0" cy="0"/>
        </a:xfrm>
      </p:grpSpPr>
      <p:sp>
        <p:nvSpPr>
          <p:cNvPr id="1020" name="Google Shape;1020;gf1f890471f_0_4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1" name="Google Shape;1021;gf1f890471f_0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37147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9"/>
        <p:cNvGrpSpPr/>
        <p:nvPr/>
      </p:nvGrpSpPr>
      <p:grpSpPr>
        <a:xfrm>
          <a:off x="0" y="0"/>
          <a:ext cx="0" cy="0"/>
          <a:chOff x="0" y="0"/>
          <a:chExt cx="0" cy="0"/>
        </a:xfrm>
      </p:grpSpPr>
      <p:sp>
        <p:nvSpPr>
          <p:cNvPr id="1020" name="Google Shape;1020;gf1f890471f_0_4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1" name="Google Shape;1021;gf1f890471f_0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8729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8"/>
        <p:cNvGrpSpPr/>
        <p:nvPr/>
      </p:nvGrpSpPr>
      <p:grpSpPr>
        <a:xfrm>
          <a:off x="0" y="0"/>
          <a:ext cx="0" cy="0"/>
          <a:chOff x="0" y="0"/>
          <a:chExt cx="0" cy="0"/>
        </a:xfrm>
      </p:grpSpPr>
      <p:sp>
        <p:nvSpPr>
          <p:cNvPr id="129" name="Google Shape;129;p6"/>
          <p:cNvSpPr txBox="1">
            <a:spLocks noGrp="1"/>
          </p:cNvSpPr>
          <p:nvPr>
            <p:ph type="ctrTitle"/>
          </p:nvPr>
        </p:nvSpPr>
        <p:spPr>
          <a:xfrm>
            <a:off x="714850" y="346424"/>
            <a:ext cx="7714200" cy="66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endParaRPr/>
          </a:p>
        </p:txBody>
      </p:sp>
      <p:grpSp>
        <p:nvGrpSpPr>
          <p:cNvPr id="130" name="Google Shape;130;p6"/>
          <p:cNvGrpSpPr/>
          <p:nvPr/>
        </p:nvGrpSpPr>
        <p:grpSpPr>
          <a:xfrm>
            <a:off x="237570" y="121900"/>
            <a:ext cx="335805" cy="1096675"/>
            <a:chOff x="237570" y="121900"/>
            <a:chExt cx="335805" cy="1096675"/>
          </a:xfrm>
        </p:grpSpPr>
        <p:sp>
          <p:nvSpPr>
            <p:cNvPr id="131" name="Google Shape;131;p6"/>
            <p:cNvSpPr/>
            <p:nvPr/>
          </p:nvSpPr>
          <p:spPr>
            <a:xfrm>
              <a:off x="522306" y="122318"/>
              <a:ext cx="51069" cy="44320"/>
            </a:xfrm>
            <a:custGeom>
              <a:avLst/>
              <a:gdLst/>
              <a:ahLst/>
              <a:cxnLst/>
              <a:rect l="l" t="t" r="r" b="b"/>
              <a:pathLst>
                <a:path w="855" h="742" extrusionOk="0">
                  <a:moveTo>
                    <a:pt x="480" y="0"/>
                  </a:moveTo>
                  <a:cubicBezTo>
                    <a:pt x="389" y="0"/>
                    <a:pt x="294" y="32"/>
                    <a:pt x="214" y="101"/>
                  </a:cubicBezTo>
                  <a:cubicBezTo>
                    <a:pt x="1" y="350"/>
                    <a:pt x="143" y="741"/>
                    <a:pt x="499" y="741"/>
                  </a:cubicBezTo>
                  <a:cubicBezTo>
                    <a:pt x="677" y="741"/>
                    <a:pt x="855" y="563"/>
                    <a:pt x="855" y="385"/>
                  </a:cubicBezTo>
                  <a:cubicBezTo>
                    <a:pt x="855" y="144"/>
                    <a:pt x="674" y="0"/>
                    <a:pt x="4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6"/>
            <p:cNvSpPr/>
            <p:nvPr/>
          </p:nvSpPr>
          <p:spPr>
            <a:xfrm>
              <a:off x="522306" y="331666"/>
              <a:ext cx="51069" cy="45335"/>
            </a:xfrm>
            <a:custGeom>
              <a:avLst/>
              <a:gdLst/>
              <a:ahLst/>
              <a:cxnLst/>
              <a:rect l="l" t="t" r="r" b="b"/>
              <a:pathLst>
                <a:path w="855" h="759" extrusionOk="0">
                  <a:moveTo>
                    <a:pt x="486" y="1"/>
                  </a:moveTo>
                  <a:cubicBezTo>
                    <a:pt x="393" y="1"/>
                    <a:pt x="296" y="37"/>
                    <a:pt x="214" y="118"/>
                  </a:cubicBezTo>
                  <a:cubicBezTo>
                    <a:pt x="1" y="332"/>
                    <a:pt x="143" y="759"/>
                    <a:pt x="499" y="759"/>
                  </a:cubicBezTo>
                  <a:cubicBezTo>
                    <a:pt x="677" y="723"/>
                    <a:pt x="855" y="581"/>
                    <a:pt x="855" y="367"/>
                  </a:cubicBezTo>
                  <a:cubicBezTo>
                    <a:pt x="855" y="152"/>
                    <a:pt x="678" y="1"/>
                    <a:pt x="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6"/>
            <p:cNvSpPr/>
            <p:nvPr/>
          </p:nvSpPr>
          <p:spPr>
            <a:xfrm>
              <a:off x="522306" y="542090"/>
              <a:ext cx="51069" cy="45335"/>
            </a:xfrm>
            <a:custGeom>
              <a:avLst/>
              <a:gdLst/>
              <a:ahLst/>
              <a:cxnLst/>
              <a:rect l="l" t="t" r="r" b="b"/>
              <a:pathLst>
                <a:path w="855" h="759" extrusionOk="0">
                  <a:moveTo>
                    <a:pt x="486" y="0"/>
                  </a:moveTo>
                  <a:cubicBezTo>
                    <a:pt x="393" y="0"/>
                    <a:pt x="296" y="36"/>
                    <a:pt x="214" y="118"/>
                  </a:cubicBezTo>
                  <a:cubicBezTo>
                    <a:pt x="1" y="331"/>
                    <a:pt x="143" y="758"/>
                    <a:pt x="499" y="758"/>
                  </a:cubicBezTo>
                  <a:cubicBezTo>
                    <a:pt x="677" y="723"/>
                    <a:pt x="855" y="580"/>
                    <a:pt x="855" y="367"/>
                  </a:cubicBezTo>
                  <a:cubicBezTo>
                    <a:pt x="855" y="151"/>
                    <a:pt x="678" y="0"/>
                    <a:pt x="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6"/>
            <p:cNvSpPr/>
            <p:nvPr/>
          </p:nvSpPr>
          <p:spPr>
            <a:xfrm>
              <a:off x="522306" y="752453"/>
              <a:ext cx="51069" cy="45335"/>
            </a:xfrm>
            <a:custGeom>
              <a:avLst/>
              <a:gdLst/>
              <a:ahLst/>
              <a:cxnLst/>
              <a:rect l="l" t="t" r="r" b="b"/>
              <a:pathLst>
                <a:path w="855" h="759" extrusionOk="0">
                  <a:moveTo>
                    <a:pt x="486" y="1"/>
                  </a:moveTo>
                  <a:cubicBezTo>
                    <a:pt x="393" y="1"/>
                    <a:pt x="296" y="37"/>
                    <a:pt x="214" y="118"/>
                  </a:cubicBezTo>
                  <a:cubicBezTo>
                    <a:pt x="1" y="332"/>
                    <a:pt x="143" y="759"/>
                    <a:pt x="499" y="759"/>
                  </a:cubicBezTo>
                  <a:cubicBezTo>
                    <a:pt x="677" y="723"/>
                    <a:pt x="855" y="581"/>
                    <a:pt x="855" y="367"/>
                  </a:cubicBezTo>
                  <a:cubicBezTo>
                    <a:pt x="855" y="152"/>
                    <a:pt x="678" y="1"/>
                    <a:pt x="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6"/>
            <p:cNvSpPr/>
            <p:nvPr/>
          </p:nvSpPr>
          <p:spPr>
            <a:xfrm>
              <a:off x="522306" y="963832"/>
              <a:ext cx="51069" cy="44379"/>
            </a:xfrm>
            <a:custGeom>
              <a:avLst/>
              <a:gdLst/>
              <a:ahLst/>
              <a:cxnLst/>
              <a:rect l="l" t="t" r="r" b="b"/>
              <a:pathLst>
                <a:path w="855" h="743" extrusionOk="0">
                  <a:moveTo>
                    <a:pt x="485" y="0"/>
                  </a:moveTo>
                  <a:cubicBezTo>
                    <a:pt x="392" y="0"/>
                    <a:pt x="296" y="32"/>
                    <a:pt x="214" y="102"/>
                  </a:cubicBezTo>
                  <a:cubicBezTo>
                    <a:pt x="1" y="315"/>
                    <a:pt x="143" y="742"/>
                    <a:pt x="499" y="742"/>
                  </a:cubicBezTo>
                  <a:cubicBezTo>
                    <a:pt x="677" y="742"/>
                    <a:pt x="855" y="564"/>
                    <a:pt x="855" y="351"/>
                  </a:cubicBezTo>
                  <a:cubicBezTo>
                    <a:pt x="855" y="135"/>
                    <a:pt x="677" y="0"/>
                    <a:pt x="4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6"/>
            <p:cNvSpPr/>
            <p:nvPr/>
          </p:nvSpPr>
          <p:spPr>
            <a:xfrm>
              <a:off x="522306" y="1173240"/>
              <a:ext cx="51069" cy="45335"/>
            </a:xfrm>
            <a:custGeom>
              <a:avLst/>
              <a:gdLst/>
              <a:ahLst/>
              <a:cxnLst/>
              <a:rect l="l" t="t" r="r" b="b"/>
              <a:pathLst>
                <a:path w="855" h="759" extrusionOk="0">
                  <a:moveTo>
                    <a:pt x="486" y="1"/>
                  </a:moveTo>
                  <a:cubicBezTo>
                    <a:pt x="393" y="1"/>
                    <a:pt x="296" y="37"/>
                    <a:pt x="214" y="118"/>
                  </a:cubicBezTo>
                  <a:cubicBezTo>
                    <a:pt x="1" y="367"/>
                    <a:pt x="143" y="759"/>
                    <a:pt x="499" y="759"/>
                  </a:cubicBezTo>
                  <a:cubicBezTo>
                    <a:pt x="677" y="759"/>
                    <a:pt x="855" y="581"/>
                    <a:pt x="855" y="367"/>
                  </a:cubicBezTo>
                  <a:cubicBezTo>
                    <a:pt x="855" y="152"/>
                    <a:pt x="678" y="1"/>
                    <a:pt x="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6"/>
            <p:cNvSpPr/>
            <p:nvPr/>
          </p:nvSpPr>
          <p:spPr>
            <a:xfrm>
              <a:off x="379968" y="122318"/>
              <a:ext cx="51009" cy="44320"/>
            </a:xfrm>
            <a:custGeom>
              <a:avLst/>
              <a:gdLst/>
              <a:ahLst/>
              <a:cxnLst/>
              <a:rect l="l" t="t" r="r" b="b"/>
              <a:pathLst>
                <a:path w="854" h="742" extrusionOk="0">
                  <a:moveTo>
                    <a:pt x="490" y="0"/>
                  </a:moveTo>
                  <a:cubicBezTo>
                    <a:pt x="404" y="0"/>
                    <a:pt x="318" y="32"/>
                    <a:pt x="249" y="101"/>
                  </a:cubicBezTo>
                  <a:cubicBezTo>
                    <a:pt x="0" y="350"/>
                    <a:pt x="178" y="741"/>
                    <a:pt x="498" y="741"/>
                  </a:cubicBezTo>
                  <a:cubicBezTo>
                    <a:pt x="712" y="741"/>
                    <a:pt x="854" y="563"/>
                    <a:pt x="854" y="385"/>
                  </a:cubicBezTo>
                  <a:cubicBezTo>
                    <a:pt x="854" y="144"/>
                    <a:pt x="673" y="0"/>
                    <a:pt x="4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6"/>
            <p:cNvSpPr/>
            <p:nvPr/>
          </p:nvSpPr>
          <p:spPr>
            <a:xfrm>
              <a:off x="379968" y="331666"/>
              <a:ext cx="51009" cy="45335"/>
            </a:xfrm>
            <a:custGeom>
              <a:avLst/>
              <a:gdLst/>
              <a:ahLst/>
              <a:cxnLst/>
              <a:rect l="l" t="t" r="r" b="b"/>
              <a:pathLst>
                <a:path w="854" h="759" extrusionOk="0">
                  <a:moveTo>
                    <a:pt x="496" y="1"/>
                  </a:moveTo>
                  <a:cubicBezTo>
                    <a:pt x="408" y="1"/>
                    <a:pt x="319" y="37"/>
                    <a:pt x="249" y="118"/>
                  </a:cubicBezTo>
                  <a:cubicBezTo>
                    <a:pt x="0" y="332"/>
                    <a:pt x="178" y="723"/>
                    <a:pt x="498" y="759"/>
                  </a:cubicBezTo>
                  <a:cubicBezTo>
                    <a:pt x="712" y="759"/>
                    <a:pt x="854" y="581"/>
                    <a:pt x="854" y="367"/>
                  </a:cubicBezTo>
                  <a:cubicBezTo>
                    <a:pt x="854" y="152"/>
                    <a:pt x="677" y="1"/>
                    <a:pt x="4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6"/>
            <p:cNvSpPr/>
            <p:nvPr/>
          </p:nvSpPr>
          <p:spPr>
            <a:xfrm>
              <a:off x="379968" y="542090"/>
              <a:ext cx="51009" cy="45335"/>
            </a:xfrm>
            <a:custGeom>
              <a:avLst/>
              <a:gdLst/>
              <a:ahLst/>
              <a:cxnLst/>
              <a:rect l="l" t="t" r="r" b="b"/>
              <a:pathLst>
                <a:path w="854" h="759" extrusionOk="0">
                  <a:moveTo>
                    <a:pt x="496" y="0"/>
                  </a:moveTo>
                  <a:cubicBezTo>
                    <a:pt x="408" y="0"/>
                    <a:pt x="319" y="36"/>
                    <a:pt x="249" y="118"/>
                  </a:cubicBezTo>
                  <a:cubicBezTo>
                    <a:pt x="0" y="331"/>
                    <a:pt x="178" y="723"/>
                    <a:pt x="498" y="758"/>
                  </a:cubicBezTo>
                  <a:cubicBezTo>
                    <a:pt x="712" y="758"/>
                    <a:pt x="854" y="580"/>
                    <a:pt x="854" y="367"/>
                  </a:cubicBezTo>
                  <a:cubicBezTo>
                    <a:pt x="854" y="151"/>
                    <a:pt x="677" y="0"/>
                    <a:pt x="4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6"/>
            <p:cNvSpPr/>
            <p:nvPr/>
          </p:nvSpPr>
          <p:spPr>
            <a:xfrm>
              <a:off x="379968" y="752453"/>
              <a:ext cx="51009" cy="45335"/>
            </a:xfrm>
            <a:custGeom>
              <a:avLst/>
              <a:gdLst/>
              <a:ahLst/>
              <a:cxnLst/>
              <a:rect l="l" t="t" r="r" b="b"/>
              <a:pathLst>
                <a:path w="854" h="759" extrusionOk="0">
                  <a:moveTo>
                    <a:pt x="496" y="1"/>
                  </a:moveTo>
                  <a:cubicBezTo>
                    <a:pt x="408" y="1"/>
                    <a:pt x="319" y="37"/>
                    <a:pt x="249" y="118"/>
                  </a:cubicBezTo>
                  <a:cubicBezTo>
                    <a:pt x="0" y="332"/>
                    <a:pt x="178" y="723"/>
                    <a:pt x="498" y="759"/>
                  </a:cubicBezTo>
                  <a:cubicBezTo>
                    <a:pt x="712" y="759"/>
                    <a:pt x="854" y="581"/>
                    <a:pt x="854" y="367"/>
                  </a:cubicBezTo>
                  <a:cubicBezTo>
                    <a:pt x="854" y="152"/>
                    <a:pt x="677" y="1"/>
                    <a:pt x="4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6"/>
            <p:cNvSpPr/>
            <p:nvPr/>
          </p:nvSpPr>
          <p:spPr>
            <a:xfrm>
              <a:off x="379968" y="963474"/>
              <a:ext cx="59551" cy="44738"/>
            </a:xfrm>
            <a:custGeom>
              <a:avLst/>
              <a:gdLst/>
              <a:ahLst/>
              <a:cxnLst/>
              <a:rect l="l" t="t" r="r" b="b"/>
              <a:pathLst>
                <a:path w="997" h="749" extrusionOk="0">
                  <a:moveTo>
                    <a:pt x="498" y="1"/>
                  </a:moveTo>
                  <a:cubicBezTo>
                    <a:pt x="0" y="1"/>
                    <a:pt x="0" y="748"/>
                    <a:pt x="498" y="748"/>
                  </a:cubicBezTo>
                  <a:cubicBezTo>
                    <a:pt x="996" y="748"/>
                    <a:pt x="996" y="1"/>
                    <a:pt x="4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6"/>
            <p:cNvSpPr/>
            <p:nvPr/>
          </p:nvSpPr>
          <p:spPr>
            <a:xfrm>
              <a:off x="379968" y="1173240"/>
              <a:ext cx="51009" cy="45335"/>
            </a:xfrm>
            <a:custGeom>
              <a:avLst/>
              <a:gdLst/>
              <a:ahLst/>
              <a:cxnLst/>
              <a:rect l="l" t="t" r="r" b="b"/>
              <a:pathLst>
                <a:path w="854" h="759" extrusionOk="0">
                  <a:moveTo>
                    <a:pt x="496" y="1"/>
                  </a:moveTo>
                  <a:cubicBezTo>
                    <a:pt x="408" y="1"/>
                    <a:pt x="319" y="37"/>
                    <a:pt x="249" y="118"/>
                  </a:cubicBezTo>
                  <a:cubicBezTo>
                    <a:pt x="0" y="332"/>
                    <a:pt x="178" y="759"/>
                    <a:pt x="498" y="759"/>
                  </a:cubicBezTo>
                  <a:cubicBezTo>
                    <a:pt x="712" y="759"/>
                    <a:pt x="854" y="581"/>
                    <a:pt x="854" y="367"/>
                  </a:cubicBezTo>
                  <a:cubicBezTo>
                    <a:pt x="854" y="152"/>
                    <a:pt x="677" y="1"/>
                    <a:pt x="4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6"/>
            <p:cNvSpPr/>
            <p:nvPr/>
          </p:nvSpPr>
          <p:spPr>
            <a:xfrm>
              <a:off x="241811" y="121900"/>
              <a:ext cx="53160" cy="44738"/>
            </a:xfrm>
            <a:custGeom>
              <a:avLst/>
              <a:gdLst/>
              <a:ahLst/>
              <a:cxnLst/>
              <a:rect l="l" t="t" r="r" b="b"/>
              <a:pathLst>
                <a:path w="890" h="749" extrusionOk="0">
                  <a:moveTo>
                    <a:pt x="427" y="1"/>
                  </a:moveTo>
                  <a:cubicBezTo>
                    <a:pt x="0" y="72"/>
                    <a:pt x="0" y="713"/>
                    <a:pt x="427" y="748"/>
                  </a:cubicBezTo>
                  <a:cubicBezTo>
                    <a:pt x="890" y="713"/>
                    <a:pt x="890" y="72"/>
                    <a:pt x="4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6"/>
            <p:cNvSpPr/>
            <p:nvPr/>
          </p:nvSpPr>
          <p:spPr>
            <a:xfrm>
              <a:off x="237570" y="331666"/>
              <a:ext cx="53160" cy="45335"/>
            </a:xfrm>
            <a:custGeom>
              <a:avLst/>
              <a:gdLst/>
              <a:ahLst/>
              <a:cxnLst/>
              <a:rect l="l" t="t" r="r" b="b"/>
              <a:pathLst>
                <a:path w="890" h="759" extrusionOk="0">
                  <a:moveTo>
                    <a:pt x="505" y="1"/>
                  </a:moveTo>
                  <a:cubicBezTo>
                    <a:pt x="412" y="1"/>
                    <a:pt x="319" y="37"/>
                    <a:pt x="249" y="118"/>
                  </a:cubicBezTo>
                  <a:cubicBezTo>
                    <a:pt x="0" y="367"/>
                    <a:pt x="178" y="759"/>
                    <a:pt x="498" y="759"/>
                  </a:cubicBezTo>
                  <a:cubicBezTo>
                    <a:pt x="712" y="723"/>
                    <a:pt x="890" y="581"/>
                    <a:pt x="890" y="367"/>
                  </a:cubicBezTo>
                  <a:cubicBezTo>
                    <a:pt x="890" y="152"/>
                    <a:pt x="696" y="1"/>
                    <a:pt x="5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6"/>
            <p:cNvSpPr/>
            <p:nvPr/>
          </p:nvSpPr>
          <p:spPr>
            <a:xfrm>
              <a:off x="237570" y="542149"/>
              <a:ext cx="53160" cy="45275"/>
            </a:xfrm>
            <a:custGeom>
              <a:avLst/>
              <a:gdLst/>
              <a:ahLst/>
              <a:cxnLst/>
              <a:rect l="l" t="t" r="r" b="b"/>
              <a:pathLst>
                <a:path w="890" h="758" extrusionOk="0">
                  <a:moveTo>
                    <a:pt x="500" y="1"/>
                  </a:moveTo>
                  <a:cubicBezTo>
                    <a:pt x="409" y="1"/>
                    <a:pt x="318" y="36"/>
                    <a:pt x="249" y="117"/>
                  </a:cubicBezTo>
                  <a:cubicBezTo>
                    <a:pt x="0" y="330"/>
                    <a:pt x="178" y="757"/>
                    <a:pt x="498" y="757"/>
                  </a:cubicBezTo>
                  <a:cubicBezTo>
                    <a:pt x="712" y="722"/>
                    <a:pt x="854" y="579"/>
                    <a:pt x="890" y="401"/>
                  </a:cubicBezTo>
                  <a:cubicBezTo>
                    <a:pt x="890" y="160"/>
                    <a:pt x="693" y="1"/>
                    <a:pt x="5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6"/>
            <p:cNvSpPr/>
            <p:nvPr/>
          </p:nvSpPr>
          <p:spPr>
            <a:xfrm>
              <a:off x="237570" y="752453"/>
              <a:ext cx="53160" cy="45335"/>
            </a:xfrm>
            <a:custGeom>
              <a:avLst/>
              <a:gdLst/>
              <a:ahLst/>
              <a:cxnLst/>
              <a:rect l="l" t="t" r="r" b="b"/>
              <a:pathLst>
                <a:path w="890" h="759" extrusionOk="0">
                  <a:moveTo>
                    <a:pt x="505" y="1"/>
                  </a:moveTo>
                  <a:cubicBezTo>
                    <a:pt x="412" y="1"/>
                    <a:pt x="319" y="37"/>
                    <a:pt x="249" y="118"/>
                  </a:cubicBezTo>
                  <a:cubicBezTo>
                    <a:pt x="0" y="367"/>
                    <a:pt x="178" y="759"/>
                    <a:pt x="498" y="759"/>
                  </a:cubicBezTo>
                  <a:cubicBezTo>
                    <a:pt x="712" y="723"/>
                    <a:pt x="890" y="581"/>
                    <a:pt x="890" y="367"/>
                  </a:cubicBezTo>
                  <a:cubicBezTo>
                    <a:pt x="890" y="152"/>
                    <a:pt x="696" y="1"/>
                    <a:pt x="5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6"/>
            <p:cNvSpPr/>
            <p:nvPr/>
          </p:nvSpPr>
          <p:spPr>
            <a:xfrm>
              <a:off x="237570" y="963832"/>
              <a:ext cx="53160" cy="44379"/>
            </a:xfrm>
            <a:custGeom>
              <a:avLst/>
              <a:gdLst/>
              <a:ahLst/>
              <a:cxnLst/>
              <a:rect l="l" t="t" r="r" b="b"/>
              <a:pathLst>
                <a:path w="890" h="743" extrusionOk="0">
                  <a:moveTo>
                    <a:pt x="497" y="0"/>
                  </a:moveTo>
                  <a:cubicBezTo>
                    <a:pt x="408" y="0"/>
                    <a:pt x="319" y="32"/>
                    <a:pt x="249" y="102"/>
                  </a:cubicBezTo>
                  <a:cubicBezTo>
                    <a:pt x="0" y="351"/>
                    <a:pt x="178" y="742"/>
                    <a:pt x="498" y="742"/>
                  </a:cubicBezTo>
                  <a:cubicBezTo>
                    <a:pt x="712" y="707"/>
                    <a:pt x="890" y="564"/>
                    <a:pt x="890" y="351"/>
                  </a:cubicBezTo>
                  <a:cubicBezTo>
                    <a:pt x="866" y="135"/>
                    <a:pt x="680" y="0"/>
                    <a:pt x="4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6"/>
            <p:cNvSpPr/>
            <p:nvPr/>
          </p:nvSpPr>
          <p:spPr>
            <a:xfrm>
              <a:off x="241811" y="1173897"/>
              <a:ext cx="53160" cy="44678"/>
            </a:xfrm>
            <a:custGeom>
              <a:avLst/>
              <a:gdLst/>
              <a:ahLst/>
              <a:cxnLst/>
              <a:rect l="l" t="t" r="r" b="b"/>
              <a:pathLst>
                <a:path w="890" h="748" extrusionOk="0">
                  <a:moveTo>
                    <a:pt x="427" y="0"/>
                  </a:moveTo>
                  <a:cubicBezTo>
                    <a:pt x="0" y="36"/>
                    <a:pt x="0" y="676"/>
                    <a:pt x="427" y="748"/>
                  </a:cubicBezTo>
                  <a:cubicBezTo>
                    <a:pt x="890" y="676"/>
                    <a:pt x="890" y="36"/>
                    <a:pt x="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 name="Google Shape;149;p6"/>
          <p:cNvGrpSpPr/>
          <p:nvPr/>
        </p:nvGrpSpPr>
        <p:grpSpPr>
          <a:xfrm>
            <a:off x="8570620" y="4080648"/>
            <a:ext cx="335805" cy="886909"/>
            <a:chOff x="8570620" y="4080648"/>
            <a:chExt cx="335805" cy="886909"/>
          </a:xfrm>
        </p:grpSpPr>
        <p:sp>
          <p:nvSpPr>
            <p:cNvPr id="150" name="Google Shape;150;p6"/>
            <p:cNvSpPr/>
            <p:nvPr/>
          </p:nvSpPr>
          <p:spPr>
            <a:xfrm>
              <a:off x="8855356" y="4080648"/>
              <a:ext cx="51069" cy="45335"/>
            </a:xfrm>
            <a:custGeom>
              <a:avLst/>
              <a:gdLst/>
              <a:ahLst/>
              <a:cxnLst/>
              <a:rect l="l" t="t" r="r" b="b"/>
              <a:pathLst>
                <a:path w="855" h="759" extrusionOk="0">
                  <a:moveTo>
                    <a:pt x="486" y="1"/>
                  </a:moveTo>
                  <a:cubicBezTo>
                    <a:pt x="393" y="1"/>
                    <a:pt x="296" y="37"/>
                    <a:pt x="214" y="118"/>
                  </a:cubicBezTo>
                  <a:cubicBezTo>
                    <a:pt x="1" y="332"/>
                    <a:pt x="143" y="759"/>
                    <a:pt x="499" y="759"/>
                  </a:cubicBezTo>
                  <a:cubicBezTo>
                    <a:pt x="677" y="723"/>
                    <a:pt x="855" y="581"/>
                    <a:pt x="855" y="367"/>
                  </a:cubicBezTo>
                  <a:cubicBezTo>
                    <a:pt x="855" y="152"/>
                    <a:pt x="678" y="1"/>
                    <a:pt x="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6"/>
            <p:cNvSpPr/>
            <p:nvPr/>
          </p:nvSpPr>
          <p:spPr>
            <a:xfrm>
              <a:off x="8855356" y="4291071"/>
              <a:ext cx="51069" cy="45335"/>
            </a:xfrm>
            <a:custGeom>
              <a:avLst/>
              <a:gdLst/>
              <a:ahLst/>
              <a:cxnLst/>
              <a:rect l="l" t="t" r="r" b="b"/>
              <a:pathLst>
                <a:path w="855" h="759" extrusionOk="0">
                  <a:moveTo>
                    <a:pt x="486" y="0"/>
                  </a:moveTo>
                  <a:cubicBezTo>
                    <a:pt x="393" y="0"/>
                    <a:pt x="296" y="36"/>
                    <a:pt x="214" y="118"/>
                  </a:cubicBezTo>
                  <a:cubicBezTo>
                    <a:pt x="1" y="331"/>
                    <a:pt x="143" y="758"/>
                    <a:pt x="499" y="758"/>
                  </a:cubicBezTo>
                  <a:cubicBezTo>
                    <a:pt x="677" y="723"/>
                    <a:pt x="855" y="580"/>
                    <a:pt x="855" y="367"/>
                  </a:cubicBezTo>
                  <a:cubicBezTo>
                    <a:pt x="855" y="151"/>
                    <a:pt x="678" y="0"/>
                    <a:pt x="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6"/>
            <p:cNvSpPr/>
            <p:nvPr/>
          </p:nvSpPr>
          <p:spPr>
            <a:xfrm>
              <a:off x="8855356" y="4501435"/>
              <a:ext cx="51069" cy="45335"/>
            </a:xfrm>
            <a:custGeom>
              <a:avLst/>
              <a:gdLst/>
              <a:ahLst/>
              <a:cxnLst/>
              <a:rect l="l" t="t" r="r" b="b"/>
              <a:pathLst>
                <a:path w="855" h="759" extrusionOk="0">
                  <a:moveTo>
                    <a:pt x="486" y="1"/>
                  </a:moveTo>
                  <a:cubicBezTo>
                    <a:pt x="393" y="1"/>
                    <a:pt x="296" y="37"/>
                    <a:pt x="214" y="118"/>
                  </a:cubicBezTo>
                  <a:cubicBezTo>
                    <a:pt x="1" y="332"/>
                    <a:pt x="143" y="759"/>
                    <a:pt x="499" y="759"/>
                  </a:cubicBezTo>
                  <a:cubicBezTo>
                    <a:pt x="677" y="723"/>
                    <a:pt x="855" y="581"/>
                    <a:pt x="855" y="367"/>
                  </a:cubicBezTo>
                  <a:cubicBezTo>
                    <a:pt x="855" y="152"/>
                    <a:pt x="678" y="1"/>
                    <a:pt x="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6"/>
            <p:cNvSpPr/>
            <p:nvPr/>
          </p:nvSpPr>
          <p:spPr>
            <a:xfrm>
              <a:off x="8855356" y="4712814"/>
              <a:ext cx="51069" cy="44379"/>
            </a:xfrm>
            <a:custGeom>
              <a:avLst/>
              <a:gdLst/>
              <a:ahLst/>
              <a:cxnLst/>
              <a:rect l="l" t="t" r="r" b="b"/>
              <a:pathLst>
                <a:path w="855" h="743" extrusionOk="0">
                  <a:moveTo>
                    <a:pt x="485" y="0"/>
                  </a:moveTo>
                  <a:cubicBezTo>
                    <a:pt x="392" y="0"/>
                    <a:pt x="296" y="32"/>
                    <a:pt x="214" y="102"/>
                  </a:cubicBezTo>
                  <a:cubicBezTo>
                    <a:pt x="1" y="315"/>
                    <a:pt x="143" y="742"/>
                    <a:pt x="499" y="742"/>
                  </a:cubicBezTo>
                  <a:cubicBezTo>
                    <a:pt x="677" y="742"/>
                    <a:pt x="855" y="564"/>
                    <a:pt x="855" y="351"/>
                  </a:cubicBezTo>
                  <a:cubicBezTo>
                    <a:pt x="855" y="135"/>
                    <a:pt x="677" y="0"/>
                    <a:pt x="4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6"/>
            <p:cNvSpPr/>
            <p:nvPr/>
          </p:nvSpPr>
          <p:spPr>
            <a:xfrm>
              <a:off x="8855356" y="4922222"/>
              <a:ext cx="51069" cy="45335"/>
            </a:xfrm>
            <a:custGeom>
              <a:avLst/>
              <a:gdLst/>
              <a:ahLst/>
              <a:cxnLst/>
              <a:rect l="l" t="t" r="r" b="b"/>
              <a:pathLst>
                <a:path w="855" h="759" extrusionOk="0">
                  <a:moveTo>
                    <a:pt x="486" y="1"/>
                  </a:moveTo>
                  <a:cubicBezTo>
                    <a:pt x="393" y="1"/>
                    <a:pt x="296" y="37"/>
                    <a:pt x="214" y="118"/>
                  </a:cubicBezTo>
                  <a:cubicBezTo>
                    <a:pt x="1" y="367"/>
                    <a:pt x="143" y="759"/>
                    <a:pt x="499" y="759"/>
                  </a:cubicBezTo>
                  <a:cubicBezTo>
                    <a:pt x="677" y="759"/>
                    <a:pt x="855" y="581"/>
                    <a:pt x="855" y="367"/>
                  </a:cubicBezTo>
                  <a:cubicBezTo>
                    <a:pt x="855" y="152"/>
                    <a:pt x="678" y="1"/>
                    <a:pt x="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6"/>
            <p:cNvSpPr/>
            <p:nvPr/>
          </p:nvSpPr>
          <p:spPr>
            <a:xfrm>
              <a:off x="8713018" y="4080648"/>
              <a:ext cx="51009" cy="45335"/>
            </a:xfrm>
            <a:custGeom>
              <a:avLst/>
              <a:gdLst/>
              <a:ahLst/>
              <a:cxnLst/>
              <a:rect l="l" t="t" r="r" b="b"/>
              <a:pathLst>
                <a:path w="854" h="759" extrusionOk="0">
                  <a:moveTo>
                    <a:pt x="496" y="1"/>
                  </a:moveTo>
                  <a:cubicBezTo>
                    <a:pt x="408" y="1"/>
                    <a:pt x="319" y="37"/>
                    <a:pt x="249" y="118"/>
                  </a:cubicBezTo>
                  <a:cubicBezTo>
                    <a:pt x="0" y="332"/>
                    <a:pt x="178" y="723"/>
                    <a:pt x="498" y="759"/>
                  </a:cubicBezTo>
                  <a:cubicBezTo>
                    <a:pt x="712" y="759"/>
                    <a:pt x="854" y="581"/>
                    <a:pt x="854" y="367"/>
                  </a:cubicBezTo>
                  <a:cubicBezTo>
                    <a:pt x="854" y="152"/>
                    <a:pt x="677" y="1"/>
                    <a:pt x="4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6"/>
            <p:cNvSpPr/>
            <p:nvPr/>
          </p:nvSpPr>
          <p:spPr>
            <a:xfrm>
              <a:off x="8713018" y="4291071"/>
              <a:ext cx="51009" cy="45335"/>
            </a:xfrm>
            <a:custGeom>
              <a:avLst/>
              <a:gdLst/>
              <a:ahLst/>
              <a:cxnLst/>
              <a:rect l="l" t="t" r="r" b="b"/>
              <a:pathLst>
                <a:path w="854" h="759" extrusionOk="0">
                  <a:moveTo>
                    <a:pt x="496" y="0"/>
                  </a:moveTo>
                  <a:cubicBezTo>
                    <a:pt x="408" y="0"/>
                    <a:pt x="319" y="36"/>
                    <a:pt x="249" y="118"/>
                  </a:cubicBezTo>
                  <a:cubicBezTo>
                    <a:pt x="0" y="331"/>
                    <a:pt x="178" y="723"/>
                    <a:pt x="498" y="758"/>
                  </a:cubicBezTo>
                  <a:cubicBezTo>
                    <a:pt x="712" y="758"/>
                    <a:pt x="854" y="580"/>
                    <a:pt x="854" y="367"/>
                  </a:cubicBezTo>
                  <a:cubicBezTo>
                    <a:pt x="854" y="151"/>
                    <a:pt x="677" y="0"/>
                    <a:pt x="4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6"/>
            <p:cNvSpPr/>
            <p:nvPr/>
          </p:nvSpPr>
          <p:spPr>
            <a:xfrm>
              <a:off x="8713018" y="4501435"/>
              <a:ext cx="51009" cy="45335"/>
            </a:xfrm>
            <a:custGeom>
              <a:avLst/>
              <a:gdLst/>
              <a:ahLst/>
              <a:cxnLst/>
              <a:rect l="l" t="t" r="r" b="b"/>
              <a:pathLst>
                <a:path w="854" h="759" extrusionOk="0">
                  <a:moveTo>
                    <a:pt x="496" y="1"/>
                  </a:moveTo>
                  <a:cubicBezTo>
                    <a:pt x="408" y="1"/>
                    <a:pt x="319" y="37"/>
                    <a:pt x="249" y="118"/>
                  </a:cubicBezTo>
                  <a:cubicBezTo>
                    <a:pt x="0" y="332"/>
                    <a:pt x="178" y="723"/>
                    <a:pt x="498" y="759"/>
                  </a:cubicBezTo>
                  <a:cubicBezTo>
                    <a:pt x="712" y="759"/>
                    <a:pt x="854" y="581"/>
                    <a:pt x="854" y="367"/>
                  </a:cubicBezTo>
                  <a:cubicBezTo>
                    <a:pt x="854" y="152"/>
                    <a:pt x="677" y="1"/>
                    <a:pt x="4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6"/>
            <p:cNvSpPr/>
            <p:nvPr/>
          </p:nvSpPr>
          <p:spPr>
            <a:xfrm>
              <a:off x="8713018" y="4712456"/>
              <a:ext cx="59551" cy="44738"/>
            </a:xfrm>
            <a:custGeom>
              <a:avLst/>
              <a:gdLst/>
              <a:ahLst/>
              <a:cxnLst/>
              <a:rect l="l" t="t" r="r" b="b"/>
              <a:pathLst>
                <a:path w="997" h="749" extrusionOk="0">
                  <a:moveTo>
                    <a:pt x="498" y="1"/>
                  </a:moveTo>
                  <a:cubicBezTo>
                    <a:pt x="0" y="1"/>
                    <a:pt x="0" y="748"/>
                    <a:pt x="498" y="748"/>
                  </a:cubicBezTo>
                  <a:cubicBezTo>
                    <a:pt x="996" y="748"/>
                    <a:pt x="996" y="1"/>
                    <a:pt x="4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6"/>
            <p:cNvSpPr/>
            <p:nvPr/>
          </p:nvSpPr>
          <p:spPr>
            <a:xfrm>
              <a:off x="8713018" y="4922222"/>
              <a:ext cx="51009" cy="45335"/>
            </a:xfrm>
            <a:custGeom>
              <a:avLst/>
              <a:gdLst/>
              <a:ahLst/>
              <a:cxnLst/>
              <a:rect l="l" t="t" r="r" b="b"/>
              <a:pathLst>
                <a:path w="854" h="759" extrusionOk="0">
                  <a:moveTo>
                    <a:pt x="496" y="1"/>
                  </a:moveTo>
                  <a:cubicBezTo>
                    <a:pt x="408" y="1"/>
                    <a:pt x="319" y="37"/>
                    <a:pt x="249" y="118"/>
                  </a:cubicBezTo>
                  <a:cubicBezTo>
                    <a:pt x="0" y="332"/>
                    <a:pt x="178" y="759"/>
                    <a:pt x="498" y="759"/>
                  </a:cubicBezTo>
                  <a:cubicBezTo>
                    <a:pt x="712" y="759"/>
                    <a:pt x="854" y="581"/>
                    <a:pt x="854" y="367"/>
                  </a:cubicBezTo>
                  <a:cubicBezTo>
                    <a:pt x="854" y="152"/>
                    <a:pt x="677" y="1"/>
                    <a:pt x="4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6"/>
            <p:cNvSpPr/>
            <p:nvPr/>
          </p:nvSpPr>
          <p:spPr>
            <a:xfrm>
              <a:off x="8570620" y="4080648"/>
              <a:ext cx="53160" cy="45335"/>
            </a:xfrm>
            <a:custGeom>
              <a:avLst/>
              <a:gdLst/>
              <a:ahLst/>
              <a:cxnLst/>
              <a:rect l="l" t="t" r="r" b="b"/>
              <a:pathLst>
                <a:path w="890" h="759" extrusionOk="0">
                  <a:moveTo>
                    <a:pt x="505" y="1"/>
                  </a:moveTo>
                  <a:cubicBezTo>
                    <a:pt x="412" y="1"/>
                    <a:pt x="319" y="37"/>
                    <a:pt x="249" y="118"/>
                  </a:cubicBezTo>
                  <a:cubicBezTo>
                    <a:pt x="0" y="367"/>
                    <a:pt x="178" y="759"/>
                    <a:pt x="498" y="759"/>
                  </a:cubicBezTo>
                  <a:cubicBezTo>
                    <a:pt x="712" y="723"/>
                    <a:pt x="890" y="581"/>
                    <a:pt x="890" y="367"/>
                  </a:cubicBezTo>
                  <a:cubicBezTo>
                    <a:pt x="890" y="152"/>
                    <a:pt x="696" y="1"/>
                    <a:pt x="5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6"/>
            <p:cNvSpPr/>
            <p:nvPr/>
          </p:nvSpPr>
          <p:spPr>
            <a:xfrm>
              <a:off x="8570620" y="4291131"/>
              <a:ext cx="53160" cy="45275"/>
            </a:xfrm>
            <a:custGeom>
              <a:avLst/>
              <a:gdLst/>
              <a:ahLst/>
              <a:cxnLst/>
              <a:rect l="l" t="t" r="r" b="b"/>
              <a:pathLst>
                <a:path w="890" h="758" extrusionOk="0">
                  <a:moveTo>
                    <a:pt x="500" y="1"/>
                  </a:moveTo>
                  <a:cubicBezTo>
                    <a:pt x="409" y="1"/>
                    <a:pt x="318" y="36"/>
                    <a:pt x="249" y="117"/>
                  </a:cubicBezTo>
                  <a:cubicBezTo>
                    <a:pt x="0" y="330"/>
                    <a:pt x="178" y="757"/>
                    <a:pt x="498" y="757"/>
                  </a:cubicBezTo>
                  <a:cubicBezTo>
                    <a:pt x="712" y="722"/>
                    <a:pt x="854" y="579"/>
                    <a:pt x="890" y="401"/>
                  </a:cubicBezTo>
                  <a:cubicBezTo>
                    <a:pt x="890" y="160"/>
                    <a:pt x="693" y="1"/>
                    <a:pt x="5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6"/>
            <p:cNvSpPr/>
            <p:nvPr/>
          </p:nvSpPr>
          <p:spPr>
            <a:xfrm>
              <a:off x="8570620" y="4501435"/>
              <a:ext cx="53160" cy="45335"/>
            </a:xfrm>
            <a:custGeom>
              <a:avLst/>
              <a:gdLst/>
              <a:ahLst/>
              <a:cxnLst/>
              <a:rect l="l" t="t" r="r" b="b"/>
              <a:pathLst>
                <a:path w="890" h="759" extrusionOk="0">
                  <a:moveTo>
                    <a:pt x="505" y="1"/>
                  </a:moveTo>
                  <a:cubicBezTo>
                    <a:pt x="412" y="1"/>
                    <a:pt x="319" y="37"/>
                    <a:pt x="249" y="118"/>
                  </a:cubicBezTo>
                  <a:cubicBezTo>
                    <a:pt x="0" y="367"/>
                    <a:pt x="178" y="759"/>
                    <a:pt x="498" y="759"/>
                  </a:cubicBezTo>
                  <a:cubicBezTo>
                    <a:pt x="712" y="723"/>
                    <a:pt x="890" y="581"/>
                    <a:pt x="890" y="367"/>
                  </a:cubicBezTo>
                  <a:cubicBezTo>
                    <a:pt x="890" y="152"/>
                    <a:pt x="696" y="1"/>
                    <a:pt x="5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6"/>
            <p:cNvSpPr/>
            <p:nvPr/>
          </p:nvSpPr>
          <p:spPr>
            <a:xfrm>
              <a:off x="8570620" y="4712814"/>
              <a:ext cx="53160" cy="44379"/>
            </a:xfrm>
            <a:custGeom>
              <a:avLst/>
              <a:gdLst/>
              <a:ahLst/>
              <a:cxnLst/>
              <a:rect l="l" t="t" r="r" b="b"/>
              <a:pathLst>
                <a:path w="890" h="743" extrusionOk="0">
                  <a:moveTo>
                    <a:pt x="497" y="0"/>
                  </a:moveTo>
                  <a:cubicBezTo>
                    <a:pt x="408" y="0"/>
                    <a:pt x="319" y="32"/>
                    <a:pt x="249" y="102"/>
                  </a:cubicBezTo>
                  <a:cubicBezTo>
                    <a:pt x="0" y="351"/>
                    <a:pt x="178" y="742"/>
                    <a:pt x="498" y="742"/>
                  </a:cubicBezTo>
                  <a:cubicBezTo>
                    <a:pt x="712" y="707"/>
                    <a:pt x="890" y="564"/>
                    <a:pt x="890" y="351"/>
                  </a:cubicBezTo>
                  <a:cubicBezTo>
                    <a:pt x="866" y="135"/>
                    <a:pt x="680" y="0"/>
                    <a:pt x="4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6"/>
            <p:cNvSpPr/>
            <p:nvPr/>
          </p:nvSpPr>
          <p:spPr>
            <a:xfrm>
              <a:off x="8574861" y="4922879"/>
              <a:ext cx="53160" cy="44678"/>
            </a:xfrm>
            <a:custGeom>
              <a:avLst/>
              <a:gdLst/>
              <a:ahLst/>
              <a:cxnLst/>
              <a:rect l="l" t="t" r="r" b="b"/>
              <a:pathLst>
                <a:path w="890" h="748" extrusionOk="0">
                  <a:moveTo>
                    <a:pt x="427" y="0"/>
                  </a:moveTo>
                  <a:cubicBezTo>
                    <a:pt x="0" y="36"/>
                    <a:pt x="0" y="676"/>
                    <a:pt x="427" y="748"/>
                  </a:cubicBezTo>
                  <a:cubicBezTo>
                    <a:pt x="890" y="676"/>
                    <a:pt x="890" y="36"/>
                    <a:pt x="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ackground">
  <p:cSld name="TITLE_AND_BODY_1_1_1">
    <p:spTree>
      <p:nvGrpSpPr>
        <p:cNvPr id="1" name="Shape 751"/>
        <p:cNvGrpSpPr/>
        <p:nvPr/>
      </p:nvGrpSpPr>
      <p:grpSpPr>
        <a:xfrm>
          <a:off x="0" y="0"/>
          <a:ext cx="0" cy="0"/>
          <a:chOff x="0" y="0"/>
          <a:chExt cx="0" cy="0"/>
        </a:xfrm>
      </p:grpSpPr>
      <p:cxnSp>
        <p:nvCxnSpPr>
          <p:cNvPr id="752" name="Google Shape;752;p29"/>
          <p:cNvCxnSpPr/>
          <p:nvPr/>
        </p:nvCxnSpPr>
        <p:spPr>
          <a:xfrm>
            <a:off x="904925" y="3338"/>
            <a:ext cx="0" cy="5147400"/>
          </a:xfrm>
          <a:prstGeom prst="straightConnector1">
            <a:avLst/>
          </a:prstGeom>
          <a:noFill/>
          <a:ln w="9525" cap="flat" cmpd="sng">
            <a:solidFill>
              <a:srgbClr val="4B2EAA"/>
            </a:solidFill>
            <a:prstDash val="solid"/>
            <a:round/>
            <a:headEnd type="none" w="med" len="med"/>
            <a:tailEnd type="none" w="med" len="med"/>
          </a:ln>
        </p:spPr>
      </p:cxnSp>
      <p:cxnSp>
        <p:nvCxnSpPr>
          <p:cNvPr id="753" name="Google Shape;753;p29"/>
          <p:cNvCxnSpPr/>
          <p:nvPr/>
        </p:nvCxnSpPr>
        <p:spPr>
          <a:xfrm rot="10800000">
            <a:off x="7378325" y="3876415"/>
            <a:ext cx="1994400" cy="2400"/>
          </a:xfrm>
          <a:prstGeom prst="straightConnector1">
            <a:avLst/>
          </a:prstGeom>
          <a:noFill/>
          <a:ln w="9525" cap="flat" cmpd="sng">
            <a:solidFill>
              <a:schemeClr val="lt1"/>
            </a:solidFill>
            <a:prstDash val="solid"/>
            <a:round/>
            <a:headEnd type="none" w="med" len="med"/>
            <a:tailEnd type="none" w="med" len="med"/>
          </a:ln>
        </p:spPr>
      </p:cxnSp>
      <p:grpSp>
        <p:nvGrpSpPr>
          <p:cNvPr id="754" name="Google Shape;754;p29"/>
          <p:cNvGrpSpPr/>
          <p:nvPr/>
        </p:nvGrpSpPr>
        <p:grpSpPr>
          <a:xfrm>
            <a:off x="237570" y="121900"/>
            <a:ext cx="335805" cy="1096675"/>
            <a:chOff x="237570" y="121900"/>
            <a:chExt cx="335805" cy="1096675"/>
          </a:xfrm>
        </p:grpSpPr>
        <p:sp>
          <p:nvSpPr>
            <p:cNvPr id="755" name="Google Shape;755;p29"/>
            <p:cNvSpPr/>
            <p:nvPr/>
          </p:nvSpPr>
          <p:spPr>
            <a:xfrm>
              <a:off x="522306" y="122318"/>
              <a:ext cx="51069" cy="44320"/>
            </a:xfrm>
            <a:custGeom>
              <a:avLst/>
              <a:gdLst/>
              <a:ahLst/>
              <a:cxnLst/>
              <a:rect l="l" t="t" r="r" b="b"/>
              <a:pathLst>
                <a:path w="855" h="742" extrusionOk="0">
                  <a:moveTo>
                    <a:pt x="480" y="0"/>
                  </a:moveTo>
                  <a:cubicBezTo>
                    <a:pt x="389" y="0"/>
                    <a:pt x="294" y="32"/>
                    <a:pt x="214" y="101"/>
                  </a:cubicBezTo>
                  <a:cubicBezTo>
                    <a:pt x="1" y="350"/>
                    <a:pt x="143" y="741"/>
                    <a:pt x="499" y="741"/>
                  </a:cubicBezTo>
                  <a:cubicBezTo>
                    <a:pt x="677" y="741"/>
                    <a:pt x="855" y="563"/>
                    <a:pt x="855" y="385"/>
                  </a:cubicBezTo>
                  <a:cubicBezTo>
                    <a:pt x="855" y="144"/>
                    <a:pt x="674" y="0"/>
                    <a:pt x="4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9"/>
            <p:cNvSpPr/>
            <p:nvPr/>
          </p:nvSpPr>
          <p:spPr>
            <a:xfrm>
              <a:off x="522306" y="331666"/>
              <a:ext cx="51069" cy="45335"/>
            </a:xfrm>
            <a:custGeom>
              <a:avLst/>
              <a:gdLst/>
              <a:ahLst/>
              <a:cxnLst/>
              <a:rect l="l" t="t" r="r" b="b"/>
              <a:pathLst>
                <a:path w="855" h="759" extrusionOk="0">
                  <a:moveTo>
                    <a:pt x="486" y="1"/>
                  </a:moveTo>
                  <a:cubicBezTo>
                    <a:pt x="393" y="1"/>
                    <a:pt x="296" y="37"/>
                    <a:pt x="214" y="118"/>
                  </a:cubicBezTo>
                  <a:cubicBezTo>
                    <a:pt x="1" y="332"/>
                    <a:pt x="143" y="759"/>
                    <a:pt x="499" y="759"/>
                  </a:cubicBezTo>
                  <a:cubicBezTo>
                    <a:pt x="677" y="723"/>
                    <a:pt x="855" y="581"/>
                    <a:pt x="855" y="367"/>
                  </a:cubicBezTo>
                  <a:cubicBezTo>
                    <a:pt x="855" y="152"/>
                    <a:pt x="678" y="1"/>
                    <a:pt x="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9"/>
            <p:cNvSpPr/>
            <p:nvPr/>
          </p:nvSpPr>
          <p:spPr>
            <a:xfrm>
              <a:off x="522306" y="542090"/>
              <a:ext cx="51069" cy="45335"/>
            </a:xfrm>
            <a:custGeom>
              <a:avLst/>
              <a:gdLst/>
              <a:ahLst/>
              <a:cxnLst/>
              <a:rect l="l" t="t" r="r" b="b"/>
              <a:pathLst>
                <a:path w="855" h="759" extrusionOk="0">
                  <a:moveTo>
                    <a:pt x="486" y="0"/>
                  </a:moveTo>
                  <a:cubicBezTo>
                    <a:pt x="393" y="0"/>
                    <a:pt x="296" y="36"/>
                    <a:pt x="214" y="118"/>
                  </a:cubicBezTo>
                  <a:cubicBezTo>
                    <a:pt x="1" y="331"/>
                    <a:pt x="143" y="758"/>
                    <a:pt x="499" y="758"/>
                  </a:cubicBezTo>
                  <a:cubicBezTo>
                    <a:pt x="677" y="723"/>
                    <a:pt x="855" y="580"/>
                    <a:pt x="855" y="367"/>
                  </a:cubicBezTo>
                  <a:cubicBezTo>
                    <a:pt x="855" y="151"/>
                    <a:pt x="678" y="0"/>
                    <a:pt x="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9"/>
            <p:cNvSpPr/>
            <p:nvPr/>
          </p:nvSpPr>
          <p:spPr>
            <a:xfrm>
              <a:off x="522306" y="752453"/>
              <a:ext cx="51069" cy="45335"/>
            </a:xfrm>
            <a:custGeom>
              <a:avLst/>
              <a:gdLst/>
              <a:ahLst/>
              <a:cxnLst/>
              <a:rect l="l" t="t" r="r" b="b"/>
              <a:pathLst>
                <a:path w="855" h="759" extrusionOk="0">
                  <a:moveTo>
                    <a:pt x="486" y="1"/>
                  </a:moveTo>
                  <a:cubicBezTo>
                    <a:pt x="393" y="1"/>
                    <a:pt x="296" y="37"/>
                    <a:pt x="214" y="118"/>
                  </a:cubicBezTo>
                  <a:cubicBezTo>
                    <a:pt x="1" y="332"/>
                    <a:pt x="143" y="759"/>
                    <a:pt x="499" y="759"/>
                  </a:cubicBezTo>
                  <a:cubicBezTo>
                    <a:pt x="677" y="723"/>
                    <a:pt x="855" y="581"/>
                    <a:pt x="855" y="367"/>
                  </a:cubicBezTo>
                  <a:cubicBezTo>
                    <a:pt x="855" y="152"/>
                    <a:pt x="678" y="1"/>
                    <a:pt x="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9"/>
            <p:cNvSpPr/>
            <p:nvPr/>
          </p:nvSpPr>
          <p:spPr>
            <a:xfrm>
              <a:off x="522306" y="963832"/>
              <a:ext cx="51069" cy="44379"/>
            </a:xfrm>
            <a:custGeom>
              <a:avLst/>
              <a:gdLst/>
              <a:ahLst/>
              <a:cxnLst/>
              <a:rect l="l" t="t" r="r" b="b"/>
              <a:pathLst>
                <a:path w="855" h="743" extrusionOk="0">
                  <a:moveTo>
                    <a:pt x="485" y="0"/>
                  </a:moveTo>
                  <a:cubicBezTo>
                    <a:pt x="392" y="0"/>
                    <a:pt x="296" y="32"/>
                    <a:pt x="214" y="102"/>
                  </a:cubicBezTo>
                  <a:cubicBezTo>
                    <a:pt x="1" y="315"/>
                    <a:pt x="143" y="742"/>
                    <a:pt x="499" y="742"/>
                  </a:cubicBezTo>
                  <a:cubicBezTo>
                    <a:pt x="677" y="742"/>
                    <a:pt x="855" y="564"/>
                    <a:pt x="855" y="351"/>
                  </a:cubicBezTo>
                  <a:cubicBezTo>
                    <a:pt x="855" y="135"/>
                    <a:pt x="677" y="0"/>
                    <a:pt x="4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9"/>
            <p:cNvSpPr/>
            <p:nvPr/>
          </p:nvSpPr>
          <p:spPr>
            <a:xfrm>
              <a:off x="522306" y="1173240"/>
              <a:ext cx="51069" cy="45335"/>
            </a:xfrm>
            <a:custGeom>
              <a:avLst/>
              <a:gdLst/>
              <a:ahLst/>
              <a:cxnLst/>
              <a:rect l="l" t="t" r="r" b="b"/>
              <a:pathLst>
                <a:path w="855" h="759" extrusionOk="0">
                  <a:moveTo>
                    <a:pt x="486" y="1"/>
                  </a:moveTo>
                  <a:cubicBezTo>
                    <a:pt x="393" y="1"/>
                    <a:pt x="296" y="37"/>
                    <a:pt x="214" y="118"/>
                  </a:cubicBezTo>
                  <a:cubicBezTo>
                    <a:pt x="1" y="367"/>
                    <a:pt x="143" y="759"/>
                    <a:pt x="499" y="759"/>
                  </a:cubicBezTo>
                  <a:cubicBezTo>
                    <a:pt x="677" y="759"/>
                    <a:pt x="855" y="581"/>
                    <a:pt x="855" y="367"/>
                  </a:cubicBezTo>
                  <a:cubicBezTo>
                    <a:pt x="855" y="152"/>
                    <a:pt x="678" y="1"/>
                    <a:pt x="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9"/>
            <p:cNvSpPr/>
            <p:nvPr/>
          </p:nvSpPr>
          <p:spPr>
            <a:xfrm>
              <a:off x="379968" y="122318"/>
              <a:ext cx="51009" cy="44320"/>
            </a:xfrm>
            <a:custGeom>
              <a:avLst/>
              <a:gdLst/>
              <a:ahLst/>
              <a:cxnLst/>
              <a:rect l="l" t="t" r="r" b="b"/>
              <a:pathLst>
                <a:path w="854" h="742" extrusionOk="0">
                  <a:moveTo>
                    <a:pt x="490" y="0"/>
                  </a:moveTo>
                  <a:cubicBezTo>
                    <a:pt x="404" y="0"/>
                    <a:pt x="318" y="32"/>
                    <a:pt x="249" y="101"/>
                  </a:cubicBezTo>
                  <a:cubicBezTo>
                    <a:pt x="0" y="350"/>
                    <a:pt x="178" y="741"/>
                    <a:pt x="498" y="741"/>
                  </a:cubicBezTo>
                  <a:cubicBezTo>
                    <a:pt x="712" y="741"/>
                    <a:pt x="854" y="563"/>
                    <a:pt x="854" y="385"/>
                  </a:cubicBezTo>
                  <a:cubicBezTo>
                    <a:pt x="854" y="144"/>
                    <a:pt x="673" y="0"/>
                    <a:pt x="4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9"/>
            <p:cNvSpPr/>
            <p:nvPr/>
          </p:nvSpPr>
          <p:spPr>
            <a:xfrm>
              <a:off x="379968" y="331666"/>
              <a:ext cx="51009" cy="45335"/>
            </a:xfrm>
            <a:custGeom>
              <a:avLst/>
              <a:gdLst/>
              <a:ahLst/>
              <a:cxnLst/>
              <a:rect l="l" t="t" r="r" b="b"/>
              <a:pathLst>
                <a:path w="854" h="759" extrusionOk="0">
                  <a:moveTo>
                    <a:pt x="496" y="1"/>
                  </a:moveTo>
                  <a:cubicBezTo>
                    <a:pt x="408" y="1"/>
                    <a:pt x="319" y="37"/>
                    <a:pt x="249" y="118"/>
                  </a:cubicBezTo>
                  <a:cubicBezTo>
                    <a:pt x="0" y="332"/>
                    <a:pt x="178" y="723"/>
                    <a:pt x="498" y="759"/>
                  </a:cubicBezTo>
                  <a:cubicBezTo>
                    <a:pt x="712" y="759"/>
                    <a:pt x="854" y="581"/>
                    <a:pt x="854" y="367"/>
                  </a:cubicBezTo>
                  <a:cubicBezTo>
                    <a:pt x="854" y="152"/>
                    <a:pt x="677" y="1"/>
                    <a:pt x="4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9"/>
            <p:cNvSpPr/>
            <p:nvPr/>
          </p:nvSpPr>
          <p:spPr>
            <a:xfrm>
              <a:off x="379968" y="542090"/>
              <a:ext cx="51009" cy="45335"/>
            </a:xfrm>
            <a:custGeom>
              <a:avLst/>
              <a:gdLst/>
              <a:ahLst/>
              <a:cxnLst/>
              <a:rect l="l" t="t" r="r" b="b"/>
              <a:pathLst>
                <a:path w="854" h="759" extrusionOk="0">
                  <a:moveTo>
                    <a:pt x="496" y="0"/>
                  </a:moveTo>
                  <a:cubicBezTo>
                    <a:pt x="408" y="0"/>
                    <a:pt x="319" y="36"/>
                    <a:pt x="249" y="118"/>
                  </a:cubicBezTo>
                  <a:cubicBezTo>
                    <a:pt x="0" y="331"/>
                    <a:pt x="178" y="723"/>
                    <a:pt x="498" y="758"/>
                  </a:cubicBezTo>
                  <a:cubicBezTo>
                    <a:pt x="712" y="758"/>
                    <a:pt x="854" y="580"/>
                    <a:pt x="854" y="367"/>
                  </a:cubicBezTo>
                  <a:cubicBezTo>
                    <a:pt x="854" y="151"/>
                    <a:pt x="677" y="0"/>
                    <a:pt x="4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9"/>
            <p:cNvSpPr/>
            <p:nvPr/>
          </p:nvSpPr>
          <p:spPr>
            <a:xfrm>
              <a:off x="379968" y="752453"/>
              <a:ext cx="51009" cy="45335"/>
            </a:xfrm>
            <a:custGeom>
              <a:avLst/>
              <a:gdLst/>
              <a:ahLst/>
              <a:cxnLst/>
              <a:rect l="l" t="t" r="r" b="b"/>
              <a:pathLst>
                <a:path w="854" h="759" extrusionOk="0">
                  <a:moveTo>
                    <a:pt x="496" y="1"/>
                  </a:moveTo>
                  <a:cubicBezTo>
                    <a:pt x="408" y="1"/>
                    <a:pt x="319" y="37"/>
                    <a:pt x="249" y="118"/>
                  </a:cubicBezTo>
                  <a:cubicBezTo>
                    <a:pt x="0" y="332"/>
                    <a:pt x="178" y="723"/>
                    <a:pt x="498" y="759"/>
                  </a:cubicBezTo>
                  <a:cubicBezTo>
                    <a:pt x="712" y="759"/>
                    <a:pt x="854" y="581"/>
                    <a:pt x="854" y="367"/>
                  </a:cubicBezTo>
                  <a:cubicBezTo>
                    <a:pt x="854" y="152"/>
                    <a:pt x="677" y="1"/>
                    <a:pt x="4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9"/>
            <p:cNvSpPr/>
            <p:nvPr/>
          </p:nvSpPr>
          <p:spPr>
            <a:xfrm>
              <a:off x="379968" y="963474"/>
              <a:ext cx="59551" cy="44738"/>
            </a:xfrm>
            <a:custGeom>
              <a:avLst/>
              <a:gdLst/>
              <a:ahLst/>
              <a:cxnLst/>
              <a:rect l="l" t="t" r="r" b="b"/>
              <a:pathLst>
                <a:path w="997" h="749" extrusionOk="0">
                  <a:moveTo>
                    <a:pt x="498" y="1"/>
                  </a:moveTo>
                  <a:cubicBezTo>
                    <a:pt x="0" y="1"/>
                    <a:pt x="0" y="748"/>
                    <a:pt x="498" y="748"/>
                  </a:cubicBezTo>
                  <a:cubicBezTo>
                    <a:pt x="996" y="748"/>
                    <a:pt x="996" y="1"/>
                    <a:pt x="4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9"/>
            <p:cNvSpPr/>
            <p:nvPr/>
          </p:nvSpPr>
          <p:spPr>
            <a:xfrm>
              <a:off x="379968" y="1173240"/>
              <a:ext cx="51009" cy="45335"/>
            </a:xfrm>
            <a:custGeom>
              <a:avLst/>
              <a:gdLst/>
              <a:ahLst/>
              <a:cxnLst/>
              <a:rect l="l" t="t" r="r" b="b"/>
              <a:pathLst>
                <a:path w="854" h="759" extrusionOk="0">
                  <a:moveTo>
                    <a:pt x="496" y="1"/>
                  </a:moveTo>
                  <a:cubicBezTo>
                    <a:pt x="408" y="1"/>
                    <a:pt x="319" y="37"/>
                    <a:pt x="249" y="118"/>
                  </a:cubicBezTo>
                  <a:cubicBezTo>
                    <a:pt x="0" y="332"/>
                    <a:pt x="178" y="759"/>
                    <a:pt x="498" y="759"/>
                  </a:cubicBezTo>
                  <a:cubicBezTo>
                    <a:pt x="712" y="759"/>
                    <a:pt x="854" y="581"/>
                    <a:pt x="854" y="367"/>
                  </a:cubicBezTo>
                  <a:cubicBezTo>
                    <a:pt x="854" y="152"/>
                    <a:pt x="677" y="1"/>
                    <a:pt x="4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9"/>
            <p:cNvSpPr/>
            <p:nvPr/>
          </p:nvSpPr>
          <p:spPr>
            <a:xfrm>
              <a:off x="241811" y="121900"/>
              <a:ext cx="53160" cy="44738"/>
            </a:xfrm>
            <a:custGeom>
              <a:avLst/>
              <a:gdLst/>
              <a:ahLst/>
              <a:cxnLst/>
              <a:rect l="l" t="t" r="r" b="b"/>
              <a:pathLst>
                <a:path w="890" h="749" extrusionOk="0">
                  <a:moveTo>
                    <a:pt x="427" y="1"/>
                  </a:moveTo>
                  <a:cubicBezTo>
                    <a:pt x="0" y="72"/>
                    <a:pt x="0" y="713"/>
                    <a:pt x="427" y="748"/>
                  </a:cubicBezTo>
                  <a:cubicBezTo>
                    <a:pt x="890" y="713"/>
                    <a:pt x="890" y="72"/>
                    <a:pt x="4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9"/>
            <p:cNvSpPr/>
            <p:nvPr/>
          </p:nvSpPr>
          <p:spPr>
            <a:xfrm>
              <a:off x="237570" y="331666"/>
              <a:ext cx="53160" cy="45335"/>
            </a:xfrm>
            <a:custGeom>
              <a:avLst/>
              <a:gdLst/>
              <a:ahLst/>
              <a:cxnLst/>
              <a:rect l="l" t="t" r="r" b="b"/>
              <a:pathLst>
                <a:path w="890" h="759" extrusionOk="0">
                  <a:moveTo>
                    <a:pt x="505" y="1"/>
                  </a:moveTo>
                  <a:cubicBezTo>
                    <a:pt x="412" y="1"/>
                    <a:pt x="319" y="37"/>
                    <a:pt x="249" y="118"/>
                  </a:cubicBezTo>
                  <a:cubicBezTo>
                    <a:pt x="0" y="367"/>
                    <a:pt x="178" y="759"/>
                    <a:pt x="498" y="759"/>
                  </a:cubicBezTo>
                  <a:cubicBezTo>
                    <a:pt x="712" y="723"/>
                    <a:pt x="890" y="581"/>
                    <a:pt x="890" y="367"/>
                  </a:cubicBezTo>
                  <a:cubicBezTo>
                    <a:pt x="890" y="152"/>
                    <a:pt x="696" y="1"/>
                    <a:pt x="5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9"/>
            <p:cNvSpPr/>
            <p:nvPr/>
          </p:nvSpPr>
          <p:spPr>
            <a:xfrm>
              <a:off x="237570" y="542149"/>
              <a:ext cx="53160" cy="45275"/>
            </a:xfrm>
            <a:custGeom>
              <a:avLst/>
              <a:gdLst/>
              <a:ahLst/>
              <a:cxnLst/>
              <a:rect l="l" t="t" r="r" b="b"/>
              <a:pathLst>
                <a:path w="890" h="758" extrusionOk="0">
                  <a:moveTo>
                    <a:pt x="500" y="1"/>
                  </a:moveTo>
                  <a:cubicBezTo>
                    <a:pt x="409" y="1"/>
                    <a:pt x="318" y="36"/>
                    <a:pt x="249" y="117"/>
                  </a:cubicBezTo>
                  <a:cubicBezTo>
                    <a:pt x="0" y="330"/>
                    <a:pt x="178" y="757"/>
                    <a:pt x="498" y="757"/>
                  </a:cubicBezTo>
                  <a:cubicBezTo>
                    <a:pt x="712" y="722"/>
                    <a:pt x="854" y="579"/>
                    <a:pt x="890" y="401"/>
                  </a:cubicBezTo>
                  <a:cubicBezTo>
                    <a:pt x="890" y="160"/>
                    <a:pt x="693" y="1"/>
                    <a:pt x="5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9"/>
            <p:cNvSpPr/>
            <p:nvPr/>
          </p:nvSpPr>
          <p:spPr>
            <a:xfrm>
              <a:off x="237570" y="752453"/>
              <a:ext cx="53160" cy="45335"/>
            </a:xfrm>
            <a:custGeom>
              <a:avLst/>
              <a:gdLst/>
              <a:ahLst/>
              <a:cxnLst/>
              <a:rect l="l" t="t" r="r" b="b"/>
              <a:pathLst>
                <a:path w="890" h="759" extrusionOk="0">
                  <a:moveTo>
                    <a:pt x="505" y="1"/>
                  </a:moveTo>
                  <a:cubicBezTo>
                    <a:pt x="412" y="1"/>
                    <a:pt x="319" y="37"/>
                    <a:pt x="249" y="118"/>
                  </a:cubicBezTo>
                  <a:cubicBezTo>
                    <a:pt x="0" y="367"/>
                    <a:pt x="178" y="759"/>
                    <a:pt x="498" y="759"/>
                  </a:cubicBezTo>
                  <a:cubicBezTo>
                    <a:pt x="712" y="723"/>
                    <a:pt x="890" y="581"/>
                    <a:pt x="890" y="367"/>
                  </a:cubicBezTo>
                  <a:cubicBezTo>
                    <a:pt x="890" y="152"/>
                    <a:pt x="696" y="1"/>
                    <a:pt x="5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9"/>
            <p:cNvSpPr/>
            <p:nvPr/>
          </p:nvSpPr>
          <p:spPr>
            <a:xfrm>
              <a:off x="237570" y="963832"/>
              <a:ext cx="53160" cy="44379"/>
            </a:xfrm>
            <a:custGeom>
              <a:avLst/>
              <a:gdLst/>
              <a:ahLst/>
              <a:cxnLst/>
              <a:rect l="l" t="t" r="r" b="b"/>
              <a:pathLst>
                <a:path w="890" h="743" extrusionOk="0">
                  <a:moveTo>
                    <a:pt x="497" y="0"/>
                  </a:moveTo>
                  <a:cubicBezTo>
                    <a:pt x="408" y="0"/>
                    <a:pt x="319" y="32"/>
                    <a:pt x="249" y="102"/>
                  </a:cubicBezTo>
                  <a:cubicBezTo>
                    <a:pt x="0" y="351"/>
                    <a:pt x="178" y="742"/>
                    <a:pt x="498" y="742"/>
                  </a:cubicBezTo>
                  <a:cubicBezTo>
                    <a:pt x="712" y="707"/>
                    <a:pt x="890" y="564"/>
                    <a:pt x="890" y="351"/>
                  </a:cubicBezTo>
                  <a:cubicBezTo>
                    <a:pt x="866" y="135"/>
                    <a:pt x="680" y="0"/>
                    <a:pt x="4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9"/>
            <p:cNvSpPr/>
            <p:nvPr/>
          </p:nvSpPr>
          <p:spPr>
            <a:xfrm>
              <a:off x="241811" y="1173897"/>
              <a:ext cx="53160" cy="44678"/>
            </a:xfrm>
            <a:custGeom>
              <a:avLst/>
              <a:gdLst/>
              <a:ahLst/>
              <a:cxnLst/>
              <a:rect l="l" t="t" r="r" b="b"/>
              <a:pathLst>
                <a:path w="890" h="748" extrusionOk="0">
                  <a:moveTo>
                    <a:pt x="427" y="0"/>
                  </a:moveTo>
                  <a:cubicBezTo>
                    <a:pt x="0" y="36"/>
                    <a:pt x="0" y="676"/>
                    <a:pt x="427" y="748"/>
                  </a:cubicBezTo>
                  <a:cubicBezTo>
                    <a:pt x="890" y="676"/>
                    <a:pt x="890" y="36"/>
                    <a:pt x="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3" name="Google Shape;773;p29"/>
          <p:cNvGrpSpPr/>
          <p:nvPr/>
        </p:nvGrpSpPr>
        <p:grpSpPr>
          <a:xfrm>
            <a:off x="8570620" y="4080648"/>
            <a:ext cx="335805" cy="886909"/>
            <a:chOff x="8570620" y="4080648"/>
            <a:chExt cx="335805" cy="886909"/>
          </a:xfrm>
        </p:grpSpPr>
        <p:sp>
          <p:nvSpPr>
            <p:cNvPr id="774" name="Google Shape;774;p29"/>
            <p:cNvSpPr/>
            <p:nvPr/>
          </p:nvSpPr>
          <p:spPr>
            <a:xfrm>
              <a:off x="8855356" y="4080648"/>
              <a:ext cx="51069" cy="45335"/>
            </a:xfrm>
            <a:custGeom>
              <a:avLst/>
              <a:gdLst/>
              <a:ahLst/>
              <a:cxnLst/>
              <a:rect l="l" t="t" r="r" b="b"/>
              <a:pathLst>
                <a:path w="855" h="759" extrusionOk="0">
                  <a:moveTo>
                    <a:pt x="486" y="1"/>
                  </a:moveTo>
                  <a:cubicBezTo>
                    <a:pt x="393" y="1"/>
                    <a:pt x="296" y="37"/>
                    <a:pt x="214" y="118"/>
                  </a:cubicBezTo>
                  <a:cubicBezTo>
                    <a:pt x="1" y="332"/>
                    <a:pt x="143" y="759"/>
                    <a:pt x="499" y="759"/>
                  </a:cubicBezTo>
                  <a:cubicBezTo>
                    <a:pt x="677" y="723"/>
                    <a:pt x="855" y="581"/>
                    <a:pt x="855" y="367"/>
                  </a:cubicBezTo>
                  <a:cubicBezTo>
                    <a:pt x="855" y="152"/>
                    <a:pt x="678" y="1"/>
                    <a:pt x="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9"/>
            <p:cNvSpPr/>
            <p:nvPr/>
          </p:nvSpPr>
          <p:spPr>
            <a:xfrm>
              <a:off x="8855356" y="4291071"/>
              <a:ext cx="51069" cy="45335"/>
            </a:xfrm>
            <a:custGeom>
              <a:avLst/>
              <a:gdLst/>
              <a:ahLst/>
              <a:cxnLst/>
              <a:rect l="l" t="t" r="r" b="b"/>
              <a:pathLst>
                <a:path w="855" h="759" extrusionOk="0">
                  <a:moveTo>
                    <a:pt x="486" y="0"/>
                  </a:moveTo>
                  <a:cubicBezTo>
                    <a:pt x="393" y="0"/>
                    <a:pt x="296" y="36"/>
                    <a:pt x="214" y="118"/>
                  </a:cubicBezTo>
                  <a:cubicBezTo>
                    <a:pt x="1" y="331"/>
                    <a:pt x="143" y="758"/>
                    <a:pt x="499" y="758"/>
                  </a:cubicBezTo>
                  <a:cubicBezTo>
                    <a:pt x="677" y="723"/>
                    <a:pt x="855" y="580"/>
                    <a:pt x="855" y="367"/>
                  </a:cubicBezTo>
                  <a:cubicBezTo>
                    <a:pt x="855" y="151"/>
                    <a:pt x="678" y="0"/>
                    <a:pt x="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9"/>
            <p:cNvSpPr/>
            <p:nvPr/>
          </p:nvSpPr>
          <p:spPr>
            <a:xfrm>
              <a:off x="8855356" y="4501435"/>
              <a:ext cx="51069" cy="45335"/>
            </a:xfrm>
            <a:custGeom>
              <a:avLst/>
              <a:gdLst/>
              <a:ahLst/>
              <a:cxnLst/>
              <a:rect l="l" t="t" r="r" b="b"/>
              <a:pathLst>
                <a:path w="855" h="759" extrusionOk="0">
                  <a:moveTo>
                    <a:pt x="486" y="1"/>
                  </a:moveTo>
                  <a:cubicBezTo>
                    <a:pt x="393" y="1"/>
                    <a:pt x="296" y="37"/>
                    <a:pt x="214" y="118"/>
                  </a:cubicBezTo>
                  <a:cubicBezTo>
                    <a:pt x="1" y="332"/>
                    <a:pt x="143" y="759"/>
                    <a:pt x="499" y="759"/>
                  </a:cubicBezTo>
                  <a:cubicBezTo>
                    <a:pt x="677" y="723"/>
                    <a:pt x="855" y="581"/>
                    <a:pt x="855" y="367"/>
                  </a:cubicBezTo>
                  <a:cubicBezTo>
                    <a:pt x="855" y="152"/>
                    <a:pt x="678" y="1"/>
                    <a:pt x="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9"/>
            <p:cNvSpPr/>
            <p:nvPr/>
          </p:nvSpPr>
          <p:spPr>
            <a:xfrm>
              <a:off x="8855356" y="4712814"/>
              <a:ext cx="51069" cy="44379"/>
            </a:xfrm>
            <a:custGeom>
              <a:avLst/>
              <a:gdLst/>
              <a:ahLst/>
              <a:cxnLst/>
              <a:rect l="l" t="t" r="r" b="b"/>
              <a:pathLst>
                <a:path w="855" h="743" extrusionOk="0">
                  <a:moveTo>
                    <a:pt x="485" y="0"/>
                  </a:moveTo>
                  <a:cubicBezTo>
                    <a:pt x="392" y="0"/>
                    <a:pt x="296" y="32"/>
                    <a:pt x="214" y="102"/>
                  </a:cubicBezTo>
                  <a:cubicBezTo>
                    <a:pt x="1" y="315"/>
                    <a:pt x="143" y="742"/>
                    <a:pt x="499" y="742"/>
                  </a:cubicBezTo>
                  <a:cubicBezTo>
                    <a:pt x="677" y="742"/>
                    <a:pt x="855" y="564"/>
                    <a:pt x="855" y="351"/>
                  </a:cubicBezTo>
                  <a:cubicBezTo>
                    <a:pt x="855" y="135"/>
                    <a:pt x="677" y="0"/>
                    <a:pt x="4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9"/>
            <p:cNvSpPr/>
            <p:nvPr/>
          </p:nvSpPr>
          <p:spPr>
            <a:xfrm>
              <a:off x="8855356" y="4922222"/>
              <a:ext cx="51069" cy="45335"/>
            </a:xfrm>
            <a:custGeom>
              <a:avLst/>
              <a:gdLst/>
              <a:ahLst/>
              <a:cxnLst/>
              <a:rect l="l" t="t" r="r" b="b"/>
              <a:pathLst>
                <a:path w="855" h="759" extrusionOk="0">
                  <a:moveTo>
                    <a:pt x="486" y="1"/>
                  </a:moveTo>
                  <a:cubicBezTo>
                    <a:pt x="393" y="1"/>
                    <a:pt x="296" y="37"/>
                    <a:pt x="214" y="118"/>
                  </a:cubicBezTo>
                  <a:cubicBezTo>
                    <a:pt x="1" y="367"/>
                    <a:pt x="143" y="759"/>
                    <a:pt x="499" y="759"/>
                  </a:cubicBezTo>
                  <a:cubicBezTo>
                    <a:pt x="677" y="759"/>
                    <a:pt x="855" y="581"/>
                    <a:pt x="855" y="367"/>
                  </a:cubicBezTo>
                  <a:cubicBezTo>
                    <a:pt x="855" y="152"/>
                    <a:pt x="678" y="1"/>
                    <a:pt x="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9"/>
            <p:cNvSpPr/>
            <p:nvPr/>
          </p:nvSpPr>
          <p:spPr>
            <a:xfrm>
              <a:off x="8713018" y="4080648"/>
              <a:ext cx="51009" cy="45335"/>
            </a:xfrm>
            <a:custGeom>
              <a:avLst/>
              <a:gdLst/>
              <a:ahLst/>
              <a:cxnLst/>
              <a:rect l="l" t="t" r="r" b="b"/>
              <a:pathLst>
                <a:path w="854" h="759" extrusionOk="0">
                  <a:moveTo>
                    <a:pt x="496" y="1"/>
                  </a:moveTo>
                  <a:cubicBezTo>
                    <a:pt x="408" y="1"/>
                    <a:pt x="319" y="37"/>
                    <a:pt x="249" y="118"/>
                  </a:cubicBezTo>
                  <a:cubicBezTo>
                    <a:pt x="0" y="332"/>
                    <a:pt x="178" y="723"/>
                    <a:pt x="498" y="759"/>
                  </a:cubicBezTo>
                  <a:cubicBezTo>
                    <a:pt x="712" y="759"/>
                    <a:pt x="854" y="581"/>
                    <a:pt x="854" y="367"/>
                  </a:cubicBezTo>
                  <a:cubicBezTo>
                    <a:pt x="854" y="152"/>
                    <a:pt x="677" y="1"/>
                    <a:pt x="4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9"/>
            <p:cNvSpPr/>
            <p:nvPr/>
          </p:nvSpPr>
          <p:spPr>
            <a:xfrm>
              <a:off x="8713018" y="4291071"/>
              <a:ext cx="51009" cy="45335"/>
            </a:xfrm>
            <a:custGeom>
              <a:avLst/>
              <a:gdLst/>
              <a:ahLst/>
              <a:cxnLst/>
              <a:rect l="l" t="t" r="r" b="b"/>
              <a:pathLst>
                <a:path w="854" h="759" extrusionOk="0">
                  <a:moveTo>
                    <a:pt x="496" y="0"/>
                  </a:moveTo>
                  <a:cubicBezTo>
                    <a:pt x="408" y="0"/>
                    <a:pt x="319" y="36"/>
                    <a:pt x="249" y="118"/>
                  </a:cubicBezTo>
                  <a:cubicBezTo>
                    <a:pt x="0" y="331"/>
                    <a:pt x="178" y="723"/>
                    <a:pt x="498" y="758"/>
                  </a:cubicBezTo>
                  <a:cubicBezTo>
                    <a:pt x="712" y="758"/>
                    <a:pt x="854" y="580"/>
                    <a:pt x="854" y="367"/>
                  </a:cubicBezTo>
                  <a:cubicBezTo>
                    <a:pt x="854" y="151"/>
                    <a:pt x="677" y="0"/>
                    <a:pt x="4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9"/>
            <p:cNvSpPr/>
            <p:nvPr/>
          </p:nvSpPr>
          <p:spPr>
            <a:xfrm>
              <a:off x="8713018" y="4501435"/>
              <a:ext cx="51009" cy="45335"/>
            </a:xfrm>
            <a:custGeom>
              <a:avLst/>
              <a:gdLst/>
              <a:ahLst/>
              <a:cxnLst/>
              <a:rect l="l" t="t" r="r" b="b"/>
              <a:pathLst>
                <a:path w="854" h="759" extrusionOk="0">
                  <a:moveTo>
                    <a:pt x="496" y="1"/>
                  </a:moveTo>
                  <a:cubicBezTo>
                    <a:pt x="408" y="1"/>
                    <a:pt x="319" y="37"/>
                    <a:pt x="249" y="118"/>
                  </a:cubicBezTo>
                  <a:cubicBezTo>
                    <a:pt x="0" y="332"/>
                    <a:pt x="178" y="723"/>
                    <a:pt x="498" y="759"/>
                  </a:cubicBezTo>
                  <a:cubicBezTo>
                    <a:pt x="712" y="759"/>
                    <a:pt x="854" y="581"/>
                    <a:pt x="854" y="367"/>
                  </a:cubicBezTo>
                  <a:cubicBezTo>
                    <a:pt x="854" y="152"/>
                    <a:pt x="677" y="1"/>
                    <a:pt x="4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9"/>
            <p:cNvSpPr/>
            <p:nvPr/>
          </p:nvSpPr>
          <p:spPr>
            <a:xfrm>
              <a:off x="8713018" y="4712456"/>
              <a:ext cx="59551" cy="44738"/>
            </a:xfrm>
            <a:custGeom>
              <a:avLst/>
              <a:gdLst/>
              <a:ahLst/>
              <a:cxnLst/>
              <a:rect l="l" t="t" r="r" b="b"/>
              <a:pathLst>
                <a:path w="997" h="749" extrusionOk="0">
                  <a:moveTo>
                    <a:pt x="498" y="1"/>
                  </a:moveTo>
                  <a:cubicBezTo>
                    <a:pt x="0" y="1"/>
                    <a:pt x="0" y="748"/>
                    <a:pt x="498" y="748"/>
                  </a:cubicBezTo>
                  <a:cubicBezTo>
                    <a:pt x="996" y="748"/>
                    <a:pt x="996" y="1"/>
                    <a:pt x="4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9"/>
            <p:cNvSpPr/>
            <p:nvPr/>
          </p:nvSpPr>
          <p:spPr>
            <a:xfrm>
              <a:off x="8713018" y="4922222"/>
              <a:ext cx="51009" cy="45335"/>
            </a:xfrm>
            <a:custGeom>
              <a:avLst/>
              <a:gdLst/>
              <a:ahLst/>
              <a:cxnLst/>
              <a:rect l="l" t="t" r="r" b="b"/>
              <a:pathLst>
                <a:path w="854" h="759" extrusionOk="0">
                  <a:moveTo>
                    <a:pt x="496" y="1"/>
                  </a:moveTo>
                  <a:cubicBezTo>
                    <a:pt x="408" y="1"/>
                    <a:pt x="319" y="37"/>
                    <a:pt x="249" y="118"/>
                  </a:cubicBezTo>
                  <a:cubicBezTo>
                    <a:pt x="0" y="332"/>
                    <a:pt x="178" y="759"/>
                    <a:pt x="498" y="759"/>
                  </a:cubicBezTo>
                  <a:cubicBezTo>
                    <a:pt x="712" y="759"/>
                    <a:pt x="854" y="581"/>
                    <a:pt x="854" y="367"/>
                  </a:cubicBezTo>
                  <a:cubicBezTo>
                    <a:pt x="854" y="152"/>
                    <a:pt x="677" y="1"/>
                    <a:pt x="4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9"/>
            <p:cNvSpPr/>
            <p:nvPr/>
          </p:nvSpPr>
          <p:spPr>
            <a:xfrm>
              <a:off x="8570620" y="4080648"/>
              <a:ext cx="53160" cy="45335"/>
            </a:xfrm>
            <a:custGeom>
              <a:avLst/>
              <a:gdLst/>
              <a:ahLst/>
              <a:cxnLst/>
              <a:rect l="l" t="t" r="r" b="b"/>
              <a:pathLst>
                <a:path w="890" h="759" extrusionOk="0">
                  <a:moveTo>
                    <a:pt x="505" y="1"/>
                  </a:moveTo>
                  <a:cubicBezTo>
                    <a:pt x="412" y="1"/>
                    <a:pt x="319" y="37"/>
                    <a:pt x="249" y="118"/>
                  </a:cubicBezTo>
                  <a:cubicBezTo>
                    <a:pt x="0" y="367"/>
                    <a:pt x="178" y="759"/>
                    <a:pt x="498" y="759"/>
                  </a:cubicBezTo>
                  <a:cubicBezTo>
                    <a:pt x="712" y="723"/>
                    <a:pt x="890" y="581"/>
                    <a:pt x="890" y="367"/>
                  </a:cubicBezTo>
                  <a:cubicBezTo>
                    <a:pt x="890" y="152"/>
                    <a:pt x="696" y="1"/>
                    <a:pt x="5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9"/>
            <p:cNvSpPr/>
            <p:nvPr/>
          </p:nvSpPr>
          <p:spPr>
            <a:xfrm>
              <a:off x="8570620" y="4291131"/>
              <a:ext cx="53160" cy="45275"/>
            </a:xfrm>
            <a:custGeom>
              <a:avLst/>
              <a:gdLst/>
              <a:ahLst/>
              <a:cxnLst/>
              <a:rect l="l" t="t" r="r" b="b"/>
              <a:pathLst>
                <a:path w="890" h="758" extrusionOk="0">
                  <a:moveTo>
                    <a:pt x="500" y="1"/>
                  </a:moveTo>
                  <a:cubicBezTo>
                    <a:pt x="409" y="1"/>
                    <a:pt x="318" y="36"/>
                    <a:pt x="249" y="117"/>
                  </a:cubicBezTo>
                  <a:cubicBezTo>
                    <a:pt x="0" y="330"/>
                    <a:pt x="178" y="757"/>
                    <a:pt x="498" y="757"/>
                  </a:cubicBezTo>
                  <a:cubicBezTo>
                    <a:pt x="712" y="722"/>
                    <a:pt x="854" y="579"/>
                    <a:pt x="890" y="401"/>
                  </a:cubicBezTo>
                  <a:cubicBezTo>
                    <a:pt x="890" y="160"/>
                    <a:pt x="693" y="1"/>
                    <a:pt x="5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9"/>
            <p:cNvSpPr/>
            <p:nvPr/>
          </p:nvSpPr>
          <p:spPr>
            <a:xfrm>
              <a:off x="8570620" y="4501435"/>
              <a:ext cx="53160" cy="45335"/>
            </a:xfrm>
            <a:custGeom>
              <a:avLst/>
              <a:gdLst/>
              <a:ahLst/>
              <a:cxnLst/>
              <a:rect l="l" t="t" r="r" b="b"/>
              <a:pathLst>
                <a:path w="890" h="759" extrusionOk="0">
                  <a:moveTo>
                    <a:pt x="505" y="1"/>
                  </a:moveTo>
                  <a:cubicBezTo>
                    <a:pt x="412" y="1"/>
                    <a:pt x="319" y="37"/>
                    <a:pt x="249" y="118"/>
                  </a:cubicBezTo>
                  <a:cubicBezTo>
                    <a:pt x="0" y="367"/>
                    <a:pt x="178" y="759"/>
                    <a:pt x="498" y="759"/>
                  </a:cubicBezTo>
                  <a:cubicBezTo>
                    <a:pt x="712" y="723"/>
                    <a:pt x="890" y="581"/>
                    <a:pt x="890" y="367"/>
                  </a:cubicBezTo>
                  <a:cubicBezTo>
                    <a:pt x="890" y="152"/>
                    <a:pt x="696" y="1"/>
                    <a:pt x="5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9"/>
            <p:cNvSpPr/>
            <p:nvPr/>
          </p:nvSpPr>
          <p:spPr>
            <a:xfrm>
              <a:off x="8570620" y="4712814"/>
              <a:ext cx="53160" cy="44379"/>
            </a:xfrm>
            <a:custGeom>
              <a:avLst/>
              <a:gdLst/>
              <a:ahLst/>
              <a:cxnLst/>
              <a:rect l="l" t="t" r="r" b="b"/>
              <a:pathLst>
                <a:path w="890" h="743" extrusionOk="0">
                  <a:moveTo>
                    <a:pt x="497" y="0"/>
                  </a:moveTo>
                  <a:cubicBezTo>
                    <a:pt x="408" y="0"/>
                    <a:pt x="319" y="32"/>
                    <a:pt x="249" y="102"/>
                  </a:cubicBezTo>
                  <a:cubicBezTo>
                    <a:pt x="0" y="351"/>
                    <a:pt x="178" y="742"/>
                    <a:pt x="498" y="742"/>
                  </a:cubicBezTo>
                  <a:cubicBezTo>
                    <a:pt x="712" y="707"/>
                    <a:pt x="890" y="564"/>
                    <a:pt x="890" y="351"/>
                  </a:cubicBezTo>
                  <a:cubicBezTo>
                    <a:pt x="866" y="135"/>
                    <a:pt x="680" y="0"/>
                    <a:pt x="4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9"/>
            <p:cNvSpPr/>
            <p:nvPr/>
          </p:nvSpPr>
          <p:spPr>
            <a:xfrm>
              <a:off x="8574861" y="4922879"/>
              <a:ext cx="53160" cy="44678"/>
            </a:xfrm>
            <a:custGeom>
              <a:avLst/>
              <a:gdLst/>
              <a:ahLst/>
              <a:cxnLst/>
              <a:rect l="l" t="t" r="r" b="b"/>
              <a:pathLst>
                <a:path w="890" h="748" extrusionOk="0">
                  <a:moveTo>
                    <a:pt x="427" y="0"/>
                  </a:moveTo>
                  <a:cubicBezTo>
                    <a:pt x="0" y="36"/>
                    <a:pt x="0" y="676"/>
                    <a:pt x="427" y="748"/>
                  </a:cubicBezTo>
                  <a:cubicBezTo>
                    <a:pt x="890" y="676"/>
                    <a:pt x="890" y="36"/>
                    <a:pt x="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ckground 1">
  <p:cSld name="TITLE_AND_TWO_COLUMNS_1_4_1_2">
    <p:spTree>
      <p:nvGrpSpPr>
        <p:cNvPr id="1" name="Shape 789"/>
        <p:cNvGrpSpPr/>
        <p:nvPr/>
      </p:nvGrpSpPr>
      <p:grpSpPr>
        <a:xfrm>
          <a:off x="0" y="0"/>
          <a:ext cx="0" cy="0"/>
          <a:chOff x="0" y="0"/>
          <a:chExt cx="0" cy="0"/>
        </a:xfrm>
      </p:grpSpPr>
      <p:cxnSp>
        <p:nvCxnSpPr>
          <p:cNvPr id="790" name="Google Shape;790;p30"/>
          <p:cNvCxnSpPr/>
          <p:nvPr/>
        </p:nvCxnSpPr>
        <p:spPr>
          <a:xfrm>
            <a:off x="8248170" y="3338"/>
            <a:ext cx="0" cy="5147400"/>
          </a:xfrm>
          <a:prstGeom prst="straightConnector1">
            <a:avLst/>
          </a:prstGeom>
          <a:noFill/>
          <a:ln w="9525" cap="flat" cmpd="sng">
            <a:solidFill>
              <a:srgbClr val="4B2EAA"/>
            </a:solidFill>
            <a:prstDash val="solid"/>
            <a:round/>
            <a:headEnd type="none" w="med" len="med"/>
            <a:tailEnd type="none" w="med" len="med"/>
          </a:ln>
        </p:spPr>
      </p:cxnSp>
      <p:cxnSp>
        <p:nvCxnSpPr>
          <p:cNvPr id="791" name="Google Shape;791;p30"/>
          <p:cNvCxnSpPr/>
          <p:nvPr/>
        </p:nvCxnSpPr>
        <p:spPr>
          <a:xfrm>
            <a:off x="-219630" y="3889132"/>
            <a:ext cx="8484600" cy="0"/>
          </a:xfrm>
          <a:prstGeom prst="straightConnector1">
            <a:avLst/>
          </a:prstGeom>
          <a:noFill/>
          <a:ln w="9525" cap="flat" cmpd="sng">
            <a:solidFill>
              <a:schemeClr val="lt1"/>
            </a:solidFill>
            <a:prstDash val="solid"/>
            <a:round/>
            <a:headEnd type="none" w="med" len="med"/>
            <a:tailEnd type="none" w="med" len="med"/>
          </a:ln>
        </p:spPr>
      </p:cxnSp>
      <p:grpSp>
        <p:nvGrpSpPr>
          <p:cNvPr id="792" name="Google Shape;792;p30"/>
          <p:cNvGrpSpPr/>
          <p:nvPr/>
        </p:nvGrpSpPr>
        <p:grpSpPr>
          <a:xfrm flipH="1">
            <a:off x="8579720" y="121900"/>
            <a:ext cx="335805" cy="1096675"/>
            <a:chOff x="237570" y="121900"/>
            <a:chExt cx="335805" cy="1096675"/>
          </a:xfrm>
        </p:grpSpPr>
        <p:sp>
          <p:nvSpPr>
            <p:cNvPr id="793" name="Google Shape;793;p30"/>
            <p:cNvSpPr/>
            <p:nvPr/>
          </p:nvSpPr>
          <p:spPr>
            <a:xfrm>
              <a:off x="522306" y="122318"/>
              <a:ext cx="51069" cy="44320"/>
            </a:xfrm>
            <a:custGeom>
              <a:avLst/>
              <a:gdLst/>
              <a:ahLst/>
              <a:cxnLst/>
              <a:rect l="l" t="t" r="r" b="b"/>
              <a:pathLst>
                <a:path w="855" h="742" extrusionOk="0">
                  <a:moveTo>
                    <a:pt x="480" y="0"/>
                  </a:moveTo>
                  <a:cubicBezTo>
                    <a:pt x="389" y="0"/>
                    <a:pt x="294" y="32"/>
                    <a:pt x="214" y="101"/>
                  </a:cubicBezTo>
                  <a:cubicBezTo>
                    <a:pt x="1" y="350"/>
                    <a:pt x="143" y="741"/>
                    <a:pt x="499" y="741"/>
                  </a:cubicBezTo>
                  <a:cubicBezTo>
                    <a:pt x="677" y="741"/>
                    <a:pt x="855" y="563"/>
                    <a:pt x="855" y="385"/>
                  </a:cubicBezTo>
                  <a:cubicBezTo>
                    <a:pt x="855" y="144"/>
                    <a:pt x="674" y="0"/>
                    <a:pt x="4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0"/>
            <p:cNvSpPr/>
            <p:nvPr/>
          </p:nvSpPr>
          <p:spPr>
            <a:xfrm>
              <a:off x="522306" y="331666"/>
              <a:ext cx="51069" cy="45335"/>
            </a:xfrm>
            <a:custGeom>
              <a:avLst/>
              <a:gdLst/>
              <a:ahLst/>
              <a:cxnLst/>
              <a:rect l="l" t="t" r="r" b="b"/>
              <a:pathLst>
                <a:path w="855" h="759" extrusionOk="0">
                  <a:moveTo>
                    <a:pt x="486" y="1"/>
                  </a:moveTo>
                  <a:cubicBezTo>
                    <a:pt x="393" y="1"/>
                    <a:pt x="296" y="37"/>
                    <a:pt x="214" y="118"/>
                  </a:cubicBezTo>
                  <a:cubicBezTo>
                    <a:pt x="1" y="332"/>
                    <a:pt x="143" y="759"/>
                    <a:pt x="499" y="759"/>
                  </a:cubicBezTo>
                  <a:cubicBezTo>
                    <a:pt x="677" y="723"/>
                    <a:pt x="855" y="581"/>
                    <a:pt x="855" y="367"/>
                  </a:cubicBezTo>
                  <a:cubicBezTo>
                    <a:pt x="855" y="152"/>
                    <a:pt x="678" y="1"/>
                    <a:pt x="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0"/>
            <p:cNvSpPr/>
            <p:nvPr/>
          </p:nvSpPr>
          <p:spPr>
            <a:xfrm>
              <a:off x="522306" y="542090"/>
              <a:ext cx="51069" cy="45335"/>
            </a:xfrm>
            <a:custGeom>
              <a:avLst/>
              <a:gdLst/>
              <a:ahLst/>
              <a:cxnLst/>
              <a:rect l="l" t="t" r="r" b="b"/>
              <a:pathLst>
                <a:path w="855" h="759" extrusionOk="0">
                  <a:moveTo>
                    <a:pt x="486" y="0"/>
                  </a:moveTo>
                  <a:cubicBezTo>
                    <a:pt x="393" y="0"/>
                    <a:pt x="296" y="36"/>
                    <a:pt x="214" y="118"/>
                  </a:cubicBezTo>
                  <a:cubicBezTo>
                    <a:pt x="1" y="331"/>
                    <a:pt x="143" y="758"/>
                    <a:pt x="499" y="758"/>
                  </a:cubicBezTo>
                  <a:cubicBezTo>
                    <a:pt x="677" y="723"/>
                    <a:pt x="855" y="580"/>
                    <a:pt x="855" y="367"/>
                  </a:cubicBezTo>
                  <a:cubicBezTo>
                    <a:pt x="855" y="151"/>
                    <a:pt x="678" y="0"/>
                    <a:pt x="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0"/>
            <p:cNvSpPr/>
            <p:nvPr/>
          </p:nvSpPr>
          <p:spPr>
            <a:xfrm>
              <a:off x="522306" y="752453"/>
              <a:ext cx="51069" cy="45335"/>
            </a:xfrm>
            <a:custGeom>
              <a:avLst/>
              <a:gdLst/>
              <a:ahLst/>
              <a:cxnLst/>
              <a:rect l="l" t="t" r="r" b="b"/>
              <a:pathLst>
                <a:path w="855" h="759" extrusionOk="0">
                  <a:moveTo>
                    <a:pt x="486" y="1"/>
                  </a:moveTo>
                  <a:cubicBezTo>
                    <a:pt x="393" y="1"/>
                    <a:pt x="296" y="37"/>
                    <a:pt x="214" y="118"/>
                  </a:cubicBezTo>
                  <a:cubicBezTo>
                    <a:pt x="1" y="332"/>
                    <a:pt x="143" y="759"/>
                    <a:pt x="499" y="759"/>
                  </a:cubicBezTo>
                  <a:cubicBezTo>
                    <a:pt x="677" y="723"/>
                    <a:pt x="855" y="581"/>
                    <a:pt x="855" y="367"/>
                  </a:cubicBezTo>
                  <a:cubicBezTo>
                    <a:pt x="855" y="152"/>
                    <a:pt x="678" y="1"/>
                    <a:pt x="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0"/>
            <p:cNvSpPr/>
            <p:nvPr/>
          </p:nvSpPr>
          <p:spPr>
            <a:xfrm>
              <a:off x="522306" y="963832"/>
              <a:ext cx="51069" cy="44379"/>
            </a:xfrm>
            <a:custGeom>
              <a:avLst/>
              <a:gdLst/>
              <a:ahLst/>
              <a:cxnLst/>
              <a:rect l="l" t="t" r="r" b="b"/>
              <a:pathLst>
                <a:path w="855" h="743" extrusionOk="0">
                  <a:moveTo>
                    <a:pt x="485" y="0"/>
                  </a:moveTo>
                  <a:cubicBezTo>
                    <a:pt x="392" y="0"/>
                    <a:pt x="296" y="32"/>
                    <a:pt x="214" y="102"/>
                  </a:cubicBezTo>
                  <a:cubicBezTo>
                    <a:pt x="1" y="315"/>
                    <a:pt x="143" y="742"/>
                    <a:pt x="499" y="742"/>
                  </a:cubicBezTo>
                  <a:cubicBezTo>
                    <a:pt x="677" y="742"/>
                    <a:pt x="855" y="564"/>
                    <a:pt x="855" y="351"/>
                  </a:cubicBezTo>
                  <a:cubicBezTo>
                    <a:pt x="855" y="135"/>
                    <a:pt x="677" y="0"/>
                    <a:pt x="4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0"/>
            <p:cNvSpPr/>
            <p:nvPr/>
          </p:nvSpPr>
          <p:spPr>
            <a:xfrm>
              <a:off x="522306" y="1173240"/>
              <a:ext cx="51069" cy="45335"/>
            </a:xfrm>
            <a:custGeom>
              <a:avLst/>
              <a:gdLst/>
              <a:ahLst/>
              <a:cxnLst/>
              <a:rect l="l" t="t" r="r" b="b"/>
              <a:pathLst>
                <a:path w="855" h="759" extrusionOk="0">
                  <a:moveTo>
                    <a:pt x="486" y="1"/>
                  </a:moveTo>
                  <a:cubicBezTo>
                    <a:pt x="393" y="1"/>
                    <a:pt x="296" y="37"/>
                    <a:pt x="214" y="118"/>
                  </a:cubicBezTo>
                  <a:cubicBezTo>
                    <a:pt x="1" y="367"/>
                    <a:pt x="143" y="759"/>
                    <a:pt x="499" y="759"/>
                  </a:cubicBezTo>
                  <a:cubicBezTo>
                    <a:pt x="677" y="759"/>
                    <a:pt x="855" y="581"/>
                    <a:pt x="855" y="367"/>
                  </a:cubicBezTo>
                  <a:cubicBezTo>
                    <a:pt x="855" y="152"/>
                    <a:pt x="678" y="1"/>
                    <a:pt x="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0"/>
            <p:cNvSpPr/>
            <p:nvPr/>
          </p:nvSpPr>
          <p:spPr>
            <a:xfrm>
              <a:off x="379968" y="122318"/>
              <a:ext cx="51009" cy="44320"/>
            </a:xfrm>
            <a:custGeom>
              <a:avLst/>
              <a:gdLst/>
              <a:ahLst/>
              <a:cxnLst/>
              <a:rect l="l" t="t" r="r" b="b"/>
              <a:pathLst>
                <a:path w="854" h="742" extrusionOk="0">
                  <a:moveTo>
                    <a:pt x="490" y="0"/>
                  </a:moveTo>
                  <a:cubicBezTo>
                    <a:pt x="404" y="0"/>
                    <a:pt x="318" y="32"/>
                    <a:pt x="249" y="101"/>
                  </a:cubicBezTo>
                  <a:cubicBezTo>
                    <a:pt x="0" y="350"/>
                    <a:pt x="178" y="741"/>
                    <a:pt x="498" y="741"/>
                  </a:cubicBezTo>
                  <a:cubicBezTo>
                    <a:pt x="712" y="741"/>
                    <a:pt x="854" y="563"/>
                    <a:pt x="854" y="385"/>
                  </a:cubicBezTo>
                  <a:cubicBezTo>
                    <a:pt x="854" y="144"/>
                    <a:pt x="673" y="0"/>
                    <a:pt x="4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0"/>
            <p:cNvSpPr/>
            <p:nvPr/>
          </p:nvSpPr>
          <p:spPr>
            <a:xfrm>
              <a:off x="379968" y="331666"/>
              <a:ext cx="51009" cy="45335"/>
            </a:xfrm>
            <a:custGeom>
              <a:avLst/>
              <a:gdLst/>
              <a:ahLst/>
              <a:cxnLst/>
              <a:rect l="l" t="t" r="r" b="b"/>
              <a:pathLst>
                <a:path w="854" h="759" extrusionOk="0">
                  <a:moveTo>
                    <a:pt x="496" y="1"/>
                  </a:moveTo>
                  <a:cubicBezTo>
                    <a:pt x="408" y="1"/>
                    <a:pt x="319" y="37"/>
                    <a:pt x="249" y="118"/>
                  </a:cubicBezTo>
                  <a:cubicBezTo>
                    <a:pt x="0" y="332"/>
                    <a:pt x="178" y="723"/>
                    <a:pt x="498" y="759"/>
                  </a:cubicBezTo>
                  <a:cubicBezTo>
                    <a:pt x="712" y="759"/>
                    <a:pt x="854" y="581"/>
                    <a:pt x="854" y="367"/>
                  </a:cubicBezTo>
                  <a:cubicBezTo>
                    <a:pt x="854" y="152"/>
                    <a:pt x="677" y="1"/>
                    <a:pt x="4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0"/>
            <p:cNvSpPr/>
            <p:nvPr/>
          </p:nvSpPr>
          <p:spPr>
            <a:xfrm>
              <a:off x="379968" y="542090"/>
              <a:ext cx="51009" cy="45335"/>
            </a:xfrm>
            <a:custGeom>
              <a:avLst/>
              <a:gdLst/>
              <a:ahLst/>
              <a:cxnLst/>
              <a:rect l="l" t="t" r="r" b="b"/>
              <a:pathLst>
                <a:path w="854" h="759" extrusionOk="0">
                  <a:moveTo>
                    <a:pt x="496" y="0"/>
                  </a:moveTo>
                  <a:cubicBezTo>
                    <a:pt x="408" y="0"/>
                    <a:pt x="319" y="36"/>
                    <a:pt x="249" y="118"/>
                  </a:cubicBezTo>
                  <a:cubicBezTo>
                    <a:pt x="0" y="331"/>
                    <a:pt x="178" y="723"/>
                    <a:pt x="498" y="758"/>
                  </a:cubicBezTo>
                  <a:cubicBezTo>
                    <a:pt x="712" y="758"/>
                    <a:pt x="854" y="580"/>
                    <a:pt x="854" y="367"/>
                  </a:cubicBezTo>
                  <a:cubicBezTo>
                    <a:pt x="854" y="151"/>
                    <a:pt x="677" y="0"/>
                    <a:pt x="4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0"/>
            <p:cNvSpPr/>
            <p:nvPr/>
          </p:nvSpPr>
          <p:spPr>
            <a:xfrm>
              <a:off x="379968" y="752453"/>
              <a:ext cx="51009" cy="45335"/>
            </a:xfrm>
            <a:custGeom>
              <a:avLst/>
              <a:gdLst/>
              <a:ahLst/>
              <a:cxnLst/>
              <a:rect l="l" t="t" r="r" b="b"/>
              <a:pathLst>
                <a:path w="854" h="759" extrusionOk="0">
                  <a:moveTo>
                    <a:pt x="496" y="1"/>
                  </a:moveTo>
                  <a:cubicBezTo>
                    <a:pt x="408" y="1"/>
                    <a:pt x="319" y="37"/>
                    <a:pt x="249" y="118"/>
                  </a:cubicBezTo>
                  <a:cubicBezTo>
                    <a:pt x="0" y="332"/>
                    <a:pt x="178" y="723"/>
                    <a:pt x="498" y="759"/>
                  </a:cubicBezTo>
                  <a:cubicBezTo>
                    <a:pt x="712" y="759"/>
                    <a:pt x="854" y="581"/>
                    <a:pt x="854" y="367"/>
                  </a:cubicBezTo>
                  <a:cubicBezTo>
                    <a:pt x="854" y="152"/>
                    <a:pt x="677" y="1"/>
                    <a:pt x="4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0"/>
            <p:cNvSpPr/>
            <p:nvPr/>
          </p:nvSpPr>
          <p:spPr>
            <a:xfrm>
              <a:off x="379968" y="963474"/>
              <a:ext cx="59551" cy="44738"/>
            </a:xfrm>
            <a:custGeom>
              <a:avLst/>
              <a:gdLst/>
              <a:ahLst/>
              <a:cxnLst/>
              <a:rect l="l" t="t" r="r" b="b"/>
              <a:pathLst>
                <a:path w="997" h="749" extrusionOk="0">
                  <a:moveTo>
                    <a:pt x="498" y="1"/>
                  </a:moveTo>
                  <a:cubicBezTo>
                    <a:pt x="0" y="1"/>
                    <a:pt x="0" y="748"/>
                    <a:pt x="498" y="748"/>
                  </a:cubicBezTo>
                  <a:cubicBezTo>
                    <a:pt x="996" y="748"/>
                    <a:pt x="996" y="1"/>
                    <a:pt x="4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0"/>
            <p:cNvSpPr/>
            <p:nvPr/>
          </p:nvSpPr>
          <p:spPr>
            <a:xfrm>
              <a:off x="379968" y="1173240"/>
              <a:ext cx="51009" cy="45335"/>
            </a:xfrm>
            <a:custGeom>
              <a:avLst/>
              <a:gdLst/>
              <a:ahLst/>
              <a:cxnLst/>
              <a:rect l="l" t="t" r="r" b="b"/>
              <a:pathLst>
                <a:path w="854" h="759" extrusionOk="0">
                  <a:moveTo>
                    <a:pt x="496" y="1"/>
                  </a:moveTo>
                  <a:cubicBezTo>
                    <a:pt x="408" y="1"/>
                    <a:pt x="319" y="37"/>
                    <a:pt x="249" y="118"/>
                  </a:cubicBezTo>
                  <a:cubicBezTo>
                    <a:pt x="0" y="332"/>
                    <a:pt x="178" y="759"/>
                    <a:pt x="498" y="759"/>
                  </a:cubicBezTo>
                  <a:cubicBezTo>
                    <a:pt x="712" y="759"/>
                    <a:pt x="854" y="581"/>
                    <a:pt x="854" y="367"/>
                  </a:cubicBezTo>
                  <a:cubicBezTo>
                    <a:pt x="854" y="152"/>
                    <a:pt x="677" y="1"/>
                    <a:pt x="4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0"/>
            <p:cNvSpPr/>
            <p:nvPr/>
          </p:nvSpPr>
          <p:spPr>
            <a:xfrm>
              <a:off x="241811" y="121900"/>
              <a:ext cx="53160" cy="44738"/>
            </a:xfrm>
            <a:custGeom>
              <a:avLst/>
              <a:gdLst/>
              <a:ahLst/>
              <a:cxnLst/>
              <a:rect l="l" t="t" r="r" b="b"/>
              <a:pathLst>
                <a:path w="890" h="749" extrusionOk="0">
                  <a:moveTo>
                    <a:pt x="427" y="1"/>
                  </a:moveTo>
                  <a:cubicBezTo>
                    <a:pt x="0" y="72"/>
                    <a:pt x="0" y="713"/>
                    <a:pt x="427" y="748"/>
                  </a:cubicBezTo>
                  <a:cubicBezTo>
                    <a:pt x="890" y="713"/>
                    <a:pt x="890" y="72"/>
                    <a:pt x="4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0"/>
            <p:cNvSpPr/>
            <p:nvPr/>
          </p:nvSpPr>
          <p:spPr>
            <a:xfrm>
              <a:off x="237570" y="331666"/>
              <a:ext cx="53160" cy="45335"/>
            </a:xfrm>
            <a:custGeom>
              <a:avLst/>
              <a:gdLst/>
              <a:ahLst/>
              <a:cxnLst/>
              <a:rect l="l" t="t" r="r" b="b"/>
              <a:pathLst>
                <a:path w="890" h="759" extrusionOk="0">
                  <a:moveTo>
                    <a:pt x="505" y="1"/>
                  </a:moveTo>
                  <a:cubicBezTo>
                    <a:pt x="412" y="1"/>
                    <a:pt x="319" y="37"/>
                    <a:pt x="249" y="118"/>
                  </a:cubicBezTo>
                  <a:cubicBezTo>
                    <a:pt x="0" y="367"/>
                    <a:pt x="178" y="759"/>
                    <a:pt x="498" y="759"/>
                  </a:cubicBezTo>
                  <a:cubicBezTo>
                    <a:pt x="712" y="723"/>
                    <a:pt x="890" y="581"/>
                    <a:pt x="890" y="367"/>
                  </a:cubicBezTo>
                  <a:cubicBezTo>
                    <a:pt x="890" y="152"/>
                    <a:pt x="696" y="1"/>
                    <a:pt x="5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0"/>
            <p:cNvSpPr/>
            <p:nvPr/>
          </p:nvSpPr>
          <p:spPr>
            <a:xfrm>
              <a:off x="237570" y="542149"/>
              <a:ext cx="53160" cy="45275"/>
            </a:xfrm>
            <a:custGeom>
              <a:avLst/>
              <a:gdLst/>
              <a:ahLst/>
              <a:cxnLst/>
              <a:rect l="l" t="t" r="r" b="b"/>
              <a:pathLst>
                <a:path w="890" h="758" extrusionOk="0">
                  <a:moveTo>
                    <a:pt x="500" y="1"/>
                  </a:moveTo>
                  <a:cubicBezTo>
                    <a:pt x="409" y="1"/>
                    <a:pt x="318" y="36"/>
                    <a:pt x="249" y="117"/>
                  </a:cubicBezTo>
                  <a:cubicBezTo>
                    <a:pt x="0" y="330"/>
                    <a:pt x="178" y="757"/>
                    <a:pt x="498" y="757"/>
                  </a:cubicBezTo>
                  <a:cubicBezTo>
                    <a:pt x="712" y="722"/>
                    <a:pt x="854" y="579"/>
                    <a:pt x="890" y="401"/>
                  </a:cubicBezTo>
                  <a:cubicBezTo>
                    <a:pt x="890" y="160"/>
                    <a:pt x="693" y="1"/>
                    <a:pt x="5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0"/>
            <p:cNvSpPr/>
            <p:nvPr/>
          </p:nvSpPr>
          <p:spPr>
            <a:xfrm>
              <a:off x="237570" y="752453"/>
              <a:ext cx="53160" cy="45335"/>
            </a:xfrm>
            <a:custGeom>
              <a:avLst/>
              <a:gdLst/>
              <a:ahLst/>
              <a:cxnLst/>
              <a:rect l="l" t="t" r="r" b="b"/>
              <a:pathLst>
                <a:path w="890" h="759" extrusionOk="0">
                  <a:moveTo>
                    <a:pt x="505" y="1"/>
                  </a:moveTo>
                  <a:cubicBezTo>
                    <a:pt x="412" y="1"/>
                    <a:pt x="319" y="37"/>
                    <a:pt x="249" y="118"/>
                  </a:cubicBezTo>
                  <a:cubicBezTo>
                    <a:pt x="0" y="367"/>
                    <a:pt x="178" y="759"/>
                    <a:pt x="498" y="759"/>
                  </a:cubicBezTo>
                  <a:cubicBezTo>
                    <a:pt x="712" y="723"/>
                    <a:pt x="890" y="581"/>
                    <a:pt x="890" y="367"/>
                  </a:cubicBezTo>
                  <a:cubicBezTo>
                    <a:pt x="890" y="152"/>
                    <a:pt x="696" y="1"/>
                    <a:pt x="5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0"/>
            <p:cNvSpPr/>
            <p:nvPr/>
          </p:nvSpPr>
          <p:spPr>
            <a:xfrm>
              <a:off x="237570" y="963832"/>
              <a:ext cx="53160" cy="44379"/>
            </a:xfrm>
            <a:custGeom>
              <a:avLst/>
              <a:gdLst/>
              <a:ahLst/>
              <a:cxnLst/>
              <a:rect l="l" t="t" r="r" b="b"/>
              <a:pathLst>
                <a:path w="890" h="743" extrusionOk="0">
                  <a:moveTo>
                    <a:pt x="497" y="0"/>
                  </a:moveTo>
                  <a:cubicBezTo>
                    <a:pt x="408" y="0"/>
                    <a:pt x="319" y="32"/>
                    <a:pt x="249" y="102"/>
                  </a:cubicBezTo>
                  <a:cubicBezTo>
                    <a:pt x="0" y="351"/>
                    <a:pt x="178" y="742"/>
                    <a:pt x="498" y="742"/>
                  </a:cubicBezTo>
                  <a:cubicBezTo>
                    <a:pt x="712" y="707"/>
                    <a:pt x="890" y="564"/>
                    <a:pt x="890" y="351"/>
                  </a:cubicBezTo>
                  <a:cubicBezTo>
                    <a:pt x="866" y="135"/>
                    <a:pt x="680" y="0"/>
                    <a:pt x="4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0"/>
            <p:cNvSpPr/>
            <p:nvPr/>
          </p:nvSpPr>
          <p:spPr>
            <a:xfrm>
              <a:off x="241811" y="1173897"/>
              <a:ext cx="53160" cy="44678"/>
            </a:xfrm>
            <a:custGeom>
              <a:avLst/>
              <a:gdLst/>
              <a:ahLst/>
              <a:cxnLst/>
              <a:rect l="l" t="t" r="r" b="b"/>
              <a:pathLst>
                <a:path w="890" h="748" extrusionOk="0">
                  <a:moveTo>
                    <a:pt x="427" y="0"/>
                  </a:moveTo>
                  <a:cubicBezTo>
                    <a:pt x="0" y="36"/>
                    <a:pt x="0" y="676"/>
                    <a:pt x="427" y="748"/>
                  </a:cubicBezTo>
                  <a:cubicBezTo>
                    <a:pt x="890" y="676"/>
                    <a:pt x="890" y="36"/>
                    <a:pt x="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1" name="Google Shape;811;p30"/>
          <p:cNvGrpSpPr/>
          <p:nvPr/>
        </p:nvGrpSpPr>
        <p:grpSpPr>
          <a:xfrm rot="10800000">
            <a:off x="246670" y="4107415"/>
            <a:ext cx="335805" cy="886909"/>
            <a:chOff x="8570620" y="4080648"/>
            <a:chExt cx="335805" cy="886909"/>
          </a:xfrm>
        </p:grpSpPr>
        <p:sp>
          <p:nvSpPr>
            <p:cNvPr id="812" name="Google Shape;812;p30"/>
            <p:cNvSpPr/>
            <p:nvPr/>
          </p:nvSpPr>
          <p:spPr>
            <a:xfrm>
              <a:off x="8855356" y="4080648"/>
              <a:ext cx="51069" cy="45335"/>
            </a:xfrm>
            <a:custGeom>
              <a:avLst/>
              <a:gdLst/>
              <a:ahLst/>
              <a:cxnLst/>
              <a:rect l="l" t="t" r="r" b="b"/>
              <a:pathLst>
                <a:path w="855" h="759" extrusionOk="0">
                  <a:moveTo>
                    <a:pt x="486" y="1"/>
                  </a:moveTo>
                  <a:cubicBezTo>
                    <a:pt x="393" y="1"/>
                    <a:pt x="296" y="37"/>
                    <a:pt x="214" y="118"/>
                  </a:cubicBezTo>
                  <a:cubicBezTo>
                    <a:pt x="1" y="332"/>
                    <a:pt x="143" y="759"/>
                    <a:pt x="499" y="759"/>
                  </a:cubicBezTo>
                  <a:cubicBezTo>
                    <a:pt x="677" y="723"/>
                    <a:pt x="855" y="581"/>
                    <a:pt x="855" y="367"/>
                  </a:cubicBezTo>
                  <a:cubicBezTo>
                    <a:pt x="855" y="152"/>
                    <a:pt x="678" y="1"/>
                    <a:pt x="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0"/>
            <p:cNvSpPr/>
            <p:nvPr/>
          </p:nvSpPr>
          <p:spPr>
            <a:xfrm>
              <a:off x="8855356" y="4291071"/>
              <a:ext cx="51069" cy="45335"/>
            </a:xfrm>
            <a:custGeom>
              <a:avLst/>
              <a:gdLst/>
              <a:ahLst/>
              <a:cxnLst/>
              <a:rect l="l" t="t" r="r" b="b"/>
              <a:pathLst>
                <a:path w="855" h="759" extrusionOk="0">
                  <a:moveTo>
                    <a:pt x="486" y="0"/>
                  </a:moveTo>
                  <a:cubicBezTo>
                    <a:pt x="393" y="0"/>
                    <a:pt x="296" y="36"/>
                    <a:pt x="214" y="118"/>
                  </a:cubicBezTo>
                  <a:cubicBezTo>
                    <a:pt x="1" y="331"/>
                    <a:pt x="143" y="758"/>
                    <a:pt x="499" y="758"/>
                  </a:cubicBezTo>
                  <a:cubicBezTo>
                    <a:pt x="677" y="723"/>
                    <a:pt x="855" y="580"/>
                    <a:pt x="855" y="367"/>
                  </a:cubicBezTo>
                  <a:cubicBezTo>
                    <a:pt x="855" y="151"/>
                    <a:pt x="678" y="0"/>
                    <a:pt x="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0"/>
            <p:cNvSpPr/>
            <p:nvPr/>
          </p:nvSpPr>
          <p:spPr>
            <a:xfrm>
              <a:off x="8855356" y="4501435"/>
              <a:ext cx="51069" cy="45335"/>
            </a:xfrm>
            <a:custGeom>
              <a:avLst/>
              <a:gdLst/>
              <a:ahLst/>
              <a:cxnLst/>
              <a:rect l="l" t="t" r="r" b="b"/>
              <a:pathLst>
                <a:path w="855" h="759" extrusionOk="0">
                  <a:moveTo>
                    <a:pt x="486" y="1"/>
                  </a:moveTo>
                  <a:cubicBezTo>
                    <a:pt x="393" y="1"/>
                    <a:pt x="296" y="37"/>
                    <a:pt x="214" y="118"/>
                  </a:cubicBezTo>
                  <a:cubicBezTo>
                    <a:pt x="1" y="332"/>
                    <a:pt x="143" y="759"/>
                    <a:pt x="499" y="759"/>
                  </a:cubicBezTo>
                  <a:cubicBezTo>
                    <a:pt x="677" y="723"/>
                    <a:pt x="855" y="581"/>
                    <a:pt x="855" y="367"/>
                  </a:cubicBezTo>
                  <a:cubicBezTo>
                    <a:pt x="855" y="152"/>
                    <a:pt x="678" y="1"/>
                    <a:pt x="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0"/>
            <p:cNvSpPr/>
            <p:nvPr/>
          </p:nvSpPr>
          <p:spPr>
            <a:xfrm>
              <a:off x="8855356" y="4712814"/>
              <a:ext cx="51069" cy="44379"/>
            </a:xfrm>
            <a:custGeom>
              <a:avLst/>
              <a:gdLst/>
              <a:ahLst/>
              <a:cxnLst/>
              <a:rect l="l" t="t" r="r" b="b"/>
              <a:pathLst>
                <a:path w="855" h="743" extrusionOk="0">
                  <a:moveTo>
                    <a:pt x="485" y="0"/>
                  </a:moveTo>
                  <a:cubicBezTo>
                    <a:pt x="392" y="0"/>
                    <a:pt x="296" y="32"/>
                    <a:pt x="214" y="102"/>
                  </a:cubicBezTo>
                  <a:cubicBezTo>
                    <a:pt x="1" y="315"/>
                    <a:pt x="143" y="742"/>
                    <a:pt x="499" y="742"/>
                  </a:cubicBezTo>
                  <a:cubicBezTo>
                    <a:pt x="677" y="742"/>
                    <a:pt x="855" y="564"/>
                    <a:pt x="855" y="351"/>
                  </a:cubicBezTo>
                  <a:cubicBezTo>
                    <a:pt x="855" y="135"/>
                    <a:pt x="677" y="0"/>
                    <a:pt x="4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0"/>
            <p:cNvSpPr/>
            <p:nvPr/>
          </p:nvSpPr>
          <p:spPr>
            <a:xfrm>
              <a:off x="8855356" y="4922222"/>
              <a:ext cx="51069" cy="45335"/>
            </a:xfrm>
            <a:custGeom>
              <a:avLst/>
              <a:gdLst/>
              <a:ahLst/>
              <a:cxnLst/>
              <a:rect l="l" t="t" r="r" b="b"/>
              <a:pathLst>
                <a:path w="855" h="759" extrusionOk="0">
                  <a:moveTo>
                    <a:pt x="486" y="1"/>
                  </a:moveTo>
                  <a:cubicBezTo>
                    <a:pt x="393" y="1"/>
                    <a:pt x="296" y="37"/>
                    <a:pt x="214" y="118"/>
                  </a:cubicBezTo>
                  <a:cubicBezTo>
                    <a:pt x="1" y="367"/>
                    <a:pt x="143" y="759"/>
                    <a:pt x="499" y="759"/>
                  </a:cubicBezTo>
                  <a:cubicBezTo>
                    <a:pt x="677" y="759"/>
                    <a:pt x="855" y="581"/>
                    <a:pt x="855" y="367"/>
                  </a:cubicBezTo>
                  <a:cubicBezTo>
                    <a:pt x="855" y="152"/>
                    <a:pt x="678" y="1"/>
                    <a:pt x="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0"/>
            <p:cNvSpPr/>
            <p:nvPr/>
          </p:nvSpPr>
          <p:spPr>
            <a:xfrm>
              <a:off x="8713018" y="4080648"/>
              <a:ext cx="51009" cy="45335"/>
            </a:xfrm>
            <a:custGeom>
              <a:avLst/>
              <a:gdLst/>
              <a:ahLst/>
              <a:cxnLst/>
              <a:rect l="l" t="t" r="r" b="b"/>
              <a:pathLst>
                <a:path w="854" h="759" extrusionOk="0">
                  <a:moveTo>
                    <a:pt x="496" y="1"/>
                  </a:moveTo>
                  <a:cubicBezTo>
                    <a:pt x="408" y="1"/>
                    <a:pt x="319" y="37"/>
                    <a:pt x="249" y="118"/>
                  </a:cubicBezTo>
                  <a:cubicBezTo>
                    <a:pt x="0" y="332"/>
                    <a:pt x="178" y="723"/>
                    <a:pt x="498" y="759"/>
                  </a:cubicBezTo>
                  <a:cubicBezTo>
                    <a:pt x="712" y="759"/>
                    <a:pt x="854" y="581"/>
                    <a:pt x="854" y="367"/>
                  </a:cubicBezTo>
                  <a:cubicBezTo>
                    <a:pt x="854" y="152"/>
                    <a:pt x="677" y="1"/>
                    <a:pt x="4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0"/>
            <p:cNvSpPr/>
            <p:nvPr/>
          </p:nvSpPr>
          <p:spPr>
            <a:xfrm>
              <a:off x="8713018" y="4291071"/>
              <a:ext cx="51009" cy="45335"/>
            </a:xfrm>
            <a:custGeom>
              <a:avLst/>
              <a:gdLst/>
              <a:ahLst/>
              <a:cxnLst/>
              <a:rect l="l" t="t" r="r" b="b"/>
              <a:pathLst>
                <a:path w="854" h="759" extrusionOk="0">
                  <a:moveTo>
                    <a:pt x="496" y="0"/>
                  </a:moveTo>
                  <a:cubicBezTo>
                    <a:pt x="408" y="0"/>
                    <a:pt x="319" y="36"/>
                    <a:pt x="249" y="118"/>
                  </a:cubicBezTo>
                  <a:cubicBezTo>
                    <a:pt x="0" y="331"/>
                    <a:pt x="178" y="723"/>
                    <a:pt x="498" y="758"/>
                  </a:cubicBezTo>
                  <a:cubicBezTo>
                    <a:pt x="712" y="758"/>
                    <a:pt x="854" y="580"/>
                    <a:pt x="854" y="367"/>
                  </a:cubicBezTo>
                  <a:cubicBezTo>
                    <a:pt x="854" y="151"/>
                    <a:pt x="677" y="0"/>
                    <a:pt x="4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0"/>
            <p:cNvSpPr/>
            <p:nvPr/>
          </p:nvSpPr>
          <p:spPr>
            <a:xfrm>
              <a:off x="8713018" y="4501435"/>
              <a:ext cx="51009" cy="45335"/>
            </a:xfrm>
            <a:custGeom>
              <a:avLst/>
              <a:gdLst/>
              <a:ahLst/>
              <a:cxnLst/>
              <a:rect l="l" t="t" r="r" b="b"/>
              <a:pathLst>
                <a:path w="854" h="759" extrusionOk="0">
                  <a:moveTo>
                    <a:pt x="496" y="1"/>
                  </a:moveTo>
                  <a:cubicBezTo>
                    <a:pt x="408" y="1"/>
                    <a:pt x="319" y="37"/>
                    <a:pt x="249" y="118"/>
                  </a:cubicBezTo>
                  <a:cubicBezTo>
                    <a:pt x="0" y="332"/>
                    <a:pt x="178" y="723"/>
                    <a:pt x="498" y="759"/>
                  </a:cubicBezTo>
                  <a:cubicBezTo>
                    <a:pt x="712" y="759"/>
                    <a:pt x="854" y="581"/>
                    <a:pt x="854" y="367"/>
                  </a:cubicBezTo>
                  <a:cubicBezTo>
                    <a:pt x="854" y="152"/>
                    <a:pt x="677" y="1"/>
                    <a:pt x="4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0"/>
            <p:cNvSpPr/>
            <p:nvPr/>
          </p:nvSpPr>
          <p:spPr>
            <a:xfrm>
              <a:off x="8713018" y="4712456"/>
              <a:ext cx="59551" cy="44738"/>
            </a:xfrm>
            <a:custGeom>
              <a:avLst/>
              <a:gdLst/>
              <a:ahLst/>
              <a:cxnLst/>
              <a:rect l="l" t="t" r="r" b="b"/>
              <a:pathLst>
                <a:path w="997" h="749" extrusionOk="0">
                  <a:moveTo>
                    <a:pt x="498" y="1"/>
                  </a:moveTo>
                  <a:cubicBezTo>
                    <a:pt x="0" y="1"/>
                    <a:pt x="0" y="748"/>
                    <a:pt x="498" y="748"/>
                  </a:cubicBezTo>
                  <a:cubicBezTo>
                    <a:pt x="996" y="748"/>
                    <a:pt x="996" y="1"/>
                    <a:pt x="4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0"/>
            <p:cNvSpPr/>
            <p:nvPr/>
          </p:nvSpPr>
          <p:spPr>
            <a:xfrm>
              <a:off x="8713018" y="4922222"/>
              <a:ext cx="51009" cy="45335"/>
            </a:xfrm>
            <a:custGeom>
              <a:avLst/>
              <a:gdLst/>
              <a:ahLst/>
              <a:cxnLst/>
              <a:rect l="l" t="t" r="r" b="b"/>
              <a:pathLst>
                <a:path w="854" h="759" extrusionOk="0">
                  <a:moveTo>
                    <a:pt x="496" y="1"/>
                  </a:moveTo>
                  <a:cubicBezTo>
                    <a:pt x="408" y="1"/>
                    <a:pt x="319" y="37"/>
                    <a:pt x="249" y="118"/>
                  </a:cubicBezTo>
                  <a:cubicBezTo>
                    <a:pt x="0" y="332"/>
                    <a:pt x="178" y="759"/>
                    <a:pt x="498" y="759"/>
                  </a:cubicBezTo>
                  <a:cubicBezTo>
                    <a:pt x="712" y="759"/>
                    <a:pt x="854" y="581"/>
                    <a:pt x="854" y="367"/>
                  </a:cubicBezTo>
                  <a:cubicBezTo>
                    <a:pt x="854" y="152"/>
                    <a:pt x="677" y="1"/>
                    <a:pt x="4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0"/>
            <p:cNvSpPr/>
            <p:nvPr/>
          </p:nvSpPr>
          <p:spPr>
            <a:xfrm>
              <a:off x="8570620" y="4080648"/>
              <a:ext cx="53160" cy="45335"/>
            </a:xfrm>
            <a:custGeom>
              <a:avLst/>
              <a:gdLst/>
              <a:ahLst/>
              <a:cxnLst/>
              <a:rect l="l" t="t" r="r" b="b"/>
              <a:pathLst>
                <a:path w="890" h="759" extrusionOk="0">
                  <a:moveTo>
                    <a:pt x="505" y="1"/>
                  </a:moveTo>
                  <a:cubicBezTo>
                    <a:pt x="412" y="1"/>
                    <a:pt x="319" y="37"/>
                    <a:pt x="249" y="118"/>
                  </a:cubicBezTo>
                  <a:cubicBezTo>
                    <a:pt x="0" y="367"/>
                    <a:pt x="178" y="759"/>
                    <a:pt x="498" y="759"/>
                  </a:cubicBezTo>
                  <a:cubicBezTo>
                    <a:pt x="712" y="723"/>
                    <a:pt x="890" y="581"/>
                    <a:pt x="890" y="367"/>
                  </a:cubicBezTo>
                  <a:cubicBezTo>
                    <a:pt x="890" y="152"/>
                    <a:pt x="696" y="1"/>
                    <a:pt x="5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0"/>
            <p:cNvSpPr/>
            <p:nvPr/>
          </p:nvSpPr>
          <p:spPr>
            <a:xfrm>
              <a:off x="8570620" y="4291131"/>
              <a:ext cx="53160" cy="45275"/>
            </a:xfrm>
            <a:custGeom>
              <a:avLst/>
              <a:gdLst/>
              <a:ahLst/>
              <a:cxnLst/>
              <a:rect l="l" t="t" r="r" b="b"/>
              <a:pathLst>
                <a:path w="890" h="758" extrusionOk="0">
                  <a:moveTo>
                    <a:pt x="500" y="1"/>
                  </a:moveTo>
                  <a:cubicBezTo>
                    <a:pt x="409" y="1"/>
                    <a:pt x="318" y="36"/>
                    <a:pt x="249" y="117"/>
                  </a:cubicBezTo>
                  <a:cubicBezTo>
                    <a:pt x="0" y="330"/>
                    <a:pt x="178" y="757"/>
                    <a:pt x="498" y="757"/>
                  </a:cubicBezTo>
                  <a:cubicBezTo>
                    <a:pt x="712" y="722"/>
                    <a:pt x="854" y="579"/>
                    <a:pt x="890" y="401"/>
                  </a:cubicBezTo>
                  <a:cubicBezTo>
                    <a:pt x="890" y="160"/>
                    <a:pt x="693" y="1"/>
                    <a:pt x="5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0"/>
            <p:cNvSpPr/>
            <p:nvPr/>
          </p:nvSpPr>
          <p:spPr>
            <a:xfrm>
              <a:off x="8570620" y="4501435"/>
              <a:ext cx="53160" cy="45335"/>
            </a:xfrm>
            <a:custGeom>
              <a:avLst/>
              <a:gdLst/>
              <a:ahLst/>
              <a:cxnLst/>
              <a:rect l="l" t="t" r="r" b="b"/>
              <a:pathLst>
                <a:path w="890" h="759" extrusionOk="0">
                  <a:moveTo>
                    <a:pt x="505" y="1"/>
                  </a:moveTo>
                  <a:cubicBezTo>
                    <a:pt x="412" y="1"/>
                    <a:pt x="319" y="37"/>
                    <a:pt x="249" y="118"/>
                  </a:cubicBezTo>
                  <a:cubicBezTo>
                    <a:pt x="0" y="367"/>
                    <a:pt x="178" y="759"/>
                    <a:pt x="498" y="759"/>
                  </a:cubicBezTo>
                  <a:cubicBezTo>
                    <a:pt x="712" y="723"/>
                    <a:pt x="890" y="581"/>
                    <a:pt x="890" y="367"/>
                  </a:cubicBezTo>
                  <a:cubicBezTo>
                    <a:pt x="890" y="152"/>
                    <a:pt x="696" y="1"/>
                    <a:pt x="5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0"/>
            <p:cNvSpPr/>
            <p:nvPr/>
          </p:nvSpPr>
          <p:spPr>
            <a:xfrm>
              <a:off x="8570620" y="4712814"/>
              <a:ext cx="53160" cy="44379"/>
            </a:xfrm>
            <a:custGeom>
              <a:avLst/>
              <a:gdLst/>
              <a:ahLst/>
              <a:cxnLst/>
              <a:rect l="l" t="t" r="r" b="b"/>
              <a:pathLst>
                <a:path w="890" h="743" extrusionOk="0">
                  <a:moveTo>
                    <a:pt x="497" y="0"/>
                  </a:moveTo>
                  <a:cubicBezTo>
                    <a:pt x="408" y="0"/>
                    <a:pt x="319" y="32"/>
                    <a:pt x="249" y="102"/>
                  </a:cubicBezTo>
                  <a:cubicBezTo>
                    <a:pt x="0" y="351"/>
                    <a:pt x="178" y="742"/>
                    <a:pt x="498" y="742"/>
                  </a:cubicBezTo>
                  <a:cubicBezTo>
                    <a:pt x="712" y="707"/>
                    <a:pt x="890" y="564"/>
                    <a:pt x="890" y="351"/>
                  </a:cubicBezTo>
                  <a:cubicBezTo>
                    <a:pt x="866" y="135"/>
                    <a:pt x="680" y="0"/>
                    <a:pt x="4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0"/>
            <p:cNvSpPr/>
            <p:nvPr/>
          </p:nvSpPr>
          <p:spPr>
            <a:xfrm>
              <a:off x="8574861" y="4922879"/>
              <a:ext cx="53160" cy="44678"/>
            </a:xfrm>
            <a:custGeom>
              <a:avLst/>
              <a:gdLst/>
              <a:ahLst/>
              <a:cxnLst/>
              <a:rect l="l" t="t" r="r" b="b"/>
              <a:pathLst>
                <a:path w="890" h="748" extrusionOk="0">
                  <a:moveTo>
                    <a:pt x="427" y="0"/>
                  </a:moveTo>
                  <a:cubicBezTo>
                    <a:pt x="0" y="36"/>
                    <a:pt x="0" y="676"/>
                    <a:pt x="427" y="748"/>
                  </a:cubicBezTo>
                  <a:cubicBezTo>
                    <a:pt x="890" y="676"/>
                    <a:pt x="890" y="36"/>
                    <a:pt x="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338750"/>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3600"/>
              <a:buFont typeface="Lexend"/>
              <a:buNone/>
              <a:defRPr sz="3600" b="1">
                <a:solidFill>
                  <a:schemeClr val="lt1"/>
                </a:solidFill>
                <a:latin typeface="Lexend"/>
                <a:ea typeface="Lexend"/>
                <a:cs typeface="Lexend"/>
                <a:sym typeface="Lexend"/>
              </a:defRPr>
            </a:lvl1pPr>
            <a:lvl2pPr lvl="1">
              <a:spcBef>
                <a:spcPts val="0"/>
              </a:spcBef>
              <a:spcAft>
                <a:spcPts val="0"/>
              </a:spcAft>
              <a:buClr>
                <a:schemeClr val="lt1"/>
              </a:buClr>
              <a:buSzPts val="3600"/>
              <a:buFont typeface="Lexend"/>
              <a:buNone/>
              <a:defRPr sz="3600" b="1">
                <a:solidFill>
                  <a:schemeClr val="lt1"/>
                </a:solidFill>
                <a:latin typeface="Lexend"/>
                <a:ea typeface="Lexend"/>
                <a:cs typeface="Lexend"/>
                <a:sym typeface="Lexend"/>
              </a:defRPr>
            </a:lvl2pPr>
            <a:lvl3pPr lvl="2">
              <a:spcBef>
                <a:spcPts val="0"/>
              </a:spcBef>
              <a:spcAft>
                <a:spcPts val="0"/>
              </a:spcAft>
              <a:buClr>
                <a:schemeClr val="lt1"/>
              </a:buClr>
              <a:buSzPts val="3600"/>
              <a:buFont typeface="Lexend"/>
              <a:buNone/>
              <a:defRPr sz="3600" b="1">
                <a:solidFill>
                  <a:schemeClr val="lt1"/>
                </a:solidFill>
                <a:latin typeface="Lexend"/>
                <a:ea typeface="Lexend"/>
                <a:cs typeface="Lexend"/>
                <a:sym typeface="Lexend"/>
              </a:defRPr>
            </a:lvl3pPr>
            <a:lvl4pPr lvl="3">
              <a:spcBef>
                <a:spcPts val="0"/>
              </a:spcBef>
              <a:spcAft>
                <a:spcPts val="0"/>
              </a:spcAft>
              <a:buClr>
                <a:schemeClr val="lt1"/>
              </a:buClr>
              <a:buSzPts val="3600"/>
              <a:buFont typeface="Lexend"/>
              <a:buNone/>
              <a:defRPr sz="3600" b="1">
                <a:solidFill>
                  <a:schemeClr val="lt1"/>
                </a:solidFill>
                <a:latin typeface="Lexend"/>
                <a:ea typeface="Lexend"/>
                <a:cs typeface="Lexend"/>
                <a:sym typeface="Lexend"/>
              </a:defRPr>
            </a:lvl4pPr>
            <a:lvl5pPr lvl="4">
              <a:spcBef>
                <a:spcPts val="0"/>
              </a:spcBef>
              <a:spcAft>
                <a:spcPts val="0"/>
              </a:spcAft>
              <a:buClr>
                <a:schemeClr val="lt1"/>
              </a:buClr>
              <a:buSzPts val="3600"/>
              <a:buFont typeface="Lexend"/>
              <a:buNone/>
              <a:defRPr sz="3600" b="1">
                <a:solidFill>
                  <a:schemeClr val="lt1"/>
                </a:solidFill>
                <a:latin typeface="Lexend"/>
                <a:ea typeface="Lexend"/>
                <a:cs typeface="Lexend"/>
                <a:sym typeface="Lexend"/>
              </a:defRPr>
            </a:lvl5pPr>
            <a:lvl6pPr lvl="5">
              <a:spcBef>
                <a:spcPts val="0"/>
              </a:spcBef>
              <a:spcAft>
                <a:spcPts val="0"/>
              </a:spcAft>
              <a:buClr>
                <a:schemeClr val="lt1"/>
              </a:buClr>
              <a:buSzPts val="3600"/>
              <a:buFont typeface="Lexend"/>
              <a:buNone/>
              <a:defRPr sz="3600" b="1">
                <a:solidFill>
                  <a:schemeClr val="lt1"/>
                </a:solidFill>
                <a:latin typeface="Lexend"/>
                <a:ea typeface="Lexend"/>
                <a:cs typeface="Lexend"/>
                <a:sym typeface="Lexend"/>
              </a:defRPr>
            </a:lvl6pPr>
            <a:lvl7pPr lvl="6">
              <a:spcBef>
                <a:spcPts val="0"/>
              </a:spcBef>
              <a:spcAft>
                <a:spcPts val="0"/>
              </a:spcAft>
              <a:buClr>
                <a:schemeClr val="lt1"/>
              </a:buClr>
              <a:buSzPts val="3600"/>
              <a:buFont typeface="Lexend"/>
              <a:buNone/>
              <a:defRPr sz="3600" b="1">
                <a:solidFill>
                  <a:schemeClr val="lt1"/>
                </a:solidFill>
                <a:latin typeface="Lexend"/>
                <a:ea typeface="Lexend"/>
                <a:cs typeface="Lexend"/>
                <a:sym typeface="Lexend"/>
              </a:defRPr>
            </a:lvl7pPr>
            <a:lvl8pPr lvl="7">
              <a:spcBef>
                <a:spcPts val="0"/>
              </a:spcBef>
              <a:spcAft>
                <a:spcPts val="0"/>
              </a:spcAft>
              <a:buClr>
                <a:schemeClr val="lt1"/>
              </a:buClr>
              <a:buSzPts val="3600"/>
              <a:buFont typeface="Lexend"/>
              <a:buNone/>
              <a:defRPr sz="3600" b="1">
                <a:solidFill>
                  <a:schemeClr val="lt1"/>
                </a:solidFill>
                <a:latin typeface="Lexend"/>
                <a:ea typeface="Lexend"/>
                <a:cs typeface="Lexend"/>
                <a:sym typeface="Lexend"/>
              </a:defRPr>
            </a:lvl8pPr>
            <a:lvl9pPr lvl="8">
              <a:spcBef>
                <a:spcPts val="0"/>
              </a:spcBef>
              <a:spcAft>
                <a:spcPts val="0"/>
              </a:spcAft>
              <a:buClr>
                <a:schemeClr val="lt1"/>
              </a:buClr>
              <a:buSzPts val="3600"/>
              <a:buFont typeface="Lexend"/>
              <a:buNone/>
              <a:defRPr sz="3600" b="1">
                <a:solidFill>
                  <a:schemeClr val="lt1"/>
                </a:solidFill>
                <a:latin typeface="Lexend"/>
                <a:ea typeface="Lexend"/>
                <a:cs typeface="Lexend"/>
                <a:sym typeface="Lexend"/>
              </a:defRPr>
            </a:lvl9pPr>
          </a:lstStyle>
          <a:p>
            <a:endParaRPr/>
          </a:p>
        </p:txBody>
      </p:sp>
      <p:sp>
        <p:nvSpPr>
          <p:cNvPr id="7" name="Google Shape;7;p1"/>
          <p:cNvSpPr txBox="1">
            <a:spLocks noGrp="1"/>
          </p:cNvSpPr>
          <p:nvPr>
            <p:ph type="body" idx="1"/>
          </p:nvPr>
        </p:nvSpPr>
        <p:spPr>
          <a:xfrm>
            <a:off x="713225" y="1152465"/>
            <a:ext cx="7717500" cy="34164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1pPr>
            <a:lvl2pPr marL="914400" lvl="1" indent="-330200">
              <a:lnSpc>
                <a:spcPct val="100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2pPr>
            <a:lvl3pPr marL="1371600" lvl="2" indent="-330200">
              <a:lnSpc>
                <a:spcPct val="100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3pPr>
            <a:lvl4pPr marL="1828800" lvl="3" indent="-330200">
              <a:lnSpc>
                <a:spcPct val="100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4pPr>
            <a:lvl5pPr marL="2286000" lvl="4" indent="-330200">
              <a:lnSpc>
                <a:spcPct val="100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5pPr>
            <a:lvl6pPr marL="2743200" lvl="5" indent="-330200">
              <a:lnSpc>
                <a:spcPct val="100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6pPr>
            <a:lvl7pPr marL="3200400" lvl="6" indent="-330200">
              <a:lnSpc>
                <a:spcPct val="100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7pPr>
            <a:lvl8pPr marL="3657600" lvl="7" indent="-330200">
              <a:lnSpc>
                <a:spcPct val="100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8pPr>
            <a:lvl9pPr marL="4114800" lvl="8" indent="-330200">
              <a:lnSpc>
                <a:spcPct val="100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52" r:id="rId1"/>
    <p:sldLayoutId id="2147483675" r:id="rId2"/>
    <p:sldLayoutId id="2147483676"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22"/>
        <p:cNvGrpSpPr/>
        <p:nvPr/>
      </p:nvGrpSpPr>
      <p:grpSpPr>
        <a:xfrm>
          <a:off x="0" y="0"/>
          <a:ext cx="0" cy="0"/>
          <a:chOff x="0" y="0"/>
          <a:chExt cx="0" cy="0"/>
        </a:xfrm>
      </p:grpSpPr>
      <p:sp>
        <p:nvSpPr>
          <p:cNvPr id="264" name="Google Shape;869;p35"/>
          <p:cNvSpPr txBox="1">
            <a:spLocks/>
          </p:cNvSpPr>
          <p:nvPr/>
        </p:nvSpPr>
        <p:spPr>
          <a:xfrm>
            <a:off x="282859" y="81889"/>
            <a:ext cx="2966032" cy="9056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600"/>
              <a:buFont typeface="Lexend"/>
              <a:buNone/>
              <a:defRPr sz="3600" b="1" i="0" u="none" strike="noStrike" cap="none">
                <a:solidFill>
                  <a:schemeClr val="lt1"/>
                </a:solidFill>
                <a:latin typeface="Lexend"/>
                <a:ea typeface="Lexend"/>
                <a:cs typeface="Lexend"/>
                <a:sym typeface="Lexend"/>
              </a:defRPr>
            </a:lvl1pPr>
            <a:lvl2pPr marR="0" lvl="1"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2pPr>
            <a:lvl3pPr marR="0" lvl="2"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3pPr>
            <a:lvl4pPr marR="0" lvl="3"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4pPr>
            <a:lvl5pPr marR="0" lvl="4"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5pPr>
            <a:lvl6pPr marR="0" lvl="5"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6pPr>
            <a:lvl7pPr marR="0" lvl="6"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7pPr>
            <a:lvl8pPr marR="0" lvl="7"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8pPr>
            <a:lvl9pPr marR="0" lvl="8"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9pPr>
          </a:lstStyle>
          <a:p>
            <a:endParaRPr lang="en-US" sz="2800" dirty="0"/>
          </a:p>
        </p:txBody>
      </p:sp>
      <p:sp>
        <p:nvSpPr>
          <p:cNvPr id="10" name="Google Shape;838;p34"/>
          <p:cNvSpPr txBox="1">
            <a:spLocks noGrp="1"/>
          </p:cNvSpPr>
          <p:nvPr>
            <p:ph type="ctrTitle"/>
          </p:nvPr>
        </p:nvSpPr>
        <p:spPr>
          <a:xfrm>
            <a:off x="636509" y="604254"/>
            <a:ext cx="8239076" cy="2427300"/>
          </a:xfrm>
          <a:prstGeom prst="rect">
            <a:avLst/>
          </a:prstGeom>
        </p:spPr>
        <p:txBody>
          <a:bodyPr spcFirstLastPara="1" wrap="square" lIns="91425" tIns="91425" rIns="91425" bIns="91425" anchor="t" anchorCtr="0">
            <a:noAutofit/>
          </a:bodyPr>
          <a:lstStyle/>
          <a:p>
            <a:pPr lvl="0"/>
            <a:r>
              <a:rPr lang="en-US" sz="2400" b="0" dirty="0">
                <a:latin typeface="Bahnschrift" panose="020B0502040204020203" pitchFamily="34" charset="0"/>
              </a:rPr>
              <a:t>Title : Spam SMS Detection</a:t>
            </a:r>
            <a:br>
              <a:rPr lang="en-US" sz="2400" b="0" dirty="0">
                <a:latin typeface="Bahnschrift" panose="020B0502040204020203" pitchFamily="34" charset="0"/>
              </a:rPr>
            </a:br>
            <a:br>
              <a:rPr lang="en-US" sz="2400" b="0" dirty="0">
                <a:latin typeface="Bahnschrift" panose="020B0502040204020203" pitchFamily="34" charset="0"/>
              </a:rPr>
            </a:br>
            <a:br>
              <a:rPr lang="en-US" sz="2400" b="0" dirty="0">
                <a:latin typeface="Bahnschrift" panose="020B0502040204020203" pitchFamily="34" charset="0"/>
              </a:rPr>
            </a:br>
            <a:br>
              <a:rPr lang="en-US" sz="2400" b="0" dirty="0">
                <a:latin typeface="Bahnschrift" panose="020B0502040204020203" pitchFamily="34" charset="0"/>
              </a:rPr>
            </a:br>
            <a:br>
              <a:rPr lang="en-US" sz="2400" b="0" dirty="0">
                <a:latin typeface="Bahnschrift" panose="020B0502040204020203" pitchFamily="34" charset="0"/>
              </a:rPr>
            </a:br>
            <a:endParaRPr lang="en-US" sz="2400" dirty="0">
              <a:solidFill>
                <a:schemeClr val="dk2"/>
              </a:solidFill>
              <a:latin typeface="Bahnschrift" panose="020B0502040204020203" pitchFamily="34" charset="0"/>
            </a:endParaRPr>
          </a:p>
        </p:txBody>
      </p:sp>
      <p:cxnSp>
        <p:nvCxnSpPr>
          <p:cNvPr id="11" name="Google Shape;862;p34"/>
          <p:cNvCxnSpPr/>
          <p:nvPr/>
        </p:nvCxnSpPr>
        <p:spPr>
          <a:xfrm rot="10800000">
            <a:off x="3434573" y="4346867"/>
            <a:ext cx="1994400" cy="2400"/>
          </a:xfrm>
          <a:prstGeom prst="straightConnector1">
            <a:avLst/>
          </a:prstGeom>
          <a:noFill/>
          <a:ln w="9525" cap="flat" cmpd="sng">
            <a:solidFill>
              <a:schemeClr val="lt1"/>
            </a:solidFill>
            <a:prstDash val="solid"/>
            <a:round/>
            <a:headEnd type="none" w="med" len="med"/>
            <a:tailEnd type="none" w="med" len="med"/>
          </a:ln>
        </p:spPr>
      </p:cxnSp>
      <p:sp>
        <p:nvSpPr>
          <p:cNvPr id="13" name="Google Shape;864;p34"/>
          <p:cNvSpPr txBox="1"/>
          <p:nvPr/>
        </p:nvSpPr>
        <p:spPr>
          <a:xfrm>
            <a:off x="6044847" y="-43522"/>
            <a:ext cx="1994400" cy="294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200" dirty="0">
              <a:solidFill>
                <a:schemeClr val="dk2"/>
              </a:solidFill>
              <a:latin typeface="Lexend"/>
              <a:ea typeface="Lexend"/>
              <a:cs typeface="Lexend"/>
              <a:sym typeface="Lexend"/>
            </a:endParaRPr>
          </a:p>
        </p:txBody>
      </p:sp>
      <p:sp>
        <p:nvSpPr>
          <p:cNvPr id="14" name="Rectangle 13"/>
          <p:cNvSpPr/>
          <p:nvPr/>
        </p:nvSpPr>
        <p:spPr>
          <a:xfrm>
            <a:off x="3155139" y="1597439"/>
            <a:ext cx="5160818" cy="400110"/>
          </a:xfrm>
          <a:prstGeom prst="rect">
            <a:avLst/>
          </a:prstGeom>
        </p:spPr>
        <p:txBody>
          <a:bodyPr wrap="square">
            <a:spAutoFit/>
          </a:bodyPr>
          <a:lstStyle/>
          <a:p>
            <a:pPr marL="0" indent="0"/>
            <a:r>
              <a:rPr lang="en-US" sz="2000" dirty="0">
                <a:latin typeface="Bahnschrift" panose="020B0502040204020203" pitchFamily="34" charset="0"/>
                <a:ea typeface="Fira Sans Condensed Light"/>
                <a:cs typeface="Fira Sans Condensed Light"/>
                <a:sym typeface="Fira Sans Condensed Light"/>
              </a:rPr>
              <a:t>Project Presentation</a:t>
            </a:r>
          </a:p>
        </p:txBody>
      </p:sp>
      <p:sp>
        <p:nvSpPr>
          <p:cNvPr id="15" name="Rectangle 14"/>
          <p:cNvSpPr/>
          <p:nvPr/>
        </p:nvSpPr>
        <p:spPr>
          <a:xfrm>
            <a:off x="2470047" y="2305228"/>
            <a:ext cx="4572000" cy="1957844"/>
          </a:xfrm>
          <a:prstGeom prst="rect">
            <a:avLst/>
          </a:prstGeom>
        </p:spPr>
        <p:txBody>
          <a:bodyPr>
            <a:spAutoFit/>
          </a:bodyPr>
          <a:lstStyle/>
          <a:p>
            <a:pPr lvl="0"/>
            <a:r>
              <a:rPr lang="en-US" sz="1600" dirty="0">
                <a:solidFill>
                  <a:schemeClr val="bg1"/>
                </a:solidFill>
                <a:latin typeface="Fira Sans Condensed Light"/>
                <a:ea typeface="Fira Sans Condensed Light"/>
                <a:cs typeface="Fira Sans Condensed Light"/>
                <a:sym typeface="Fira Sans Condensed Light"/>
              </a:rPr>
              <a:t>Presented By-</a:t>
            </a:r>
            <a:endParaRPr lang="en-US" sz="1800" b="1" dirty="0">
              <a:solidFill>
                <a:schemeClr val="bg1"/>
              </a:solidFill>
              <a:latin typeface="Fira Sans Condensed Light"/>
              <a:ea typeface="Fira Sans Condensed Light"/>
              <a:cs typeface="Fira Sans Condensed Light"/>
              <a:sym typeface="Fira Sans Condensed Light"/>
            </a:endParaRPr>
          </a:p>
          <a:p>
            <a:pPr lvl="0">
              <a:lnSpc>
                <a:spcPct val="150000"/>
              </a:lnSpc>
            </a:pPr>
            <a:r>
              <a:rPr lang="en-US" sz="1800" b="1" dirty="0">
                <a:solidFill>
                  <a:schemeClr val="bg1"/>
                </a:solidFill>
                <a:latin typeface="Fira Sans Condensed Light"/>
                <a:ea typeface="Fira Sans Condensed Light"/>
                <a:cs typeface="Fira Sans Condensed Light"/>
                <a:sym typeface="Fira Sans Condensed Light"/>
              </a:rPr>
              <a:t>Maruf Shahriar [20-42016-1]</a:t>
            </a:r>
          </a:p>
          <a:p>
            <a:pPr lvl="0">
              <a:lnSpc>
                <a:spcPct val="150000"/>
              </a:lnSpc>
            </a:pPr>
            <a:r>
              <a:rPr lang="en-US" sz="1800" b="1" dirty="0">
                <a:solidFill>
                  <a:schemeClr val="bg1"/>
                </a:solidFill>
                <a:latin typeface="Fira Sans Condensed Light"/>
                <a:ea typeface="Fira Sans Condensed Light"/>
                <a:cs typeface="Fira Sans Condensed Light"/>
                <a:sym typeface="Fira Sans Condensed Light"/>
              </a:rPr>
              <a:t>Asif Hossain </a:t>
            </a:r>
            <a:r>
              <a:rPr lang="en-US" sz="1800" b="1" dirty="0" err="1">
                <a:solidFill>
                  <a:schemeClr val="bg1"/>
                </a:solidFill>
                <a:latin typeface="Fira Sans Condensed Light"/>
                <a:ea typeface="Fira Sans Condensed Light"/>
                <a:cs typeface="Fira Sans Condensed Light"/>
                <a:sym typeface="Fira Sans Condensed Light"/>
              </a:rPr>
              <a:t>Neloy</a:t>
            </a:r>
            <a:r>
              <a:rPr lang="en-US" sz="1800" b="1" dirty="0">
                <a:solidFill>
                  <a:schemeClr val="bg1"/>
                </a:solidFill>
                <a:latin typeface="Fira Sans Condensed Light"/>
                <a:ea typeface="Fira Sans Condensed Light"/>
                <a:cs typeface="Fira Sans Condensed Light"/>
                <a:sym typeface="Fira Sans Condensed Light"/>
              </a:rPr>
              <a:t> [20-42996-1]</a:t>
            </a:r>
          </a:p>
          <a:p>
            <a:pPr lvl="0">
              <a:lnSpc>
                <a:spcPct val="150000"/>
              </a:lnSpc>
            </a:pPr>
            <a:r>
              <a:rPr lang="en-US" sz="1800" b="1" dirty="0" err="1">
                <a:solidFill>
                  <a:schemeClr val="bg1"/>
                </a:solidFill>
                <a:latin typeface="Fira Sans Condensed Light"/>
                <a:ea typeface="Fira Sans Condensed Light"/>
                <a:cs typeface="Fira Sans Condensed Light"/>
                <a:sym typeface="Fira Sans Condensed Light"/>
              </a:rPr>
              <a:t>Muhaiminul</a:t>
            </a:r>
            <a:r>
              <a:rPr lang="en-US" sz="1800" b="1" dirty="0">
                <a:solidFill>
                  <a:schemeClr val="bg1"/>
                </a:solidFill>
                <a:latin typeface="Fira Sans Condensed Light"/>
                <a:ea typeface="Fira Sans Condensed Light"/>
                <a:cs typeface="Fira Sans Condensed Light"/>
                <a:sym typeface="Fira Sans Condensed Light"/>
              </a:rPr>
              <a:t> </a:t>
            </a:r>
            <a:r>
              <a:rPr lang="en-US" sz="1800" b="1" dirty="0" err="1">
                <a:solidFill>
                  <a:schemeClr val="bg1"/>
                </a:solidFill>
                <a:latin typeface="Fira Sans Condensed Light"/>
                <a:ea typeface="Fira Sans Condensed Light"/>
                <a:cs typeface="Fira Sans Condensed Light"/>
                <a:sym typeface="Fira Sans Condensed Light"/>
              </a:rPr>
              <a:t>Ashrafee</a:t>
            </a:r>
            <a:r>
              <a:rPr lang="en-US" sz="1800" b="1" dirty="0">
                <a:solidFill>
                  <a:schemeClr val="bg1"/>
                </a:solidFill>
                <a:latin typeface="Fira Sans Condensed Light"/>
                <a:ea typeface="Fira Sans Condensed Light"/>
                <a:cs typeface="Fira Sans Condensed Light"/>
                <a:sym typeface="Fira Sans Condensed Light"/>
              </a:rPr>
              <a:t> [20-42217-1]</a:t>
            </a:r>
          </a:p>
          <a:p>
            <a:pPr lvl="0">
              <a:lnSpc>
                <a:spcPct val="150000"/>
              </a:lnSpc>
            </a:pPr>
            <a:endParaRPr lang="en-US" sz="1800" b="1" dirty="0">
              <a:solidFill>
                <a:schemeClr val="bg1"/>
              </a:solidFill>
              <a:latin typeface="Fira Sans Condensed Light"/>
              <a:ea typeface="Fira Sans Condensed Light"/>
              <a:cs typeface="Fira Sans Condensed Light"/>
              <a:sym typeface="Fira Sans Condensed Light"/>
            </a:endParaRPr>
          </a:p>
        </p:txBody>
      </p:sp>
      <p:sp>
        <p:nvSpPr>
          <p:cNvPr id="8" name="TextBox 7">
            <a:extLst>
              <a:ext uri="{FF2B5EF4-FFF2-40B4-BE49-F238E27FC236}">
                <a16:creationId xmlns:a16="http://schemas.microsoft.com/office/drawing/2014/main" id="{F24D90F9-3420-4EBB-9BD4-D7E69C674076}"/>
              </a:ext>
            </a:extLst>
          </p:cNvPr>
          <p:cNvSpPr txBox="1"/>
          <p:nvPr/>
        </p:nvSpPr>
        <p:spPr>
          <a:xfrm>
            <a:off x="8742218" y="1"/>
            <a:ext cx="311727" cy="338554"/>
          </a:xfrm>
          <a:prstGeom prst="rect">
            <a:avLst/>
          </a:prstGeom>
          <a:noFill/>
        </p:spPr>
        <p:txBody>
          <a:bodyPr wrap="square" rtlCol="0">
            <a:spAutoFit/>
          </a:bodyPr>
          <a:lstStyle/>
          <a:p>
            <a:r>
              <a:rPr lang="en-US" sz="1600" dirty="0"/>
              <a:t>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2"/>
        <p:cNvGrpSpPr/>
        <p:nvPr/>
      </p:nvGrpSpPr>
      <p:grpSpPr>
        <a:xfrm>
          <a:off x="0" y="0"/>
          <a:ext cx="0" cy="0"/>
          <a:chOff x="0" y="0"/>
          <a:chExt cx="0" cy="0"/>
        </a:xfrm>
      </p:grpSpPr>
      <p:sp>
        <p:nvSpPr>
          <p:cNvPr id="258" name="TextBox 257"/>
          <p:cNvSpPr txBox="1"/>
          <p:nvPr/>
        </p:nvSpPr>
        <p:spPr>
          <a:xfrm>
            <a:off x="8624306" y="1"/>
            <a:ext cx="429640" cy="338554"/>
          </a:xfrm>
          <a:prstGeom prst="rect">
            <a:avLst/>
          </a:prstGeom>
          <a:noFill/>
        </p:spPr>
        <p:txBody>
          <a:bodyPr wrap="square" rtlCol="0">
            <a:spAutoFit/>
          </a:bodyPr>
          <a:lstStyle/>
          <a:p>
            <a:r>
              <a:rPr lang="en-US" sz="1600" dirty="0"/>
              <a:t>10</a:t>
            </a:r>
          </a:p>
        </p:txBody>
      </p:sp>
      <p:cxnSp>
        <p:nvCxnSpPr>
          <p:cNvPr id="262" name="Google Shape;875;p36"/>
          <p:cNvCxnSpPr/>
          <p:nvPr/>
        </p:nvCxnSpPr>
        <p:spPr>
          <a:xfrm>
            <a:off x="619723" y="822751"/>
            <a:ext cx="7437900" cy="0"/>
          </a:xfrm>
          <a:prstGeom prst="straightConnector1">
            <a:avLst/>
          </a:prstGeom>
          <a:noFill/>
          <a:ln w="9525" cap="flat" cmpd="sng">
            <a:solidFill>
              <a:schemeClr val="lt1"/>
            </a:solidFill>
            <a:prstDash val="solid"/>
            <a:round/>
            <a:headEnd type="none" w="med" len="med"/>
            <a:tailEnd type="none" w="med" len="med"/>
          </a:ln>
        </p:spPr>
      </p:cxnSp>
      <p:sp>
        <p:nvSpPr>
          <p:cNvPr id="264" name="Google Shape;869;p35"/>
          <p:cNvSpPr txBox="1">
            <a:spLocks/>
          </p:cNvSpPr>
          <p:nvPr/>
        </p:nvSpPr>
        <p:spPr>
          <a:xfrm>
            <a:off x="738439" y="96131"/>
            <a:ext cx="7356763" cy="9056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600"/>
              <a:buFont typeface="Lexend"/>
              <a:buNone/>
              <a:defRPr sz="3600" b="1" i="0" u="none" strike="noStrike" cap="none">
                <a:solidFill>
                  <a:schemeClr val="lt1"/>
                </a:solidFill>
                <a:latin typeface="Lexend"/>
                <a:ea typeface="Lexend"/>
                <a:cs typeface="Lexend"/>
                <a:sym typeface="Lexend"/>
              </a:defRPr>
            </a:lvl1pPr>
            <a:lvl2pPr marR="0" lvl="1"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2pPr>
            <a:lvl3pPr marR="0" lvl="2"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3pPr>
            <a:lvl4pPr marR="0" lvl="3"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4pPr>
            <a:lvl5pPr marR="0" lvl="4"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5pPr>
            <a:lvl6pPr marR="0" lvl="5"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6pPr>
            <a:lvl7pPr marR="0" lvl="6"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7pPr>
            <a:lvl8pPr marR="0" lvl="7"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8pPr>
            <a:lvl9pPr marR="0" lvl="8"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9pPr>
          </a:lstStyle>
          <a:p>
            <a:pPr algn="l"/>
            <a:r>
              <a:rPr lang="en-US" sz="2800" dirty="0"/>
              <a:t>Methodology</a:t>
            </a:r>
          </a:p>
        </p:txBody>
      </p:sp>
      <p:sp>
        <p:nvSpPr>
          <p:cNvPr id="31" name="Rectangle 30"/>
          <p:cNvSpPr/>
          <p:nvPr/>
        </p:nvSpPr>
        <p:spPr>
          <a:xfrm>
            <a:off x="0" y="1157944"/>
            <a:ext cx="2483372" cy="400110"/>
          </a:xfrm>
          <a:prstGeom prst="rect">
            <a:avLst/>
          </a:prstGeom>
        </p:spPr>
        <p:txBody>
          <a:bodyPr wrap="none">
            <a:spAutoFit/>
          </a:bodyPr>
          <a:lstStyle/>
          <a:p>
            <a:pPr marL="609600" lvl="0" algn="just">
              <a:buClr>
                <a:schemeClr val="dk2"/>
              </a:buClr>
              <a:buSzPts val="1200"/>
            </a:pPr>
            <a:r>
              <a:rPr lang="en-US" sz="2000" b="1" dirty="0">
                <a:solidFill>
                  <a:srgbClr val="002060"/>
                </a:solidFill>
                <a:latin typeface="Bahnschrift" panose="020B0502040204020203" pitchFamily="34" charset="0"/>
                <a:ea typeface="Times New Roman" panose="02020603050405020304" pitchFamily="18" charset="0"/>
              </a:rPr>
              <a:t>Block Diagram</a:t>
            </a:r>
          </a:p>
        </p:txBody>
      </p:sp>
      <p:sp>
        <p:nvSpPr>
          <p:cNvPr id="179" name="Rectangle 178">
            <a:extLst>
              <a:ext uri="{FF2B5EF4-FFF2-40B4-BE49-F238E27FC236}">
                <a16:creationId xmlns:a16="http://schemas.microsoft.com/office/drawing/2014/main" id="{442F5A6E-D7B0-44B1-877D-0D27825E3011}"/>
              </a:ext>
            </a:extLst>
          </p:cNvPr>
          <p:cNvSpPr/>
          <p:nvPr/>
        </p:nvSpPr>
        <p:spPr>
          <a:xfrm>
            <a:off x="0" y="1536034"/>
            <a:ext cx="8924619" cy="369332"/>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a:spAutoFit/>
          </a:bodyPr>
          <a:lstStyle/>
          <a:p>
            <a:pPr marL="609600" algn="just">
              <a:buClr>
                <a:schemeClr val="dk2"/>
              </a:buClr>
              <a:buSzPts val="1200"/>
            </a:pPr>
            <a:r>
              <a:rPr lang="en-US" sz="1800" dirty="0">
                <a:solidFill>
                  <a:schemeClr val="tx1"/>
                </a:solidFill>
                <a:latin typeface="Bahnschrift" panose="020B0502040204020203" pitchFamily="34" charset="0"/>
                <a:ea typeface="Times New Roman" panose="02020603050405020304" pitchFamily="18" charset="0"/>
              </a:rPr>
              <a:t>Through this block diagram, we can get an idea of how the project functions</a:t>
            </a:r>
          </a:p>
        </p:txBody>
      </p:sp>
      <p:sp>
        <p:nvSpPr>
          <p:cNvPr id="5" name="Down Arrow 4"/>
          <p:cNvSpPr/>
          <p:nvPr/>
        </p:nvSpPr>
        <p:spPr>
          <a:xfrm rot="16200000">
            <a:off x="2180603" y="2484635"/>
            <a:ext cx="336723" cy="4490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ounded Rectangle 191"/>
          <p:cNvSpPr/>
          <p:nvPr/>
        </p:nvSpPr>
        <p:spPr>
          <a:xfrm>
            <a:off x="357510" y="2329258"/>
            <a:ext cx="1670670" cy="848822"/>
          </a:xfrm>
          <a:prstGeom prst="roundRect">
            <a:avLst/>
          </a:prstGeom>
          <a:solidFill>
            <a:srgbClr val="E3D8C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192"/>
          <p:cNvSpPr/>
          <p:nvPr/>
        </p:nvSpPr>
        <p:spPr>
          <a:xfrm>
            <a:off x="377835" y="2462030"/>
            <a:ext cx="1630020" cy="523220"/>
          </a:xfrm>
          <a:prstGeom prst="rect">
            <a:avLst/>
          </a:prstGeom>
        </p:spPr>
        <p:txBody>
          <a:bodyPr wrap="square">
            <a:spAutoFit/>
          </a:bodyPr>
          <a:lstStyle/>
          <a:p>
            <a:pPr algn="ctr"/>
            <a:r>
              <a:rPr lang="en-US" dirty="0">
                <a:solidFill>
                  <a:schemeClr val="tx1"/>
                </a:solidFill>
                <a:latin typeface="Bahnschrift" panose="020B0502040204020203" pitchFamily="34" charset="0"/>
                <a:ea typeface="Times New Roman" panose="02020603050405020304" pitchFamily="18" charset="0"/>
              </a:rPr>
              <a:t>Input </a:t>
            </a:r>
          </a:p>
          <a:p>
            <a:pPr algn="ctr"/>
            <a:r>
              <a:rPr lang="en-US" dirty="0">
                <a:solidFill>
                  <a:schemeClr val="tx1"/>
                </a:solidFill>
                <a:latin typeface="Bahnschrift" panose="020B0502040204020203" pitchFamily="34" charset="0"/>
              </a:rPr>
              <a:t>Data</a:t>
            </a:r>
            <a:endParaRPr lang="en-US" dirty="0"/>
          </a:p>
        </p:txBody>
      </p:sp>
      <p:sp>
        <p:nvSpPr>
          <p:cNvPr id="196" name="Rounded Rectangle 195"/>
          <p:cNvSpPr/>
          <p:nvPr/>
        </p:nvSpPr>
        <p:spPr>
          <a:xfrm>
            <a:off x="2690205" y="2329258"/>
            <a:ext cx="1476744" cy="848822"/>
          </a:xfrm>
          <a:prstGeom prst="roundRect">
            <a:avLst/>
          </a:prstGeom>
          <a:solidFill>
            <a:srgbClr val="E3D8C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988913" y="2460297"/>
            <a:ext cx="881973" cy="523220"/>
          </a:xfrm>
          <a:prstGeom prst="rect">
            <a:avLst/>
          </a:prstGeom>
        </p:spPr>
        <p:txBody>
          <a:bodyPr wrap="none">
            <a:spAutoFit/>
          </a:bodyPr>
          <a:lstStyle/>
          <a:p>
            <a:pPr algn="ctr"/>
            <a:r>
              <a:rPr lang="en-US" dirty="0">
                <a:solidFill>
                  <a:schemeClr val="tx1"/>
                </a:solidFill>
                <a:latin typeface="Bahnschrift" panose="020B0502040204020203" pitchFamily="34" charset="0"/>
                <a:ea typeface="Times New Roman" panose="02020603050405020304" pitchFamily="18" charset="0"/>
              </a:rPr>
              <a:t>Data</a:t>
            </a:r>
          </a:p>
          <a:p>
            <a:pPr algn="ctr"/>
            <a:r>
              <a:rPr lang="en-US" dirty="0">
                <a:solidFill>
                  <a:schemeClr val="tx1"/>
                </a:solidFill>
                <a:latin typeface="Bahnschrift" panose="020B0502040204020203" pitchFamily="34" charset="0"/>
              </a:rPr>
              <a:t>Cleaning</a:t>
            </a:r>
            <a:endParaRPr lang="en-US" dirty="0"/>
          </a:p>
        </p:txBody>
      </p:sp>
      <p:sp>
        <p:nvSpPr>
          <p:cNvPr id="198" name="Down Arrow 197"/>
          <p:cNvSpPr/>
          <p:nvPr/>
        </p:nvSpPr>
        <p:spPr>
          <a:xfrm rot="16200000">
            <a:off x="4305037" y="2443465"/>
            <a:ext cx="336723" cy="4490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99" name="Rounded Rectangle 198"/>
          <p:cNvSpPr/>
          <p:nvPr/>
        </p:nvSpPr>
        <p:spPr>
          <a:xfrm>
            <a:off x="4831619" y="2267821"/>
            <a:ext cx="1476744" cy="848822"/>
          </a:xfrm>
          <a:prstGeom prst="roundRect">
            <a:avLst/>
          </a:prstGeom>
          <a:solidFill>
            <a:srgbClr val="E3D8C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00" name="Rectangle 199"/>
          <p:cNvSpPr/>
          <p:nvPr/>
        </p:nvSpPr>
        <p:spPr>
          <a:xfrm>
            <a:off x="4697930" y="2378841"/>
            <a:ext cx="1744121" cy="523220"/>
          </a:xfrm>
          <a:prstGeom prst="rect">
            <a:avLst/>
          </a:prstGeom>
        </p:spPr>
        <p:txBody>
          <a:bodyPr wrap="square">
            <a:spAutoFit/>
          </a:bodyPr>
          <a:lstStyle/>
          <a:p>
            <a:pPr algn="ctr"/>
            <a:r>
              <a:rPr lang="en-US" dirty="0">
                <a:solidFill>
                  <a:schemeClr val="tx1"/>
                </a:solidFill>
                <a:latin typeface="Bahnschrift" panose="020B0502040204020203" pitchFamily="34" charset="0"/>
                <a:ea typeface="Times New Roman" panose="02020603050405020304" pitchFamily="18" charset="0"/>
              </a:rPr>
              <a:t>Data </a:t>
            </a:r>
          </a:p>
          <a:p>
            <a:pPr algn="ctr"/>
            <a:r>
              <a:rPr lang="en-US" dirty="0">
                <a:solidFill>
                  <a:schemeClr val="tx1"/>
                </a:solidFill>
                <a:latin typeface="Bahnschrift" panose="020B0502040204020203" pitchFamily="34" charset="0"/>
              </a:rPr>
              <a:t>Analysis</a:t>
            </a:r>
            <a:endParaRPr lang="en-US" dirty="0"/>
          </a:p>
        </p:txBody>
      </p:sp>
      <p:sp>
        <p:nvSpPr>
          <p:cNvPr id="203" name="Down Arrow 202"/>
          <p:cNvSpPr/>
          <p:nvPr/>
        </p:nvSpPr>
        <p:spPr>
          <a:xfrm rot="16200000">
            <a:off x="6519186" y="2423654"/>
            <a:ext cx="336723" cy="4490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04" name="Rounded Rectangle 203"/>
          <p:cNvSpPr/>
          <p:nvPr/>
        </p:nvSpPr>
        <p:spPr>
          <a:xfrm>
            <a:off x="7045768" y="2248010"/>
            <a:ext cx="1476744" cy="848822"/>
          </a:xfrm>
          <a:prstGeom prst="roundRect">
            <a:avLst/>
          </a:prstGeom>
          <a:solidFill>
            <a:srgbClr val="E3D8C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78" name="Rectangle 377"/>
          <p:cNvSpPr/>
          <p:nvPr/>
        </p:nvSpPr>
        <p:spPr>
          <a:xfrm>
            <a:off x="6933044" y="2354308"/>
            <a:ext cx="1744121" cy="523220"/>
          </a:xfrm>
          <a:prstGeom prst="rect">
            <a:avLst/>
          </a:prstGeom>
        </p:spPr>
        <p:txBody>
          <a:bodyPr wrap="square">
            <a:spAutoFit/>
          </a:bodyPr>
          <a:lstStyle/>
          <a:p>
            <a:pPr algn="ctr"/>
            <a:r>
              <a:rPr lang="en-US" dirty="0"/>
              <a:t>Feature </a:t>
            </a:r>
          </a:p>
          <a:p>
            <a:pPr algn="ctr"/>
            <a:r>
              <a:rPr lang="en-US" dirty="0"/>
              <a:t>Extraction</a:t>
            </a:r>
          </a:p>
        </p:txBody>
      </p:sp>
      <p:sp>
        <p:nvSpPr>
          <p:cNvPr id="379" name="Rounded Rectangle 378"/>
          <p:cNvSpPr/>
          <p:nvPr/>
        </p:nvSpPr>
        <p:spPr>
          <a:xfrm>
            <a:off x="5394302" y="3648074"/>
            <a:ext cx="2737586" cy="674202"/>
          </a:xfrm>
          <a:prstGeom prst="roundRect">
            <a:avLst/>
          </a:prstGeom>
          <a:solidFill>
            <a:srgbClr val="E3D8C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81" name="Down Arrow 380"/>
          <p:cNvSpPr/>
          <p:nvPr/>
        </p:nvSpPr>
        <p:spPr>
          <a:xfrm>
            <a:off x="8672494" y="2443465"/>
            <a:ext cx="336723" cy="4490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82" name="Rectangle 381"/>
          <p:cNvSpPr/>
          <p:nvPr/>
        </p:nvSpPr>
        <p:spPr>
          <a:xfrm>
            <a:off x="5343787" y="3709055"/>
            <a:ext cx="2838616" cy="523220"/>
          </a:xfrm>
          <a:prstGeom prst="rect">
            <a:avLst/>
          </a:prstGeom>
        </p:spPr>
        <p:txBody>
          <a:bodyPr wrap="square">
            <a:spAutoFit/>
          </a:bodyPr>
          <a:lstStyle/>
          <a:p>
            <a:pPr algn="ctr"/>
            <a:r>
              <a:rPr lang="en-US" dirty="0"/>
              <a:t>Model </a:t>
            </a:r>
          </a:p>
          <a:p>
            <a:pPr algn="ctr"/>
            <a:r>
              <a:rPr lang="en-US" dirty="0"/>
              <a:t>Implementation</a:t>
            </a:r>
          </a:p>
        </p:txBody>
      </p:sp>
      <p:sp>
        <p:nvSpPr>
          <p:cNvPr id="23" name="Rounded Rectangle 191">
            <a:extLst>
              <a:ext uri="{FF2B5EF4-FFF2-40B4-BE49-F238E27FC236}">
                <a16:creationId xmlns:a16="http://schemas.microsoft.com/office/drawing/2014/main" id="{A3CBADAE-F34E-4790-9783-845855A627ED}"/>
              </a:ext>
            </a:extLst>
          </p:cNvPr>
          <p:cNvSpPr/>
          <p:nvPr/>
        </p:nvSpPr>
        <p:spPr>
          <a:xfrm>
            <a:off x="2496279" y="3620304"/>
            <a:ext cx="1670670" cy="848822"/>
          </a:xfrm>
          <a:prstGeom prst="roundRect">
            <a:avLst/>
          </a:prstGeom>
          <a:solidFill>
            <a:srgbClr val="E3D8C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3BCDFE0-A3B6-4BD7-B8B6-75DD0947BACF}"/>
              </a:ext>
            </a:extLst>
          </p:cNvPr>
          <p:cNvSpPr/>
          <p:nvPr/>
        </p:nvSpPr>
        <p:spPr>
          <a:xfrm>
            <a:off x="2516604" y="3816776"/>
            <a:ext cx="1630020" cy="307777"/>
          </a:xfrm>
          <a:prstGeom prst="rect">
            <a:avLst/>
          </a:prstGeom>
        </p:spPr>
        <p:txBody>
          <a:bodyPr wrap="square">
            <a:spAutoFit/>
          </a:bodyPr>
          <a:lstStyle/>
          <a:p>
            <a:pPr algn="ctr"/>
            <a:r>
              <a:rPr lang="en-US" dirty="0">
                <a:solidFill>
                  <a:schemeClr val="tx1"/>
                </a:solidFill>
                <a:latin typeface="Bahnschrift" panose="020B0502040204020203" pitchFamily="34" charset="0"/>
                <a:ea typeface="Times New Roman" panose="02020603050405020304" pitchFamily="18" charset="0"/>
              </a:rPr>
              <a:t>Output</a:t>
            </a:r>
            <a:endParaRPr lang="en-US" dirty="0"/>
          </a:p>
        </p:txBody>
      </p:sp>
      <p:sp>
        <p:nvSpPr>
          <p:cNvPr id="25" name="Down Arrow 380">
            <a:extLst>
              <a:ext uri="{FF2B5EF4-FFF2-40B4-BE49-F238E27FC236}">
                <a16:creationId xmlns:a16="http://schemas.microsoft.com/office/drawing/2014/main" id="{76C7A819-82F3-4845-83D5-4A5AFD3B9000}"/>
              </a:ext>
            </a:extLst>
          </p:cNvPr>
          <p:cNvSpPr/>
          <p:nvPr/>
        </p:nvSpPr>
        <p:spPr>
          <a:xfrm rot="5400000">
            <a:off x="4587006" y="3820183"/>
            <a:ext cx="336723" cy="4490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 name="TextBox 1">
            <a:extLst>
              <a:ext uri="{FF2B5EF4-FFF2-40B4-BE49-F238E27FC236}">
                <a16:creationId xmlns:a16="http://schemas.microsoft.com/office/drawing/2014/main" id="{F1A91FB5-9DE7-4B82-868F-294ED960B3FC}"/>
              </a:ext>
            </a:extLst>
          </p:cNvPr>
          <p:cNvSpPr txBox="1"/>
          <p:nvPr/>
        </p:nvSpPr>
        <p:spPr>
          <a:xfrm>
            <a:off x="2357572" y="4580022"/>
            <a:ext cx="3782590" cy="264560"/>
          </a:xfrm>
          <a:prstGeom prst="rect">
            <a:avLst/>
          </a:prstGeom>
          <a:noFill/>
        </p:spPr>
        <p:txBody>
          <a:bodyPr wrap="square" rtlCol="0">
            <a:spAutoFit/>
          </a:bodyPr>
          <a:lstStyle/>
          <a:p>
            <a:pPr marL="0" marR="0" algn="ctr">
              <a:lnSpc>
                <a:spcPct val="107000"/>
              </a:lnSpc>
              <a:spcBef>
                <a:spcPts val="0"/>
              </a:spcBef>
              <a:spcAft>
                <a:spcPts val="800"/>
              </a:spcAft>
            </a:pPr>
            <a:r>
              <a:rPr lang="en-US" sz="1100" i="1" dirty="0">
                <a:effectLst/>
                <a:latin typeface="Times New Roman" panose="02020603050405020304" pitchFamily="18" charset="0"/>
                <a:ea typeface="Corbel" panose="020B0503020204020204" pitchFamily="34" charset="0"/>
                <a:cs typeface="Times New Roman" panose="02020603050405020304" pitchFamily="18" charset="0"/>
              </a:rPr>
              <a:t>Figure 1: Block Diagram</a:t>
            </a:r>
            <a:endParaRPr lang="en-US" sz="1100" dirty="0">
              <a:effectLst/>
              <a:latin typeface="Corbel" panose="020B0503020204020204" pitchFamily="34" charset="0"/>
              <a:ea typeface="Corbel" panose="020B0503020204020204" pitchFamily="34" charset="0"/>
              <a:cs typeface="Times New Roman" panose="02020603050405020304" pitchFamily="18" charset="0"/>
            </a:endParaRPr>
          </a:p>
        </p:txBody>
      </p:sp>
    </p:spTree>
    <p:extLst>
      <p:ext uri="{BB962C8B-B14F-4D97-AF65-F5344CB8AC3E}">
        <p14:creationId xmlns:p14="http://schemas.microsoft.com/office/powerpoint/2010/main" val="125488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2"/>
        <p:cNvGrpSpPr/>
        <p:nvPr/>
      </p:nvGrpSpPr>
      <p:grpSpPr>
        <a:xfrm>
          <a:off x="0" y="0"/>
          <a:ext cx="0" cy="0"/>
          <a:chOff x="0" y="0"/>
          <a:chExt cx="0" cy="0"/>
        </a:xfrm>
      </p:grpSpPr>
      <p:sp>
        <p:nvSpPr>
          <p:cNvPr id="258" name="TextBox 257"/>
          <p:cNvSpPr txBox="1"/>
          <p:nvPr/>
        </p:nvSpPr>
        <p:spPr>
          <a:xfrm>
            <a:off x="8645236" y="1"/>
            <a:ext cx="408709" cy="338554"/>
          </a:xfrm>
          <a:prstGeom prst="rect">
            <a:avLst/>
          </a:prstGeom>
          <a:noFill/>
        </p:spPr>
        <p:txBody>
          <a:bodyPr wrap="square" rtlCol="0">
            <a:spAutoFit/>
          </a:bodyPr>
          <a:lstStyle/>
          <a:p>
            <a:r>
              <a:rPr lang="en-US" sz="1600" dirty="0"/>
              <a:t>11</a:t>
            </a:r>
          </a:p>
        </p:txBody>
      </p:sp>
      <p:cxnSp>
        <p:nvCxnSpPr>
          <p:cNvPr id="262" name="Google Shape;875;p36"/>
          <p:cNvCxnSpPr/>
          <p:nvPr/>
        </p:nvCxnSpPr>
        <p:spPr>
          <a:xfrm>
            <a:off x="619723" y="822751"/>
            <a:ext cx="7437900" cy="0"/>
          </a:xfrm>
          <a:prstGeom prst="straightConnector1">
            <a:avLst/>
          </a:prstGeom>
          <a:noFill/>
          <a:ln w="9525" cap="flat" cmpd="sng">
            <a:solidFill>
              <a:schemeClr val="lt1"/>
            </a:solidFill>
            <a:prstDash val="solid"/>
            <a:round/>
            <a:headEnd type="none" w="med" len="med"/>
            <a:tailEnd type="none" w="med" len="med"/>
          </a:ln>
        </p:spPr>
      </p:cxnSp>
      <p:sp>
        <p:nvSpPr>
          <p:cNvPr id="264" name="Google Shape;869;p35"/>
          <p:cNvSpPr txBox="1">
            <a:spLocks/>
          </p:cNvSpPr>
          <p:nvPr/>
        </p:nvSpPr>
        <p:spPr>
          <a:xfrm>
            <a:off x="738439" y="96131"/>
            <a:ext cx="7356763" cy="9056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600"/>
              <a:buFont typeface="Lexend"/>
              <a:buNone/>
              <a:defRPr sz="3600" b="1" i="0" u="none" strike="noStrike" cap="none">
                <a:solidFill>
                  <a:schemeClr val="lt1"/>
                </a:solidFill>
                <a:latin typeface="Lexend"/>
                <a:ea typeface="Lexend"/>
                <a:cs typeface="Lexend"/>
                <a:sym typeface="Lexend"/>
              </a:defRPr>
            </a:lvl1pPr>
            <a:lvl2pPr marR="0" lvl="1"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2pPr>
            <a:lvl3pPr marR="0" lvl="2"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3pPr>
            <a:lvl4pPr marR="0" lvl="3"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4pPr>
            <a:lvl5pPr marR="0" lvl="4"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5pPr>
            <a:lvl6pPr marR="0" lvl="5"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6pPr>
            <a:lvl7pPr marR="0" lvl="6"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7pPr>
            <a:lvl8pPr marR="0" lvl="7"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8pPr>
            <a:lvl9pPr marR="0" lvl="8"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9pPr>
          </a:lstStyle>
          <a:p>
            <a:pPr algn="l"/>
            <a:r>
              <a:rPr lang="en-US" sz="2800" dirty="0"/>
              <a:t>Methodology</a:t>
            </a:r>
          </a:p>
        </p:txBody>
      </p:sp>
      <p:sp>
        <p:nvSpPr>
          <p:cNvPr id="30" name="Rectangle 29">
            <a:extLst>
              <a:ext uri="{FF2B5EF4-FFF2-40B4-BE49-F238E27FC236}">
                <a16:creationId xmlns:a16="http://schemas.microsoft.com/office/drawing/2014/main" id="{786A75DB-1283-4001-8409-5BC9B66DF127}"/>
              </a:ext>
            </a:extLst>
          </p:cNvPr>
          <p:cNvSpPr/>
          <p:nvPr/>
        </p:nvSpPr>
        <p:spPr>
          <a:xfrm>
            <a:off x="90055" y="891205"/>
            <a:ext cx="2935419" cy="400110"/>
          </a:xfrm>
          <a:prstGeom prst="rect">
            <a:avLst/>
          </a:prstGeom>
        </p:spPr>
        <p:txBody>
          <a:bodyPr wrap="none">
            <a:spAutoFit/>
          </a:bodyPr>
          <a:lstStyle/>
          <a:p>
            <a:pPr marL="609600" lvl="0" algn="just">
              <a:buClr>
                <a:schemeClr val="dk2"/>
              </a:buClr>
              <a:buSzPts val="1200"/>
            </a:pPr>
            <a:r>
              <a:rPr lang="en-US" sz="2000" b="1" dirty="0">
                <a:solidFill>
                  <a:srgbClr val="002060"/>
                </a:solidFill>
                <a:latin typeface="Bahnschrift" panose="020B0502040204020203" pitchFamily="34" charset="0"/>
                <a:ea typeface="Times New Roman" panose="02020603050405020304" pitchFamily="18" charset="0"/>
              </a:rPr>
              <a:t>Workflow Diagram</a:t>
            </a:r>
          </a:p>
        </p:txBody>
      </p:sp>
      <p:sp>
        <p:nvSpPr>
          <p:cNvPr id="32" name="Rectangle 31">
            <a:extLst>
              <a:ext uri="{FF2B5EF4-FFF2-40B4-BE49-F238E27FC236}">
                <a16:creationId xmlns:a16="http://schemas.microsoft.com/office/drawing/2014/main" id="{55BEB591-66F9-49B3-939D-889AF09CA1D8}"/>
              </a:ext>
            </a:extLst>
          </p:cNvPr>
          <p:cNvSpPr/>
          <p:nvPr/>
        </p:nvSpPr>
        <p:spPr>
          <a:xfrm>
            <a:off x="90055" y="1265401"/>
            <a:ext cx="8924619" cy="369332"/>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a:spAutoFit/>
          </a:bodyPr>
          <a:lstStyle/>
          <a:p>
            <a:pPr marL="609600" algn="just">
              <a:buClr>
                <a:schemeClr val="dk2"/>
              </a:buClr>
              <a:buSzPts val="1200"/>
            </a:pPr>
            <a:r>
              <a:rPr lang="en-US" sz="1800" dirty="0">
                <a:solidFill>
                  <a:schemeClr val="tx1"/>
                </a:solidFill>
                <a:latin typeface="Bahnschrift" panose="020B0502040204020203" pitchFamily="34" charset="0"/>
                <a:ea typeface="Times New Roman" panose="02020603050405020304" pitchFamily="18" charset="0"/>
              </a:rPr>
              <a:t>Through this workflow diagram, we can get an idea of how the performs tasks</a:t>
            </a:r>
          </a:p>
        </p:txBody>
      </p:sp>
      <p:pic>
        <p:nvPicPr>
          <p:cNvPr id="5" name="Picture 4">
            <a:extLst>
              <a:ext uri="{FF2B5EF4-FFF2-40B4-BE49-F238E27FC236}">
                <a16:creationId xmlns:a16="http://schemas.microsoft.com/office/drawing/2014/main" id="{09E712C0-953F-40D1-9961-919592774CD7}"/>
              </a:ext>
            </a:extLst>
          </p:cNvPr>
          <p:cNvPicPr>
            <a:picLocks noChangeAspect="1"/>
          </p:cNvPicPr>
          <p:nvPr/>
        </p:nvPicPr>
        <p:blipFill>
          <a:blip r:embed="rId3"/>
          <a:stretch>
            <a:fillRect/>
          </a:stretch>
        </p:blipFill>
        <p:spPr>
          <a:xfrm>
            <a:off x="2565581" y="1634733"/>
            <a:ext cx="2387967" cy="3265364"/>
          </a:xfrm>
          <a:prstGeom prst="rect">
            <a:avLst/>
          </a:prstGeom>
        </p:spPr>
      </p:pic>
      <p:sp>
        <p:nvSpPr>
          <p:cNvPr id="43" name="TextBox 42">
            <a:extLst>
              <a:ext uri="{FF2B5EF4-FFF2-40B4-BE49-F238E27FC236}">
                <a16:creationId xmlns:a16="http://schemas.microsoft.com/office/drawing/2014/main" id="{7DEBAF26-3187-4425-94C5-7A02FDE66C2C}"/>
              </a:ext>
            </a:extLst>
          </p:cNvPr>
          <p:cNvSpPr txBox="1"/>
          <p:nvPr/>
        </p:nvSpPr>
        <p:spPr>
          <a:xfrm>
            <a:off x="1868269" y="4878940"/>
            <a:ext cx="3782590" cy="264560"/>
          </a:xfrm>
          <a:prstGeom prst="rect">
            <a:avLst/>
          </a:prstGeom>
          <a:noFill/>
        </p:spPr>
        <p:txBody>
          <a:bodyPr wrap="square" rtlCol="0">
            <a:spAutoFit/>
          </a:bodyPr>
          <a:lstStyle/>
          <a:p>
            <a:pPr marL="0" marR="0" algn="ctr">
              <a:lnSpc>
                <a:spcPct val="107000"/>
              </a:lnSpc>
              <a:spcBef>
                <a:spcPts val="0"/>
              </a:spcBef>
              <a:spcAft>
                <a:spcPts val="800"/>
              </a:spcAft>
            </a:pPr>
            <a:r>
              <a:rPr lang="en-US" sz="1100" i="1" dirty="0">
                <a:effectLst/>
                <a:latin typeface="Times New Roman" panose="02020603050405020304" pitchFamily="18" charset="0"/>
                <a:ea typeface="Corbel" panose="020B0503020204020204" pitchFamily="34" charset="0"/>
                <a:cs typeface="Times New Roman" panose="02020603050405020304" pitchFamily="18" charset="0"/>
              </a:rPr>
              <a:t>Figure 2: Workflow Diagram</a:t>
            </a:r>
            <a:endParaRPr lang="en-US" sz="1100" dirty="0">
              <a:effectLst/>
              <a:latin typeface="Corbel" panose="020B0503020204020204" pitchFamily="34" charset="0"/>
              <a:ea typeface="Corbel" panose="020B0503020204020204" pitchFamily="34" charset="0"/>
              <a:cs typeface="Times New Roman" panose="02020603050405020304" pitchFamily="18" charset="0"/>
            </a:endParaRPr>
          </a:p>
        </p:txBody>
      </p:sp>
    </p:spTree>
    <p:extLst>
      <p:ext uri="{BB962C8B-B14F-4D97-AF65-F5344CB8AC3E}">
        <p14:creationId xmlns:p14="http://schemas.microsoft.com/office/powerpoint/2010/main" val="64743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22"/>
        <p:cNvGrpSpPr/>
        <p:nvPr/>
      </p:nvGrpSpPr>
      <p:grpSpPr>
        <a:xfrm>
          <a:off x="0" y="0"/>
          <a:ext cx="0" cy="0"/>
          <a:chOff x="0" y="0"/>
          <a:chExt cx="0" cy="0"/>
        </a:xfrm>
      </p:grpSpPr>
      <p:sp>
        <p:nvSpPr>
          <p:cNvPr id="258" name="TextBox 257"/>
          <p:cNvSpPr txBox="1"/>
          <p:nvPr/>
        </p:nvSpPr>
        <p:spPr>
          <a:xfrm>
            <a:off x="8645236" y="1"/>
            <a:ext cx="408709" cy="338554"/>
          </a:xfrm>
          <a:prstGeom prst="rect">
            <a:avLst/>
          </a:prstGeom>
          <a:noFill/>
        </p:spPr>
        <p:txBody>
          <a:bodyPr wrap="square" rtlCol="0">
            <a:spAutoFit/>
          </a:bodyPr>
          <a:lstStyle/>
          <a:p>
            <a:r>
              <a:rPr lang="en-US" sz="1600" dirty="0"/>
              <a:t>12</a:t>
            </a:r>
          </a:p>
        </p:txBody>
      </p:sp>
      <p:cxnSp>
        <p:nvCxnSpPr>
          <p:cNvPr id="262" name="Google Shape;875;p36"/>
          <p:cNvCxnSpPr/>
          <p:nvPr/>
        </p:nvCxnSpPr>
        <p:spPr>
          <a:xfrm>
            <a:off x="619723" y="822751"/>
            <a:ext cx="7437900" cy="0"/>
          </a:xfrm>
          <a:prstGeom prst="straightConnector1">
            <a:avLst/>
          </a:prstGeom>
          <a:noFill/>
          <a:ln w="9525" cap="flat" cmpd="sng">
            <a:solidFill>
              <a:schemeClr val="lt1"/>
            </a:solidFill>
            <a:prstDash val="solid"/>
            <a:round/>
            <a:headEnd type="none" w="med" len="med"/>
            <a:tailEnd type="none" w="med" len="med"/>
          </a:ln>
        </p:spPr>
      </p:cxnSp>
      <p:sp>
        <p:nvSpPr>
          <p:cNvPr id="264" name="Google Shape;869;p35"/>
          <p:cNvSpPr txBox="1">
            <a:spLocks/>
          </p:cNvSpPr>
          <p:nvPr/>
        </p:nvSpPr>
        <p:spPr>
          <a:xfrm>
            <a:off x="738439" y="96131"/>
            <a:ext cx="7356763" cy="9056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600"/>
              <a:buFont typeface="Lexend"/>
              <a:buNone/>
              <a:defRPr sz="3600" b="1" i="0" u="none" strike="noStrike" cap="none">
                <a:solidFill>
                  <a:schemeClr val="lt1"/>
                </a:solidFill>
                <a:latin typeface="Lexend"/>
                <a:ea typeface="Lexend"/>
                <a:cs typeface="Lexend"/>
                <a:sym typeface="Lexend"/>
              </a:defRPr>
            </a:lvl1pPr>
            <a:lvl2pPr marR="0" lvl="1"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2pPr>
            <a:lvl3pPr marR="0" lvl="2"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3pPr>
            <a:lvl4pPr marR="0" lvl="3"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4pPr>
            <a:lvl5pPr marR="0" lvl="4"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5pPr>
            <a:lvl6pPr marR="0" lvl="5"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6pPr>
            <a:lvl7pPr marR="0" lvl="6"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7pPr>
            <a:lvl8pPr marR="0" lvl="7"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8pPr>
            <a:lvl9pPr marR="0" lvl="8"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9pPr>
          </a:lstStyle>
          <a:p>
            <a:pPr algn="l"/>
            <a:r>
              <a:rPr lang="en-US" sz="2800" dirty="0"/>
              <a:t>Results and Discussions</a:t>
            </a:r>
          </a:p>
        </p:txBody>
      </p:sp>
      <p:sp>
        <p:nvSpPr>
          <p:cNvPr id="7" name="Rectangle 6">
            <a:extLst>
              <a:ext uri="{FF2B5EF4-FFF2-40B4-BE49-F238E27FC236}">
                <a16:creationId xmlns:a16="http://schemas.microsoft.com/office/drawing/2014/main" id="{517CF39C-1BA4-48E2-B5F1-0EA519848A6F}"/>
              </a:ext>
            </a:extLst>
          </p:cNvPr>
          <p:cNvSpPr/>
          <p:nvPr/>
        </p:nvSpPr>
        <p:spPr>
          <a:xfrm>
            <a:off x="109690" y="1065175"/>
            <a:ext cx="8924619" cy="861774"/>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a:spAutoFit/>
          </a:bodyPr>
          <a:lstStyle/>
          <a:p>
            <a:pPr marL="609600" algn="just">
              <a:buClr>
                <a:schemeClr val="dk2"/>
              </a:buClr>
              <a:buSzPts val="1200"/>
            </a:pPr>
            <a:r>
              <a:rPr lang="en-US" sz="1600" dirty="0">
                <a:solidFill>
                  <a:schemeClr val="tx1"/>
                </a:solidFill>
                <a:latin typeface="Bahnschrift" panose="020B0502040204020203" pitchFamily="34" charset="0"/>
                <a:ea typeface="Times New Roman" panose="02020603050405020304" pitchFamily="18" charset="0"/>
              </a:rPr>
              <a:t>The performance of the models are given below sorted by higher precision to lower precision </a:t>
            </a:r>
          </a:p>
          <a:p>
            <a:pPr marL="609600" algn="just">
              <a:buClr>
                <a:schemeClr val="dk2"/>
              </a:buClr>
              <a:buSzPts val="1200"/>
            </a:pPr>
            <a:endParaRPr lang="en-US" sz="1800" dirty="0">
              <a:solidFill>
                <a:schemeClr val="tx1"/>
              </a:solidFill>
              <a:latin typeface="Bahnschrift" panose="020B0502040204020203" pitchFamily="34" charset="0"/>
              <a:ea typeface="Times New Roman" panose="02020603050405020304" pitchFamily="18" charset="0"/>
            </a:endParaRPr>
          </a:p>
        </p:txBody>
      </p:sp>
      <p:graphicFrame>
        <p:nvGraphicFramePr>
          <p:cNvPr id="2" name="Table 1">
            <a:extLst>
              <a:ext uri="{FF2B5EF4-FFF2-40B4-BE49-F238E27FC236}">
                <a16:creationId xmlns:a16="http://schemas.microsoft.com/office/drawing/2014/main" id="{1F26998D-FD29-442A-BF41-4D9F714BFE09}"/>
              </a:ext>
            </a:extLst>
          </p:cNvPr>
          <p:cNvGraphicFramePr>
            <a:graphicFrameLocks noGrp="1"/>
          </p:cNvGraphicFramePr>
          <p:nvPr>
            <p:extLst>
              <p:ext uri="{D42A27DB-BD31-4B8C-83A1-F6EECF244321}">
                <p14:modId xmlns:p14="http://schemas.microsoft.com/office/powerpoint/2010/main" val="2547958470"/>
              </p:ext>
            </p:extLst>
          </p:nvPr>
        </p:nvGraphicFramePr>
        <p:xfrm>
          <a:off x="1566228" y="1837309"/>
          <a:ext cx="6011545" cy="2045531"/>
        </p:xfrm>
        <a:graphic>
          <a:graphicData uri="http://schemas.openxmlformats.org/drawingml/2006/table">
            <a:tbl>
              <a:tblPr firstRow="1" firstCol="1" bandRow="1">
                <a:tableStyleId>{AA6D9E77-B1DE-4DED-B03B-A66A46D4371E}</a:tableStyleId>
              </a:tblPr>
              <a:tblGrid>
                <a:gridCol w="2003425">
                  <a:extLst>
                    <a:ext uri="{9D8B030D-6E8A-4147-A177-3AD203B41FA5}">
                      <a16:colId xmlns:a16="http://schemas.microsoft.com/office/drawing/2014/main" val="3940244813"/>
                    </a:ext>
                  </a:extLst>
                </a:gridCol>
                <a:gridCol w="2004060">
                  <a:extLst>
                    <a:ext uri="{9D8B030D-6E8A-4147-A177-3AD203B41FA5}">
                      <a16:colId xmlns:a16="http://schemas.microsoft.com/office/drawing/2014/main" val="3100887255"/>
                    </a:ext>
                  </a:extLst>
                </a:gridCol>
                <a:gridCol w="2004060">
                  <a:extLst>
                    <a:ext uri="{9D8B030D-6E8A-4147-A177-3AD203B41FA5}">
                      <a16:colId xmlns:a16="http://schemas.microsoft.com/office/drawing/2014/main" val="492466163"/>
                    </a:ext>
                  </a:extLst>
                </a:gridCol>
              </a:tblGrid>
              <a:tr h="157480">
                <a:tc>
                  <a:txBody>
                    <a:bodyPr/>
                    <a:lstStyle/>
                    <a:p>
                      <a:pPr marL="0" marR="0" algn="ctr">
                        <a:lnSpc>
                          <a:spcPct val="107000"/>
                        </a:lnSpc>
                        <a:spcBef>
                          <a:spcPts val="0"/>
                        </a:spcBef>
                        <a:spcAft>
                          <a:spcPts val="0"/>
                        </a:spcAft>
                        <a:tabLst>
                          <a:tab pos="694690" algn="l"/>
                        </a:tabLst>
                      </a:pPr>
                      <a:r>
                        <a:rPr lang="en-US" sz="1100">
                          <a:effectLst/>
                        </a:rPr>
                        <a:t>Algorithm</a:t>
                      </a:r>
                      <a:endParaRPr lang="en-US" sz="1100">
                        <a:effectLst/>
                        <a:latin typeface="Corbel" panose="020B0503020204020204" pitchFamily="34" charset="0"/>
                        <a:ea typeface="Corbel" panose="020B0503020204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tabLst>
                          <a:tab pos="694690" algn="l"/>
                        </a:tabLst>
                      </a:pPr>
                      <a:r>
                        <a:rPr lang="en-US" sz="1100">
                          <a:effectLst/>
                        </a:rPr>
                        <a:t>Accuracy</a:t>
                      </a:r>
                      <a:endParaRPr lang="en-US" sz="1100">
                        <a:effectLst/>
                        <a:latin typeface="Corbel" panose="020B0503020204020204" pitchFamily="34" charset="0"/>
                        <a:ea typeface="Corbel" panose="020B0503020204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tabLst>
                          <a:tab pos="694690" algn="l"/>
                        </a:tabLst>
                      </a:pPr>
                      <a:r>
                        <a:rPr lang="en-US" sz="1100">
                          <a:effectLst/>
                        </a:rPr>
                        <a:t>Precision</a:t>
                      </a:r>
                      <a:endParaRPr lang="en-US" sz="1100">
                        <a:effectLst/>
                        <a:latin typeface="Corbel" panose="020B0503020204020204" pitchFamily="34" charset="0"/>
                        <a:ea typeface="Corbel" panose="020B0503020204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97909681"/>
                  </a:ext>
                </a:extLst>
              </a:tr>
              <a:tr h="166370">
                <a:tc>
                  <a:txBody>
                    <a:bodyPr/>
                    <a:lstStyle/>
                    <a:p>
                      <a:pPr marL="0" marR="0" algn="ctr">
                        <a:lnSpc>
                          <a:spcPct val="107000"/>
                        </a:lnSpc>
                        <a:spcBef>
                          <a:spcPts val="0"/>
                        </a:spcBef>
                        <a:spcAft>
                          <a:spcPts val="0"/>
                        </a:spcAft>
                        <a:tabLst>
                          <a:tab pos="694690" algn="l"/>
                        </a:tabLst>
                      </a:pPr>
                      <a:r>
                        <a:rPr lang="en-US" sz="1100">
                          <a:effectLst/>
                        </a:rPr>
                        <a:t>KN Classifier</a:t>
                      </a:r>
                      <a:endParaRPr lang="en-US" sz="1100">
                        <a:effectLst/>
                        <a:latin typeface="Corbel" panose="020B0503020204020204" pitchFamily="34" charset="0"/>
                        <a:ea typeface="Corbel" panose="020B0503020204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tabLst>
                          <a:tab pos="694690" algn="l"/>
                        </a:tabLst>
                      </a:pPr>
                      <a:r>
                        <a:rPr lang="en-US" sz="1100">
                          <a:effectLst/>
                        </a:rPr>
                        <a:t>0.900387</a:t>
                      </a:r>
                      <a:endParaRPr lang="en-US" sz="1100">
                        <a:effectLst/>
                        <a:latin typeface="Corbel" panose="020B0503020204020204" pitchFamily="34" charset="0"/>
                        <a:ea typeface="Corbel" panose="020B0503020204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tabLst>
                          <a:tab pos="694690" algn="l"/>
                        </a:tabLst>
                      </a:pPr>
                      <a:r>
                        <a:rPr lang="en-US" sz="1100">
                          <a:effectLst/>
                        </a:rPr>
                        <a:t>1.000000</a:t>
                      </a:r>
                      <a:endParaRPr lang="en-US" sz="1100">
                        <a:effectLst/>
                        <a:latin typeface="Corbel" panose="020B0503020204020204" pitchFamily="34" charset="0"/>
                        <a:ea typeface="Corbel" panose="020B0503020204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431536998"/>
                  </a:ext>
                </a:extLst>
              </a:tr>
              <a:tr h="157480">
                <a:tc>
                  <a:txBody>
                    <a:bodyPr/>
                    <a:lstStyle/>
                    <a:p>
                      <a:pPr marL="0" marR="0" algn="ctr">
                        <a:lnSpc>
                          <a:spcPct val="107000"/>
                        </a:lnSpc>
                        <a:spcBef>
                          <a:spcPts val="0"/>
                        </a:spcBef>
                        <a:spcAft>
                          <a:spcPts val="0"/>
                        </a:spcAft>
                        <a:tabLst>
                          <a:tab pos="694690" algn="l"/>
                        </a:tabLst>
                      </a:pPr>
                      <a:r>
                        <a:rPr lang="en-US" sz="1100">
                          <a:effectLst/>
                        </a:rPr>
                        <a:t>Naïve Bayes</a:t>
                      </a:r>
                      <a:endParaRPr lang="en-US" sz="1100">
                        <a:effectLst/>
                        <a:latin typeface="Corbel" panose="020B0503020204020204" pitchFamily="34" charset="0"/>
                        <a:ea typeface="Corbel" panose="020B0503020204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tabLst>
                          <a:tab pos="694690" algn="l"/>
                        </a:tabLst>
                      </a:pPr>
                      <a:r>
                        <a:rPr lang="en-US" sz="1100">
                          <a:effectLst/>
                        </a:rPr>
                        <a:t>0.959381</a:t>
                      </a:r>
                      <a:endParaRPr lang="en-US" sz="1100">
                        <a:effectLst/>
                        <a:latin typeface="Corbel" panose="020B0503020204020204" pitchFamily="34" charset="0"/>
                        <a:ea typeface="Corbel" panose="020B0503020204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tabLst>
                          <a:tab pos="694690" algn="l"/>
                        </a:tabLst>
                      </a:pPr>
                      <a:r>
                        <a:rPr lang="en-US" sz="1100">
                          <a:effectLst/>
                        </a:rPr>
                        <a:t>1.000000</a:t>
                      </a:r>
                      <a:endParaRPr lang="en-US" sz="1100">
                        <a:effectLst/>
                        <a:latin typeface="Corbel" panose="020B0503020204020204" pitchFamily="34" charset="0"/>
                        <a:ea typeface="Corbel" panose="020B0503020204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71108233"/>
                  </a:ext>
                </a:extLst>
              </a:tr>
              <a:tr h="157480">
                <a:tc>
                  <a:txBody>
                    <a:bodyPr/>
                    <a:lstStyle/>
                    <a:p>
                      <a:pPr marL="0" marR="0" algn="ctr">
                        <a:lnSpc>
                          <a:spcPct val="107000"/>
                        </a:lnSpc>
                        <a:spcBef>
                          <a:spcPts val="0"/>
                        </a:spcBef>
                        <a:spcAft>
                          <a:spcPts val="0"/>
                        </a:spcAft>
                        <a:tabLst>
                          <a:tab pos="694690" algn="l"/>
                        </a:tabLst>
                      </a:pPr>
                      <a:endParaRPr lang="en-US" sz="1100" dirty="0">
                        <a:effectLst/>
                        <a:latin typeface="Corbel" panose="020B0503020204020204" pitchFamily="34" charset="0"/>
                        <a:ea typeface="Corbel" panose="020B0503020204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tabLst>
                          <a:tab pos="694690" algn="l"/>
                        </a:tabLst>
                      </a:pPr>
                      <a:r>
                        <a:rPr lang="en-US" sz="1100">
                          <a:effectLst/>
                        </a:rPr>
                        <a:t>0.971954</a:t>
                      </a:r>
                      <a:endParaRPr lang="en-US" sz="1100">
                        <a:effectLst/>
                        <a:latin typeface="Corbel" panose="020B0503020204020204" pitchFamily="34" charset="0"/>
                        <a:ea typeface="Corbel" panose="020B0503020204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tabLst>
                          <a:tab pos="694690" algn="l"/>
                        </a:tabLst>
                      </a:pPr>
                      <a:r>
                        <a:rPr lang="en-US" sz="1100">
                          <a:effectLst/>
                        </a:rPr>
                        <a:t>1.000000</a:t>
                      </a:r>
                      <a:endParaRPr lang="en-US" sz="1100">
                        <a:effectLst/>
                        <a:latin typeface="Corbel" panose="020B0503020204020204" pitchFamily="34" charset="0"/>
                        <a:ea typeface="Corbel" panose="020B0503020204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55020026"/>
                  </a:ext>
                </a:extLst>
              </a:tr>
              <a:tr h="166370">
                <a:tc>
                  <a:txBody>
                    <a:bodyPr/>
                    <a:lstStyle/>
                    <a:p>
                      <a:pPr marL="0" marR="0" algn="ctr">
                        <a:lnSpc>
                          <a:spcPct val="107000"/>
                        </a:lnSpc>
                        <a:spcBef>
                          <a:spcPts val="0"/>
                        </a:spcBef>
                        <a:spcAft>
                          <a:spcPts val="0"/>
                        </a:spcAft>
                        <a:tabLst>
                          <a:tab pos="694690" algn="l"/>
                        </a:tabLst>
                      </a:pPr>
                      <a:r>
                        <a:rPr lang="en-US" sz="1100">
                          <a:effectLst/>
                        </a:rPr>
                        <a:t>ExtraTrees Classifier</a:t>
                      </a:r>
                      <a:endParaRPr lang="en-US" sz="1100">
                        <a:effectLst/>
                        <a:latin typeface="Corbel" panose="020B0503020204020204" pitchFamily="34" charset="0"/>
                        <a:ea typeface="Corbel" panose="020B0503020204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tabLst>
                          <a:tab pos="694690" algn="l"/>
                        </a:tabLst>
                      </a:pPr>
                      <a:r>
                        <a:rPr lang="en-US" sz="1100">
                          <a:effectLst/>
                        </a:rPr>
                        <a:t>0.972921</a:t>
                      </a:r>
                      <a:endParaRPr lang="en-US" sz="1100">
                        <a:effectLst/>
                        <a:latin typeface="Corbel" panose="020B0503020204020204" pitchFamily="34" charset="0"/>
                        <a:ea typeface="Corbel" panose="020B0503020204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tabLst>
                          <a:tab pos="694690" algn="l"/>
                        </a:tabLst>
                      </a:pPr>
                      <a:r>
                        <a:rPr lang="en-US" sz="1100">
                          <a:effectLst/>
                        </a:rPr>
                        <a:t>0.982456</a:t>
                      </a:r>
                      <a:endParaRPr lang="en-US" sz="1100">
                        <a:effectLst/>
                        <a:latin typeface="Corbel" panose="020B0503020204020204" pitchFamily="34" charset="0"/>
                        <a:ea typeface="Corbel" panose="020B0503020204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341250147"/>
                  </a:ext>
                </a:extLst>
              </a:tr>
              <a:tr h="157480">
                <a:tc>
                  <a:txBody>
                    <a:bodyPr/>
                    <a:lstStyle/>
                    <a:p>
                      <a:pPr marL="0" marR="0" algn="ctr">
                        <a:lnSpc>
                          <a:spcPct val="107000"/>
                        </a:lnSpc>
                        <a:spcBef>
                          <a:spcPts val="0"/>
                        </a:spcBef>
                        <a:spcAft>
                          <a:spcPts val="0"/>
                        </a:spcAft>
                        <a:tabLst>
                          <a:tab pos="694690" algn="l"/>
                        </a:tabLst>
                      </a:pPr>
                      <a:r>
                        <a:rPr lang="en-US" sz="1100">
                          <a:effectLst/>
                        </a:rPr>
                        <a:t>Support Vector Machine</a:t>
                      </a:r>
                      <a:endParaRPr lang="en-US" sz="1100">
                        <a:effectLst/>
                        <a:latin typeface="Corbel" panose="020B0503020204020204" pitchFamily="34" charset="0"/>
                        <a:ea typeface="Corbel" panose="020B0503020204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tabLst>
                          <a:tab pos="694690" algn="l"/>
                        </a:tabLst>
                      </a:pPr>
                      <a:r>
                        <a:rPr lang="en-US" sz="1100">
                          <a:effectLst/>
                        </a:rPr>
                        <a:t>0.972921</a:t>
                      </a:r>
                      <a:endParaRPr lang="en-US" sz="1100">
                        <a:effectLst/>
                        <a:latin typeface="Corbel" panose="020B0503020204020204" pitchFamily="34" charset="0"/>
                        <a:ea typeface="Corbel" panose="020B0503020204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tabLst>
                          <a:tab pos="694690" algn="l"/>
                        </a:tabLst>
                      </a:pPr>
                      <a:r>
                        <a:rPr lang="en-US" sz="1100">
                          <a:effectLst/>
                        </a:rPr>
                        <a:t>0.974138</a:t>
                      </a:r>
                      <a:endParaRPr lang="en-US" sz="1100">
                        <a:effectLst/>
                        <a:latin typeface="Corbel" panose="020B0503020204020204" pitchFamily="34" charset="0"/>
                        <a:ea typeface="Corbel" panose="020B0503020204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44819753"/>
                  </a:ext>
                </a:extLst>
              </a:tr>
              <a:tr h="166370">
                <a:tc>
                  <a:txBody>
                    <a:bodyPr/>
                    <a:lstStyle/>
                    <a:p>
                      <a:pPr marL="0" marR="0" algn="ctr">
                        <a:lnSpc>
                          <a:spcPct val="107000"/>
                        </a:lnSpc>
                        <a:spcBef>
                          <a:spcPts val="0"/>
                        </a:spcBef>
                        <a:spcAft>
                          <a:spcPts val="0"/>
                        </a:spcAft>
                        <a:tabLst>
                          <a:tab pos="694690" algn="l"/>
                        </a:tabLst>
                      </a:pPr>
                      <a:r>
                        <a:rPr lang="en-US" sz="1100">
                          <a:effectLst/>
                        </a:rPr>
                        <a:t>AdaBoost Classifier</a:t>
                      </a:r>
                      <a:endParaRPr lang="en-US" sz="1100">
                        <a:effectLst/>
                        <a:latin typeface="Corbel" panose="020B0503020204020204" pitchFamily="34" charset="0"/>
                        <a:ea typeface="Corbel" panose="020B0503020204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tabLst>
                          <a:tab pos="694690" algn="l"/>
                        </a:tabLst>
                      </a:pPr>
                      <a:r>
                        <a:rPr lang="en-US" sz="1100">
                          <a:effectLst/>
                        </a:rPr>
                        <a:t>0.961315</a:t>
                      </a:r>
                      <a:endParaRPr lang="en-US" sz="1100">
                        <a:effectLst/>
                        <a:latin typeface="Corbel" panose="020B0503020204020204" pitchFamily="34" charset="0"/>
                        <a:ea typeface="Corbel" panose="020B0503020204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tabLst>
                          <a:tab pos="694690" algn="l"/>
                        </a:tabLst>
                      </a:pPr>
                      <a:r>
                        <a:rPr lang="en-US" sz="1100">
                          <a:effectLst/>
                        </a:rPr>
                        <a:t>0.945455</a:t>
                      </a:r>
                      <a:endParaRPr lang="en-US" sz="1100">
                        <a:effectLst/>
                        <a:latin typeface="Corbel" panose="020B0503020204020204" pitchFamily="34" charset="0"/>
                        <a:ea typeface="Corbel" panose="020B0503020204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09200021"/>
                  </a:ext>
                </a:extLst>
              </a:tr>
              <a:tr h="157480">
                <a:tc>
                  <a:txBody>
                    <a:bodyPr/>
                    <a:lstStyle/>
                    <a:p>
                      <a:pPr marL="0" marR="0" algn="ctr">
                        <a:lnSpc>
                          <a:spcPct val="107000"/>
                        </a:lnSpc>
                        <a:spcBef>
                          <a:spcPts val="0"/>
                        </a:spcBef>
                        <a:spcAft>
                          <a:spcPts val="0"/>
                        </a:spcAft>
                        <a:tabLst>
                          <a:tab pos="694690" algn="l"/>
                        </a:tabLst>
                      </a:pPr>
                      <a:r>
                        <a:rPr lang="en-US" sz="1100">
                          <a:effectLst/>
                        </a:rPr>
                        <a:t>Logistic Regression</a:t>
                      </a:r>
                      <a:endParaRPr lang="en-US" sz="1100">
                        <a:effectLst/>
                        <a:latin typeface="Corbel" panose="020B0503020204020204" pitchFamily="34" charset="0"/>
                        <a:ea typeface="Corbel" panose="020B0503020204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tabLst>
                          <a:tab pos="694690" algn="l"/>
                        </a:tabLst>
                      </a:pPr>
                      <a:r>
                        <a:rPr lang="en-US" sz="1100">
                          <a:effectLst/>
                        </a:rPr>
                        <a:t>0.951644</a:t>
                      </a:r>
                      <a:endParaRPr lang="en-US" sz="1100">
                        <a:effectLst/>
                        <a:latin typeface="Corbel" panose="020B0503020204020204" pitchFamily="34" charset="0"/>
                        <a:ea typeface="Corbel" panose="020B0503020204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tabLst>
                          <a:tab pos="694690" algn="l"/>
                        </a:tabLst>
                      </a:pPr>
                      <a:r>
                        <a:rPr lang="en-US" sz="1100">
                          <a:effectLst/>
                        </a:rPr>
                        <a:t>0.940000</a:t>
                      </a:r>
                      <a:endParaRPr lang="en-US" sz="1100">
                        <a:effectLst/>
                        <a:latin typeface="Corbel" panose="020B0503020204020204" pitchFamily="34" charset="0"/>
                        <a:ea typeface="Corbel" panose="020B0503020204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08092740"/>
                  </a:ext>
                </a:extLst>
              </a:tr>
              <a:tr h="157480">
                <a:tc>
                  <a:txBody>
                    <a:bodyPr/>
                    <a:lstStyle/>
                    <a:p>
                      <a:pPr marL="0" marR="0" algn="ctr">
                        <a:lnSpc>
                          <a:spcPct val="107000"/>
                        </a:lnSpc>
                        <a:spcBef>
                          <a:spcPts val="0"/>
                        </a:spcBef>
                        <a:spcAft>
                          <a:spcPts val="0"/>
                        </a:spcAft>
                        <a:tabLst>
                          <a:tab pos="694690" algn="l"/>
                        </a:tabLst>
                      </a:pPr>
                      <a:r>
                        <a:rPr lang="en-US" sz="1100">
                          <a:effectLst/>
                        </a:rPr>
                        <a:t>XGB Classifier</a:t>
                      </a:r>
                      <a:endParaRPr lang="en-US" sz="1100">
                        <a:effectLst/>
                        <a:latin typeface="Corbel" panose="020B0503020204020204" pitchFamily="34" charset="0"/>
                        <a:ea typeface="Corbel" panose="020B0503020204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tabLst>
                          <a:tab pos="694690" algn="l"/>
                        </a:tabLst>
                      </a:pPr>
                      <a:r>
                        <a:rPr lang="en-US" sz="1100">
                          <a:effectLst/>
                        </a:rPr>
                        <a:t>0.970019</a:t>
                      </a:r>
                      <a:endParaRPr lang="en-US" sz="1100">
                        <a:effectLst/>
                        <a:latin typeface="Corbel" panose="020B0503020204020204" pitchFamily="34" charset="0"/>
                        <a:ea typeface="Corbel" panose="020B0503020204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tabLst>
                          <a:tab pos="694690" algn="l"/>
                        </a:tabLst>
                      </a:pPr>
                      <a:r>
                        <a:rPr lang="en-US" sz="1100">
                          <a:effectLst/>
                        </a:rPr>
                        <a:t>0.934959</a:t>
                      </a:r>
                      <a:endParaRPr lang="en-US" sz="1100">
                        <a:effectLst/>
                        <a:latin typeface="Corbel" panose="020B0503020204020204" pitchFamily="34" charset="0"/>
                        <a:ea typeface="Corbel" panose="020B0503020204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333544490"/>
                  </a:ext>
                </a:extLst>
              </a:tr>
              <a:tr h="166370">
                <a:tc>
                  <a:txBody>
                    <a:bodyPr/>
                    <a:lstStyle/>
                    <a:p>
                      <a:pPr marL="0" marR="0" algn="ctr">
                        <a:lnSpc>
                          <a:spcPct val="107000"/>
                        </a:lnSpc>
                        <a:spcBef>
                          <a:spcPts val="0"/>
                        </a:spcBef>
                        <a:spcAft>
                          <a:spcPts val="0"/>
                        </a:spcAft>
                        <a:tabLst>
                          <a:tab pos="694690" algn="l"/>
                        </a:tabLst>
                      </a:pPr>
                      <a:r>
                        <a:rPr lang="en-US" sz="1100">
                          <a:effectLst/>
                        </a:rPr>
                        <a:t>GradientBoosting Classifier</a:t>
                      </a:r>
                      <a:endParaRPr lang="en-US" sz="1100">
                        <a:effectLst/>
                        <a:latin typeface="Corbel" panose="020B0503020204020204" pitchFamily="34" charset="0"/>
                        <a:ea typeface="Corbel" panose="020B0503020204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tabLst>
                          <a:tab pos="694690" algn="l"/>
                        </a:tabLst>
                      </a:pPr>
                      <a:r>
                        <a:rPr lang="en-US" sz="1100">
                          <a:effectLst/>
                        </a:rPr>
                        <a:t>0.952611</a:t>
                      </a:r>
                      <a:endParaRPr lang="en-US" sz="1100">
                        <a:effectLst/>
                        <a:latin typeface="Corbel" panose="020B0503020204020204" pitchFamily="34" charset="0"/>
                        <a:ea typeface="Corbel" panose="020B0503020204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tabLst>
                          <a:tab pos="694690" algn="l"/>
                        </a:tabLst>
                      </a:pPr>
                      <a:r>
                        <a:rPr lang="en-US" sz="1100">
                          <a:effectLst/>
                        </a:rPr>
                        <a:t>0.923810</a:t>
                      </a:r>
                      <a:endParaRPr lang="en-US" sz="1100">
                        <a:effectLst/>
                        <a:latin typeface="Corbel" panose="020B0503020204020204" pitchFamily="34" charset="0"/>
                        <a:ea typeface="Corbel" panose="020B0503020204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71009967"/>
                  </a:ext>
                </a:extLst>
              </a:tr>
              <a:tr h="157480">
                <a:tc>
                  <a:txBody>
                    <a:bodyPr/>
                    <a:lstStyle/>
                    <a:p>
                      <a:pPr marL="0" marR="0" algn="ctr">
                        <a:lnSpc>
                          <a:spcPct val="107000"/>
                        </a:lnSpc>
                        <a:spcBef>
                          <a:spcPts val="0"/>
                        </a:spcBef>
                        <a:spcAft>
                          <a:spcPts val="0"/>
                        </a:spcAft>
                        <a:tabLst>
                          <a:tab pos="694690" algn="l"/>
                        </a:tabLst>
                      </a:pPr>
                      <a:r>
                        <a:rPr lang="en-US" sz="1100">
                          <a:effectLst/>
                        </a:rPr>
                        <a:t>Bagging Classifier</a:t>
                      </a:r>
                      <a:endParaRPr lang="en-US" sz="1100">
                        <a:effectLst/>
                        <a:latin typeface="Corbel" panose="020B0503020204020204" pitchFamily="34" charset="0"/>
                        <a:ea typeface="Corbel" panose="020B0503020204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tabLst>
                          <a:tab pos="694690" algn="l"/>
                        </a:tabLst>
                      </a:pPr>
                      <a:r>
                        <a:rPr lang="en-US" sz="1100">
                          <a:effectLst/>
                        </a:rPr>
                        <a:t>0.958414</a:t>
                      </a:r>
                      <a:endParaRPr lang="en-US" sz="1100">
                        <a:effectLst/>
                        <a:latin typeface="Corbel" panose="020B0503020204020204" pitchFamily="34" charset="0"/>
                        <a:ea typeface="Corbel" panose="020B0503020204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tabLst>
                          <a:tab pos="694690" algn="l"/>
                        </a:tabLst>
                      </a:pPr>
                      <a:r>
                        <a:rPr lang="en-US" sz="1100">
                          <a:effectLst/>
                        </a:rPr>
                        <a:t>0.862595</a:t>
                      </a:r>
                      <a:endParaRPr lang="en-US" sz="1100">
                        <a:effectLst/>
                        <a:latin typeface="Corbel" panose="020B0503020204020204" pitchFamily="34" charset="0"/>
                        <a:ea typeface="Corbel" panose="020B0503020204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24261800"/>
                  </a:ext>
                </a:extLst>
              </a:tr>
              <a:tr h="157480">
                <a:tc>
                  <a:txBody>
                    <a:bodyPr/>
                    <a:lstStyle/>
                    <a:p>
                      <a:pPr marL="0" marR="0" algn="ctr">
                        <a:lnSpc>
                          <a:spcPct val="107000"/>
                        </a:lnSpc>
                        <a:spcBef>
                          <a:spcPts val="0"/>
                        </a:spcBef>
                        <a:spcAft>
                          <a:spcPts val="0"/>
                        </a:spcAft>
                        <a:tabLst>
                          <a:tab pos="694690" algn="l"/>
                        </a:tabLst>
                      </a:pPr>
                      <a:r>
                        <a:rPr lang="en-US" sz="1100">
                          <a:effectLst/>
                        </a:rPr>
                        <a:t>Decision Tree</a:t>
                      </a:r>
                      <a:endParaRPr lang="en-US" sz="1100">
                        <a:effectLst/>
                        <a:latin typeface="Corbel" panose="020B0503020204020204" pitchFamily="34" charset="0"/>
                        <a:ea typeface="Corbel" panose="020B0503020204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tabLst>
                          <a:tab pos="694690" algn="l"/>
                        </a:tabLst>
                      </a:pPr>
                      <a:r>
                        <a:rPr lang="en-US" sz="1100">
                          <a:effectLst/>
                        </a:rPr>
                        <a:t>0.935203</a:t>
                      </a:r>
                      <a:endParaRPr lang="en-US" sz="1100">
                        <a:effectLst/>
                        <a:latin typeface="Corbel" panose="020B0503020204020204" pitchFamily="34" charset="0"/>
                        <a:ea typeface="Corbel" panose="020B0503020204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tabLst>
                          <a:tab pos="694690" algn="l"/>
                        </a:tabLst>
                      </a:pPr>
                      <a:r>
                        <a:rPr lang="en-US" sz="1100" dirty="0">
                          <a:effectLst/>
                        </a:rPr>
                        <a:t>0.838095</a:t>
                      </a:r>
                      <a:endParaRPr lang="en-US" sz="1100" dirty="0">
                        <a:effectLst/>
                        <a:latin typeface="Corbel" panose="020B0503020204020204" pitchFamily="34" charset="0"/>
                        <a:ea typeface="Corbel" panose="020B0503020204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87819746"/>
                  </a:ext>
                </a:extLst>
              </a:tr>
            </a:tbl>
          </a:graphicData>
        </a:graphic>
      </p:graphicFrame>
      <p:sp>
        <p:nvSpPr>
          <p:cNvPr id="11" name="Rectangle 10">
            <a:extLst>
              <a:ext uri="{FF2B5EF4-FFF2-40B4-BE49-F238E27FC236}">
                <a16:creationId xmlns:a16="http://schemas.microsoft.com/office/drawing/2014/main" id="{56C767AC-6948-44E4-A596-A50EAF79BAF5}"/>
              </a:ext>
            </a:extLst>
          </p:cNvPr>
          <p:cNvSpPr/>
          <p:nvPr/>
        </p:nvSpPr>
        <p:spPr>
          <a:xfrm>
            <a:off x="0" y="4078893"/>
            <a:ext cx="8495976" cy="1107996"/>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a:spAutoFit/>
          </a:bodyPr>
          <a:lstStyle/>
          <a:p>
            <a:pPr marL="609600" algn="just">
              <a:buClr>
                <a:schemeClr val="dk2"/>
              </a:buClr>
              <a:buSzPts val="1200"/>
            </a:pPr>
            <a:r>
              <a:rPr lang="en-US" sz="1600" dirty="0">
                <a:solidFill>
                  <a:schemeClr val="tx1"/>
                </a:solidFill>
                <a:latin typeface="Bahnschrift" panose="020B0502040204020203" pitchFamily="34" charset="0"/>
                <a:ea typeface="Times New Roman" panose="02020603050405020304" pitchFamily="18" charset="0"/>
              </a:rPr>
              <a:t>The higher level of precision and accuracy yielding models are superior in this  case. We can see a few models having perfect precision and very high levels of accuracy. But changing number of features or size of the dataset might affect these results. </a:t>
            </a:r>
          </a:p>
          <a:p>
            <a:pPr marL="609600" algn="just">
              <a:buClr>
                <a:schemeClr val="dk2"/>
              </a:buClr>
              <a:buSzPts val="1200"/>
            </a:pPr>
            <a:endParaRPr lang="en-US" sz="1800" dirty="0">
              <a:solidFill>
                <a:schemeClr val="tx1"/>
              </a:solidFill>
              <a:latin typeface="Bahnschrift" panose="020B0502040204020203" pitchFamily="34" charset="0"/>
              <a:ea typeface="Times New Roman" panose="02020603050405020304" pitchFamily="18" charset="0"/>
            </a:endParaRPr>
          </a:p>
        </p:txBody>
      </p:sp>
    </p:spTree>
    <p:extLst>
      <p:ext uri="{BB962C8B-B14F-4D97-AF65-F5344CB8AC3E}">
        <p14:creationId xmlns:p14="http://schemas.microsoft.com/office/powerpoint/2010/main" val="315194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22"/>
        <p:cNvGrpSpPr/>
        <p:nvPr/>
      </p:nvGrpSpPr>
      <p:grpSpPr>
        <a:xfrm>
          <a:off x="0" y="0"/>
          <a:ext cx="0" cy="0"/>
          <a:chOff x="0" y="0"/>
          <a:chExt cx="0" cy="0"/>
        </a:xfrm>
      </p:grpSpPr>
      <p:sp>
        <p:nvSpPr>
          <p:cNvPr id="258" name="TextBox 257"/>
          <p:cNvSpPr txBox="1"/>
          <p:nvPr/>
        </p:nvSpPr>
        <p:spPr>
          <a:xfrm>
            <a:off x="8645236" y="1"/>
            <a:ext cx="408709" cy="338554"/>
          </a:xfrm>
          <a:prstGeom prst="rect">
            <a:avLst/>
          </a:prstGeom>
          <a:noFill/>
        </p:spPr>
        <p:txBody>
          <a:bodyPr wrap="square" rtlCol="0">
            <a:spAutoFit/>
          </a:bodyPr>
          <a:lstStyle/>
          <a:p>
            <a:r>
              <a:rPr lang="en-US" sz="1600" dirty="0"/>
              <a:t>13</a:t>
            </a:r>
          </a:p>
        </p:txBody>
      </p:sp>
      <p:cxnSp>
        <p:nvCxnSpPr>
          <p:cNvPr id="262" name="Google Shape;875;p36"/>
          <p:cNvCxnSpPr/>
          <p:nvPr/>
        </p:nvCxnSpPr>
        <p:spPr>
          <a:xfrm>
            <a:off x="619723" y="822751"/>
            <a:ext cx="7437900" cy="0"/>
          </a:xfrm>
          <a:prstGeom prst="straightConnector1">
            <a:avLst/>
          </a:prstGeom>
          <a:noFill/>
          <a:ln w="9525" cap="flat" cmpd="sng">
            <a:solidFill>
              <a:schemeClr val="lt1"/>
            </a:solidFill>
            <a:prstDash val="solid"/>
            <a:round/>
            <a:headEnd type="none" w="med" len="med"/>
            <a:tailEnd type="none" w="med" len="med"/>
          </a:ln>
        </p:spPr>
      </p:cxnSp>
      <p:sp>
        <p:nvSpPr>
          <p:cNvPr id="264" name="Google Shape;869;p35"/>
          <p:cNvSpPr txBox="1">
            <a:spLocks/>
          </p:cNvSpPr>
          <p:nvPr/>
        </p:nvSpPr>
        <p:spPr>
          <a:xfrm>
            <a:off x="738439" y="96131"/>
            <a:ext cx="7356763" cy="9056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600"/>
              <a:buFont typeface="Lexend"/>
              <a:buNone/>
              <a:defRPr sz="3600" b="1" i="0" u="none" strike="noStrike" cap="none">
                <a:solidFill>
                  <a:schemeClr val="lt1"/>
                </a:solidFill>
                <a:latin typeface="Lexend"/>
                <a:ea typeface="Lexend"/>
                <a:cs typeface="Lexend"/>
                <a:sym typeface="Lexend"/>
              </a:defRPr>
            </a:lvl1pPr>
            <a:lvl2pPr marR="0" lvl="1"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2pPr>
            <a:lvl3pPr marR="0" lvl="2"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3pPr>
            <a:lvl4pPr marR="0" lvl="3"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4pPr>
            <a:lvl5pPr marR="0" lvl="4"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5pPr>
            <a:lvl6pPr marR="0" lvl="5"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6pPr>
            <a:lvl7pPr marR="0" lvl="6"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7pPr>
            <a:lvl8pPr marR="0" lvl="7"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8pPr>
            <a:lvl9pPr marR="0" lvl="8"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9pPr>
          </a:lstStyle>
          <a:p>
            <a:pPr algn="l"/>
            <a:r>
              <a:rPr lang="en-US" sz="2800" dirty="0"/>
              <a:t>Conclusion</a:t>
            </a:r>
          </a:p>
        </p:txBody>
      </p:sp>
      <p:sp>
        <p:nvSpPr>
          <p:cNvPr id="7" name="Rectangle 6">
            <a:extLst>
              <a:ext uri="{FF2B5EF4-FFF2-40B4-BE49-F238E27FC236}">
                <a16:creationId xmlns:a16="http://schemas.microsoft.com/office/drawing/2014/main" id="{517CF39C-1BA4-48E2-B5F1-0EA519848A6F}"/>
              </a:ext>
            </a:extLst>
          </p:cNvPr>
          <p:cNvSpPr/>
          <p:nvPr/>
        </p:nvSpPr>
        <p:spPr>
          <a:xfrm>
            <a:off x="109690" y="1065175"/>
            <a:ext cx="8924619" cy="615553"/>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a:spAutoFit/>
          </a:bodyPr>
          <a:lstStyle/>
          <a:p>
            <a:pPr marL="609600" algn="just">
              <a:buClr>
                <a:schemeClr val="dk2"/>
              </a:buClr>
              <a:buSzPts val="1200"/>
            </a:pPr>
            <a:r>
              <a:rPr lang="en-US" sz="1600" dirty="0">
                <a:solidFill>
                  <a:schemeClr val="tx1"/>
                </a:solidFill>
                <a:latin typeface="Bahnschrift" panose="020B0502040204020203" pitchFamily="34" charset="0"/>
                <a:ea typeface="Times New Roman" panose="02020603050405020304" pitchFamily="18" charset="0"/>
              </a:rPr>
              <a:t>From the results of the models we can observe and give judgements on an few things.</a:t>
            </a:r>
          </a:p>
          <a:p>
            <a:pPr marL="609600" algn="just">
              <a:buClr>
                <a:schemeClr val="dk2"/>
              </a:buClr>
              <a:buSzPts val="1200"/>
            </a:pPr>
            <a:endParaRPr lang="en-US" sz="1800" dirty="0">
              <a:solidFill>
                <a:schemeClr val="tx1"/>
              </a:solidFill>
              <a:latin typeface="Bahnschrift" panose="020B0502040204020203" pitchFamily="34" charset="0"/>
              <a:ea typeface="Times New Roman" panose="02020603050405020304" pitchFamily="18" charset="0"/>
            </a:endParaRPr>
          </a:p>
        </p:txBody>
      </p:sp>
      <p:sp>
        <p:nvSpPr>
          <p:cNvPr id="11" name="Rectangle 10">
            <a:extLst>
              <a:ext uri="{FF2B5EF4-FFF2-40B4-BE49-F238E27FC236}">
                <a16:creationId xmlns:a16="http://schemas.microsoft.com/office/drawing/2014/main" id="{56C767AC-6948-44E4-A596-A50EAF79BAF5}"/>
              </a:ext>
            </a:extLst>
          </p:cNvPr>
          <p:cNvSpPr/>
          <p:nvPr/>
        </p:nvSpPr>
        <p:spPr>
          <a:xfrm>
            <a:off x="90685" y="2908775"/>
            <a:ext cx="8495976" cy="1225207"/>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a:spAutoFit/>
          </a:bodyPr>
          <a:lstStyle/>
          <a:p>
            <a:pPr algn="just">
              <a:lnSpc>
                <a:spcPct val="107000"/>
              </a:lnSpc>
              <a:spcAft>
                <a:spcPts val="800"/>
              </a:spcAft>
              <a:tabLst>
                <a:tab pos="694690" algn="l"/>
              </a:tabLst>
            </a:pPr>
            <a:r>
              <a:rPr lang="en-US" sz="1600" dirty="0">
                <a:solidFill>
                  <a:schemeClr val="tx1"/>
                </a:solidFill>
                <a:effectLst/>
                <a:latin typeface="Bahnschrift" panose="020B0502040204020203" pitchFamily="34" charset="0"/>
                <a:ea typeface="Corbel" panose="020B0503020204020204" pitchFamily="34" charset="0"/>
              </a:rPr>
              <a:t>So, from the table, the best performing algorithm in this case is </a:t>
            </a:r>
            <a:r>
              <a:rPr lang="en-US" sz="1600" dirty="0" err="1">
                <a:solidFill>
                  <a:schemeClr val="tx1"/>
                </a:solidFill>
                <a:effectLst/>
                <a:latin typeface="Bahnschrift" panose="020B0502040204020203" pitchFamily="34" charset="0"/>
                <a:ea typeface="Corbel" panose="020B0503020204020204" pitchFamily="34" charset="0"/>
              </a:rPr>
              <a:t>Randomforest</a:t>
            </a:r>
            <a:r>
              <a:rPr lang="en-US" sz="1600" dirty="0">
                <a:solidFill>
                  <a:schemeClr val="tx1"/>
                </a:solidFill>
                <a:effectLst/>
                <a:latin typeface="Bahnschrift" panose="020B0502040204020203" pitchFamily="34" charset="0"/>
                <a:ea typeface="Corbel" panose="020B0503020204020204" pitchFamily="34" charset="0"/>
              </a:rPr>
              <a:t> classifier with the highest sum of precision and accuracy. </a:t>
            </a:r>
            <a:r>
              <a:rPr lang="en-US" sz="1600" dirty="0">
                <a:solidFill>
                  <a:schemeClr val="tx1"/>
                </a:solidFill>
                <a:effectLst/>
                <a:latin typeface="Bahnschrift" panose="020B0502040204020203" pitchFamily="34" charset="0"/>
                <a:ea typeface="Corbel" panose="020B0503020204020204" pitchFamily="34" charset="0"/>
                <a:cs typeface="Times New Roman" panose="02020603050405020304" pitchFamily="18" charset="0"/>
              </a:rPr>
              <a:t>The worst algorithm to be used in this case is Decision Tree with lowest precision and low accuracy. </a:t>
            </a:r>
          </a:p>
          <a:p>
            <a:pPr marL="0" marR="0" algn="just">
              <a:lnSpc>
                <a:spcPct val="107000"/>
              </a:lnSpc>
              <a:spcBef>
                <a:spcPts val="0"/>
              </a:spcBef>
              <a:spcAft>
                <a:spcPts val="800"/>
              </a:spcAft>
              <a:tabLst>
                <a:tab pos="694690" algn="l"/>
              </a:tabLst>
            </a:pPr>
            <a:r>
              <a:rPr lang="en-US" sz="1600" dirty="0">
                <a:solidFill>
                  <a:schemeClr val="tx1"/>
                </a:solidFill>
                <a:effectLst/>
                <a:latin typeface="Bahnschrift" panose="020B0502040204020203" pitchFamily="34" charset="0"/>
                <a:ea typeface="Corbel" panose="020B0503020204020204" pitchFamily="34" charset="0"/>
                <a:cs typeface="Times New Roman" panose="02020603050405020304" pitchFamily="18" charset="0"/>
              </a:rPr>
              <a:t> </a:t>
            </a:r>
            <a:endParaRPr lang="en-US" sz="1600" dirty="0">
              <a:solidFill>
                <a:schemeClr val="tx1"/>
              </a:solidFill>
              <a:latin typeface="Bahnschrift" panose="020B0502040204020203" pitchFamily="34" charset="0"/>
              <a:ea typeface="Times New Roman" panose="02020603050405020304" pitchFamily="18" charset="0"/>
            </a:endParaRPr>
          </a:p>
        </p:txBody>
      </p:sp>
      <p:graphicFrame>
        <p:nvGraphicFramePr>
          <p:cNvPr id="5" name="Table 4">
            <a:extLst>
              <a:ext uri="{FF2B5EF4-FFF2-40B4-BE49-F238E27FC236}">
                <a16:creationId xmlns:a16="http://schemas.microsoft.com/office/drawing/2014/main" id="{A5FA35FD-EA65-4AF8-BA55-6EF4A0827F0B}"/>
              </a:ext>
            </a:extLst>
          </p:cNvPr>
          <p:cNvGraphicFramePr>
            <a:graphicFrameLocks noGrp="1"/>
          </p:cNvGraphicFramePr>
          <p:nvPr>
            <p:extLst>
              <p:ext uri="{D42A27DB-BD31-4B8C-83A1-F6EECF244321}">
                <p14:modId xmlns:p14="http://schemas.microsoft.com/office/powerpoint/2010/main" val="1300176201"/>
              </p:ext>
            </p:extLst>
          </p:nvPr>
        </p:nvGraphicFramePr>
        <p:xfrm>
          <a:off x="1370048" y="2151791"/>
          <a:ext cx="5937250" cy="512192"/>
        </p:xfrm>
        <a:graphic>
          <a:graphicData uri="http://schemas.openxmlformats.org/drawingml/2006/table">
            <a:tbl>
              <a:tblPr firstRow="1" firstCol="1" bandRow="1">
                <a:tableStyleId>{AA6D9E77-B1DE-4DED-B03B-A66A46D4371E}</a:tableStyleId>
              </a:tblPr>
              <a:tblGrid>
                <a:gridCol w="1254125">
                  <a:extLst>
                    <a:ext uri="{9D8B030D-6E8A-4147-A177-3AD203B41FA5}">
                      <a16:colId xmlns:a16="http://schemas.microsoft.com/office/drawing/2014/main" val="2067984546"/>
                    </a:ext>
                  </a:extLst>
                </a:gridCol>
                <a:gridCol w="1713865">
                  <a:extLst>
                    <a:ext uri="{9D8B030D-6E8A-4147-A177-3AD203B41FA5}">
                      <a16:colId xmlns:a16="http://schemas.microsoft.com/office/drawing/2014/main" val="972511432"/>
                    </a:ext>
                  </a:extLst>
                </a:gridCol>
                <a:gridCol w="1484630">
                  <a:extLst>
                    <a:ext uri="{9D8B030D-6E8A-4147-A177-3AD203B41FA5}">
                      <a16:colId xmlns:a16="http://schemas.microsoft.com/office/drawing/2014/main" val="3850576241"/>
                    </a:ext>
                  </a:extLst>
                </a:gridCol>
                <a:gridCol w="1484630">
                  <a:extLst>
                    <a:ext uri="{9D8B030D-6E8A-4147-A177-3AD203B41FA5}">
                      <a16:colId xmlns:a16="http://schemas.microsoft.com/office/drawing/2014/main" val="4017371596"/>
                    </a:ext>
                  </a:extLst>
                </a:gridCol>
              </a:tblGrid>
              <a:tr h="0">
                <a:tc>
                  <a:txBody>
                    <a:bodyPr/>
                    <a:lstStyle/>
                    <a:p>
                      <a:pPr marL="0" marR="0" algn="ctr">
                        <a:lnSpc>
                          <a:spcPct val="107000"/>
                        </a:lnSpc>
                        <a:spcBef>
                          <a:spcPts val="0"/>
                        </a:spcBef>
                        <a:spcAft>
                          <a:spcPts val="0"/>
                        </a:spcAft>
                        <a:tabLst>
                          <a:tab pos="694690" algn="l"/>
                        </a:tabLst>
                      </a:pPr>
                      <a:r>
                        <a:rPr lang="en-US" sz="1100" dirty="0">
                          <a:effectLst/>
                          <a:latin typeface="Corbel" panose="020B0503020204020204" pitchFamily="34" charset="0"/>
                          <a:ea typeface="Corbel" panose="020B0503020204020204" pitchFamily="34" charset="0"/>
                          <a:cs typeface="Times New Roman" panose="02020603050405020304" pitchFamily="18" charset="0"/>
                        </a:rPr>
                        <a:t>Choice</a:t>
                      </a:r>
                    </a:p>
                  </a:txBody>
                  <a:tcPr marL="68580" marR="68580" marT="0" marB="0"/>
                </a:tc>
                <a:tc>
                  <a:txBody>
                    <a:bodyPr/>
                    <a:lstStyle/>
                    <a:p>
                      <a:pPr marL="0" marR="0" algn="ctr">
                        <a:lnSpc>
                          <a:spcPct val="107000"/>
                        </a:lnSpc>
                        <a:spcBef>
                          <a:spcPts val="0"/>
                        </a:spcBef>
                        <a:spcAft>
                          <a:spcPts val="0"/>
                        </a:spcAft>
                        <a:tabLst>
                          <a:tab pos="694690" algn="l"/>
                        </a:tabLst>
                      </a:pPr>
                      <a:r>
                        <a:rPr lang="en-US" sz="1100">
                          <a:effectLst/>
                        </a:rPr>
                        <a:t>Algorithm</a:t>
                      </a:r>
                      <a:endParaRPr lang="en-US" sz="1100">
                        <a:effectLst/>
                        <a:latin typeface="Corbel" panose="020B0503020204020204" pitchFamily="34" charset="0"/>
                        <a:ea typeface="Corbel" panose="020B0503020204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694690" algn="l"/>
                        </a:tabLst>
                      </a:pPr>
                      <a:r>
                        <a:rPr lang="en-US" sz="1100">
                          <a:effectLst/>
                        </a:rPr>
                        <a:t>Accuracy</a:t>
                      </a:r>
                      <a:endParaRPr lang="en-US" sz="1100">
                        <a:effectLst/>
                        <a:latin typeface="Corbel" panose="020B0503020204020204" pitchFamily="34" charset="0"/>
                        <a:ea typeface="Corbel" panose="020B0503020204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694690" algn="l"/>
                        </a:tabLst>
                      </a:pPr>
                      <a:r>
                        <a:rPr lang="en-US" sz="1100">
                          <a:effectLst/>
                        </a:rPr>
                        <a:t>Precision</a:t>
                      </a:r>
                      <a:endParaRPr lang="en-US" sz="1100">
                        <a:effectLst/>
                        <a:latin typeface="Corbel" panose="020B0503020204020204" pitchFamily="34" charset="0"/>
                        <a:ea typeface="Corbel" panose="020B0503020204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0670892"/>
                  </a:ext>
                </a:extLst>
              </a:tr>
              <a:tr h="0">
                <a:tc>
                  <a:txBody>
                    <a:bodyPr/>
                    <a:lstStyle/>
                    <a:p>
                      <a:pPr marL="0" marR="0" algn="ctr">
                        <a:lnSpc>
                          <a:spcPct val="107000"/>
                        </a:lnSpc>
                        <a:spcBef>
                          <a:spcPts val="0"/>
                        </a:spcBef>
                        <a:spcAft>
                          <a:spcPts val="0"/>
                        </a:spcAft>
                        <a:tabLst>
                          <a:tab pos="694690" algn="l"/>
                        </a:tabLst>
                      </a:pPr>
                      <a:r>
                        <a:rPr lang="en-US" sz="1100">
                          <a:effectLst/>
                        </a:rPr>
                        <a:t>Best Choice</a:t>
                      </a:r>
                      <a:endParaRPr lang="en-US" sz="1100">
                        <a:effectLst/>
                        <a:latin typeface="Corbel" panose="020B0503020204020204" pitchFamily="34" charset="0"/>
                        <a:ea typeface="Corbel" panose="020B0503020204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694690" algn="l"/>
                        </a:tabLst>
                      </a:pPr>
                      <a:r>
                        <a:rPr lang="en-US" sz="1100">
                          <a:effectLst/>
                        </a:rPr>
                        <a:t>Randomforest Classifier</a:t>
                      </a:r>
                      <a:endParaRPr lang="en-US" sz="1100">
                        <a:effectLst/>
                        <a:latin typeface="Corbel" panose="020B0503020204020204" pitchFamily="34" charset="0"/>
                        <a:ea typeface="Corbel" panose="020B0503020204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tabLst>
                          <a:tab pos="694690" algn="l"/>
                        </a:tabLst>
                      </a:pPr>
                      <a:r>
                        <a:rPr lang="en-US" sz="1100">
                          <a:effectLst/>
                        </a:rPr>
                        <a:t>0.971954</a:t>
                      </a:r>
                      <a:endParaRPr lang="en-US" sz="1100">
                        <a:effectLst/>
                        <a:latin typeface="Corbel" panose="020B0503020204020204" pitchFamily="34" charset="0"/>
                        <a:ea typeface="Corbel" panose="020B0503020204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tabLst>
                          <a:tab pos="694690" algn="l"/>
                        </a:tabLst>
                      </a:pPr>
                      <a:r>
                        <a:rPr lang="en-US" sz="1100">
                          <a:effectLst/>
                        </a:rPr>
                        <a:t>1.000000</a:t>
                      </a:r>
                      <a:endParaRPr lang="en-US" sz="1100">
                        <a:effectLst/>
                        <a:latin typeface="Corbel" panose="020B0503020204020204" pitchFamily="34" charset="0"/>
                        <a:ea typeface="Corbel" panose="020B0503020204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06212418"/>
                  </a:ext>
                </a:extLst>
              </a:tr>
              <a:tr h="0">
                <a:tc>
                  <a:txBody>
                    <a:bodyPr/>
                    <a:lstStyle/>
                    <a:p>
                      <a:pPr marL="0" marR="0" algn="ctr">
                        <a:lnSpc>
                          <a:spcPct val="107000"/>
                        </a:lnSpc>
                        <a:spcBef>
                          <a:spcPts val="0"/>
                        </a:spcBef>
                        <a:spcAft>
                          <a:spcPts val="0"/>
                        </a:spcAft>
                        <a:tabLst>
                          <a:tab pos="694690" algn="l"/>
                        </a:tabLst>
                      </a:pPr>
                      <a:r>
                        <a:rPr lang="en-US" sz="1100" dirty="0">
                          <a:effectLst/>
                        </a:rPr>
                        <a:t>Worst Choice</a:t>
                      </a:r>
                      <a:endParaRPr lang="en-US" sz="1100" dirty="0">
                        <a:effectLst/>
                        <a:latin typeface="Corbel" panose="020B0503020204020204" pitchFamily="34" charset="0"/>
                        <a:ea typeface="Corbel" panose="020B0503020204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694690" algn="l"/>
                        </a:tabLst>
                      </a:pPr>
                      <a:r>
                        <a:rPr lang="en-US" sz="1100">
                          <a:effectLst/>
                        </a:rPr>
                        <a:t>Decision Tree</a:t>
                      </a:r>
                      <a:endParaRPr lang="en-US" sz="1100">
                        <a:effectLst/>
                        <a:latin typeface="Corbel" panose="020B0503020204020204" pitchFamily="34" charset="0"/>
                        <a:ea typeface="Corbel" panose="020B0503020204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694690" algn="l"/>
                        </a:tabLst>
                      </a:pPr>
                      <a:r>
                        <a:rPr lang="en-US" sz="1100">
                          <a:effectLst/>
                        </a:rPr>
                        <a:t>0.935203</a:t>
                      </a:r>
                      <a:endParaRPr lang="en-US" sz="1100">
                        <a:effectLst/>
                        <a:latin typeface="Corbel" panose="020B0503020204020204" pitchFamily="34" charset="0"/>
                        <a:ea typeface="Corbel" panose="020B0503020204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694690" algn="l"/>
                        </a:tabLst>
                      </a:pPr>
                      <a:r>
                        <a:rPr lang="en-US" sz="1100" dirty="0">
                          <a:effectLst/>
                        </a:rPr>
                        <a:t>0.838095</a:t>
                      </a:r>
                      <a:endParaRPr lang="en-US" sz="1100" dirty="0">
                        <a:effectLst/>
                        <a:latin typeface="Corbel" panose="020B0503020204020204" pitchFamily="34" charset="0"/>
                        <a:ea typeface="Corbel" panose="020B0503020204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07874022"/>
                  </a:ext>
                </a:extLst>
              </a:tr>
            </a:tbl>
          </a:graphicData>
        </a:graphic>
      </p:graphicFrame>
    </p:spTree>
    <p:extLst>
      <p:ext uri="{BB962C8B-B14F-4D97-AF65-F5344CB8AC3E}">
        <p14:creationId xmlns:p14="http://schemas.microsoft.com/office/powerpoint/2010/main" val="2487463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22"/>
        <p:cNvGrpSpPr/>
        <p:nvPr/>
      </p:nvGrpSpPr>
      <p:grpSpPr>
        <a:xfrm>
          <a:off x="0" y="0"/>
          <a:ext cx="0" cy="0"/>
          <a:chOff x="0" y="0"/>
          <a:chExt cx="0" cy="0"/>
        </a:xfrm>
      </p:grpSpPr>
      <p:sp>
        <p:nvSpPr>
          <p:cNvPr id="258" name="TextBox 257"/>
          <p:cNvSpPr txBox="1"/>
          <p:nvPr/>
        </p:nvSpPr>
        <p:spPr>
          <a:xfrm>
            <a:off x="8613632" y="1"/>
            <a:ext cx="440313" cy="338554"/>
          </a:xfrm>
          <a:prstGeom prst="rect">
            <a:avLst/>
          </a:prstGeom>
          <a:noFill/>
        </p:spPr>
        <p:txBody>
          <a:bodyPr wrap="square" rtlCol="0">
            <a:spAutoFit/>
          </a:bodyPr>
          <a:lstStyle/>
          <a:p>
            <a:r>
              <a:rPr lang="en-US" sz="1600" dirty="0"/>
              <a:t>14</a:t>
            </a:r>
          </a:p>
        </p:txBody>
      </p:sp>
      <p:cxnSp>
        <p:nvCxnSpPr>
          <p:cNvPr id="262" name="Google Shape;875;p36"/>
          <p:cNvCxnSpPr/>
          <p:nvPr/>
        </p:nvCxnSpPr>
        <p:spPr>
          <a:xfrm>
            <a:off x="619723" y="822751"/>
            <a:ext cx="7437900" cy="0"/>
          </a:xfrm>
          <a:prstGeom prst="straightConnector1">
            <a:avLst/>
          </a:prstGeom>
          <a:noFill/>
          <a:ln w="9525" cap="flat" cmpd="sng">
            <a:solidFill>
              <a:schemeClr val="lt1"/>
            </a:solidFill>
            <a:prstDash val="solid"/>
            <a:round/>
            <a:headEnd type="none" w="med" len="med"/>
            <a:tailEnd type="none" w="med" len="med"/>
          </a:ln>
        </p:spPr>
      </p:cxnSp>
      <p:sp>
        <p:nvSpPr>
          <p:cNvPr id="264" name="Google Shape;869;p35"/>
          <p:cNvSpPr txBox="1">
            <a:spLocks/>
          </p:cNvSpPr>
          <p:nvPr/>
        </p:nvSpPr>
        <p:spPr>
          <a:xfrm>
            <a:off x="530368" y="49986"/>
            <a:ext cx="2981760" cy="9056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600"/>
              <a:buFont typeface="Lexend"/>
              <a:buNone/>
              <a:defRPr sz="3600" b="1" i="0" u="none" strike="noStrike" cap="none">
                <a:solidFill>
                  <a:schemeClr val="lt1"/>
                </a:solidFill>
                <a:latin typeface="Lexend"/>
                <a:ea typeface="Lexend"/>
                <a:cs typeface="Lexend"/>
                <a:sym typeface="Lexend"/>
              </a:defRPr>
            </a:lvl1pPr>
            <a:lvl2pPr marR="0" lvl="1"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2pPr>
            <a:lvl3pPr marR="0" lvl="2"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3pPr>
            <a:lvl4pPr marR="0" lvl="3"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4pPr>
            <a:lvl5pPr marR="0" lvl="4"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5pPr>
            <a:lvl6pPr marR="0" lvl="5"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6pPr>
            <a:lvl7pPr marR="0" lvl="6"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7pPr>
            <a:lvl8pPr marR="0" lvl="7"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8pPr>
            <a:lvl9pPr marR="0" lvl="8"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9pPr>
          </a:lstStyle>
          <a:p>
            <a:r>
              <a:rPr lang="en-US" dirty="0"/>
              <a:t>References</a:t>
            </a:r>
          </a:p>
        </p:txBody>
      </p:sp>
      <p:sp>
        <p:nvSpPr>
          <p:cNvPr id="29" name="Rectangle 28"/>
          <p:cNvSpPr/>
          <p:nvPr/>
        </p:nvSpPr>
        <p:spPr>
          <a:xfrm>
            <a:off x="619723" y="955612"/>
            <a:ext cx="7297881" cy="3631763"/>
          </a:xfrm>
          <a:prstGeom prst="rect">
            <a:avLst/>
          </a:prstGeom>
        </p:spPr>
        <p:txBody>
          <a:bodyPr wrap="square">
            <a:spAutoFit/>
          </a:bodyPr>
          <a:lstStyle/>
          <a:p>
            <a:r>
              <a:rPr lang="en-US" sz="1100" dirty="0">
                <a:solidFill>
                  <a:schemeClr val="tx1"/>
                </a:solidFill>
                <a:latin typeface="Times New Roman" panose="02020603050405020304" pitchFamily="18" charset="0"/>
                <a:cs typeface="Times New Roman" panose="02020603050405020304" pitchFamily="18" charset="0"/>
              </a:rPr>
              <a:t>[1] </a:t>
            </a:r>
            <a:r>
              <a:rPr lang="en-US" sz="1100" dirty="0">
                <a:effectLst/>
                <a:latin typeface="Times New Roman" panose="02020603050405020304" pitchFamily="18" charset="0"/>
                <a:cs typeface="Times New Roman" panose="02020603050405020304" pitchFamily="18" charset="0"/>
              </a:rPr>
              <a:t>B. Sullivan, “Complaints about spam texts were up 146% last year. now, the FCC wants to take action,” </a:t>
            </a:r>
            <a:r>
              <a:rPr lang="en-US" sz="1100" i="1" dirty="0">
                <a:effectLst/>
                <a:latin typeface="Times New Roman" panose="02020603050405020304" pitchFamily="18" charset="0"/>
                <a:cs typeface="Times New Roman" panose="02020603050405020304" pitchFamily="18" charset="0"/>
              </a:rPr>
              <a:t>NPR</a:t>
            </a:r>
            <a:r>
              <a:rPr lang="en-US" sz="1100" dirty="0">
                <a:effectLst/>
                <a:latin typeface="Times New Roman" panose="02020603050405020304" pitchFamily="18" charset="0"/>
                <a:cs typeface="Times New Roman" panose="02020603050405020304" pitchFamily="18" charset="0"/>
              </a:rPr>
              <a:t>, 19-Oct-2021. [Online]. Available: https://www.npr.org/2021/10/19/1047303425/complaints-about-spam-texts-fcc-robocalls. [Accessed: 03-May-2023]. </a:t>
            </a:r>
          </a:p>
          <a:p>
            <a:endParaRPr lang="en-US" sz="1100" dirty="0">
              <a:effectLst/>
              <a:latin typeface="Times New Roman" panose="02020603050405020304" pitchFamily="18" charset="0"/>
              <a:cs typeface="Times New Roman" panose="02020603050405020304" pitchFamily="18" charset="0"/>
            </a:endParaRPr>
          </a:p>
          <a:p>
            <a:pPr algn="just"/>
            <a:r>
              <a:rPr lang="en-US" sz="1100" dirty="0">
                <a:solidFill>
                  <a:schemeClr val="tx1"/>
                </a:solidFill>
                <a:latin typeface="Times New Roman" panose="02020603050405020304" pitchFamily="18" charset="0"/>
                <a:cs typeface="Times New Roman" panose="02020603050405020304" pitchFamily="18" charset="0"/>
              </a:rPr>
              <a:t>[2]</a:t>
            </a:r>
            <a:r>
              <a:rPr lang="en-US" sz="1100" dirty="0">
                <a:effectLst/>
                <a:latin typeface="Times New Roman" panose="02020603050405020304" pitchFamily="18" charset="0"/>
                <a:cs typeface="Times New Roman" panose="02020603050405020304" pitchFamily="18" charset="0"/>
              </a:rPr>
              <a:t>U. C. I. M. Learning, “SMS Spam Collection Dataset,” </a:t>
            </a:r>
            <a:r>
              <a:rPr lang="en-US" sz="1100" i="1" dirty="0">
                <a:effectLst/>
                <a:latin typeface="Times New Roman" panose="02020603050405020304" pitchFamily="18" charset="0"/>
                <a:cs typeface="Times New Roman" panose="02020603050405020304" pitchFamily="18" charset="0"/>
              </a:rPr>
              <a:t>Kaggle</a:t>
            </a:r>
            <a:r>
              <a:rPr lang="en-US" sz="1100" dirty="0">
                <a:effectLst/>
                <a:latin typeface="Times New Roman" panose="02020603050405020304" pitchFamily="18" charset="0"/>
                <a:cs typeface="Times New Roman" panose="02020603050405020304" pitchFamily="18" charset="0"/>
              </a:rPr>
              <a:t>, 02-Dec-2016. [Online]. Available: https://www.kaggle.com/datasets/uciml/sms-spam-collection-dataset. [Accessed: 03-May-2023]. </a:t>
            </a:r>
          </a:p>
          <a:p>
            <a:pPr algn="just"/>
            <a:endParaRPr lang="en-US" sz="1100" dirty="0">
              <a:solidFill>
                <a:schemeClr val="tx1"/>
              </a:solidFill>
              <a:latin typeface="Times New Roman" panose="02020603050405020304" pitchFamily="18" charset="0"/>
              <a:cs typeface="Times New Roman" panose="02020603050405020304" pitchFamily="18" charset="0"/>
            </a:endParaRPr>
          </a:p>
          <a:p>
            <a:pPr algn="just"/>
            <a:r>
              <a:rPr lang="en-US" sz="1100" dirty="0">
                <a:solidFill>
                  <a:schemeClr val="tx1"/>
                </a:solidFill>
                <a:latin typeface="Times New Roman" panose="02020603050405020304" pitchFamily="18" charset="0"/>
                <a:cs typeface="Times New Roman" panose="02020603050405020304" pitchFamily="18" charset="0"/>
              </a:rPr>
              <a:t>[3] </a:t>
            </a:r>
            <a:r>
              <a:rPr lang="en-US" sz="1100" dirty="0">
                <a:effectLst/>
                <a:latin typeface="Times New Roman" panose="02020603050405020304" pitchFamily="18" charset="0"/>
                <a:cs typeface="Times New Roman" panose="02020603050405020304" pitchFamily="18" charset="0"/>
              </a:rPr>
              <a:t>S. </a:t>
            </a:r>
            <a:r>
              <a:rPr lang="en-US" sz="1100" dirty="0" err="1">
                <a:effectLst/>
                <a:latin typeface="Times New Roman" panose="02020603050405020304" pitchFamily="18" charset="0"/>
                <a:cs typeface="Times New Roman" panose="02020603050405020304" pitchFamily="18" charset="0"/>
              </a:rPr>
              <a:t>Gadde</a:t>
            </a:r>
            <a:r>
              <a:rPr lang="en-US" sz="1100" dirty="0">
                <a:effectLst/>
                <a:latin typeface="Times New Roman" panose="02020603050405020304" pitchFamily="18" charset="0"/>
                <a:cs typeface="Times New Roman" panose="02020603050405020304" pitchFamily="18" charset="0"/>
              </a:rPr>
              <a:t>, A. </a:t>
            </a:r>
            <a:r>
              <a:rPr lang="en-US" sz="1100" dirty="0" err="1">
                <a:effectLst/>
                <a:latin typeface="Times New Roman" panose="02020603050405020304" pitchFamily="18" charset="0"/>
                <a:cs typeface="Times New Roman" panose="02020603050405020304" pitchFamily="18" charset="0"/>
              </a:rPr>
              <a:t>Lakshmanarao</a:t>
            </a:r>
            <a:r>
              <a:rPr lang="en-US" sz="1100" dirty="0">
                <a:effectLst/>
                <a:latin typeface="Times New Roman" panose="02020603050405020304" pitchFamily="18" charset="0"/>
                <a:cs typeface="Times New Roman" panose="02020603050405020304" pitchFamily="18" charset="0"/>
              </a:rPr>
              <a:t>, and S. Satyanarayana, “SMS SPAM detection using machine learning and Deep Learning Techniques,” </a:t>
            </a:r>
            <a:r>
              <a:rPr lang="en-US" sz="1100" i="1" dirty="0">
                <a:effectLst/>
                <a:latin typeface="Times New Roman" panose="02020603050405020304" pitchFamily="18" charset="0"/>
                <a:cs typeface="Times New Roman" panose="02020603050405020304" pitchFamily="18" charset="0"/>
              </a:rPr>
              <a:t>2021 7th International Conference on Advanced Computing and Communication Systems (ICACCS)</a:t>
            </a:r>
            <a:r>
              <a:rPr lang="en-US" sz="1100" dirty="0">
                <a:effectLst/>
                <a:latin typeface="Times New Roman" panose="02020603050405020304" pitchFamily="18" charset="0"/>
                <a:cs typeface="Times New Roman" panose="02020603050405020304" pitchFamily="18" charset="0"/>
              </a:rPr>
              <a:t>, 2021. </a:t>
            </a:r>
          </a:p>
          <a:p>
            <a:pPr algn="just"/>
            <a:endParaRPr lang="en-US" sz="1100" dirty="0">
              <a:solidFill>
                <a:schemeClr val="tx1"/>
              </a:solidFill>
              <a:latin typeface="Times New Roman" panose="02020603050405020304" pitchFamily="18" charset="0"/>
              <a:cs typeface="Times New Roman" panose="02020603050405020304" pitchFamily="18" charset="0"/>
            </a:endParaRPr>
          </a:p>
          <a:p>
            <a:pPr algn="just"/>
            <a:r>
              <a:rPr lang="en-US" sz="1100" dirty="0">
                <a:solidFill>
                  <a:schemeClr val="tx1"/>
                </a:solidFill>
                <a:latin typeface="Times New Roman" panose="02020603050405020304" pitchFamily="18" charset="0"/>
                <a:cs typeface="Times New Roman" panose="02020603050405020304" pitchFamily="18" charset="0"/>
              </a:rPr>
              <a:t>[4] </a:t>
            </a:r>
            <a:r>
              <a:rPr lang="en-US" sz="1100" dirty="0">
                <a:effectLst/>
                <a:latin typeface="Times New Roman" panose="02020603050405020304" pitchFamily="18" charset="0"/>
                <a:cs typeface="Times New Roman" panose="02020603050405020304" pitchFamily="18" charset="0"/>
              </a:rPr>
              <a:t>M. Gupta, A. </a:t>
            </a:r>
            <a:r>
              <a:rPr lang="en-US" sz="1100" dirty="0" err="1">
                <a:effectLst/>
                <a:latin typeface="Times New Roman" panose="02020603050405020304" pitchFamily="18" charset="0"/>
                <a:cs typeface="Times New Roman" panose="02020603050405020304" pitchFamily="18" charset="0"/>
              </a:rPr>
              <a:t>Bakliwal</a:t>
            </a:r>
            <a:r>
              <a:rPr lang="en-US" sz="1100" dirty="0">
                <a:effectLst/>
                <a:latin typeface="Times New Roman" panose="02020603050405020304" pitchFamily="18" charset="0"/>
                <a:cs typeface="Times New Roman" panose="02020603050405020304" pitchFamily="18" charset="0"/>
              </a:rPr>
              <a:t>, S. Agarwal, and P. </a:t>
            </a:r>
            <a:r>
              <a:rPr lang="en-US" sz="1100" dirty="0" err="1">
                <a:effectLst/>
                <a:latin typeface="Times New Roman" panose="02020603050405020304" pitchFamily="18" charset="0"/>
                <a:cs typeface="Times New Roman" panose="02020603050405020304" pitchFamily="18" charset="0"/>
              </a:rPr>
              <a:t>Mehndiratta</a:t>
            </a:r>
            <a:r>
              <a:rPr lang="en-US" sz="1100" dirty="0">
                <a:effectLst/>
                <a:latin typeface="Times New Roman" panose="02020603050405020304" pitchFamily="18" charset="0"/>
                <a:cs typeface="Times New Roman" panose="02020603050405020304" pitchFamily="18" charset="0"/>
              </a:rPr>
              <a:t>, “A comparative study of spam SMS detection using machine learning classifiers,” </a:t>
            </a:r>
            <a:r>
              <a:rPr lang="en-US" sz="1100" i="1" dirty="0">
                <a:effectLst/>
                <a:latin typeface="Times New Roman" panose="02020603050405020304" pitchFamily="18" charset="0"/>
                <a:cs typeface="Times New Roman" panose="02020603050405020304" pitchFamily="18" charset="0"/>
              </a:rPr>
              <a:t>2018 Eleventh International Conference on Contemporary Computing (IC3)</a:t>
            </a:r>
            <a:r>
              <a:rPr lang="en-US" sz="1100" dirty="0">
                <a:effectLst/>
                <a:latin typeface="Times New Roman" panose="02020603050405020304" pitchFamily="18" charset="0"/>
                <a:cs typeface="Times New Roman" panose="02020603050405020304" pitchFamily="18" charset="0"/>
              </a:rPr>
              <a:t>, 2018. </a:t>
            </a:r>
          </a:p>
          <a:p>
            <a:pPr algn="just"/>
            <a:endParaRPr lang="en-US" sz="1100" dirty="0">
              <a:solidFill>
                <a:schemeClr val="tx1"/>
              </a:solidFill>
              <a:latin typeface="Times New Roman" panose="02020603050405020304" pitchFamily="18" charset="0"/>
              <a:cs typeface="Times New Roman" panose="02020603050405020304" pitchFamily="18" charset="0"/>
            </a:endParaRPr>
          </a:p>
          <a:p>
            <a:pPr algn="just"/>
            <a:r>
              <a:rPr lang="en-US" sz="1100" dirty="0">
                <a:solidFill>
                  <a:schemeClr val="tx1"/>
                </a:solidFill>
                <a:latin typeface="Times New Roman" panose="02020603050405020304" pitchFamily="18" charset="0"/>
                <a:cs typeface="Times New Roman" panose="02020603050405020304" pitchFamily="18" charset="0"/>
              </a:rPr>
              <a:t>[5]</a:t>
            </a:r>
            <a:r>
              <a:rPr lang="en-US" sz="1100" dirty="0">
                <a:effectLst/>
                <a:latin typeface="Times New Roman" panose="02020603050405020304" pitchFamily="18" charset="0"/>
                <a:cs typeface="Times New Roman" panose="02020603050405020304" pitchFamily="18" charset="0"/>
              </a:rPr>
              <a:t> A. K. Jain, S. K. Yadav, and N. Choudhary, “A novel approach to detect spam and smishing SMS using machine learning techniques,” </a:t>
            </a:r>
            <a:r>
              <a:rPr lang="en-US" sz="1100" i="1" dirty="0">
                <a:effectLst/>
                <a:latin typeface="Times New Roman" panose="02020603050405020304" pitchFamily="18" charset="0"/>
                <a:cs typeface="Times New Roman" panose="02020603050405020304" pitchFamily="18" charset="0"/>
              </a:rPr>
              <a:t>Research Anthology on Securing Mobile Technologies and Applications</a:t>
            </a:r>
            <a:r>
              <a:rPr lang="en-US" sz="1100" dirty="0">
                <a:effectLst/>
                <a:latin typeface="Times New Roman" panose="02020603050405020304" pitchFamily="18" charset="0"/>
                <a:cs typeface="Times New Roman" panose="02020603050405020304" pitchFamily="18" charset="0"/>
              </a:rPr>
              <a:t>, pp. 267–285, 2021. </a:t>
            </a:r>
          </a:p>
          <a:p>
            <a:pPr algn="just"/>
            <a:endParaRPr lang="en-US" sz="1100" dirty="0">
              <a:latin typeface="Times New Roman" panose="02020603050405020304" pitchFamily="18" charset="0"/>
              <a:cs typeface="Times New Roman" panose="02020603050405020304" pitchFamily="18" charset="0"/>
            </a:endParaRPr>
          </a:p>
          <a:p>
            <a:pPr algn="just"/>
            <a:r>
              <a:rPr lang="en-US" sz="1100" dirty="0">
                <a:effectLst/>
                <a:latin typeface="Times New Roman" panose="02020603050405020304" pitchFamily="18" charset="0"/>
                <a:cs typeface="Times New Roman" panose="02020603050405020304" pitchFamily="18" charset="0"/>
              </a:rPr>
              <a:t>[6] V. A. Saeed, “A method for SMS SPAM message detection using machine learning,” </a:t>
            </a:r>
            <a:r>
              <a:rPr lang="en-US" sz="1100" i="1" dirty="0">
                <a:effectLst/>
                <a:latin typeface="Times New Roman" panose="02020603050405020304" pitchFamily="18" charset="0"/>
                <a:cs typeface="Times New Roman" panose="02020603050405020304" pitchFamily="18" charset="0"/>
              </a:rPr>
              <a:t>Artificial Intelligence &amp; Robotics Development Journal</a:t>
            </a:r>
            <a:r>
              <a:rPr lang="en-US" sz="1100" dirty="0">
                <a:effectLst/>
                <a:latin typeface="Times New Roman" panose="02020603050405020304" pitchFamily="18" charset="0"/>
                <a:cs typeface="Times New Roman" panose="02020603050405020304" pitchFamily="18" charset="0"/>
              </a:rPr>
              <a:t>, pp. 214–228, 2023. </a:t>
            </a:r>
          </a:p>
          <a:p>
            <a:pPr algn="just"/>
            <a:endParaRPr lang="en-US" sz="1100" dirty="0">
              <a:effectLst/>
              <a:latin typeface="Times New Roman" panose="02020603050405020304" pitchFamily="18" charset="0"/>
              <a:cs typeface="Times New Roman" panose="02020603050405020304" pitchFamily="18" charset="0"/>
            </a:endParaRPr>
          </a:p>
          <a:p>
            <a:pPr algn="just"/>
            <a:endParaRPr lang="en-US" sz="1050" dirty="0">
              <a:solidFill>
                <a:schemeClr val="tx1"/>
              </a:solidFill>
              <a:latin typeface="Times New Roman" panose="02020603050405020304" pitchFamily="18" charset="0"/>
              <a:cs typeface="Times New Roman" panose="02020603050405020304" pitchFamily="18" charset="0"/>
            </a:endParaRPr>
          </a:p>
          <a:p>
            <a:pPr algn="just"/>
            <a:r>
              <a:rPr lang="en-US" sz="1050" dirty="0">
                <a:solidFill>
                  <a:schemeClr val="tx1"/>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830696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22"/>
        <p:cNvGrpSpPr/>
        <p:nvPr/>
      </p:nvGrpSpPr>
      <p:grpSpPr>
        <a:xfrm>
          <a:off x="0" y="0"/>
          <a:ext cx="0" cy="0"/>
          <a:chOff x="0" y="0"/>
          <a:chExt cx="0" cy="0"/>
        </a:xfrm>
      </p:grpSpPr>
      <p:cxnSp>
        <p:nvCxnSpPr>
          <p:cNvPr id="10" name="Google Shape;2130;p62"/>
          <p:cNvCxnSpPr/>
          <p:nvPr/>
        </p:nvCxnSpPr>
        <p:spPr>
          <a:xfrm rot="10800000">
            <a:off x="6693115" y="2010245"/>
            <a:ext cx="2493300" cy="0"/>
          </a:xfrm>
          <a:prstGeom prst="straightConnector1">
            <a:avLst/>
          </a:prstGeom>
          <a:noFill/>
          <a:ln w="9525" cap="flat" cmpd="sng">
            <a:solidFill>
              <a:schemeClr val="lt1"/>
            </a:solidFill>
            <a:prstDash val="solid"/>
            <a:round/>
            <a:headEnd type="none" w="med" len="med"/>
            <a:tailEnd type="none" w="med" len="med"/>
          </a:ln>
        </p:spPr>
      </p:cxnSp>
      <p:grpSp>
        <p:nvGrpSpPr>
          <p:cNvPr id="11" name="Google Shape;2149;p62"/>
          <p:cNvGrpSpPr/>
          <p:nvPr/>
        </p:nvGrpSpPr>
        <p:grpSpPr>
          <a:xfrm>
            <a:off x="1015258" y="2835188"/>
            <a:ext cx="49996" cy="1138433"/>
            <a:chOff x="1015258" y="2835188"/>
            <a:chExt cx="49996" cy="1138433"/>
          </a:xfrm>
        </p:grpSpPr>
        <p:sp>
          <p:nvSpPr>
            <p:cNvPr id="12" name="Google Shape;2150;p62"/>
            <p:cNvSpPr/>
            <p:nvPr/>
          </p:nvSpPr>
          <p:spPr>
            <a:xfrm>
              <a:off x="1015258" y="3923625"/>
              <a:ext cx="49996" cy="49996"/>
            </a:xfrm>
            <a:custGeom>
              <a:avLst/>
              <a:gdLst/>
              <a:ahLst/>
              <a:cxnLst/>
              <a:rect l="l" t="t" r="r" b="b"/>
              <a:pathLst>
                <a:path w="1211" h="1211" extrusionOk="0">
                  <a:moveTo>
                    <a:pt x="1" y="0"/>
                  </a:moveTo>
                  <a:lnTo>
                    <a:pt x="1" y="1210"/>
                  </a:lnTo>
                  <a:lnTo>
                    <a:pt x="1211" y="1210"/>
                  </a:lnTo>
                  <a:lnTo>
                    <a:pt x="12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151;p62"/>
            <p:cNvSpPr/>
            <p:nvPr/>
          </p:nvSpPr>
          <p:spPr>
            <a:xfrm>
              <a:off x="1015258" y="3741483"/>
              <a:ext cx="49996" cy="49996"/>
            </a:xfrm>
            <a:custGeom>
              <a:avLst/>
              <a:gdLst/>
              <a:ahLst/>
              <a:cxnLst/>
              <a:rect l="l" t="t" r="r" b="b"/>
              <a:pathLst>
                <a:path w="1211" h="1211" extrusionOk="0">
                  <a:moveTo>
                    <a:pt x="1" y="0"/>
                  </a:moveTo>
                  <a:lnTo>
                    <a:pt x="1" y="1210"/>
                  </a:lnTo>
                  <a:lnTo>
                    <a:pt x="1211" y="1210"/>
                  </a:lnTo>
                  <a:lnTo>
                    <a:pt x="12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152;p62"/>
            <p:cNvSpPr/>
            <p:nvPr/>
          </p:nvSpPr>
          <p:spPr>
            <a:xfrm>
              <a:off x="1015258" y="3560785"/>
              <a:ext cx="49996" cy="49996"/>
            </a:xfrm>
            <a:custGeom>
              <a:avLst/>
              <a:gdLst/>
              <a:ahLst/>
              <a:cxnLst/>
              <a:rect l="l" t="t" r="r" b="b"/>
              <a:pathLst>
                <a:path w="1211" h="1211" extrusionOk="0">
                  <a:moveTo>
                    <a:pt x="1" y="1"/>
                  </a:moveTo>
                  <a:lnTo>
                    <a:pt x="1" y="1211"/>
                  </a:lnTo>
                  <a:lnTo>
                    <a:pt x="1211" y="1211"/>
                  </a:lnTo>
                  <a:lnTo>
                    <a:pt x="12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153;p62"/>
            <p:cNvSpPr/>
            <p:nvPr/>
          </p:nvSpPr>
          <p:spPr>
            <a:xfrm>
              <a:off x="1015258" y="3380129"/>
              <a:ext cx="49996" cy="49996"/>
            </a:xfrm>
            <a:custGeom>
              <a:avLst/>
              <a:gdLst/>
              <a:ahLst/>
              <a:cxnLst/>
              <a:rect l="l" t="t" r="r" b="b"/>
              <a:pathLst>
                <a:path w="1211" h="1211" extrusionOk="0">
                  <a:moveTo>
                    <a:pt x="1" y="1"/>
                  </a:moveTo>
                  <a:lnTo>
                    <a:pt x="1" y="1210"/>
                  </a:lnTo>
                  <a:lnTo>
                    <a:pt x="1211" y="1210"/>
                  </a:lnTo>
                  <a:lnTo>
                    <a:pt x="12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154;p62"/>
            <p:cNvSpPr/>
            <p:nvPr/>
          </p:nvSpPr>
          <p:spPr>
            <a:xfrm>
              <a:off x="1015258" y="3197987"/>
              <a:ext cx="49996" cy="49996"/>
            </a:xfrm>
            <a:custGeom>
              <a:avLst/>
              <a:gdLst/>
              <a:ahLst/>
              <a:cxnLst/>
              <a:rect l="l" t="t" r="r" b="b"/>
              <a:pathLst>
                <a:path w="1211" h="1211" extrusionOk="0">
                  <a:moveTo>
                    <a:pt x="1" y="1"/>
                  </a:moveTo>
                  <a:lnTo>
                    <a:pt x="1" y="1210"/>
                  </a:lnTo>
                  <a:lnTo>
                    <a:pt x="1211" y="1210"/>
                  </a:lnTo>
                  <a:lnTo>
                    <a:pt x="12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155;p62"/>
            <p:cNvSpPr/>
            <p:nvPr/>
          </p:nvSpPr>
          <p:spPr>
            <a:xfrm>
              <a:off x="1015258" y="3017331"/>
              <a:ext cx="49996" cy="49955"/>
            </a:xfrm>
            <a:custGeom>
              <a:avLst/>
              <a:gdLst/>
              <a:ahLst/>
              <a:cxnLst/>
              <a:rect l="l" t="t" r="r" b="b"/>
              <a:pathLst>
                <a:path w="1211" h="1210" extrusionOk="0">
                  <a:moveTo>
                    <a:pt x="1" y="0"/>
                  </a:moveTo>
                  <a:lnTo>
                    <a:pt x="1" y="1210"/>
                  </a:lnTo>
                  <a:lnTo>
                    <a:pt x="1211" y="1210"/>
                  </a:lnTo>
                  <a:lnTo>
                    <a:pt x="12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156;p62"/>
            <p:cNvSpPr/>
            <p:nvPr/>
          </p:nvSpPr>
          <p:spPr>
            <a:xfrm>
              <a:off x="1015258" y="2835188"/>
              <a:ext cx="49996" cy="49955"/>
            </a:xfrm>
            <a:custGeom>
              <a:avLst/>
              <a:gdLst/>
              <a:ahLst/>
              <a:cxnLst/>
              <a:rect l="l" t="t" r="r" b="b"/>
              <a:pathLst>
                <a:path w="1211" h="1210" extrusionOk="0">
                  <a:moveTo>
                    <a:pt x="1" y="0"/>
                  </a:moveTo>
                  <a:lnTo>
                    <a:pt x="1" y="1210"/>
                  </a:lnTo>
                  <a:lnTo>
                    <a:pt x="1211" y="1210"/>
                  </a:lnTo>
                  <a:lnTo>
                    <a:pt x="12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9" name="Google Shape;2157;p62"/>
          <p:cNvCxnSpPr/>
          <p:nvPr/>
        </p:nvCxnSpPr>
        <p:spPr>
          <a:xfrm>
            <a:off x="904925" y="3338"/>
            <a:ext cx="0" cy="5147400"/>
          </a:xfrm>
          <a:prstGeom prst="straightConnector1">
            <a:avLst/>
          </a:prstGeom>
          <a:noFill/>
          <a:ln w="9525" cap="flat" cmpd="sng">
            <a:solidFill>
              <a:srgbClr val="4B2EAA"/>
            </a:solidFill>
            <a:prstDash val="solid"/>
            <a:round/>
            <a:headEnd type="none" w="med" len="med"/>
            <a:tailEnd type="none" w="med" len="med"/>
          </a:ln>
        </p:spPr>
      </p:cxnSp>
      <p:sp>
        <p:nvSpPr>
          <p:cNvPr id="20" name="Google Shape;2134;p62"/>
          <p:cNvSpPr txBox="1">
            <a:spLocks/>
          </p:cNvSpPr>
          <p:nvPr/>
        </p:nvSpPr>
        <p:spPr>
          <a:xfrm>
            <a:off x="2968765" y="1178377"/>
            <a:ext cx="4971000" cy="901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600"/>
              <a:buFont typeface="Lexend"/>
              <a:buNone/>
              <a:defRPr sz="3600" b="1" i="0" u="none" strike="noStrike" cap="none">
                <a:solidFill>
                  <a:schemeClr val="lt1"/>
                </a:solidFill>
                <a:latin typeface="Lexend"/>
                <a:ea typeface="Lexend"/>
                <a:cs typeface="Lexend"/>
                <a:sym typeface="Lexend"/>
              </a:defRPr>
            </a:lvl1pPr>
            <a:lvl2pPr marR="0" lvl="1"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2pPr>
            <a:lvl3pPr marR="0" lvl="2"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3pPr>
            <a:lvl4pPr marR="0" lvl="3"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4pPr>
            <a:lvl5pPr marR="0" lvl="4"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5pPr>
            <a:lvl6pPr marR="0" lvl="5"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6pPr>
            <a:lvl7pPr marR="0" lvl="6"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7pPr>
            <a:lvl8pPr marR="0" lvl="7"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8pPr>
            <a:lvl9pPr marR="0" lvl="8"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9pPr>
          </a:lstStyle>
          <a:p>
            <a:pPr algn="l"/>
            <a:r>
              <a:rPr lang="en-US" sz="5100" dirty="0"/>
              <a:t>THANKS!</a:t>
            </a:r>
          </a:p>
        </p:txBody>
      </p:sp>
      <p:sp>
        <p:nvSpPr>
          <p:cNvPr id="21" name="Google Shape;2135;p62"/>
          <p:cNvSpPr txBox="1">
            <a:spLocks/>
          </p:cNvSpPr>
          <p:nvPr/>
        </p:nvSpPr>
        <p:spPr>
          <a:xfrm>
            <a:off x="1315682" y="2422285"/>
            <a:ext cx="7163897" cy="1138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400" dirty="0"/>
              <a:t>I HOPE THIS PRESENTATION WAS INFORMATIVE AND HELPFUL</a:t>
            </a:r>
          </a:p>
        </p:txBody>
      </p:sp>
      <p:sp>
        <p:nvSpPr>
          <p:cNvPr id="22" name="TextBox 21">
            <a:extLst>
              <a:ext uri="{FF2B5EF4-FFF2-40B4-BE49-F238E27FC236}">
                <a16:creationId xmlns:a16="http://schemas.microsoft.com/office/drawing/2014/main" id="{C7F9F607-CE24-4108-8F21-94B363ADA9A3}"/>
              </a:ext>
            </a:extLst>
          </p:cNvPr>
          <p:cNvSpPr txBox="1"/>
          <p:nvPr/>
        </p:nvSpPr>
        <p:spPr>
          <a:xfrm>
            <a:off x="8613632" y="1"/>
            <a:ext cx="440313" cy="338554"/>
          </a:xfrm>
          <a:prstGeom prst="rect">
            <a:avLst/>
          </a:prstGeom>
          <a:noFill/>
        </p:spPr>
        <p:txBody>
          <a:bodyPr wrap="square" rtlCol="0">
            <a:spAutoFit/>
          </a:bodyPr>
          <a:lstStyle/>
          <a:p>
            <a:r>
              <a:rPr lang="en-US" sz="1600" dirty="0"/>
              <a:t>15</a:t>
            </a:r>
          </a:p>
        </p:txBody>
      </p:sp>
    </p:spTree>
    <p:extLst>
      <p:ext uri="{BB962C8B-B14F-4D97-AF65-F5344CB8AC3E}">
        <p14:creationId xmlns:p14="http://schemas.microsoft.com/office/powerpoint/2010/main" val="3089948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2"/>
        <p:cNvGrpSpPr/>
        <p:nvPr/>
      </p:nvGrpSpPr>
      <p:grpSpPr>
        <a:xfrm>
          <a:off x="0" y="0"/>
          <a:ext cx="0" cy="0"/>
          <a:chOff x="0" y="0"/>
          <a:chExt cx="0" cy="0"/>
        </a:xfrm>
      </p:grpSpPr>
      <p:sp>
        <p:nvSpPr>
          <p:cNvPr id="258" name="TextBox 257"/>
          <p:cNvSpPr txBox="1"/>
          <p:nvPr/>
        </p:nvSpPr>
        <p:spPr>
          <a:xfrm>
            <a:off x="8742218" y="1"/>
            <a:ext cx="311727" cy="338554"/>
          </a:xfrm>
          <a:prstGeom prst="rect">
            <a:avLst/>
          </a:prstGeom>
          <a:noFill/>
        </p:spPr>
        <p:txBody>
          <a:bodyPr wrap="square" rtlCol="0">
            <a:spAutoFit/>
          </a:bodyPr>
          <a:lstStyle/>
          <a:p>
            <a:r>
              <a:rPr lang="en-US" sz="1600" dirty="0"/>
              <a:t>2</a:t>
            </a:r>
          </a:p>
        </p:txBody>
      </p:sp>
      <p:cxnSp>
        <p:nvCxnSpPr>
          <p:cNvPr id="262" name="Google Shape;875;p36"/>
          <p:cNvCxnSpPr/>
          <p:nvPr/>
        </p:nvCxnSpPr>
        <p:spPr>
          <a:xfrm>
            <a:off x="619723" y="822751"/>
            <a:ext cx="7437900" cy="0"/>
          </a:xfrm>
          <a:prstGeom prst="straightConnector1">
            <a:avLst/>
          </a:prstGeom>
          <a:noFill/>
          <a:ln w="9525" cap="flat" cmpd="sng">
            <a:solidFill>
              <a:schemeClr val="lt1"/>
            </a:solidFill>
            <a:prstDash val="solid"/>
            <a:round/>
            <a:headEnd type="none" w="med" len="med"/>
            <a:tailEnd type="none" w="med" len="med"/>
          </a:ln>
        </p:spPr>
      </p:cxnSp>
      <p:sp>
        <p:nvSpPr>
          <p:cNvPr id="263" name="Rectangle 262"/>
          <p:cNvSpPr/>
          <p:nvPr/>
        </p:nvSpPr>
        <p:spPr>
          <a:xfrm>
            <a:off x="619723" y="1069150"/>
            <a:ext cx="6450451" cy="3847207"/>
          </a:xfrm>
          <a:prstGeom prst="rect">
            <a:avLst/>
          </a:prstGeom>
        </p:spPr>
        <p:txBody>
          <a:bodyPr wrap="square">
            <a:spAutoFit/>
          </a:bodyPr>
          <a:lstStyle/>
          <a:p>
            <a:pPr marL="914400" lvl="0" indent="-304800">
              <a:lnSpc>
                <a:spcPct val="150000"/>
              </a:lnSpc>
              <a:buClr>
                <a:schemeClr val="dk2"/>
              </a:buClr>
              <a:buSzPts val="1200"/>
              <a:buChar char="●"/>
            </a:pPr>
            <a:r>
              <a:rPr lang="en-US" sz="2400" dirty="0">
                <a:solidFill>
                  <a:schemeClr val="tx1"/>
                </a:solidFill>
                <a:latin typeface="Bahnschrift" panose="020B0502040204020203" pitchFamily="34" charset="0"/>
              </a:rPr>
              <a:t>Problem Statement</a:t>
            </a:r>
          </a:p>
          <a:p>
            <a:pPr marL="914400" indent="-304800">
              <a:lnSpc>
                <a:spcPct val="150000"/>
              </a:lnSpc>
              <a:buClr>
                <a:schemeClr val="dk2"/>
              </a:buClr>
              <a:buSzPts val="1200"/>
              <a:buFont typeface="Arial"/>
              <a:buChar char="●"/>
            </a:pPr>
            <a:r>
              <a:rPr lang="en-US" sz="2400" b="0" i="0" dirty="0">
                <a:effectLst/>
                <a:latin typeface="Bahnschrift" panose="020B0502040204020203" pitchFamily="34" charset="0"/>
              </a:rPr>
              <a:t>Objectives</a:t>
            </a:r>
            <a:r>
              <a:rPr lang="en-US" sz="2400" dirty="0">
                <a:solidFill>
                  <a:schemeClr val="tx1"/>
                </a:solidFill>
                <a:latin typeface="Bahnschrift" panose="020B0502040204020203" pitchFamily="34" charset="0"/>
              </a:rPr>
              <a:t> </a:t>
            </a:r>
          </a:p>
          <a:p>
            <a:pPr marL="914400" lvl="0" indent="-304800">
              <a:lnSpc>
                <a:spcPct val="150000"/>
              </a:lnSpc>
              <a:buClr>
                <a:schemeClr val="dk2"/>
              </a:buClr>
              <a:buSzPts val="1200"/>
              <a:buChar char="●"/>
            </a:pPr>
            <a:r>
              <a:rPr lang="en-US" sz="2400" dirty="0">
                <a:solidFill>
                  <a:schemeClr val="tx1"/>
                </a:solidFill>
                <a:latin typeface="Bahnschrift" panose="020B0502040204020203" pitchFamily="34" charset="0"/>
              </a:rPr>
              <a:t>Methodology </a:t>
            </a:r>
          </a:p>
          <a:p>
            <a:pPr marL="914400" indent="-304800">
              <a:lnSpc>
                <a:spcPct val="150000"/>
              </a:lnSpc>
              <a:buClr>
                <a:schemeClr val="dk2"/>
              </a:buClr>
              <a:buSzPts val="1200"/>
              <a:buFont typeface="Arial"/>
              <a:buChar char="●"/>
            </a:pPr>
            <a:r>
              <a:rPr lang="en-US" sz="2400" b="0" i="0" dirty="0">
                <a:effectLst/>
                <a:latin typeface="Bahnschrift" panose="020B0502040204020203" pitchFamily="34" charset="0"/>
              </a:rPr>
              <a:t>Results and discussion</a:t>
            </a:r>
          </a:p>
          <a:p>
            <a:pPr marL="914400" indent="-304800">
              <a:lnSpc>
                <a:spcPct val="150000"/>
              </a:lnSpc>
              <a:buClr>
                <a:schemeClr val="dk2"/>
              </a:buClr>
              <a:buSzPts val="1200"/>
              <a:buFont typeface="Arial"/>
              <a:buChar char="●"/>
            </a:pPr>
            <a:r>
              <a:rPr lang="en-US" sz="2400" b="0" i="0" dirty="0">
                <a:effectLst/>
                <a:latin typeface="Bahnschrift" panose="020B0502040204020203" pitchFamily="34" charset="0"/>
              </a:rPr>
              <a:t>Conclusion</a:t>
            </a:r>
            <a:endParaRPr lang="en-US" sz="2400" dirty="0">
              <a:solidFill>
                <a:schemeClr val="tx1"/>
              </a:solidFill>
              <a:latin typeface="Bahnschrift" panose="020B0502040204020203" pitchFamily="34" charset="0"/>
            </a:endParaRPr>
          </a:p>
          <a:p>
            <a:pPr marL="914400" lvl="0" indent="-304800">
              <a:lnSpc>
                <a:spcPct val="150000"/>
              </a:lnSpc>
              <a:buClr>
                <a:schemeClr val="dk2"/>
              </a:buClr>
              <a:buSzPts val="1200"/>
              <a:buChar char="●"/>
            </a:pPr>
            <a:r>
              <a:rPr lang="en-US" sz="2400" dirty="0">
                <a:solidFill>
                  <a:schemeClr val="tx1"/>
                </a:solidFill>
                <a:latin typeface="Bahnschrift" panose="020B0502040204020203" pitchFamily="34" charset="0"/>
              </a:rPr>
              <a:t>References </a:t>
            </a:r>
          </a:p>
          <a:p>
            <a:pPr marL="914400" lvl="0" indent="-304800">
              <a:buClr>
                <a:schemeClr val="dk2"/>
              </a:buClr>
              <a:buSzPts val="1200"/>
              <a:buChar char="●"/>
            </a:pPr>
            <a:endParaRPr lang="en-US" dirty="0"/>
          </a:p>
          <a:p>
            <a:pPr marL="609600" lvl="0">
              <a:buClr>
                <a:schemeClr val="dk2"/>
              </a:buClr>
              <a:buSzPts val="1200"/>
            </a:pPr>
            <a:endParaRPr lang="en-US" dirty="0"/>
          </a:p>
        </p:txBody>
      </p:sp>
      <p:sp>
        <p:nvSpPr>
          <p:cNvPr id="264" name="Google Shape;869;p35"/>
          <p:cNvSpPr txBox="1">
            <a:spLocks/>
          </p:cNvSpPr>
          <p:nvPr/>
        </p:nvSpPr>
        <p:spPr>
          <a:xfrm>
            <a:off x="282859" y="81889"/>
            <a:ext cx="2966032" cy="9056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600"/>
              <a:buFont typeface="Lexend"/>
              <a:buNone/>
              <a:defRPr sz="3600" b="1" i="0" u="none" strike="noStrike" cap="none">
                <a:solidFill>
                  <a:schemeClr val="lt1"/>
                </a:solidFill>
                <a:latin typeface="Lexend"/>
                <a:ea typeface="Lexend"/>
                <a:cs typeface="Lexend"/>
                <a:sym typeface="Lexend"/>
              </a:defRPr>
            </a:lvl1pPr>
            <a:lvl2pPr marR="0" lvl="1"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2pPr>
            <a:lvl3pPr marR="0" lvl="2"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3pPr>
            <a:lvl4pPr marR="0" lvl="3"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4pPr>
            <a:lvl5pPr marR="0" lvl="4"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5pPr>
            <a:lvl6pPr marR="0" lvl="5"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6pPr>
            <a:lvl7pPr marR="0" lvl="6"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7pPr>
            <a:lvl8pPr marR="0" lvl="7"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8pPr>
            <a:lvl9pPr marR="0" lvl="8"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9pPr>
          </a:lstStyle>
          <a:p>
            <a:r>
              <a:rPr lang="en-US" sz="2800" dirty="0"/>
              <a:t>Outline</a:t>
            </a:r>
          </a:p>
        </p:txBody>
      </p:sp>
    </p:spTree>
    <p:extLst>
      <p:ext uri="{BB962C8B-B14F-4D97-AF65-F5344CB8AC3E}">
        <p14:creationId xmlns:p14="http://schemas.microsoft.com/office/powerpoint/2010/main" val="3817363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2"/>
        <p:cNvGrpSpPr/>
        <p:nvPr/>
      </p:nvGrpSpPr>
      <p:grpSpPr>
        <a:xfrm>
          <a:off x="0" y="0"/>
          <a:ext cx="0" cy="0"/>
          <a:chOff x="0" y="0"/>
          <a:chExt cx="0" cy="0"/>
        </a:xfrm>
      </p:grpSpPr>
      <p:sp>
        <p:nvSpPr>
          <p:cNvPr id="258" name="TextBox 257"/>
          <p:cNvSpPr txBox="1"/>
          <p:nvPr/>
        </p:nvSpPr>
        <p:spPr>
          <a:xfrm>
            <a:off x="8742218" y="1"/>
            <a:ext cx="311727" cy="338554"/>
          </a:xfrm>
          <a:prstGeom prst="rect">
            <a:avLst/>
          </a:prstGeom>
          <a:noFill/>
        </p:spPr>
        <p:txBody>
          <a:bodyPr wrap="square" rtlCol="0">
            <a:spAutoFit/>
          </a:bodyPr>
          <a:lstStyle/>
          <a:p>
            <a:r>
              <a:rPr lang="en-US" sz="1600" dirty="0"/>
              <a:t>3</a:t>
            </a:r>
          </a:p>
        </p:txBody>
      </p:sp>
      <p:cxnSp>
        <p:nvCxnSpPr>
          <p:cNvPr id="262" name="Google Shape;875;p36"/>
          <p:cNvCxnSpPr/>
          <p:nvPr/>
        </p:nvCxnSpPr>
        <p:spPr>
          <a:xfrm>
            <a:off x="619723" y="822751"/>
            <a:ext cx="7437900" cy="0"/>
          </a:xfrm>
          <a:prstGeom prst="straightConnector1">
            <a:avLst/>
          </a:prstGeom>
          <a:noFill/>
          <a:ln w="9525" cap="flat" cmpd="sng">
            <a:solidFill>
              <a:schemeClr val="lt1"/>
            </a:solidFill>
            <a:prstDash val="solid"/>
            <a:round/>
            <a:headEnd type="none" w="med" len="med"/>
            <a:tailEnd type="none" w="med" len="med"/>
          </a:ln>
        </p:spPr>
      </p:cxnSp>
      <p:sp>
        <p:nvSpPr>
          <p:cNvPr id="263" name="Rectangle 262"/>
          <p:cNvSpPr/>
          <p:nvPr/>
        </p:nvSpPr>
        <p:spPr>
          <a:xfrm>
            <a:off x="202870" y="1145397"/>
            <a:ext cx="8657196" cy="3785652"/>
          </a:xfrm>
          <a:prstGeom prst="rect">
            <a:avLst/>
          </a:prstGeom>
        </p:spPr>
        <p:txBody>
          <a:bodyPr wrap="square">
            <a:spAutoFit/>
          </a:bodyPr>
          <a:lstStyle/>
          <a:p>
            <a:pPr marL="609600" lvl="0" algn="just">
              <a:buClr>
                <a:schemeClr val="dk2"/>
              </a:buClr>
              <a:buSzPts val="1200"/>
            </a:pPr>
            <a:r>
              <a:rPr lang="en-US" sz="2000" dirty="0">
                <a:solidFill>
                  <a:schemeClr val="tx1"/>
                </a:solidFill>
                <a:latin typeface="Bahnschrift" panose="020B0502040204020203" pitchFamily="34" charset="0"/>
              </a:rPr>
              <a:t>Spam SMS messages have become a major nuisance for mobile phone users around the world. These messages can be not only annoying but also a serious security threat, as they may contain malware or phishing links that can compromise users' personal information. According to  Federal Communications Commission</a:t>
            </a:r>
          </a:p>
          <a:p>
            <a:pPr marL="609600" lvl="0">
              <a:buClr>
                <a:schemeClr val="dk2"/>
              </a:buClr>
              <a:buSzPts val="1200"/>
            </a:pPr>
            <a:endParaRPr lang="en-US" sz="2000" dirty="0">
              <a:solidFill>
                <a:schemeClr val="tx1"/>
              </a:solidFill>
              <a:latin typeface="Bahnschrift" panose="020B0502040204020203" pitchFamily="34" charset="0"/>
            </a:endParaRPr>
          </a:p>
          <a:p>
            <a:pPr marL="952500" lvl="0" indent="-342900">
              <a:buClr>
                <a:schemeClr val="dk2"/>
              </a:buClr>
              <a:buSzPts val="1200"/>
              <a:buFont typeface="Arial" panose="020B0604020202020204" pitchFamily="34" charset="0"/>
              <a:buChar char="•"/>
            </a:pPr>
            <a:r>
              <a:rPr lang="en-US" sz="1800" b="0" i="0" dirty="0">
                <a:solidFill>
                  <a:srgbClr val="333333"/>
                </a:solidFill>
                <a:effectLst/>
                <a:latin typeface="Georgia" panose="02040502050405020303" pitchFamily="18" charset="0"/>
              </a:rPr>
              <a:t>More than 47 billion spam texts have been sent so far in 2021</a:t>
            </a:r>
          </a:p>
          <a:p>
            <a:pPr marL="952500" lvl="0" indent="-342900">
              <a:buClr>
                <a:schemeClr val="dk2"/>
              </a:buClr>
              <a:buSzPts val="1200"/>
              <a:buFont typeface="Arial" panose="020B0604020202020204" pitchFamily="34" charset="0"/>
              <a:buChar char="•"/>
            </a:pPr>
            <a:r>
              <a:rPr lang="en-US" sz="1800" b="0" i="0" dirty="0">
                <a:solidFill>
                  <a:srgbClr val="333333"/>
                </a:solidFill>
                <a:effectLst/>
                <a:latin typeface="Georgia" panose="02040502050405020303" pitchFamily="18" charset="0"/>
              </a:rPr>
              <a:t>In 2020, the report estimates, scam texts cost Americans $86 million.</a:t>
            </a:r>
          </a:p>
          <a:p>
            <a:pPr marL="952500" lvl="0" indent="-342900">
              <a:buClr>
                <a:schemeClr val="dk2"/>
              </a:buClr>
              <a:buSzPts val="1200"/>
              <a:buFont typeface="Arial" panose="020B0604020202020204" pitchFamily="34" charset="0"/>
              <a:buChar char="•"/>
            </a:pPr>
            <a:r>
              <a:rPr lang="en-US" sz="1800" dirty="0">
                <a:solidFill>
                  <a:srgbClr val="333333"/>
                </a:solidFill>
                <a:latin typeface="Georgia" panose="02040502050405020303" pitchFamily="18" charset="0"/>
              </a:rPr>
              <a:t>The number of spam text are rising by 146% each year [1]. </a:t>
            </a:r>
            <a:endParaRPr lang="en-US" sz="1800" b="0" i="0" dirty="0">
              <a:solidFill>
                <a:srgbClr val="333333"/>
              </a:solidFill>
              <a:effectLst/>
              <a:latin typeface="Georgia" panose="02040502050405020303" pitchFamily="18" charset="0"/>
            </a:endParaRPr>
          </a:p>
          <a:p>
            <a:pPr marL="952500" lvl="0" indent="-342900">
              <a:buClr>
                <a:schemeClr val="dk2"/>
              </a:buClr>
              <a:buSzPts val="1200"/>
              <a:buFont typeface="Arial" panose="020B0604020202020204" pitchFamily="34" charset="0"/>
              <a:buChar char="•"/>
            </a:pPr>
            <a:endParaRPr lang="en-US" b="0" i="0" dirty="0">
              <a:solidFill>
                <a:srgbClr val="333333"/>
              </a:solidFill>
              <a:effectLst/>
              <a:latin typeface="Georgia" panose="02040502050405020303" pitchFamily="18" charset="0"/>
            </a:endParaRPr>
          </a:p>
          <a:p>
            <a:pPr marL="609600" lvl="0">
              <a:buClr>
                <a:schemeClr val="dk2"/>
              </a:buClr>
              <a:buSzPts val="1200"/>
            </a:pPr>
            <a:r>
              <a:rPr lang="en-US" sz="2000" dirty="0">
                <a:solidFill>
                  <a:schemeClr val="tx1"/>
                </a:solidFill>
                <a:latin typeface="Bahnschrift" panose="020B0502040204020203" pitchFamily="34" charset="0"/>
              </a:rPr>
              <a:t>To solve this issue we are proposing a machine learning based system that will detect if a SMS is spam or not.</a:t>
            </a:r>
          </a:p>
          <a:p>
            <a:pPr marL="914400" lvl="0" indent="-304800">
              <a:buClr>
                <a:schemeClr val="dk2"/>
              </a:buClr>
              <a:buSzPts val="1200"/>
              <a:buChar char="●"/>
            </a:pPr>
            <a:endParaRPr lang="en-US" sz="1200" dirty="0"/>
          </a:p>
        </p:txBody>
      </p:sp>
      <p:sp>
        <p:nvSpPr>
          <p:cNvPr id="264" name="Google Shape;869;p35"/>
          <p:cNvSpPr txBox="1">
            <a:spLocks/>
          </p:cNvSpPr>
          <p:nvPr/>
        </p:nvSpPr>
        <p:spPr>
          <a:xfrm>
            <a:off x="202870" y="117517"/>
            <a:ext cx="4483105" cy="9056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600"/>
              <a:buFont typeface="Lexend"/>
              <a:buNone/>
              <a:defRPr sz="3600" b="1" i="0" u="none" strike="noStrike" cap="none">
                <a:solidFill>
                  <a:schemeClr val="lt1"/>
                </a:solidFill>
                <a:latin typeface="Lexend"/>
                <a:ea typeface="Lexend"/>
                <a:cs typeface="Lexend"/>
                <a:sym typeface="Lexend"/>
              </a:defRPr>
            </a:lvl1pPr>
            <a:lvl2pPr marR="0" lvl="1"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2pPr>
            <a:lvl3pPr marR="0" lvl="2"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3pPr>
            <a:lvl4pPr marR="0" lvl="3"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4pPr>
            <a:lvl5pPr marR="0" lvl="4"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5pPr>
            <a:lvl6pPr marR="0" lvl="5"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6pPr>
            <a:lvl7pPr marR="0" lvl="6"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7pPr>
            <a:lvl8pPr marR="0" lvl="7"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8pPr>
            <a:lvl9pPr marR="0" lvl="8"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9pPr>
          </a:lstStyle>
          <a:p>
            <a:r>
              <a:rPr lang="en-US" sz="2800" dirty="0"/>
              <a:t>  Problem Statement</a:t>
            </a:r>
          </a:p>
        </p:txBody>
      </p:sp>
    </p:spTree>
    <p:extLst>
      <p:ext uri="{BB962C8B-B14F-4D97-AF65-F5344CB8AC3E}">
        <p14:creationId xmlns:p14="http://schemas.microsoft.com/office/powerpoint/2010/main" val="1435044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2"/>
        <p:cNvGrpSpPr/>
        <p:nvPr/>
      </p:nvGrpSpPr>
      <p:grpSpPr>
        <a:xfrm>
          <a:off x="0" y="0"/>
          <a:ext cx="0" cy="0"/>
          <a:chOff x="0" y="0"/>
          <a:chExt cx="0" cy="0"/>
        </a:xfrm>
      </p:grpSpPr>
      <p:sp>
        <p:nvSpPr>
          <p:cNvPr id="258" name="TextBox 257"/>
          <p:cNvSpPr txBox="1"/>
          <p:nvPr/>
        </p:nvSpPr>
        <p:spPr>
          <a:xfrm>
            <a:off x="8742218" y="1"/>
            <a:ext cx="311727" cy="338554"/>
          </a:xfrm>
          <a:prstGeom prst="rect">
            <a:avLst/>
          </a:prstGeom>
          <a:noFill/>
        </p:spPr>
        <p:txBody>
          <a:bodyPr wrap="square" rtlCol="0">
            <a:spAutoFit/>
          </a:bodyPr>
          <a:lstStyle/>
          <a:p>
            <a:r>
              <a:rPr lang="en-US" sz="1600" dirty="0"/>
              <a:t>4</a:t>
            </a:r>
          </a:p>
        </p:txBody>
      </p:sp>
      <p:cxnSp>
        <p:nvCxnSpPr>
          <p:cNvPr id="262" name="Google Shape;875;p36"/>
          <p:cNvCxnSpPr/>
          <p:nvPr/>
        </p:nvCxnSpPr>
        <p:spPr>
          <a:xfrm>
            <a:off x="619723" y="822751"/>
            <a:ext cx="7437900" cy="0"/>
          </a:xfrm>
          <a:prstGeom prst="straightConnector1">
            <a:avLst/>
          </a:prstGeom>
          <a:noFill/>
          <a:ln w="9525" cap="flat" cmpd="sng">
            <a:solidFill>
              <a:schemeClr val="lt1"/>
            </a:solidFill>
            <a:prstDash val="solid"/>
            <a:round/>
            <a:headEnd type="none" w="med" len="med"/>
            <a:tailEnd type="none" w="med" len="med"/>
          </a:ln>
        </p:spPr>
      </p:cxnSp>
      <p:sp>
        <p:nvSpPr>
          <p:cNvPr id="263" name="Rectangle 262"/>
          <p:cNvSpPr/>
          <p:nvPr/>
        </p:nvSpPr>
        <p:spPr>
          <a:xfrm>
            <a:off x="95851" y="1083005"/>
            <a:ext cx="8958093" cy="3662541"/>
          </a:xfrm>
          <a:prstGeom prst="rect">
            <a:avLst/>
          </a:prstGeom>
        </p:spPr>
        <p:txBody>
          <a:bodyPr wrap="square">
            <a:spAutoFit/>
          </a:bodyPr>
          <a:lstStyle/>
          <a:p>
            <a:pPr marL="609600" lvl="0">
              <a:buClr>
                <a:schemeClr val="dk2"/>
              </a:buClr>
              <a:buSzPts val="1200"/>
            </a:pPr>
            <a:r>
              <a:rPr lang="en-US" sz="2000" dirty="0">
                <a:solidFill>
                  <a:schemeClr val="tx1"/>
                </a:solidFill>
                <a:latin typeface="Bahnschrift" panose="020B0502040204020203" pitchFamily="34" charset="0"/>
              </a:rPr>
              <a:t>	The objective of our proposed project are as follows:</a:t>
            </a:r>
          </a:p>
          <a:p>
            <a:pPr marL="609600" lvl="0">
              <a:buClr>
                <a:schemeClr val="dk2"/>
              </a:buClr>
              <a:buSzPts val="1200"/>
            </a:pPr>
            <a:endParaRPr lang="en-US" sz="2000" dirty="0">
              <a:solidFill>
                <a:schemeClr val="tx1"/>
              </a:solidFill>
              <a:latin typeface="Bahnschrift" panose="020B0502040204020203" pitchFamily="34" charset="0"/>
            </a:endParaRPr>
          </a:p>
          <a:p>
            <a:pPr marL="952500" lvl="0" indent="-342900">
              <a:buClr>
                <a:schemeClr val="dk2"/>
              </a:buClr>
              <a:buSzPts val="1200"/>
              <a:buFont typeface="Arial" panose="020B0604020202020204" pitchFamily="34" charset="0"/>
              <a:buChar char="•"/>
            </a:pPr>
            <a:r>
              <a:rPr lang="en-US" sz="2000" dirty="0">
                <a:solidFill>
                  <a:schemeClr val="tx1"/>
                </a:solidFill>
                <a:latin typeface="Bahnschrift" panose="020B0502040204020203" pitchFamily="34" charset="0"/>
              </a:rPr>
              <a:t>Identify the key differences between Spam and Non Spam SMS</a:t>
            </a:r>
          </a:p>
          <a:p>
            <a:pPr marL="952500" lvl="0" indent="-342900">
              <a:buClr>
                <a:schemeClr val="dk2"/>
              </a:buClr>
              <a:buSzPts val="1200"/>
              <a:buFont typeface="Arial" panose="020B0604020202020204" pitchFamily="34" charset="0"/>
              <a:buChar char="•"/>
            </a:pPr>
            <a:r>
              <a:rPr lang="en-US" sz="2000" dirty="0">
                <a:solidFill>
                  <a:schemeClr val="tx1"/>
                </a:solidFill>
                <a:latin typeface="Bahnschrift" panose="020B0502040204020203" pitchFamily="34" charset="0"/>
              </a:rPr>
              <a:t>Extract the features of Spam and Non Spam SMS</a:t>
            </a:r>
          </a:p>
          <a:p>
            <a:pPr marL="952500" lvl="0" indent="-342900">
              <a:buClr>
                <a:schemeClr val="dk2"/>
              </a:buClr>
              <a:buSzPts val="1200"/>
              <a:buFont typeface="Arial" panose="020B0604020202020204" pitchFamily="34" charset="0"/>
              <a:buChar char="•"/>
            </a:pPr>
            <a:r>
              <a:rPr lang="en-US" sz="2000" dirty="0">
                <a:solidFill>
                  <a:schemeClr val="tx1"/>
                </a:solidFill>
                <a:latin typeface="Bahnschrift" panose="020B0502040204020203" pitchFamily="34" charset="0"/>
              </a:rPr>
              <a:t>Apply algorithms to identify if a given mail is spam or not</a:t>
            </a:r>
          </a:p>
          <a:p>
            <a:pPr marL="952500" lvl="0" indent="-342900">
              <a:buClr>
                <a:schemeClr val="dk2"/>
              </a:buClr>
              <a:buSzPts val="1200"/>
              <a:buFont typeface="Arial" panose="020B0604020202020204" pitchFamily="34" charset="0"/>
              <a:buChar char="•"/>
            </a:pPr>
            <a:r>
              <a:rPr lang="en-US" sz="2000" dirty="0">
                <a:solidFill>
                  <a:schemeClr val="tx1"/>
                </a:solidFill>
                <a:latin typeface="Bahnschrift" panose="020B0502040204020203" pitchFamily="34" charset="0"/>
              </a:rPr>
              <a:t>Figure out the best algorithm that can best used to yield the most accurate result.</a:t>
            </a:r>
          </a:p>
          <a:p>
            <a:pPr marL="952500" lvl="0" indent="-342900">
              <a:buClr>
                <a:schemeClr val="dk2"/>
              </a:buClr>
              <a:buSzPts val="1200"/>
              <a:buFont typeface="Arial" panose="020B0604020202020204" pitchFamily="34" charset="0"/>
              <a:buChar char="•"/>
            </a:pPr>
            <a:r>
              <a:rPr lang="en-US" sz="2000" dirty="0">
                <a:solidFill>
                  <a:schemeClr val="tx1"/>
                </a:solidFill>
                <a:latin typeface="Bahnschrift" panose="020B0502040204020203" pitchFamily="34" charset="0"/>
              </a:rPr>
              <a:t>Reduce the number of false positive and boost the accuracy of the model.		</a:t>
            </a:r>
          </a:p>
          <a:p>
            <a:pPr marL="609600" lvl="0">
              <a:buClr>
                <a:schemeClr val="dk2"/>
              </a:buClr>
              <a:buSzPts val="1200"/>
            </a:pPr>
            <a:r>
              <a:rPr lang="en-US" sz="2000" dirty="0">
                <a:solidFill>
                  <a:schemeClr val="tx1"/>
                </a:solidFill>
                <a:latin typeface="Bahnschrift" panose="020B0502040204020203" pitchFamily="34" charset="0"/>
              </a:rPr>
              <a:t> </a:t>
            </a:r>
          </a:p>
          <a:p>
            <a:pPr marL="914400" lvl="0" indent="-304800">
              <a:buClr>
                <a:schemeClr val="dk2"/>
              </a:buClr>
              <a:buSzPts val="1200"/>
              <a:buChar char="●"/>
            </a:pPr>
            <a:endParaRPr lang="en-US" sz="2000" dirty="0">
              <a:solidFill>
                <a:schemeClr val="tx1"/>
              </a:solidFill>
              <a:latin typeface="Bahnschrift" panose="020B0502040204020203" pitchFamily="34" charset="0"/>
            </a:endParaRPr>
          </a:p>
          <a:p>
            <a:pPr marL="609600" lvl="0">
              <a:buClr>
                <a:schemeClr val="dk2"/>
              </a:buClr>
              <a:buSzPts val="1200"/>
            </a:pPr>
            <a:endParaRPr lang="en-US" sz="1200" dirty="0"/>
          </a:p>
        </p:txBody>
      </p:sp>
      <p:sp>
        <p:nvSpPr>
          <p:cNvPr id="264" name="Google Shape;869;p35"/>
          <p:cNvSpPr txBox="1">
            <a:spLocks/>
          </p:cNvSpPr>
          <p:nvPr/>
        </p:nvSpPr>
        <p:spPr>
          <a:xfrm>
            <a:off x="277091" y="124259"/>
            <a:ext cx="7356763" cy="9056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600"/>
              <a:buFont typeface="Lexend"/>
              <a:buNone/>
              <a:defRPr sz="3600" b="1" i="0" u="none" strike="noStrike" cap="none">
                <a:solidFill>
                  <a:schemeClr val="lt1"/>
                </a:solidFill>
                <a:latin typeface="Lexend"/>
                <a:ea typeface="Lexend"/>
                <a:cs typeface="Lexend"/>
                <a:sym typeface="Lexend"/>
              </a:defRPr>
            </a:lvl1pPr>
            <a:lvl2pPr marR="0" lvl="1"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2pPr>
            <a:lvl3pPr marR="0" lvl="2"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3pPr>
            <a:lvl4pPr marR="0" lvl="3"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4pPr>
            <a:lvl5pPr marR="0" lvl="4"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5pPr>
            <a:lvl6pPr marR="0" lvl="5"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6pPr>
            <a:lvl7pPr marR="0" lvl="6"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7pPr>
            <a:lvl8pPr marR="0" lvl="7"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8pPr>
            <a:lvl9pPr marR="0" lvl="8"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9pPr>
          </a:lstStyle>
          <a:p>
            <a:pPr algn="l"/>
            <a:r>
              <a:rPr lang="en-US" sz="2800" dirty="0"/>
              <a:t>     Objective</a:t>
            </a:r>
          </a:p>
        </p:txBody>
      </p:sp>
    </p:spTree>
    <p:extLst>
      <p:ext uri="{BB962C8B-B14F-4D97-AF65-F5344CB8AC3E}">
        <p14:creationId xmlns:p14="http://schemas.microsoft.com/office/powerpoint/2010/main" val="2221596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2"/>
        <p:cNvGrpSpPr/>
        <p:nvPr/>
      </p:nvGrpSpPr>
      <p:grpSpPr>
        <a:xfrm>
          <a:off x="0" y="0"/>
          <a:ext cx="0" cy="0"/>
          <a:chOff x="0" y="0"/>
          <a:chExt cx="0" cy="0"/>
        </a:xfrm>
      </p:grpSpPr>
      <p:sp>
        <p:nvSpPr>
          <p:cNvPr id="258" name="TextBox 257"/>
          <p:cNvSpPr txBox="1"/>
          <p:nvPr/>
        </p:nvSpPr>
        <p:spPr>
          <a:xfrm>
            <a:off x="8742218" y="1"/>
            <a:ext cx="311727" cy="338554"/>
          </a:xfrm>
          <a:prstGeom prst="rect">
            <a:avLst/>
          </a:prstGeom>
          <a:noFill/>
        </p:spPr>
        <p:txBody>
          <a:bodyPr wrap="square" rtlCol="0">
            <a:spAutoFit/>
          </a:bodyPr>
          <a:lstStyle/>
          <a:p>
            <a:r>
              <a:rPr lang="en-US" sz="1600" dirty="0"/>
              <a:t>5</a:t>
            </a:r>
          </a:p>
        </p:txBody>
      </p:sp>
      <p:cxnSp>
        <p:nvCxnSpPr>
          <p:cNvPr id="262" name="Google Shape;875;p36"/>
          <p:cNvCxnSpPr/>
          <p:nvPr/>
        </p:nvCxnSpPr>
        <p:spPr>
          <a:xfrm>
            <a:off x="619723" y="822751"/>
            <a:ext cx="7437900" cy="0"/>
          </a:xfrm>
          <a:prstGeom prst="straightConnector1">
            <a:avLst/>
          </a:prstGeom>
          <a:noFill/>
          <a:ln w="9525" cap="flat" cmpd="sng">
            <a:solidFill>
              <a:schemeClr val="lt1"/>
            </a:solidFill>
            <a:prstDash val="solid"/>
            <a:round/>
            <a:headEnd type="none" w="med" len="med"/>
            <a:tailEnd type="none" w="med" len="med"/>
          </a:ln>
        </p:spPr>
      </p:cxnSp>
      <p:sp>
        <p:nvSpPr>
          <p:cNvPr id="263" name="Rectangle 262"/>
          <p:cNvSpPr/>
          <p:nvPr/>
        </p:nvSpPr>
        <p:spPr>
          <a:xfrm>
            <a:off x="95852" y="1029885"/>
            <a:ext cx="8958093" cy="4893647"/>
          </a:xfrm>
          <a:prstGeom prst="rect">
            <a:avLst/>
          </a:prstGeom>
        </p:spPr>
        <p:txBody>
          <a:bodyPr wrap="square">
            <a:spAutoFit/>
          </a:bodyPr>
          <a:lstStyle/>
          <a:p>
            <a:pPr marL="609600" lvl="0" algn="just">
              <a:buClr>
                <a:schemeClr val="dk2"/>
              </a:buClr>
              <a:buSzPts val="1200"/>
            </a:pPr>
            <a:r>
              <a:rPr lang="en-US" sz="2000" dirty="0">
                <a:solidFill>
                  <a:schemeClr val="tx1"/>
                </a:solidFill>
                <a:latin typeface="Bahnschrift" panose="020B0502040204020203" pitchFamily="34" charset="0"/>
              </a:rPr>
              <a:t>The goal of this project is to select and train a model that will be able to identify Spam email. To do so we have taken a dataset and made necessary adjustments as well as 	train and modify the data as well as the models.</a:t>
            </a:r>
          </a:p>
          <a:p>
            <a:pPr marL="609600" lvl="0" algn="just">
              <a:buClr>
                <a:schemeClr val="dk2"/>
              </a:buClr>
              <a:buSzPts val="1200"/>
            </a:pPr>
            <a:r>
              <a:rPr lang="en-US" sz="2000" dirty="0">
                <a:solidFill>
                  <a:schemeClr val="tx1"/>
                </a:solidFill>
                <a:latin typeface="Bahnschrift" panose="020B0502040204020203" pitchFamily="34" charset="0"/>
              </a:rPr>
              <a:t>Some of the major steps includes:</a:t>
            </a:r>
          </a:p>
          <a:p>
            <a:pPr marL="952500" lvl="0" indent="-342900" algn="just">
              <a:buClr>
                <a:schemeClr val="dk2"/>
              </a:buClr>
              <a:buSzPts val="1200"/>
              <a:buFont typeface="Arial" panose="020B0604020202020204" pitchFamily="34" charset="0"/>
              <a:buChar char="•"/>
            </a:pPr>
            <a:r>
              <a:rPr lang="en-US" sz="2000" dirty="0">
                <a:solidFill>
                  <a:schemeClr val="tx1"/>
                </a:solidFill>
                <a:latin typeface="Bahnschrift" panose="020B0502040204020203" pitchFamily="34" charset="0"/>
              </a:rPr>
              <a:t>Data collection</a:t>
            </a:r>
          </a:p>
          <a:p>
            <a:pPr marL="952500" lvl="0" indent="-342900" algn="just">
              <a:buClr>
                <a:schemeClr val="dk2"/>
              </a:buClr>
              <a:buSzPts val="1200"/>
              <a:buFont typeface="Arial" panose="020B0604020202020204" pitchFamily="34" charset="0"/>
              <a:buChar char="•"/>
            </a:pPr>
            <a:r>
              <a:rPr lang="en-US" sz="2000" dirty="0">
                <a:solidFill>
                  <a:schemeClr val="tx1"/>
                </a:solidFill>
                <a:latin typeface="Bahnschrift" panose="020B0502040204020203" pitchFamily="34" charset="0"/>
              </a:rPr>
              <a:t>Data validation</a:t>
            </a:r>
          </a:p>
          <a:p>
            <a:pPr marL="952500" lvl="0" indent="-342900" algn="just">
              <a:buClr>
                <a:schemeClr val="dk2"/>
              </a:buClr>
              <a:buSzPts val="1200"/>
              <a:buFont typeface="Arial" panose="020B0604020202020204" pitchFamily="34" charset="0"/>
              <a:buChar char="•"/>
            </a:pPr>
            <a:r>
              <a:rPr lang="en-US" sz="2000" dirty="0">
                <a:solidFill>
                  <a:schemeClr val="tx1"/>
                </a:solidFill>
                <a:latin typeface="Bahnschrift" panose="020B0502040204020203" pitchFamily="34" charset="0"/>
              </a:rPr>
              <a:t>Data preprocessing</a:t>
            </a:r>
          </a:p>
          <a:p>
            <a:pPr marL="952500" lvl="0" indent="-342900" algn="just">
              <a:buClr>
                <a:schemeClr val="dk2"/>
              </a:buClr>
              <a:buSzPts val="1200"/>
              <a:buFont typeface="Arial" panose="020B0604020202020204" pitchFamily="34" charset="0"/>
              <a:buChar char="•"/>
            </a:pPr>
            <a:r>
              <a:rPr lang="en-US" sz="2000" dirty="0">
                <a:solidFill>
                  <a:schemeClr val="tx1"/>
                </a:solidFill>
                <a:latin typeface="Bahnschrift" panose="020B0502040204020203" pitchFamily="34" charset="0"/>
              </a:rPr>
              <a:t>Feature extraction</a:t>
            </a:r>
          </a:p>
          <a:p>
            <a:pPr marL="952500" lvl="0" indent="-342900" algn="just">
              <a:buClr>
                <a:schemeClr val="dk2"/>
              </a:buClr>
              <a:buSzPts val="1200"/>
              <a:buFont typeface="Arial" panose="020B0604020202020204" pitchFamily="34" charset="0"/>
              <a:buChar char="•"/>
            </a:pPr>
            <a:r>
              <a:rPr lang="en-US" sz="2000" dirty="0">
                <a:solidFill>
                  <a:schemeClr val="tx1"/>
                </a:solidFill>
                <a:latin typeface="Bahnschrift" panose="020B0502040204020203" pitchFamily="34" charset="0"/>
              </a:rPr>
              <a:t>Classification Algorithm</a:t>
            </a:r>
          </a:p>
          <a:p>
            <a:pPr marL="952500" lvl="0" indent="-342900" algn="just">
              <a:buClr>
                <a:schemeClr val="dk2"/>
              </a:buClr>
              <a:buSzPts val="1200"/>
              <a:buFont typeface="Arial" panose="020B0604020202020204" pitchFamily="34" charset="0"/>
              <a:buChar char="•"/>
            </a:pPr>
            <a:r>
              <a:rPr lang="en-US" sz="2000" dirty="0">
                <a:solidFill>
                  <a:schemeClr val="tx1"/>
                </a:solidFill>
                <a:latin typeface="Bahnschrift" panose="020B0502040204020203" pitchFamily="34" charset="0"/>
              </a:rPr>
              <a:t>Data Analysis</a:t>
            </a:r>
          </a:p>
          <a:p>
            <a:pPr marL="952500" lvl="0" indent="-342900" algn="just">
              <a:buClr>
                <a:schemeClr val="dk2"/>
              </a:buClr>
              <a:buSzPts val="1200"/>
              <a:buFont typeface="Arial" panose="020B0604020202020204" pitchFamily="34" charset="0"/>
              <a:buChar char="•"/>
            </a:pPr>
            <a:r>
              <a:rPr lang="en-US" sz="2000" dirty="0">
                <a:solidFill>
                  <a:schemeClr val="tx1"/>
                </a:solidFill>
                <a:latin typeface="Bahnschrift" panose="020B0502040204020203" pitchFamily="34" charset="0"/>
              </a:rPr>
              <a:t>Block Diagram</a:t>
            </a:r>
          </a:p>
          <a:p>
            <a:pPr marL="952500" lvl="0" indent="-342900" algn="just">
              <a:buClr>
                <a:schemeClr val="dk2"/>
              </a:buClr>
              <a:buSzPts val="1200"/>
              <a:buFont typeface="Arial" panose="020B0604020202020204" pitchFamily="34" charset="0"/>
              <a:buChar char="•"/>
            </a:pPr>
            <a:r>
              <a:rPr lang="en-US" sz="2000" dirty="0">
                <a:solidFill>
                  <a:schemeClr val="tx1"/>
                </a:solidFill>
                <a:latin typeface="Bahnschrift" panose="020B0502040204020203" pitchFamily="34" charset="0"/>
              </a:rPr>
              <a:t>Workflow Diagram.	</a:t>
            </a:r>
          </a:p>
          <a:p>
            <a:pPr marL="609600" lvl="0">
              <a:buClr>
                <a:schemeClr val="dk2"/>
              </a:buClr>
              <a:buSzPts val="1200"/>
            </a:pPr>
            <a:r>
              <a:rPr lang="en-US" sz="2000" dirty="0">
                <a:solidFill>
                  <a:schemeClr val="tx1"/>
                </a:solidFill>
                <a:latin typeface="Bahnschrift" panose="020B0502040204020203" pitchFamily="34" charset="0"/>
              </a:rPr>
              <a:t> </a:t>
            </a:r>
          </a:p>
          <a:p>
            <a:pPr marL="609600" lvl="0">
              <a:buClr>
                <a:schemeClr val="dk2"/>
              </a:buClr>
              <a:buSzPts val="1200"/>
            </a:pPr>
            <a:endParaRPr lang="en-US" sz="2000" dirty="0">
              <a:solidFill>
                <a:schemeClr val="tx1"/>
              </a:solidFill>
              <a:latin typeface="Bahnschrift" panose="020B0502040204020203" pitchFamily="34" charset="0"/>
            </a:endParaRPr>
          </a:p>
          <a:p>
            <a:pPr marL="609600" lvl="0">
              <a:buClr>
                <a:schemeClr val="dk2"/>
              </a:buClr>
              <a:buSzPts val="1200"/>
            </a:pPr>
            <a:endParaRPr lang="en-US" sz="1200" dirty="0"/>
          </a:p>
        </p:txBody>
      </p:sp>
      <p:sp>
        <p:nvSpPr>
          <p:cNvPr id="264" name="Google Shape;869;p35"/>
          <p:cNvSpPr txBox="1">
            <a:spLocks/>
          </p:cNvSpPr>
          <p:nvPr/>
        </p:nvSpPr>
        <p:spPr>
          <a:xfrm>
            <a:off x="277091" y="124259"/>
            <a:ext cx="7356763" cy="9056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600"/>
              <a:buFont typeface="Lexend"/>
              <a:buNone/>
              <a:defRPr sz="3600" b="1" i="0" u="none" strike="noStrike" cap="none">
                <a:solidFill>
                  <a:schemeClr val="lt1"/>
                </a:solidFill>
                <a:latin typeface="Lexend"/>
                <a:ea typeface="Lexend"/>
                <a:cs typeface="Lexend"/>
                <a:sym typeface="Lexend"/>
              </a:defRPr>
            </a:lvl1pPr>
            <a:lvl2pPr marR="0" lvl="1"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2pPr>
            <a:lvl3pPr marR="0" lvl="2"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3pPr>
            <a:lvl4pPr marR="0" lvl="3"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4pPr>
            <a:lvl5pPr marR="0" lvl="4"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5pPr>
            <a:lvl6pPr marR="0" lvl="5"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6pPr>
            <a:lvl7pPr marR="0" lvl="6"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7pPr>
            <a:lvl8pPr marR="0" lvl="7"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8pPr>
            <a:lvl9pPr marR="0" lvl="8"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9pPr>
          </a:lstStyle>
          <a:p>
            <a:pPr algn="l"/>
            <a:r>
              <a:rPr lang="en-US" sz="2800" dirty="0"/>
              <a:t>     Methodology</a:t>
            </a:r>
          </a:p>
        </p:txBody>
      </p:sp>
    </p:spTree>
    <p:extLst>
      <p:ext uri="{BB962C8B-B14F-4D97-AF65-F5344CB8AC3E}">
        <p14:creationId xmlns:p14="http://schemas.microsoft.com/office/powerpoint/2010/main" val="4104605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2"/>
        <p:cNvGrpSpPr/>
        <p:nvPr/>
      </p:nvGrpSpPr>
      <p:grpSpPr>
        <a:xfrm>
          <a:off x="0" y="0"/>
          <a:ext cx="0" cy="0"/>
          <a:chOff x="0" y="0"/>
          <a:chExt cx="0" cy="0"/>
        </a:xfrm>
      </p:grpSpPr>
      <p:sp>
        <p:nvSpPr>
          <p:cNvPr id="258" name="TextBox 257"/>
          <p:cNvSpPr txBox="1"/>
          <p:nvPr/>
        </p:nvSpPr>
        <p:spPr>
          <a:xfrm>
            <a:off x="8742218" y="1"/>
            <a:ext cx="311727" cy="338554"/>
          </a:xfrm>
          <a:prstGeom prst="rect">
            <a:avLst/>
          </a:prstGeom>
          <a:noFill/>
        </p:spPr>
        <p:txBody>
          <a:bodyPr wrap="square" rtlCol="0">
            <a:spAutoFit/>
          </a:bodyPr>
          <a:lstStyle/>
          <a:p>
            <a:r>
              <a:rPr lang="en-US" sz="1600" dirty="0"/>
              <a:t>6</a:t>
            </a:r>
          </a:p>
        </p:txBody>
      </p:sp>
      <p:cxnSp>
        <p:nvCxnSpPr>
          <p:cNvPr id="262" name="Google Shape;875;p36"/>
          <p:cNvCxnSpPr/>
          <p:nvPr/>
        </p:nvCxnSpPr>
        <p:spPr>
          <a:xfrm>
            <a:off x="619723" y="822751"/>
            <a:ext cx="7437900" cy="0"/>
          </a:xfrm>
          <a:prstGeom prst="straightConnector1">
            <a:avLst/>
          </a:prstGeom>
          <a:noFill/>
          <a:ln w="9525" cap="flat" cmpd="sng">
            <a:solidFill>
              <a:schemeClr val="lt1"/>
            </a:solidFill>
            <a:prstDash val="solid"/>
            <a:round/>
            <a:headEnd type="none" w="med" len="med"/>
            <a:tailEnd type="none" w="med" len="med"/>
          </a:ln>
        </p:spPr>
      </p:cxnSp>
      <p:sp>
        <p:nvSpPr>
          <p:cNvPr id="264" name="Google Shape;869;p35"/>
          <p:cNvSpPr txBox="1">
            <a:spLocks/>
          </p:cNvSpPr>
          <p:nvPr/>
        </p:nvSpPr>
        <p:spPr>
          <a:xfrm>
            <a:off x="-214746" y="123233"/>
            <a:ext cx="7356763" cy="9056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600"/>
              <a:buFont typeface="Lexend"/>
              <a:buNone/>
              <a:defRPr sz="3600" b="1" i="0" u="none" strike="noStrike" cap="none">
                <a:solidFill>
                  <a:schemeClr val="lt1"/>
                </a:solidFill>
                <a:latin typeface="Lexend"/>
                <a:ea typeface="Lexend"/>
                <a:cs typeface="Lexend"/>
                <a:sym typeface="Lexend"/>
              </a:defRPr>
            </a:lvl1pPr>
            <a:lvl2pPr marR="0" lvl="1"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2pPr>
            <a:lvl3pPr marR="0" lvl="2"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3pPr>
            <a:lvl4pPr marR="0" lvl="3"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4pPr>
            <a:lvl5pPr marR="0" lvl="4"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5pPr>
            <a:lvl6pPr marR="0" lvl="5"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6pPr>
            <a:lvl7pPr marR="0" lvl="6"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7pPr>
            <a:lvl8pPr marR="0" lvl="7"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8pPr>
            <a:lvl9pPr marR="0" lvl="8"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9pPr>
          </a:lstStyle>
          <a:p>
            <a:pPr algn="l"/>
            <a:r>
              <a:rPr lang="en-US" sz="2800" dirty="0"/>
              <a:t> 	Methodology</a:t>
            </a:r>
          </a:p>
        </p:txBody>
      </p:sp>
      <p:sp>
        <p:nvSpPr>
          <p:cNvPr id="16" name="Rectangle 15">
            <a:extLst>
              <a:ext uri="{FF2B5EF4-FFF2-40B4-BE49-F238E27FC236}">
                <a16:creationId xmlns:a16="http://schemas.microsoft.com/office/drawing/2014/main" id="{442F5A6E-D7B0-44B1-877D-0D27825E3011}"/>
              </a:ext>
            </a:extLst>
          </p:cNvPr>
          <p:cNvSpPr/>
          <p:nvPr/>
        </p:nvSpPr>
        <p:spPr>
          <a:xfrm>
            <a:off x="0" y="981081"/>
            <a:ext cx="9053945" cy="4191019"/>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a:spAutoFit/>
          </a:bodyPr>
          <a:lstStyle/>
          <a:p>
            <a:pPr marL="609600" algn="just">
              <a:buClr>
                <a:schemeClr val="dk2"/>
              </a:buClr>
              <a:buSzPts val="1200"/>
            </a:pPr>
            <a:r>
              <a:rPr lang="en-US" sz="1800" b="1" dirty="0">
                <a:solidFill>
                  <a:srgbClr val="002060"/>
                </a:solidFill>
                <a:latin typeface="Bahnschrift" panose="020B0502040204020203" pitchFamily="34" charset="0"/>
              </a:rPr>
              <a:t>Data Collection: </a:t>
            </a:r>
            <a:r>
              <a:rPr lang="en-US" sz="1800" dirty="0">
                <a:solidFill>
                  <a:schemeClr val="tx1"/>
                </a:solidFill>
                <a:latin typeface="Bahnschrift" panose="020B0502040204020203" pitchFamily="34" charset="0"/>
              </a:rPr>
              <a:t>The data was collected from a public website known as Kaggle[2]. The dataset contains </a:t>
            </a:r>
            <a:r>
              <a:rPr lang="en-US" sz="1800" dirty="0">
                <a:solidFill>
                  <a:schemeClr val="tx1"/>
                </a:solidFill>
                <a:effectLst/>
                <a:latin typeface="Bahnschrift" panose="020B0502040204020203" pitchFamily="34" charset="0"/>
                <a:ea typeface="Corbel" panose="020B0503020204020204" pitchFamily="34" charset="0"/>
              </a:rPr>
              <a:t>5572 rows and 5 columns. Among them, 4516 SMS that are valid and 653 SMS that are spam. We have dedicated 80% of the data as training data and 20% of the data as testing data.</a:t>
            </a:r>
          </a:p>
          <a:p>
            <a:pPr marL="609600" algn="just">
              <a:buClr>
                <a:schemeClr val="dk2"/>
              </a:buClr>
              <a:buSzPts val="1200"/>
            </a:pPr>
            <a:endParaRPr lang="en-US" sz="1800" b="1" dirty="0">
              <a:solidFill>
                <a:srgbClr val="002060"/>
              </a:solidFill>
              <a:latin typeface="Bahnschrift" panose="020B0502040204020203" pitchFamily="34" charset="0"/>
            </a:endParaRPr>
          </a:p>
          <a:p>
            <a:pPr marL="609600" lvl="0" algn="just">
              <a:buClr>
                <a:schemeClr val="dk2"/>
              </a:buClr>
              <a:buSzPts val="1200"/>
            </a:pPr>
            <a:r>
              <a:rPr lang="en-US" sz="1800" b="1" dirty="0">
                <a:solidFill>
                  <a:srgbClr val="002060"/>
                </a:solidFill>
                <a:latin typeface="Bahnschrift" panose="020B0502040204020203" pitchFamily="34" charset="0"/>
              </a:rPr>
              <a:t>Data Validation:</a:t>
            </a:r>
            <a:endParaRPr lang="en-US" sz="1800" b="1" dirty="0">
              <a:solidFill>
                <a:srgbClr val="002060"/>
              </a:solidFill>
              <a:latin typeface="Bahnschrift" panose="020B0502040204020203" pitchFamily="34" charset="0"/>
              <a:ea typeface="Times New Roman" panose="02020603050405020304" pitchFamily="18" charset="0"/>
            </a:endParaRPr>
          </a:p>
          <a:p>
            <a:pPr marL="609600" lvl="0" algn="just">
              <a:lnSpc>
                <a:spcPct val="150000"/>
              </a:lnSpc>
              <a:buClr>
                <a:schemeClr val="dk2"/>
              </a:buClr>
              <a:buSzPts val="1200"/>
            </a:pPr>
            <a:r>
              <a:rPr lang="en-US" sz="1800" dirty="0">
                <a:solidFill>
                  <a:schemeClr val="tx1"/>
                </a:solidFill>
                <a:latin typeface="Bahnschrift" panose="020B0502040204020203" pitchFamily="34" charset="0"/>
                <a:ea typeface="Times New Roman" panose="02020603050405020304" pitchFamily="18" charset="0"/>
              </a:rPr>
              <a:t>The steps in data validation were:</a:t>
            </a:r>
          </a:p>
          <a:p>
            <a:pPr marL="895350" lvl="0" indent="-285750" algn="just">
              <a:lnSpc>
                <a:spcPct val="150000"/>
              </a:lnSpc>
              <a:buClr>
                <a:schemeClr val="dk2"/>
              </a:buClr>
              <a:buSzPts val="1200"/>
              <a:buFont typeface="Arial" panose="020B0604020202020204" pitchFamily="34" charset="0"/>
              <a:buChar char="•"/>
            </a:pPr>
            <a:r>
              <a:rPr lang="en-US" sz="1800" dirty="0">
                <a:solidFill>
                  <a:schemeClr val="tx1"/>
                </a:solidFill>
                <a:effectLst/>
                <a:latin typeface="Bahnschrift" panose="020B0502040204020203" pitchFamily="34" charset="0"/>
                <a:ea typeface="Times New Roman" panose="02020603050405020304" pitchFamily="18" charset="0"/>
              </a:rPr>
              <a:t>Cleaning the empty spaces</a:t>
            </a:r>
            <a:r>
              <a:rPr lang="en-US" sz="1800" dirty="0">
                <a:solidFill>
                  <a:schemeClr val="tx1"/>
                </a:solidFill>
                <a:latin typeface="Bahnschrift" panose="020B0502040204020203" pitchFamily="34" charset="0"/>
                <a:ea typeface="Times New Roman" panose="02020603050405020304" pitchFamily="18" charset="0"/>
              </a:rPr>
              <a:t> and columns </a:t>
            </a:r>
          </a:p>
          <a:p>
            <a:pPr marL="895350" lvl="0" indent="-285750" algn="just">
              <a:lnSpc>
                <a:spcPct val="150000"/>
              </a:lnSpc>
              <a:buClr>
                <a:schemeClr val="dk2"/>
              </a:buClr>
              <a:buSzPts val="1200"/>
              <a:buFont typeface="Arial" panose="020B0604020202020204" pitchFamily="34" charset="0"/>
              <a:buChar char="•"/>
            </a:pPr>
            <a:r>
              <a:rPr lang="en-US" sz="1800" dirty="0">
                <a:solidFill>
                  <a:schemeClr val="tx1"/>
                </a:solidFill>
                <a:latin typeface="Bahnschrift" panose="020B0502040204020203" pitchFamily="34" charset="0"/>
              </a:rPr>
              <a:t>Labeling the spam and non spam data with integer value</a:t>
            </a:r>
          </a:p>
          <a:p>
            <a:pPr marL="895350" lvl="0" indent="-285750" algn="just">
              <a:lnSpc>
                <a:spcPct val="150000"/>
              </a:lnSpc>
              <a:buClr>
                <a:schemeClr val="dk2"/>
              </a:buClr>
              <a:buSzPts val="1200"/>
              <a:buFont typeface="Arial" panose="020B0604020202020204" pitchFamily="34" charset="0"/>
              <a:buChar char="•"/>
            </a:pPr>
            <a:r>
              <a:rPr lang="en-US" sz="1800" dirty="0">
                <a:solidFill>
                  <a:schemeClr val="tx1"/>
                </a:solidFill>
                <a:latin typeface="Bahnschrift" panose="020B0502040204020203" pitchFamily="34" charset="0"/>
              </a:rPr>
              <a:t>Checking for null values and duplicates</a:t>
            </a:r>
          </a:p>
          <a:p>
            <a:pPr marL="895350" lvl="0" indent="-285750" algn="just">
              <a:lnSpc>
                <a:spcPct val="150000"/>
              </a:lnSpc>
              <a:buClr>
                <a:schemeClr val="dk2"/>
              </a:buClr>
              <a:buSzPts val="1200"/>
              <a:buFont typeface="Arial" panose="020B0604020202020204" pitchFamily="34" charset="0"/>
              <a:buChar char="•"/>
            </a:pPr>
            <a:r>
              <a:rPr lang="en-US" sz="1800" dirty="0">
                <a:solidFill>
                  <a:schemeClr val="tx1"/>
                </a:solidFill>
                <a:latin typeface="Bahnschrift" panose="020B0502040204020203" pitchFamily="34" charset="0"/>
              </a:rPr>
              <a:t>Making c</a:t>
            </a:r>
            <a:r>
              <a:rPr lang="en-US" sz="1800" dirty="0">
                <a:solidFill>
                  <a:schemeClr val="tx1"/>
                </a:solidFill>
                <a:effectLst/>
                <a:latin typeface="Bahnschrift" panose="020B0502040204020203" pitchFamily="34" charset="0"/>
                <a:ea typeface="Corbel" panose="020B0503020204020204" pitchFamily="34" charset="0"/>
              </a:rPr>
              <a:t>orrelation between characters, words and sentences  in dataset</a:t>
            </a:r>
          </a:p>
          <a:p>
            <a:pPr marL="895350" lvl="0" indent="-285750" algn="just">
              <a:lnSpc>
                <a:spcPct val="150000"/>
              </a:lnSpc>
              <a:buClr>
                <a:schemeClr val="dk2"/>
              </a:buClr>
              <a:buSzPts val="1200"/>
              <a:buFont typeface="Arial" panose="020B0604020202020204" pitchFamily="34" charset="0"/>
              <a:buChar char="•"/>
            </a:pPr>
            <a:r>
              <a:rPr lang="en-US" sz="1800" dirty="0">
                <a:solidFill>
                  <a:schemeClr val="tx1"/>
                </a:solidFill>
                <a:latin typeface="Bahnschrift" panose="020B0502040204020203" pitchFamily="34" charset="0"/>
              </a:rPr>
              <a:t>Splitting the data for training and testing</a:t>
            </a:r>
          </a:p>
        </p:txBody>
      </p:sp>
    </p:spTree>
    <p:extLst>
      <p:ext uri="{BB962C8B-B14F-4D97-AF65-F5344CB8AC3E}">
        <p14:creationId xmlns:p14="http://schemas.microsoft.com/office/powerpoint/2010/main" val="1360843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2"/>
        <p:cNvGrpSpPr/>
        <p:nvPr/>
      </p:nvGrpSpPr>
      <p:grpSpPr>
        <a:xfrm>
          <a:off x="0" y="0"/>
          <a:ext cx="0" cy="0"/>
          <a:chOff x="0" y="0"/>
          <a:chExt cx="0" cy="0"/>
        </a:xfrm>
      </p:grpSpPr>
      <p:sp>
        <p:nvSpPr>
          <p:cNvPr id="258" name="TextBox 257"/>
          <p:cNvSpPr txBox="1"/>
          <p:nvPr/>
        </p:nvSpPr>
        <p:spPr>
          <a:xfrm>
            <a:off x="8742218" y="1"/>
            <a:ext cx="311727" cy="338554"/>
          </a:xfrm>
          <a:prstGeom prst="rect">
            <a:avLst/>
          </a:prstGeom>
          <a:noFill/>
        </p:spPr>
        <p:txBody>
          <a:bodyPr wrap="square" rtlCol="0">
            <a:spAutoFit/>
          </a:bodyPr>
          <a:lstStyle/>
          <a:p>
            <a:r>
              <a:rPr lang="en-US" sz="1600" dirty="0"/>
              <a:t>7</a:t>
            </a:r>
          </a:p>
        </p:txBody>
      </p:sp>
      <p:cxnSp>
        <p:nvCxnSpPr>
          <p:cNvPr id="262" name="Google Shape;875;p36"/>
          <p:cNvCxnSpPr/>
          <p:nvPr/>
        </p:nvCxnSpPr>
        <p:spPr>
          <a:xfrm>
            <a:off x="619723" y="822751"/>
            <a:ext cx="7437900" cy="0"/>
          </a:xfrm>
          <a:prstGeom prst="straightConnector1">
            <a:avLst/>
          </a:prstGeom>
          <a:noFill/>
          <a:ln w="9525" cap="flat" cmpd="sng">
            <a:solidFill>
              <a:schemeClr val="lt1"/>
            </a:solidFill>
            <a:prstDash val="solid"/>
            <a:round/>
            <a:headEnd type="none" w="med" len="med"/>
            <a:tailEnd type="none" w="med" len="med"/>
          </a:ln>
        </p:spPr>
      </p:cxnSp>
      <p:sp>
        <p:nvSpPr>
          <p:cNvPr id="264" name="Google Shape;869;p35"/>
          <p:cNvSpPr txBox="1">
            <a:spLocks/>
          </p:cNvSpPr>
          <p:nvPr/>
        </p:nvSpPr>
        <p:spPr>
          <a:xfrm>
            <a:off x="-214746" y="123233"/>
            <a:ext cx="7356763" cy="9056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600"/>
              <a:buFont typeface="Lexend"/>
              <a:buNone/>
              <a:defRPr sz="3600" b="1" i="0" u="none" strike="noStrike" cap="none">
                <a:solidFill>
                  <a:schemeClr val="lt1"/>
                </a:solidFill>
                <a:latin typeface="Lexend"/>
                <a:ea typeface="Lexend"/>
                <a:cs typeface="Lexend"/>
                <a:sym typeface="Lexend"/>
              </a:defRPr>
            </a:lvl1pPr>
            <a:lvl2pPr marR="0" lvl="1"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2pPr>
            <a:lvl3pPr marR="0" lvl="2"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3pPr>
            <a:lvl4pPr marR="0" lvl="3"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4pPr>
            <a:lvl5pPr marR="0" lvl="4"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5pPr>
            <a:lvl6pPr marR="0" lvl="5"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6pPr>
            <a:lvl7pPr marR="0" lvl="6"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7pPr>
            <a:lvl8pPr marR="0" lvl="7"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8pPr>
            <a:lvl9pPr marR="0" lvl="8"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9pPr>
          </a:lstStyle>
          <a:p>
            <a:pPr algn="l"/>
            <a:r>
              <a:rPr lang="en-US" sz="2800" dirty="0"/>
              <a:t> 	Methodology</a:t>
            </a:r>
          </a:p>
        </p:txBody>
      </p:sp>
      <p:sp>
        <p:nvSpPr>
          <p:cNvPr id="3" name="Rectangle 2"/>
          <p:cNvSpPr/>
          <p:nvPr/>
        </p:nvSpPr>
        <p:spPr>
          <a:xfrm>
            <a:off x="281326" y="880501"/>
            <a:ext cx="8283773" cy="3662541"/>
          </a:xfrm>
          <a:prstGeom prst="rect">
            <a:avLst/>
          </a:prstGeom>
        </p:spPr>
        <p:txBody>
          <a:bodyPr wrap="square">
            <a:spAutoFit/>
          </a:bodyPr>
          <a:lstStyle/>
          <a:p>
            <a:pPr marL="609600" lvl="0" algn="just">
              <a:buClr>
                <a:schemeClr val="dk2"/>
              </a:buClr>
              <a:buSzPts val="1200"/>
            </a:pPr>
            <a:r>
              <a:rPr lang="en-US" sz="2000" b="1" dirty="0">
                <a:solidFill>
                  <a:srgbClr val="002060"/>
                </a:solidFill>
                <a:latin typeface="Bahnschrift" panose="020B0502040204020203" pitchFamily="34" charset="0"/>
              </a:rPr>
              <a:t>Data Preprocessing:</a:t>
            </a:r>
          </a:p>
          <a:p>
            <a:pPr marL="609600" lvl="0" algn="just">
              <a:buClr>
                <a:schemeClr val="dk2"/>
              </a:buClr>
              <a:buSzPts val="1200"/>
            </a:pPr>
            <a:r>
              <a:rPr lang="en-US" sz="1600" dirty="0">
                <a:solidFill>
                  <a:schemeClr val="tx1"/>
                </a:solidFill>
                <a:latin typeface="Bahnschrift" panose="020B0502040204020203" pitchFamily="34" charset="0"/>
              </a:rPr>
              <a:t>We have performed the tasks listed below in this step:</a:t>
            </a:r>
          </a:p>
          <a:p>
            <a:pPr marL="895350" lvl="0" indent="-285750" algn="just">
              <a:buClr>
                <a:schemeClr val="dk2"/>
              </a:buClr>
              <a:buSzPts val="1200"/>
              <a:buFont typeface="Arial" panose="020B0604020202020204" pitchFamily="34" charset="0"/>
              <a:buChar char="•"/>
            </a:pPr>
            <a:r>
              <a:rPr lang="en-US" sz="1600" dirty="0">
                <a:solidFill>
                  <a:schemeClr val="tx1"/>
                </a:solidFill>
                <a:latin typeface="Bahnschrift" panose="020B0502040204020203" pitchFamily="34" charset="0"/>
                <a:ea typeface="Times New Roman" panose="02020603050405020304" pitchFamily="18" charset="0"/>
              </a:rPr>
              <a:t>Turned all letters into lower case</a:t>
            </a:r>
          </a:p>
          <a:p>
            <a:pPr marL="895350" lvl="0" indent="-285750" algn="just">
              <a:buClr>
                <a:schemeClr val="dk2"/>
              </a:buClr>
              <a:buSzPts val="1200"/>
              <a:buFont typeface="Arial" panose="020B0604020202020204" pitchFamily="34" charset="0"/>
              <a:buChar char="•"/>
            </a:pPr>
            <a:r>
              <a:rPr lang="en-US" sz="1600" dirty="0">
                <a:solidFill>
                  <a:schemeClr val="tx1"/>
                </a:solidFill>
                <a:latin typeface="Bahnschrift" panose="020B0502040204020203" pitchFamily="34" charset="0"/>
                <a:ea typeface="Times New Roman" panose="02020603050405020304" pitchFamily="18" charset="0"/>
              </a:rPr>
              <a:t>Broken the data into words for easier processing</a:t>
            </a:r>
          </a:p>
          <a:p>
            <a:pPr marL="895350" lvl="0" indent="-285750" algn="just">
              <a:buClr>
                <a:schemeClr val="dk2"/>
              </a:buClr>
              <a:buSzPts val="1200"/>
              <a:buFont typeface="Arial" panose="020B0604020202020204" pitchFamily="34" charset="0"/>
              <a:buChar char="•"/>
            </a:pPr>
            <a:r>
              <a:rPr lang="en-US" sz="1600" dirty="0">
                <a:solidFill>
                  <a:schemeClr val="tx1"/>
                </a:solidFill>
                <a:latin typeface="Bahnschrift" panose="020B0502040204020203" pitchFamily="34" charset="0"/>
                <a:ea typeface="Times New Roman" panose="02020603050405020304" pitchFamily="18" charset="0"/>
              </a:rPr>
              <a:t>Removed all special characters from the dataset</a:t>
            </a:r>
          </a:p>
          <a:p>
            <a:pPr marL="895350" lvl="0" indent="-285750" algn="just">
              <a:buClr>
                <a:schemeClr val="dk2"/>
              </a:buClr>
              <a:buSzPts val="1200"/>
              <a:buFont typeface="Arial" panose="020B0604020202020204" pitchFamily="34" charset="0"/>
              <a:buChar char="•"/>
            </a:pPr>
            <a:r>
              <a:rPr lang="en-US" sz="1600" dirty="0">
                <a:solidFill>
                  <a:schemeClr val="tx1"/>
                </a:solidFill>
                <a:latin typeface="Bahnschrift" panose="020B0502040204020203" pitchFamily="34" charset="0"/>
                <a:ea typeface="Times New Roman" panose="02020603050405020304" pitchFamily="18" charset="0"/>
              </a:rPr>
              <a:t>Remove all stop words and punctuation </a:t>
            </a:r>
          </a:p>
          <a:p>
            <a:pPr marL="895350" lvl="0" indent="-285750" algn="just">
              <a:buClr>
                <a:schemeClr val="dk2"/>
              </a:buClr>
              <a:buSzPts val="1200"/>
              <a:buFont typeface="Arial" panose="020B0604020202020204" pitchFamily="34" charset="0"/>
              <a:buChar char="•"/>
            </a:pPr>
            <a:r>
              <a:rPr lang="en-US" sz="1600" dirty="0">
                <a:solidFill>
                  <a:schemeClr val="tx1"/>
                </a:solidFill>
                <a:latin typeface="Bahnschrift" panose="020B0502040204020203" pitchFamily="34" charset="0"/>
                <a:ea typeface="Times New Roman" panose="02020603050405020304" pitchFamily="18" charset="0"/>
              </a:rPr>
              <a:t>Removed variation of the same word </a:t>
            </a:r>
          </a:p>
          <a:p>
            <a:pPr marL="609600" lvl="0" algn="just">
              <a:buClr>
                <a:schemeClr val="dk2"/>
              </a:buClr>
              <a:buSzPts val="1200"/>
            </a:pPr>
            <a:endParaRPr lang="en-US" sz="1600" dirty="0">
              <a:solidFill>
                <a:schemeClr val="tx1"/>
              </a:solidFill>
              <a:latin typeface="Bahnschrift" panose="020B0502040204020203" pitchFamily="34" charset="0"/>
              <a:ea typeface="Times New Roman" panose="02020603050405020304" pitchFamily="18" charset="0"/>
            </a:endParaRPr>
          </a:p>
          <a:p>
            <a:pPr marL="609600" lvl="0" algn="just">
              <a:buClr>
                <a:schemeClr val="dk2"/>
              </a:buClr>
              <a:buSzPts val="1200"/>
            </a:pPr>
            <a:r>
              <a:rPr lang="en-US" sz="2000" b="1" dirty="0">
                <a:solidFill>
                  <a:srgbClr val="002060"/>
                </a:solidFill>
                <a:latin typeface="Bahnschrift" panose="020B0502040204020203" pitchFamily="34" charset="0"/>
              </a:rPr>
              <a:t>Data Preprocessing:</a:t>
            </a:r>
          </a:p>
          <a:p>
            <a:pPr marL="609600" lvl="0" algn="just">
              <a:buClr>
                <a:schemeClr val="dk2"/>
              </a:buClr>
              <a:buSzPts val="1200"/>
            </a:pPr>
            <a:r>
              <a:rPr lang="en-US" sz="1600" dirty="0">
                <a:solidFill>
                  <a:schemeClr val="tx1"/>
                </a:solidFill>
                <a:latin typeface="Bahnschrift" panose="020B0502040204020203" pitchFamily="34" charset="0"/>
              </a:rPr>
              <a:t>After splitting the data into two, we have used </a:t>
            </a:r>
            <a:r>
              <a:rPr lang="en-US" sz="1600" dirty="0" err="1">
                <a:effectLst/>
                <a:latin typeface="Bahnschrift" panose="020B0502040204020203" pitchFamily="34" charset="0"/>
                <a:ea typeface="Corbel" panose="020B0503020204020204" pitchFamily="34" charset="0"/>
              </a:rPr>
              <a:t>TfidfVectorizer</a:t>
            </a:r>
            <a:r>
              <a:rPr lang="en-US" sz="1600" dirty="0">
                <a:effectLst/>
                <a:latin typeface="Bahnschrift" panose="020B0502040204020203" pitchFamily="34" charset="0"/>
                <a:ea typeface="Corbel" panose="020B0503020204020204" pitchFamily="34" charset="0"/>
              </a:rPr>
              <a:t> for our data processing. The train dataset is inserted in the faction and the output of the function turns the texts into numerical values and then they are used as inputs for our models.</a:t>
            </a:r>
            <a:endParaRPr lang="en-US" sz="1600" dirty="0">
              <a:solidFill>
                <a:schemeClr val="tx1"/>
              </a:solidFill>
              <a:latin typeface="Bahnschrift" panose="020B0502040204020203" pitchFamily="34" charset="0"/>
            </a:endParaRPr>
          </a:p>
          <a:p>
            <a:pPr marL="895350" lvl="0" indent="-285750" algn="just">
              <a:buClr>
                <a:schemeClr val="dk2"/>
              </a:buClr>
              <a:buSzPts val="1200"/>
              <a:buFont typeface="Arial" panose="020B0604020202020204" pitchFamily="34" charset="0"/>
              <a:buChar char="•"/>
            </a:pPr>
            <a:endParaRPr lang="en-US" sz="1600" dirty="0">
              <a:solidFill>
                <a:schemeClr val="tx1"/>
              </a:solidFill>
              <a:latin typeface="Bahnschrift" panose="020B0502040204020203" pitchFamily="34" charset="0"/>
              <a:ea typeface="Times New Roman" panose="02020603050405020304" pitchFamily="18" charset="0"/>
            </a:endParaRPr>
          </a:p>
        </p:txBody>
      </p:sp>
    </p:spTree>
    <p:extLst>
      <p:ext uri="{BB962C8B-B14F-4D97-AF65-F5344CB8AC3E}">
        <p14:creationId xmlns:p14="http://schemas.microsoft.com/office/powerpoint/2010/main" val="3281236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2"/>
        <p:cNvGrpSpPr/>
        <p:nvPr/>
      </p:nvGrpSpPr>
      <p:grpSpPr>
        <a:xfrm>
          <a:off x="0" y="0"/>
          <a:ext cx="0" cy="0"/>
          <a:chOff x="0" y="0"/>
          <a:chExt cx="0" cy="0"/>
        </a:xfrm>
      </p:grpSpPr>
      <p:sp>
        <p:nvSpPr>
          <p:cNvPr id="258" name="TextBox 257"/>
          <p:cNvSpPr txBox="1"/>
          <p:nvPr/>
        </p:nvSpPr>
        <p:spPr>
          <a:xfrm>
            <a:off x="8742218" y="1"/>
            <a:ext cx="311727" cy="338554"/>
          </a:xfrm>
          <a:prstGeom prst="rect">
            <a:avLst/>
          </a:prstGeom>
          <a:noFill/>
        </p:spPr>
        <p:txBody>
          <a:bodyPr wrap="square" rtlCol="0">
            <a:spAutoFit/>
          </a:bodyPr>
          <a:lstStyle/>
          <a:p>
            <a:r>
              <a:rPr lang="en-US" sz="1600" dirty="0"/>
              <a:t>8</a:t>
            </a:r>
          </a:p>
        </p:txBody>
      </p:sp>
      <p:cxnSp>
        <p:nvCxnSpPr>
          <p:cNvPr id="262" name="Google Shape;875;p36"/>
          <p:cNvCxnSpPr/>
          <p:nvPr/>
        </p:nvCxnSpPr>
        <p:spPr>
          <a:xfrm>
            <a:off x="619723" y="822751"/>
            <a:ext cx="7437900" cy="0"/>
          </a:xfrm>
          <a:prstGeom prst="straightConnector1">
            <a:avLst/>
          </a:prstGeom>
          <a:noFill/>
          <a:ln w="9525" cap="flat" cmpd="sng">
            <a:solidFill>
              <a:schemeClr val="lt1"/>
            </a:solidFill>
            <a:prstDash val="solid"/>
            <a:round/>
            <a:headEnd type="none" w="med" len="med"/>
            <a:tailEnd type="none" w="med" len="med"/>
          </a:ln>
        </p:spPr>
      </p:cxnSp>
      <p:sp>
        <p:nvSpPr>
          <p:cNvPr id="264" name="Google Shape;869;p35"/>
          <p:cNvSpPr txBox="1">
            <a:spLocks/>
          </p:cNvSpPr>
          <p:nvPr/>
        </p:nvSpPr>
        <p:spPr>
          <a:xfrm>
            <a:off x="-214746" y="123233"/>
            <a:ext cx="7356763" cy="9056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600"/>
              <a:buFont typeface="Lexend"/>
              <a:buNone/>
              <a:defRPr sz="3600" b="1" i="0" u="none" strike="noStrike" cap="none">
                <a:solidFill>
                  <a:schemeClr val="lt1"/>
                </a:solidFill>
                <a:latin typeface="Lexend"/>
                <a:ea typeface="Lexend"/>
                <a:cs typeface="Lexend"/>
                <a:sym typeface="Lexend"/>
              </a:defRPr>
            </a:lvl1pPr>
            <a:lvl2pPr marR="0" lvl="1"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2pPr>
            <a:lvl3pPr marR="0" lvl="2"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3pPr>
            <a:lvl4pPr marR="0" lvl="3"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4pPr>
            <a:lvl5pPr marR="0" lvl="4"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5pPr>
            <a:lvl6pPr marR="0" lvl="5"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6pPr>
            <a:lvl7pPr marR="0" lvl="6"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7pPr>
            <a:lvl8pPr marR="0" lvl="7"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8pPr>
            <a:lvl9pPr marR="0" lvl="8"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9pPr>
          </a:lstStyle>
          <a:p>
            <a:pPr algn="l"/>
            <a:r>
              <a:rPr lang="en-US" sz="2800" dirty="0"/>
              <a:t> 	Methodology</a:t>
            </a:r>
          </a:p>
        </p:txBody>
      </p:sp>
      <p:sp>
        <p:nvSpPr>
          <p:cNvPr id="39" name="Rectangle 38"/>
          <p:cNvSpPr/>
          <p:nvPr/>
        </p:nvSpPr>
        <p:spPr>
          <a:xfrm>
            <a:off x="148934" y="868154"/>
            <a:ext cx="8422743" cy="3908762"/>
          </a:xfrm>
          <a:prstGeom prst="rect">
            <a:avLst/>
          </a:prstGeom>
        </p:spPr>
        <p:txBody>
          <a:bodyPr wrap="square">
            <a:spAutoFit/>
          </a:bodyPr>
          <a:lstStyle/>
          <a:p>
            <a:pPr marL="609600" algn="just">
              <a:buClr>
                <a:schemeClr val="dk2"/>
              </a:buClr>
              <a:buSzPts val="1200"/>
            </a:pPr>
            <a:r>
              <a:rPr lang="en-US" sz="2000" b="1" dirty="0">
                <a:solidFill>
                  <a:srgbClr val="002060"/>
                </a:solidFill>
                <a:latin typeface="Bahnschrift" panose="020B0502040204020203" pitchFamily="34" charset="0"/>
                <a:ea typeface="Times New Roman" panose="02020603050405020304" pitchFamily="18" charset="0"/>
              </a:rPr>
              <a:t>Classification Algorithm:</a:t>
            </a:r>
          </a:p>
          <a:p>
            <a:pPr marL="609600" algn="just">
              <a:buClr>
                <a:schemeClr val="dk2"/>
              </a:buClr>
              <a:buSzPts val="1200"/>
            </a:pPr>
            <a:r>
              <a:rPr lang="en-US" sz="1600" dirty="0">
                <a:solidFill>
                  <a:schemeClr val="tx1"/>
                </a:solidFill>
                <a:latin typeface="Bahnschrift" panose="020B0502040204020203" pitchFamily="34" charset="0"/>
                <a:ea typeface="Times New Roman" panose="02020603050405020304" pitchFamily="18" charset="0"/>
              </a:rPr>
              <a:t>The algorithms that are used in this project are:</a:t>
            </a:r>
          </a:p>
          <a:p>
            <a:pPr marL="609600" algn="just">
              <a:buClr>
                <a:schemeClr val="dk2"/>
              </a:buClr>
              <a:buSzPts val="1200"/>
            </a:pPr>
            <a:endParaRPr lang="en-US" sz="1600" dirty="0">
              <a:solidFill>
                <a:schemeClr val="tx1"/>
              </a:solidFill>
              <a:latin typeface="Bahnschrift" panose="020B0502040204020203" pitchFamily="34" charset="0"/>
              <a:ea typeface="Times New Roman" panose="02020603050405020304" pitchFamily="18" charset="0"/>
            </a:endParaRPr>
          </a:p>
          <a:p>
            <a:pPr marL="895350" indent="-285750" algn="just">
              <a:buClr>
                <a:schemeClr val="dk2"/>
              </a:buClr>
              <a:buSzPts val="1200"/>
              <a:buFont typeface="Arial" panose="020B0604020202020204" pitchFamily="34" charset="0"/>
              <a:buChar char="•"/>
            </a:pPr>
            <a:r>
              <a:rPr lang="en-US" sz="1600" dirty="0">
                <a:effectLst/>
                <a:latin typeface="Bahnschrift" panose="020B0502040204020203" pitchFamily="34" charset="0"/>
                <a:ea typeface="Corbel" panose="020B0503020204020204" pitchFamily="34" charset="0"/>
              </a:rPr>
              <a:t>Logistic Regression</a:t>
            </a:r>
            <a:endParaRPr lang="en-US" sz="1600" dirty="0">
              <a:solidFill>
                <a:schemeClr val="tx1"/>
              </a:solidFill>
              <a:effectLst/>
              <a:latin typeface="Bahnschrift" panose="020B0502040204020203" pitchFamily="34" charset="0"/>
              <a:ea typeface="Corbel" panose="020B0503020204020204" pitchFamily="34" charset="0"/>
            </a:endParaRPr>
          </a:p>
          <a:p>
            <a:pPr marL="895350" indent="-285750" algn="just">
              <a:buClr>
                <a:schemeClr val="dk2"/>
              </a:buClr>
              <a:buSzPts val="1200"/>
              <a:buFont typeface="Arial" panose="020B0604020202020204" pitchFamily="34" charset="0"/>
              <a:buChar char="•"/>
            </a:pPr>
            <a:r>
              <a:rPr lang="en-US" sz="1600" dirty="0">
                <a:effectLst/>
                <a:latin typeface="Bahnschrift" panose="020B0502040204020203" pitchFamily="34" charset="0"/>
                <a:ea typeface="Corbel" panose="020B0503020204020204" pitchFamily="34" charset="0"/>
              </a:rPr>
              <a:t>Support Vector Machine</a:t>
            </a:r>
            <a:r>
              <a:rPr lang="en-US" sz="1600" dirty="0">
                <a:solidFill>
                  <a:schemeClr val="tx1"/>
                </a:solidFill>
                <a:latin typeface="Bahnschrift" panose="020B0502040204020203" pitchFamily="34" charset="0"/>
                <a:ea typeface="Times New Roman" panose="02020603050405020304" pitchFamily="18" charset="0"/>
              </a:rPr>
              <a:t> </a:t>
            </a:r>
          </a:p>
          <a:p>
            <a:pPr marL="895350" indent="-285750" algn="just">
              <a:buClr>
                <a:schemeClr val="dk2"/>
              </a:buClr>
              <a:buSzPts val="1200"/>
              <a:buFont typeface="Arial" panose="020B0604020202020204" pitchFamily="34" charset="0"/>
              <a:buChar char="•"/>
            </a:pPr>
            <a:r>
              <a:rPr lang="en-US" sz="1600" dirty="0">
                <a:effectLst/>
                <a:latin typeface="Bahnschrift" panose="020B0502040204020203" pitchFamily="34" charset="0"/>
                <a:ea typeface="Corbel" panose="020B0503020204020204" pitchFamily="34" charset="0"/>
              </a:rPr>
              <a:t>Naïve Bayes</a:t>
            </a:r>
            <a:endParaRPr lang="en-US" sz="1600" dirty="0">
              <a:solidFill>
                <a:schemeClr val="tx1"/>
              </a:solidFill>
              <a:effectLst/>
              <a:latin typeface="Bahnschrift" panose="020B0502040204020203" pitchFamily="34" charset="0"/>
              <a:ea typeface="Corbel" panose="020B0503020204020204" pitchFamily="34" charset="0"/>
            </a:endParaRPr>
          </a:p>
          <a:p>
            <a:pPr marL="895350" indent="-285750" algn="just">
              <a:buClr>
                <a:schemeClr val="dk2"/>
              </a:buClr>
              <a:buSzPts val="1200"/>
              <a:buFont typeface="Arial" panose="020B0604020202020204" pitchFamily="34" charset="0"/>
              <a:buChar char="•"/>
            </a:pPr>
            <a:r>
              <a:rPr lang="en-US" sz="1600" dirty="0">
                <a:effectLst/>
                <a:latin typeface="Bahnschrift" panose="020B0502040204020203" pitchFamily="34" charset="0"/>
                <a:ea typeface="Corbel" panose="020B0503020204020204" pitchFamily="34" charset="0"/>
              </a:rPr>
              <a:t>Decision Tree</a:t>
            </a:r>
            <a:endParaRPr lang="en-US" sz="1600" dirty="0">
              <a:solidFill>
                <a:schemeClr val="tx1"/>
              </a:solidFill>
              <a:latin typeface="Bahnschrift" panose="020B0502040204020203" pitchFamily="34" charset="0"/>
              <a:ea typeface="Corbel" panose="020B0503020204020204" pitchFamily="34" charset="0"/>
            </a:endParaRPr>
          </a:p>
          <a:p>
            <a:pPr marL="895350" indent="-285750" algn="just">
              <a:buClr>
                <a:schemeClr val="dk2"/>
              </a:buClr>
              <a:buSzPts val="1200"/>
              <a:buFont typeface="Arial" panose="020B0604020202020204" pitchFamily="34" charset="0"/>
              <a:buChar char="•"/>
            </a:pPr>
            <a:r>
              <a:rPr lang="en-US" sz="1600" dirty="0">
                <a:effectLst/>
                <a:latin typeface="Bahnschrift" panose="020B0502040204020203" pitchFamily="34" charset="0"/>
                <a:ea typeface="Corbel" panose="020B0503020204020204" pitchFamily="34" charset="0"/>
              </a:rPr>
              <a:t>KN Classifier</a:t>
            </a:r>
            <a:endParaRPr lang="en-US" sz="1600" dirty="0">
              <a:solidFill>
                <a:schemeClr val="tx1"/>
              </a:solidFill>
              <a:effectLst/>
              <a:latin typeface="Bahnschrift" panose="020B0502040204020203" pitchFamily="34" charset="0"/>
              <a:ea typeface="Corbel" panose="020B0503020204020204" pitchFamily="34" charset="0"/>
            </a:endParaRPr>
          </a:p>
          <a:p>
            <a:pPr marL="895350" indent="-285750" algn="just">
              <a:buClr>
                <a:schemeClr val="dk2"/>
              </a:buClr>
              <a:buSzPts val="1200"/>
              <a:buFont typeface="Arial" panose="020B0604020202020204" pitchFamily="34" charset="0"/>
              <a:buChar char="•"/>
            </a:pPr>
            <a:r>
              <a:rPr lang="en-US" sz="1600" dirty="0" err="1">
                <a:effectLst/>
                <a:latin typeface="Bahnschrift" panose="020B0502040204020203" pitchFamily="34" charset="0"/>
                <a:ea typeface="Corbel" panose="020B0503020204020204" pitchFamily="34" charset="0"/>
              </a:rPr>
              <a:t>Randomforest</a:t>
            </a:r>
            <a:r>
              <a:rPr lang="en-US" sz="1600" dirty="0">
                <a:effectLst/>
                <a:latin typeface="Bahnschrift" panose="020B0502040204020203" pitchFamily="34" charset="0"/>
                <a:ea typeface="Corbel" panose="020B0503020204020204" pitchFamily="34" charset="0"/>
              </a:rPr>
              <a:t> Classifier</a:t>
            </a:r>
            <a:endParaRPr lang="en-US" sz="1600" dirty="0">
              <a:solidFill>
                <a:schemeClr val="tx1"/>
              </a:solidFill>
              <a:latin typeface="Bahnschrift" panose="020B0502040204020203" pitchFamily="34" charset="0"/>
              <a:ea typeface="Corbel" panose="020B0503020204020204" pitchFamily="34" charset="0"/>
            </a:endParaRPr>
          </a:p>
          <a:p>
            <a:pPr marL="895350" indent="-285750" algn="just">
              <a:buClr>
                <a:schemeClr val="dk2"/>
              </a:buClr>
              <a:buSzPts val="1200"/>
              <a:buFont typeface="Arial" panose="020B0604020202020204" pitchFamily="34" charset="0"/>
              <a:buChar char="•"/>
            </a:pPr>
            <a:r>
              <a:rPr lang="en-US" sz="1600" dirty="0" err="1">
                <a:effectLst/>
                <a:latin typeface="Bahnschrift" panose="020B0502040204020203" pitchFamily="34" charset="0"/>
                <a:ea typeface="Corbel" panose="020B0503020204020204" pitchFamily="34" charset="0"/>
              </a:rPr>
              <a:t>GradientBoosting</a:t>
            </a:r>
            <a:r>
              <a:rPr lang="en-US" sz="1600" dirty="0">
                <a:effectLst/>
                <a:latin typeface="Bahnschrift" panose="020B0502040204020203" pitchFamily="34" charset="0"/>
                <a:ea typeface="Corbel" panose="020B0503020204020204" pitchFamily="34" charset="0"/>
              </a:rPr>
              <a:t> Classifier</a:t>
            </a:r>
            <a:endParaRPr lang="en-US" sz="1600" dirty="0">
              <a:solidFill>
                <a:schemeClr val="tx1"/>
              </a:solidFill>
              <a:effectLst/>
              <a:latin typeface="Bahnschrift" panose="020B0502040204020203" pitchFamily="34" charset="0"/>
              <a:ea typeface="Corbel" panose="020B0503020204020204" pitchFamily="34" charset="0"/>
            </a:endParaRPr>
          </a:p>
          <a:p>
            <a:pPr marL="895350" indent="-285750" algn="just">
              <a:buClr>
                <a:schemeClr val="dk2"/>
              </a:buClr>
              <a:buSzPts val="1200"/>
              <a:buFont typeface="Arial" panose="020B0604020202020204" pitchFamily="34" charset="0"/>
              <a:buChar char="•"/>
            </a:pPr>
            <a:r>
              <a:rPr lang="en-US" sz="1600" dirty="0" err="1">
                <a:effectLst/>
                <a:latin typeface="Bahnschrift" panose="020B0502040204020203" pitchFamily="34" charset="0"/>
                <a:ea typeface="Corbel" panose="020B0503020204020204" pitchFamily="34" charset="0"/>
              </a:rPr>
              <a:t>ExtraTrees</a:t>
            </a:r>
            <a:r>
              <a:rPr lang="en-US" sz="1600" dirty="0">
                <a:effectLst/>
                <a:latin typeface="Bahnschrift" panose="020B0502040204020203" pitchFamily="34" charset="0"/>
                <a:ea typeface="Corbel" panose="020B0503020204020204" pitchFamily="34" charset="0"/>
              </a:rPr>
              <a:t> Classifier</a:t>
            </a:r>
            <a:endParaRPr lang="en-US" sz="1600" dirty="0">
              <a:solidFill>
                <a:schemeClr val="tx1"/>
              </a:solidFill>
              <a:latin typeface="Bahnschrift" panose="020B0502040204020203" pitchFamily="34" charset="0"/>
              <a:ea typeface="Corbel" panose="020B0503020204020204" pitchFamily="34" charset="0"/>
            </a:endParaRPr>
          </a:p>
          <a:p>
            <a:pPr marL="895350" indent="-285750" algn="just">
              <a:buClr>
                <a:schemeClr val="dk2"/>
              </a:buClr>
              <a:buSzPts val="1200"/>
              <a:buFont typeface="Arial" panose="020B0604020202020204" pitchFamily="34" charset="0"/>
              <a:buChar char="•"/>
            </a:pPr>
            <a:r>
              <a:rPr lang="en-US" sz="1600" dirty="0">
                <a:effectLst/>
                <a:latin typeface="Bahnschrift" panose="020B0502040204020203" pitchFamily="34" charset="0"/>
                <a:ea typeface="Corbel" panose="020B0503020204020204" pitchFamily="34" charset="0"/>
              </a:rPr>
              <a:t>Bagging Classifier</a:t>
            </a:r>
            <a:endParaRPr lang="en-US" sz="1600" dirty="0">
              <a:solidFill>
                <a:schemeClr val="tx1"/>
              </a:solidFill>
              <a:effectLst/>
              <a:latin typeface="Bahnschrift" panose="020B0502040204020203" pitchFamily="34" charset="0"/>
              <a:ea typeface="Corbel" panose="020B0503020204020204" pitchFamily="34" charset="0"/>
            </a:endParaRPr>
          </a:p>
          <a:p>
            <a:pPr marL="895350" indent="-285750" algn="just">
              <a:buClr>
                <a:schemeClr val="dk2"/>
              </a:buClr>
              <a:buSzPts val="1200"/>
              <a:buFont typeface="Arial" panose="020B0604020202020204" pitchFamily="34" charset="0"/>
              <a:buChar char="•"/>
            </a:pPr>
            <a:r>
              <a:rPr lang="en-US" sz="1600" dirty="0">
                <a:effectLst/>
                <a:latin typeface="Bahnschrift" panose="020B0502040204020203" pitchFamily="34" charset="0"/>
                <a:ea typeface="Corbel" panose="020B0503020204020204" pitchFamily="34" charset="0"/>
              </a:rPr>
              <a:t>AdaBoost Classifier</a:t>
            </a:r>
          </a:p>
          <a:p>
            <a:pPr marL="895350" indent="-285750" algn="just">
              <a:buClr>
                <a:schemeClr val="dk2"/>
              </a:buClr>
              <a:buSzPts val="1200"/>
              <a:buFont typeface="Arial" panose="020B0604020202020204" pitchFamily="34" charset="0"/>
              <a:buChar char="•"/>
            </a:pPr>
            <a:r>
              <a:rPr lang="en-US" sz="1600" dirty="0">
                <a:effectLst/>
                <a:latin typeface="Bahnschrift" panose="020B0502040204020203" pitchFamily="34" charset="0"/>
                <a:ea typeface="Corbel" panose="020B0503020204020204" pitchFamily="34" charset="0"/>
              </a:rPr>
              <a:t>XGB Classifier</a:t>
            </a:r>
            <a:endParaRPr lang="en-US" sz="1600" dirty="0">
              <a:solidFill>
                <a:schemeClr val="tx1"/>
              </a:solidFill>
              <a:latin typeface="Bahnschrift" panose="020B0502040204020203" pitchFamily="34" charset="0"/>
              <a:ea typeface="Times New Roman" panose="02020603050405020304" pitchFamily="18" charset="0"/>
            </a:endParaRPr>
          </a:p>
          <a:p>
            <a:pPr marL="609600" lvl="0" algn="just">
              <a:buClr>
                <a:schemeClr val="dk2"/>
              </a:buClr>
              <a:buSzPts val="1200"/>
            </a:pPr>
            <a:endParaRPr lang="en-US" sz="2000" b="1" dirty="0">
              <a:solidFill>
                <a:srgbClr val="002060"/>
              </a:solidFill>
              <a:latin typeface="Bahnschrift" panose="020B0502040204020203" pitchFamily="34" charset="0"/>
              <a:ea typeface="Times New Roman" panose="02020603050405020304" pitchFamily="18" charset="0"/>
            </a:endParaRPr>
          </a:p>
        </p:txBody>
      </p:sp>
    </p:spTree>
    <p:extLst>
      <p:ext uri="{BB962C8B-B14F-4D97-AF65-F5344CB8AC3E}">
        <p14:creationId xmlns:p14="http://schemas.microsoft.com/office/powerpoint/2010/main" val="2542042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2"/>
        <p:cNvGrpSpPr/>
        <p:nvPr/>
      </p:nvGrpSpPr>
      <p:grpSpPr>
        <a:xfrm>
          <a:off x="0" y="0"/>
          <a:ext cx="0" cy="0"/>
          <a:chOff x="0" y="0"/>
          <a:chExt cx="0" cy="0"/>
        </a:xfrm>
      </p:grpSpPr>
      <p:sp>
        <p:nvSpPr>
          <p:cNvPr id="258" name="TextBox 257"/>
          <p:cNvSpPr txBox="1"/>
          <p:nvPr/>
        </p:nvSpPr>
        <p:spPr>
          <a:xfrm>
            <a:off x="8673260" y="0"/>
            <a:ext cx="414646" cy="338554"/>
          </a:xfrm>
          <a:prstGeom prst="rect">
            <a:avLst/>
          </a:prstGeom>
          <a:noFill/>
        </p:spPr>
        <p:txBody>
          <a:bodyPr wrap="square" rtlCol="0">
            <a:spAutoFit/>
          </a:bodyPr>
          <a:lstStyle/>
          <a:p>
            <a:r>
              <a:rPr lang="en-US" sz="1600" dirty="0"/>
              <a:t> 9</a:t>
            </a:r>
          </a:p>
        </p:txBody>
      </p:sp>
      <p:cxnSp>
        <p:nvCxnSpPr>
          <p:cNvPr id="262" name="Google Shape;875;p36"/>
          <p:cNvCxnSpPr/>
          <p:nvPr/>
        </p:nvCxnSpPr>
        <p:spPr>
          <a:xfrm>
            <a:off x="619723" y="822751"/>
            <a:ext cx="7437900" cy="0"/>
          </a:xfrm>
          <a:prstGeom prst="straightConnector1">
            <a:avLst/>
          </a:prstGeom>
          <a:noFill/>
          <a:ln w="9525" cap="flat" cmpd="sng">
            <a:solidFill>
              <a:schemeClr val="lt1"/>
            </a:solidFill>
            <a:prstDash val="solid"/>
            <a:round/>
            <a:headEnd type="none" w="med" len="med"/>
            <a:tailEnd type="none" w="med" len="med"/>
          </a:ln>
        </p:spPr>
      </p:cxnSp>
      <p:sp>
        <p:nvSpPr>
          <p:cNvPr id="264" name="Google Shape;869;p35"/>
          <p:cNvSpPr txBox="1">
            <a:spLocks/>
          </p:cNvSpPr>
          <p:nvPr/>
        </p:nvSpPr>
        <p:spPr>
          <a:xfrm>
            <a:off x="738439" y="96131"/>
            <a:ext cx="7356763" cy="9056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600"/>
              <a:buFont typeface="Lexend"/>
              <a:buNone/>
              <a:defRPr sz="3600" b="1" i="0" u="none" strike="noStrike" cap="none">
                <a:solidFill>
                  <a:schemeClr val="lt1"/>
                </a:solidFill>
                <a:latin typeface="Lexend"/>
                <a:ea typeface="Lexend"/>
                <a:cs typeface="Lexend"/>
                <a:sym typeface="Lexend"/>
              </a:defRPr>
            </a:lvl1pPr>
            <a:lvl2pPr marR="0" lvl="1"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2pPr>
            <a:lvl3pPr marR="0" lvl="2"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3pPr>
            <a:lvl4pPr marR="0" lvl="3"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4pPr>
            <a:lvl5pPr marR="0" lvl="4"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5pPr>
            <a:lvl6pPr marR="0" lvl="5"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6pPr>
            <a:lvl7pPr marR="0" lvl="6"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7pPr>
            <a:lvl8pPr marR="0" lvl="7"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8pPr>
            <a:lvl9pPr marR="0" lvl="8" algn="r" rtl="0">
              <a:lnSpc>
                <a:spcPct val="100000"/>
              </a:lnSpc>
              <a:spcBef>
                <a:spcPts val="0"/>
              </a:spcBef>
              <a:spcAft>
                <a:spcPts val="0"/>
              </a:spcAft>
              <a:buClr>
                <a:schemeClr val="lt1"/>
              </a:buClr>
              <a:buSzPts val="1800"/>
              <a:buFont typeface="Lexend"/>
              <a:buNone/>
              <a:defRPr sz="1800" b="1" i="0" u="none" strike="noStrike" cap="none">
                <a:solidFill>
                  <a:schemeClr val="lt1"/>
                </a:solidFill>
                <a:latin typeface="Lexend"/>
                <a:ea typeface="Lexend"/>
                <a:cs typeface="Lexend"/>
                <a:sym typeface="Lexend"/>
              </a:defRPr>
            </a:lvl9pPr>
          </a:lstStyle>
          <a:p>
            <a:pPr algn="l"/>
            <a:r>
              <a:rPr lang="en-US" sz="2800" dirty="0"/>
              <a:t>Methodology</a:t>
            </a:r>
          </a:p>
        </p:txBody>
      </p:sp>
      <p:sp>
        <p:nvSpPr>
          <p:cNvPr id="31" name="Rectangle 30"/>
          <p:cNvSpPr/>
          <p:nvPr/>
        </p:nvSpPr>
        <p:spPr>
          <a:xfrm>
            <a:off x="129326" y="849778"/>
            <a:ext cx="7206500" cy="400110"/>
          </a:xfrm>
          <a:prstGeom prst="rect">
            <a:avLst/>
          </a:prstGeom>
        </p:spPr>
        <p:txBody>
          <a:bodyPr wrap="square">
            <a:spAutoFit/>
          </a:bodyPr>
          <a:lstStyle/>
          <a:p>
            <a:pPr marL="609600" lvl="0" algn="just">
              <a:buClr>
                <a:schemeClr val="dk2"/>
              </a:buClr>
              <a:buSzPts val="1200"/>
            </a:pPr>
            <a:r>
              <a:rPr lang="en-US" sz="2000" b="1" dirty="0">
                <a:solidFill>
                  <a:srgbClr val="002060"/>
                </a:solidFill>
                <a:latin typeface="Bahnschrift" panose="020B0502040204020203" pitchFamily="34" charset="0"/>
                <a:ea typeface="Times New Roman" panose="02020603050405020304" pitchFamily="18" charset="0"/>
              </a:rPr>
              <a:t>Data analysis</a:t>
            </a:r>
          </a:p>
        </p:txBody>
      </p:sp>
      <p:sp>
        <p:nvSpPr>
          <p:cNvPr id="179" name="Rectangle 178">
            <a:extLst>
              <a:ext uri="{FF2B5EF4-FFF2-40B4-BE49-F238E27FC236}">
                <a16:creationId xmlns:a16="http://schemas.microsoft.com/office/drawing/2014/main" id="{442F5A6E-D7B0-44B1-877D-0D27825E3011}"/>
              </a:ext>
            </a:extLst>
          </p:cNvPr>
          <p:cNvSpPr/>
          <p:nvPr/>
        </p:nvSpPr>
        <p:spPr>
          <a:xfrm>
            <a:off x="129326" y="1468115"/>
            <a:ext cx="8924619" cy="1200329"/>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a:spAutoFit/>
          </a:bodyPr>
          <a:lstStyle/>
          <a:p>
            <a:pPr marL="609600" algn="just">
              <a:buClr>
                <a:schemeClr val="dk2"/>
              </a:buClr>
              <a:buSzPts val="1200"/>
            </a:pPr>
            <a:r>
              <a:rPr lang="en-US" sz="1800" dirty="0">
                <a:solidFill>
                  <a:schemeClr val="tx1"/>
                </a:solidFill>
                <a:latin typeface="Bahnschrift" panose="020B0502040204020203" pitchFamily="34" charset="0"/>
                <a:ea typeface="Times New Roman" panose="02020603050405020304" pitchFamily="18" charset="0"/>
              </a:rPr>
              <a:t>The model follows quantitative data analysis technique. The majority of the dataset and features are converted into integer values to help the model understand the features. That is why this project follows </a:t>
            </a:r>
            <a:r>
              <a:rPr lang="en-US" sz="1800" dirty="0">
                <a:solidFill>
                  <a:schemeClr val="tx1"/>
                </a:solidFill>
                <a:effectLst/>
                <a:latin typeface="Bahnschrift" panose="020B0502040204020203" pitchFamily="34" charset="0"/>
                <a:ea typeface="Corbel" panose="020B0503020204020204" pitchFamily="34" charset="0"/>
              </a:rPr>
              <a:t>quantitative or numeric data analysis.</a:t>
            </a:r>
            <a:endParaRPr lang="en-US" sz="1800" dirty="0">
              <a:solidFill>
                <a:schemeClr val="tx1"/>
              </a:solidFill>
              <a:latin typeface="Bahnschrift" panose="020B0502040204020203" pitchFamily="34" charset="0"/>
              <a:ea typeface="Times New Roman" panose="02020603050405020304" pitchFamily="18" charset="0"/>
            </a:endParaRPr>
          </a:p>
        </p:txBody>
      </p:sp>
    </p:spTree>
    <p:extLst>
      <p:ext uri="{BB962C8B-B14F-4D97-AF65-F5344CB8AC3E}">
        <p14:creationId xmlns:p14="http://schemas.microsoft.com/office/powerpoint/2010/main" val="451309476"/>
      </p:ext>
    </p:extLst>
  </p:cSld>
  <p:clrMapOvr>
    <a:masterClrMapping/>
  </p:clrMapOvr>
</p:sld>
</file>

<file path=ppt/theme/theme1.xml><?xml version="1.0" encoding="utf-8"?>
<a:theme xmlns:a="http://schemas.openxmlformats.org/drawingml/2006/main" name="Bones Anatomy Breakthrough by Slidesgo">
  <a:themeElements>
    <a:clrScheme name="Simple Light">
      <a:dk1>
        <a:srgbClr val="212121"/>
      </a:dk1>
      <a:lt1>
        <a:srgbClr val="4B2EAA"/>
      </a:lt1>
      <a:dk2>
        <a:srgbClr val="9279F8"/>
      </a:dk2>
      <a:lt2>
        <a:srgbClr val="FFFFFF"/>
      </a:lt2>
      <a:accent1>
        <a:srgbClr val="C2B9F1"/>
      </a:accent1>
      <a:accent2>
        <a:srgbClr val="F3F3F3"/>
      </a:accent2>
      <a:accent3>
        <a:srgbClr val="FFFFFF"/>
      </a:accent3>
      <a:accent4>
        <a:srgbClr val="FFFFFF"/>
      </a:accent4>
      <a:accent5>
        <a:srgbClr val="FFFFFF"/>
      </a:accent5>
      <a:accent6>
        <a:srgbClr val="FFFFFF"/>
      </a:accent6>
      <a:hlink>
        <a:srgbClr val="21212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948</TotalTime>
  <Words>1156</Words>
  <Application>Microsoft Office PowerPoint</Application>
  <PresentationFormat>On-screen Show (16:9)</PresentationFormat>
  <Paragraphs>186</Paragraphs>
  <Slides>15</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Fira Sans Condensed Light</vt:lpstr>
      <vt:lpstr>Corbel</vt:lpstr>
      <vt:lpstr>Arial</vt:lpstr>
      <vt:lpstr>Georgia</vt:lpstr>
      <vt:lpstr>Lexend</vt:lpstr>
      <vt:lpstr>Times New Roman</vt:lpstr>
      <vt:lpstr>Bahnschrift</vt:lpstr>
      <vt:lpstr>Barlow</vt:lpstr>
      <vt:lpstr>Bones Anatomy Breakthrough by Slidesgo</vt:lpstr>
      <vt:lpstr>Title : Spam SMS Detection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effective approach to protect social media account from spam mail – A machine learning approach.   </dc:title>
  <cp:lastModifiedBy>MARUF SHAHRIAR</cp:lastModifiedBy>
  <cp:revision>91</cp:revision>
  <dcterms:modified xsi:type="dcterms:W3CDTF">2023-05-02T23:47:12Z</dcterms:modified>
</cp:coreProperties>
</file>