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cc54205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cc54205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cc54205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cc54205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50ef573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50ef573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50ef573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50ef573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50ef573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50ef573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50ef573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50ef573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ba9e907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ba9e907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ba9e9073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ba9e9073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cc542051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cc542051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ba9e9073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ba9e9073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ailwindcss.com/"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Git and tailwind 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 2</a:t>
            </a:r>
            <a:endParaRPr b="1"/>
          </a:p>
        </p:txBody>
      </p:sp>
      <p:sp>
        <p:nvSpPr>
          <p:cNvPr id="123" name="Google Shape;123;p22"/>
          <p:cNvSpPr txBox="1"/>
          <p:nvPr>
            <p:ph idx="1" type="body"/>
          </p:nvPr>
        </p:nvSpPr>
        <p:spPr>
          <a:xfrm>
            <a:off x="311700" y="1132300"/>
            <a:ext cx="8520600" cy="38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4) Style the image, title, and description. To style the image, you can use the class "w-full" to make the image take up the full width of the card. To style the title and description, you can use the classes "text-lg" and "text-gray-700" to set the font size and color</a:t>
            </a:r>
            <a:endParaRPr/>
          </a:p>
          <a:p>
            <a:pPr indent="0" lvl="0" marL="0" rtl="0" algn="l">
              <a:spcBef>
                <a:spcPts val="1200"/>
              </a:spcBef>
              <a:spcAft>
                <a:spcPts val="0"/>
              </a:spcAft>
              <a:buNone/>
            </a:pPr>
            <a:r>
              <a:rPr lang="ru"/>
              <a:t>5) Add spacing to the card. To add padding and margin to the card, you can use the classes "py-4" and "px-6" to add padding on the y and x axis respectively and "my-4" and "mx-6" to add margin on the y and x axis respectively</a:t>
            </a:r>
            <a:endParaRPr/>
          </a:p>
          <a:p>
            <a:pPr indent="0" lvl="0" marL="0" rtl="0" algn="l">
              <a:spcBef>
                <a:spcPts val="1200"/>
              </a:spcBef>
              <a:spcAft>
                <a:spcPts val="1200"/>
              </a:spcAft>
              <a:buNone/>
            </a:pPr>
            <a:r>
              <a:rPr lang="ru"/>
              <a:t>6) Test your design by running the HTML file in a browser. The card should have a white background, the image should take up the full width of the card, and the title and description should be correctly styled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 explanation</a:t>
            </a:r>
            <a:endParaRPr b="1"/>
          </a:p>
        </p:txBody>
      </p:sp>
      <p:pic>
        <p:nvPicPr>
          <p:cNvPr id="129" name="Google Shape;129;p23"/>
          <p:cNvPicPr preferRelativeResize="0"/>
          <p:nvPr/>
        </p:nvPicPr>
        <p:blipFill>
          <a:blip r:embed="rId3">
            <a:alphaModFix/>
          </a:blip>
          <a:stretch>
            <a:fillRect/>
          </a:stretch>
        </p:blipFill>
        <p:spPr>
          <a:xfrm>
            <a:off x="152400" y="1298613"/>
            <a:ext cx="8839200" cy="2546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Can I use it?</a:t>
            </a:r>
            <a:endParaRPr b="1"/>
          </a:p>
        </p:txBody>
      </p:sp>
      <p:pic>
        <p:nvPicPr>
          <p:cNvPr id="135" name="Google Shape;135;p24"/>
          <p:cNvPicPr preferRelativeResize="0"/>
          <p:nvPr/>
        </p:nvPicPr>
        <p:blipFill rotWithShape="1">
          <a:blip r:embed="rId3">
            <a:alphaModFix/>
          </a:blip>
          <a:srcRect b="0" l="0" r="0" t="0"/>
          <a:stretch/>
        </p:blipFill>
        <p:spPr>
          <a:xfrm>
            <a:off x="594138" y="1705973"/>
            <a:ext cx="7955725" cy="17315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Finalise </a:t>
            </a:r>
            <a:r>
              <a:rPr lang="ru"/>
              <a:t>portfolio</a:t>
            </a:r>
            <a:r>
              <a:rPr lang="ru"/>
              <a:t>, push it to github, and send it to me</a:t>
            </a:r>
            <a:endParaRPr/>
          </a:p>
          <a:p>
            <a:pPr indent="-317500" lvl="1" marL="914400" rtl="0" algn="l">
              <a:spcBef>
                <a:spcPts val="0"/>
              </a:spcBef>
              <a:spcAft>
                <a:spcPts val="0"/>
              </a:spcAft>
              <a:buSzPts val="1400"/>
              <a:buAutoNum type="alphaLcParenR"/>
            </a:pPr>
            <a:r>
              <a:rPr lang="ru"/>
              <a:t>(optional) Refactor portfolio with tailwind css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Portfolio ideas - https://bashooka.com/html/free-html-css-portfolio-web-design-templates/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git?</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Git is a version control system that allows developers to keep track of changes made to their code. It allows them to collaborate on projects and revert to previous versions if needed.</a:t>
            </a:r>
            <a:endParaRPr/>
          </a:p>
        </p:txBody>
      </p:sp>
      <p:pic>
        <p:nvPicPr>
          <p:cNvPr id="67" name="Google Shape;67;p14"/>
          <p:cNvPicPr preferRelativeResize="0"/>
          <p:nvPr/>
        </p:nvPicPr>
        <p:blipFill>
          <a:blip r:embed="rId3">
            <a:alphaModFix/>
          </a:blip>
          <a:stretch>
            <a:fillRect/>
          </a:stretch>
        </p:blipFill>
        <p:spPr>
          <a:xfrm>
            <a:off x="2594925" y="2169276"/>
            <a:ext cx="5108751" cy="261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Git commands</a:t>
            </a:r>
            <a:endParaRPr b="1"/>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The most commonly used Git commands include: </a:t>
            </a:r>
            <a:endParaRPr/>
          </a:p>
          <a:p>
            <a:pPr indent="-342900" lvl="0" marL="457200" rtl="0" algn="l">
              <a:spcBef>
                <a:spcPts val="1200"/>
              </a:spcBef>
              <a:spcAft>
                <a:spcPts val="0"/>
              </a:spcAft>
              <a:buSzPts val="1800"/>
              <a:buChar char="●"/>
            </a:pPr>
            <a:r>
              <a:rPr b="1" lang="ru"/>
              <a:t>"git init"</a:t>
            </a:r>
            <a:r>
              <a:rPr lang="ru"/>
              <a:t> : Initialize a new git repository on your local machine. </a:t>
            </a:r>
            <a:endParaRPr/>
          </a:p>
          <a:p>
            <a:pPr indent="-342900" lvl="0" marL="457200" rtl="0" algn="l">
              <a:spcBef>
                <a:spcPts val="0"/>
              </a:spcBef>
              <a:spcAft>
                <a:spcPts val="0"/>
              </a:spcAft>
              <a:buSzPts val="1800"/>
              <a:buChar char="●"/>
            </a:pPr>
            <a:r>
              <a:rPr b="1" lang="ru"/>
              <a:t>"git clone"</a:t>
            </a:r>
            <a:r>
              <a:rPr lang="ru"/>
              <a:t> : Make a copy of a remote repository (like GitHub) on your local machine. </a:t>
            </a:r>
            <a:endParaRPr/>
          </a:p>
          <a:p>
            <a:pPr indent="-342900" lvl="0" marL="457200" rtl="0" algn="l">
              <a:spcBef>
                <a:spcPts val="0"/>
              </a:spcBef>
              <a:spcAft>
                <a:spcPts val="0"/>
              </a:spcAft>
              <a:buSzPts val="1800"/>
              <a:buChar char="●"/>
            </a:pPr>
            <a:r>
              <a:rPr b="1" lang="ru"/>
              <a:t>"git add"</a:t>
            </a:r>
            <a:r>
              <a:rPr lang="ru"/>
              <a:t> : Add changes made to your files to the "staging area" before committing them. </a:t>
            </a:r>
            <a:endParaRPr/>
          </a:p>
          <a:p>
            <a:pPr indent="-342900" lvl="0" marL="457200" rtl="0" algn="l">
              <a:spcBef>
                <a:spcPts val="0"/>
              </a:spcBef>
              <a:spcAft>
                <a:spcPts val="0"/>
              </a:spcAft>
              <a:buSzPts val="1800"/>
              <a:buChar char="●"/>
            </a:pPr>
            <a:r>
              <a:rPr b="1" lang="ru"/>
              <a:t>"git commit"</a:t>
            </a:r>
            <a:r>
              <a:rPr lang="ru"/>
              <a:t> : Save changes to the git history, with a commit message describing the changes. </a:t>
            </a:r>
            <a:endParaRPr/>
          </a:p>
          <a:p>
            <a:pPr indent="-342900" lvl="0" marL="457200" rtl="0" algn="l">
              <a:spcBef>
                <a:spcPts val="0"/>
              </a:spcBef>
              <a:spcAft>
                <a:spcPts val="0"/>
              </a:spcAft>
              <a:buSzPts val="1800"/>
              <a:buChar char="●"/>
            </a:pPr>
            <a:r>
              <a:rPr b="1" lang="ru"/>
              <a:t>"git pull"</a:t>
            </a:r>
            <a:r>
              <a:rPr lang="ru"/>
              <a:t> : Download and merge changes from a remote repository with your local repository. </a:t>
            </a:r>
            <a:endParaRPr/>
          </a:p>
          <a:p>
            <a:pPr indent="-342900" lvl="0" marL="457200" rtl="0" algn="l">
              <a:spcBef>
                <a:spcPts val="0"/>
              </a:spcBef>
              <a:spcAft>
                <a:spcPts val="0"/>
              </a:spcAft>
              <a:buSzPts val="1800"/>
              <a:buChar char="●"/>
            </a:pPr>
            <a:r>
              <a:rPr b="1" lang="ru"/>
              <a:t>"git push"</a:t>
            </a:r>
            <a:r>
              <a:rPr lang="ru"/>
              <a:t> : Upload your changes to a remote repository.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endParaRPr b="1"/>
          </a:p>
        </p:txBody>
      </p:sp>
      <p:sp>
        <p:nvSpPr>
          <p:cNvPr id="79" name="Google Shape;79;p16"/>
          <p:cNvSpPr txBox="1"/>
          <p:nvPr>
            <p:ph idx="1" type="body"/>
          </p:nvPr>
        </p:nvSpPr>
        <p:spPr>
          <a:xfrm>
            <a:off x="311700" y="1152475"/>
            <a:ext cx="8520600" cy="2971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arenR"/>
            </a:pPr>
            <a:r>
              <a:rPr lang="ru"/>
              <a:t>Register for a GitHub account at https://github.com/ if you don’t already have one. </a:t>
            </a:r>
            <a:endParaRPr/>
          </a:p>
          <a:p>
            <a:pPr indent="-325755" lvl="0" marL="457200" rtl="0" algn="l">
              <a:spcBef>
                <a:spcPts val="0"/>
              </a:spcBef>
              <a:spcAft>
                <a:spcPts val="0"/>
              </a:spcAft>
              <a:buSzPct val="100000"/>
              <a:buAutoNum type="arabicParenR"/>
            </a:pPr>
            <a:r>
              <a:rPr lang="ru"/>
              <a:t>Create a new repository by clicking the “New repository” button on your GitHub account’s homepage. </a:t>
            </a:r>
            <a:endParaRPr/>
          </a:p>
          <a:p>
            <a:pPr indent="-325755" lvl="0" marL="457200" rtl="0" algn="l">
              <a:spcBef>
                <a:spcPts val="0"/>
              </a:spcBef>
              <a:spcAft>
                <a:spcPts val="0"/>
              </a:spcAft>
              <a:buSzPct val="100000"/>
              <a:buAutoNum type="arabicParenR"/>
            </a:pPr>
            <a:r>
              <a:rPr lang="ru"/>
              <a:t>Give your repository a name, description, and choose whether you want it to be public or private. </a:t>
            </a:r>
            <a:endParaRPr/>
          </a:p>
          <a:p>
            <a:pPr indent="-325755" lvl="0" marL="457200" rtl="0" algn="l">
              <a:spcBef>
                <a:spcPts val="0"/>
              </a:spcBef>
              <a:spcAft>
                <a:spcPts val="0"/>
              </a:spcAft>
              <a:buSzPct val="100000"/>
              <a:buAutoNum type="arabicParenR"/>
            </a:pPr>
            <a:r>
              <a:rPr lang="ru"/>
              <a:t>Initialize the repository with a README file if desired. </a:t>
            </a:r>
            <a:endParaRPr/>
          </a:p>
          <a:p>
            <a:pPr indent="-325755" lvl="0" marL="457200" rtl="0" algn="l">
              <a:spcBef>
                <a:spcPts val="0"/>
              </a:spcBef>
              <a:spcAft>
                <a:spcPts val="0"/>
              </a:spcAft>
              <a:buSzPct val="100000"/>
              <a:buAutoNum type="arabicParenR"/>
            </a:pPr>
            <a:r>
              <a:rPr lang="ru"/>
              <a:t>Open Terminal on your local machine (f.e. Git Bash on windows, Terminal on Mac, or terminal in VSC)</a:t>
            </a:r>
            <a:endParaRPr/>
          </a:p>
          <a:p>
            <a:pPr indent="-325755" lvl="0" marL="457200" rtl="0" algn="l">
              <a:spcBef>
                <a:spcPts val="0"/>
              </a:spcBef>
              <a:spcAft>
                <a:spcPts val="0"/>
              </a:spcAft>
              <a:buSzPct val="100000"/>
              <a:buAutoNum type="arabicParenR"/>
            </a:pPr>
            <a:r>
              <a:rPr lang="ru"/>
              <a:t>Navigate to the directory where you want to store your local copy of the repository using the cd command. </a:t>
            </a:r>
            <a:endParaRPr/>
          </a:p>
          <a:p>
            <a:pPr indent="-325755" lvl="0" marL="457200" rtl="0" algn="l">
              <a:spcBef>
                <a:spcPts val="0"/>
              </a:spcBef>
              <a:spcAft>
                <a:spcPts val="0"/>
              </a:spcAft>
              <a:buSzPct val="100000"/>
              <a:buAutoNum type="arabicParenR"/>
            </a:pPr>
            <a:r>
              <a:rPr lang="ru"/>
              <a:t>Clone the repository to your local machine by typing the following command, replacing “username” with your GitHub username and “repo-name” with the name of your repository:</a:t>
            </a:r>
            <a:endParaRPr/>
          </a:p>
        </p:txBody>
      </p:sp>
      <p:pic>
        <p:nvPicPr>
          <p:cNvPr id="80" name="Google Shape;80;p16"/>
          <p:cNvPicPr preferRelativeResize="0"/>
          <p:nvPr/>
        </p:nvPicPr>
        <p:blipFill>
          <a:blip r:embed="rId3">
            <a:alphaModFix/>
          </a:blip>
          <a:stretch>
            <a:fillRect/>
          </a:stretch>
        </p:blipFill>
        <p:spPr>
          <a:xfrm>
            <a:off x="704850" y="4123975"/>
            <a:ext cx="7734300" cy="64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2</a:t>
            </a:r>
            <a:endParaRPr b="1"/>
          </a:p>
        </p:txBody>
      </p:sp>
      <p:sp>
        <p:nvSpPr>
          <p:cNvPr id="86" name="Google Shape;86;p17"/>
          <p:cNvSpPr txBox="1"/>
          <p:nvPr>
            <p:ph idx="1" type="body"/>
          </p:nvPr>
        </p:nvSpPr>
        <p:spPr>
          <a:xfrm>
            <a:off x="311700" y="1152475"/>
            <a:ext cx="4982400" cy="370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8) Open cloned directory in VSC</a:t>
            </a:r>
            <a:endParaRPr/>
          </a:p>
          <a:p>
            <a:pPr indent="0" lvl="0" marL="0" rtl="0" algn="l">
              <a:spcBef>
                <a:spcPts val="1200"/>
              </a:spcBef>
              <a:spcAft>
                <a:spcPts val="0"/>
              </a:spcAft>
              <a:buNone/>
            </a:pPr>
            <a:r>
              <a:rPr lang="ru"/>
              <a:t>9) Create index.html file with “Hello World” content</a:t>
            </a:r>
            <a:endParaRPr/>
          </a:p>
          <a:p>
            <a:pPr indent="0" lvl="0" marL="0" rtl="0" algn="l">
              <a:spcBef>
                <a:spcPts val="1200"/>
              </a:spcBef>
              <a:spcAft>
                <a:spcPts val="0"/>
              </a:spcAft>
              <a:buNone/>
            </a:pPr>
            <a:r>
              <a:rPr lang="ru"/>
              <a:t>10) Save changes in file</a:t>
            </a:r>
            <a:endParaRPr/>
          </a:p>
          <a:p>
            <a:pPr indent="0" lvl="0" marL="0" rtl="0" algn="l">
              <a:spcBef>
                <a:spcPts val="1200"/>
              </a:spcBef>
              <a:spcAft>
                <a:spcPts val="0"/>
              </a:spcAft>
              <a:buNone/>
            </a:pPr>
            <a:r>
              <a:rPr lang="ru"/>
              <a:t>11) In terminal navigate to directory, where you have created index.html file</a:t>
            </a:r>
            <a:endParaRPr/>
          </a:p>
          <a:p>
            <a:pPr indent="0" lvl="0" marL="0" rtl="0" algn="l">
              <a:spcBef>
                <a:spcPts val="1200"/>
              </a:spcBef>
              <a:spcAft>
                <a:spcPts val="0"/>
              </a:spcAft>
              <a:buNone/>
            </a:pPr>
            <a:r>
              <a:rPr lang="ru"/>
              <a:t>12) Stage the changes with the following command:</a:t>
            </a:r>
            <a:endParaRPr/>
          </a:p>
          <a:p>
            <a:pPr indent="0" lvl="0" marL="0" rtl="0" algn="l">
              <a:spcBef>
                <a:spcPts val="1200"/>
              </a:spcBef>
              <a:spcAft>
                <a:spcPts val="0"/>
              </a:spcAft>
              <a:buNone/>
            </a:pPr>
            <a:r>
              <a:rPr lang="ru"/>
              <a:t>13) Commit the changes with a message explaining what you did:</a:t>
            </a:r>
            <a:endParaRPr/>
          </a:p>
          <a:p>
            <a:pPr indent="0" lvl="0" marL="0" rtl="0" algn="l">
              <a:spcBef>
                <a:spcPts val="1200"/>
              </a:spcBef>
              <a:spcAft>
                <a:spcPts val="1200"/>
              </a:spcAft>
              <a:buNone/>
            </a:pPr>
            <a:r>
              <a:rPr lang="ru"/>
              <a:t>14) Push the changes to your remote repository on GitHub:</a:t>
            </a:r>
            <a:endParaRPr/>
          </a:p>
        </p:txBody>
      </p:sp>
      <p:pic>
        <p:nvPicPr>
          <p:cNvPr id="87" name="Google Shape;87;p17"/>
          <p:cNvPicPr preferRelativeResize="0"/>
          <p:nvPr/>
        </p:nvPicPr>
        <p:blipFill>
          <a:blip r:embed="rId3">
            <a:alphaModFix/>
          </a:blip>
          <a:stretch>
            <a:fillRect/>
          </a:stretch>
        </p:blipFill>
        <p:spPr>
          <a:xfrm>
            <a:off x="6397970" y="2940100"/>
            <a:ext cx="1130880" cy="510275"/>
          </a:xfrm>
          <a:prstGeom prst="rect">
            <a:avLst/>
          </a:prstGeom>
          <a:noFill/>
          <a:ln>
            <a:noFill/>
          </a:ln>
        </p:spPr>
      </p:pic>
      <p:pic>
        <p:nvPicPr>
          <p:cNvPr id="88" name="Google Shape;88;p17"/>
          <p:cNvPicPr preferRelativeResize="0"/>
          <p:nvPr/>
        </p:nvPicPr>
        <p:blipFill>
          <a:blip r:embed="rId4">
            <a:alphaModFix/>
          </a:blip>
          <a:stretch>
            <a:fillRect/>
          </a:stretch>
        </p:blipFill>
        <p:spPr>
          <a:xfrm>
            <a:off x="5548950" y="3539650"/>
            <a:ext cx="3486950" cy="510275"/>
          </a:xfrm>
          <a:prstGeom prst="rect">
            <a:avLst/>
          </a:prstGeom>
          <a:noFill/>
          <a:ln>
            <a:noFill/>
          </a:ln>
        </p:spPr>
      </p:pic>
      <p:pic>
        <p:nvPicPr>
          <p:cNvPr id="89" name="Google Shape;89;p17"/>
          <p:cNvPicPr preferRelativeResize="0"/>
          <p:nvPr/>
        </p:nvPicPr>
        <p:blipFill>
          <a:blip r:embed="rId5">
            <a:alphaModFix/>
          </a:blip>
          <a:stretch>
            <a:fillRect/>
          </a:stretch>
        </p:blipFill>
        <p:spPr>
          <a:xfrm>
            <a:off x="6397971" y="4139200"/>
            <a:ext cx="2097804" cy="51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a:t>
            </a:r>
            <a:endParaRPr b="1"/>
          </a:p>
        </p:txBody>
      </p:sp>
      <p:sp>
        <p:nvSpPr>
          <p:cNvPr id="95" name="Google Shape;95;p18"/>
          <p:cNvSpPr txBox="1"/>
          <p:nvPr>
            <p:ph idx="1" type="body"/>
          </p:nvPr>
        </p:nvSpPr>
        <p:spPr>
          <a:xfrm>
            <a:off x="311700" y="1957025"/>
            <a:ext cx="8520600" cy="29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Tailwind CSS is a utility-first CSS framework that makes it easy to build responsive, consistent, and highly customizable user interfaces. It provides a set of pre-defined CSS classes that can be used to quickly add styling to your HTML elements. One of the main advantages of Tailwind CSS is that it uses a set of utility classes that are designed to be composable. This means that you can easily build complex layouts and designs by combining multiple classes together.</a:t>
            </a:r>
            <a:endParaRPr/>
          </a:p>
          <a:p>
            <a:pPr indent="0" lvl="0" marL="0" rtl="0" algn="l">
              <a:spcBef>
                <a:spcPts val="1200"/>
              </a:spcBef>
              <a:spcAft>
                <a:spcPts val="1200"/>
              </a:spcAft>
              <a:buNone/>
            </a:pPr>
            <a:r>
              <a:rPr lang="ru" u="sng">
                <a:solidFill>
                  <a:schemeClr val="hlink"/>
                </a:solidFill>
                <a:hlinkClick r:id="rId3"/>
              </a:rPr>
              <a:t>https://tailwindcss.com/</a:t>
            </a:r>
            <a:endParaRPr/>
          </a:p>
        </p:txBody>
      </p:sp>
      <p:pic>
        <p:nvPicPr>
          <p:cNvPr id="96" name="Google Shape;96;p18"/>
          <p:cNvPicPr preferRelativeResize="0"/>
          <p:nvPr/>
        </p:nvPicPr>
        <p:blipFill>
          <a:blip r:embed="rId4">
            <a:alphaModFix/>
          </a:blip>
          <a:stretch>
            <a:fillRect/>
          </a:stretch>
        </p:blipFill>
        <p:spPr>
          <a:xfrm>
            <a:off x="5290350" y="186050"/>
            <a:ext cx="3541949" cy="17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2</a:t>
            </a:r>
            <a:endParaRPr b="1"/>
          </a:p>
        </p:txBody>
      </p:sp>
      <p:sp>
        <p:nvSpPr>
          <p:cNvPr id="102" name="Google Shape;102;p19"/>
          <p:cNvSpPr txBox="1"/>
          <p:nvPr>
            <p:ph idx="1" type="body"/>
          </p:nvPr>
        </p:nvSpPr>
        <p:spPr>
          <a:xfrm>
            <a:off x="311700" y="1212863"/>
            <a:ext cx="8520600" cy="75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For example, if you want to create a button with a blue background and white text, you could use the classes "bg-blue-500" and "text-white" to achieve this:</a:t>
            </a:r>
            <a:endParaRPr/>
          </a:p>
        </p:txBody>
      </p:sp>
      <p:pic>
        <p:nvPicPr>
          <p:cNvPr id="103" name="Google Shape;103;p19"/>
          <p:cNvPicPr preferRelativeResize="0"/>
          <p:nvPr/>
        </p:nvPicPr>
        <p:blipFill>
          <a:blip r:embed="rId3">
            <a:alphaModFix/>
          </a:blip>
          <a:stretch>
            <a:fillRect/>
          </a:stretch>
        </p:blipFill>
        <p:spPr>
          <a:xfrm>
            <a:off x="152400" y="2167888"/>
            <a:ext cx="8839201" cy="759861"/>
          </a:xfrm>
          <a:prstGeom prst="rect">
            <a:avLst/>
          </a:prstGeom>
          <a:noFill/>
          <a:ln>
            <a:noFill/>
          </a:ln>
        </p:spPr>
      </p:pic>
      <p:sp>
        <p:nvSpPr>
          <p:cNvPr id="104" name="Google Shape;104;p19"/>
          <p:cNvSpPr txBox="1"/>
          <p:nvPr>
            <p:ph idx="1" type="body"/>
          </p:nvPr>
        </p:nvSpPr>
        <p:spPr>
          <a:xfrm>
            <a:off x="311700" y="3122875"/>
            <a:ext cx="8520600" cy="138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"bg-blue-500" sets the background color to blue and "text-white" sets the text color to white. The "px-4" and "py-2" classes set the padding on the x and y axis respectively.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 Responsiveness</a:t>
            </a:r>
            <a:endParaRPr b="1"/>
          </a:p>
        </p:txBody>
      </p:sp>
      <p:sp>
        <p:nvSpPr>
          <p:cNvPr id="110" name="Google Shape;110;p20"/>
          <p:cNvSpPr txBox="1"/>
          <p:nvPr>
            <p:ph idx="1" type="body"/>
          </p:nvPr>
        </p:nvSpPr>
        <p:spPr>
          <a:xfrm>
            <a:off x="311700" y="1274250"/>
            <a:ext cx="8520600" cy="25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Tailwind CSS also provides a set of responsive classes that allow you to easily create responsive designs. These classes allow you to specify different styles for different screen sizes, so you can ensure that your design looks good on all devices. For example, you can use the class "sm:text-lg" to make text larger on small screens:</a:t>
            </a:r>
            <a:endParaRPr/>
          </a:p>
        </p:txBody>
      </p:sp>
      <p:pic>
        <p:nvPicPr>
          <p:cNvPr id="111" name="Google Shape;111;p20"/>
          <p:cNvPicPr preferRelativeResize="0"/>
          <p:nvPr/>
        </p:nvPicPr>
        <p:blipFill>
          <a:blip r:embed="rId3">
            <a:alphaModFix/>
          </a:blip>
          <a:stretch>
            <a:fillRect/>
          </a:stretch>
        </p:blipFill>
        <p:spPr>
          <a:xfrm>
            <a:off x="152400" y="3334775"/>
            <a:ext cx="8839201" cy="8632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Tailwind CSS practice</a:t>
            </a:r>
            <a:endParaRPr b="1"/>
          </a:p>
        </p:txBody>
      </p:sp>
      <p:sp>
        <p:nvSpPr>
          <p:cNvPr id="117" name="Google Shape;117;p21"/>
          <p:cNvSpPr txBox="1"/>
          <p:nvPr>
            <p:ph idx="1" type="body"/>
          </p:nvPr>
        </p:nvSpPr>
        <p:spPr>
          <a:xfrm>
            <a:off x="311700" y="1132300"/>
            <a:ext cx="8520600" cy="3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Task: Create a simple webpage that displays a card with an image, title, and description.</a:t>
            </a:r>
            <a:endParaRPr/>
          </a:p>
          <a:p>
            <a:pPr indent="0" lvl="0" marL="0" rtl="0" algn="l">
              <a:spcBef>
                <a:spcPts val="1200"/>
              </a:spcBef>
              <a:spcAft>
                <a:spcPts val="0"/>
              </a:spcAft>
              <a:buNone/>
            </a:pPr>
            <a:r>
              <a:rPr lang="ru"/>
              <a:t>Steps:</a:t>
            </a:r>
            <a:endParaRPr/>
          </a:p>
          <a:p>
            <a:pPr indent="-342900" lvl="0" marL="457200" rtl="0" algn="l">
              <a:spcBef>
                <a:spcPts val="1200"/>
              </a:spcBef>
              <a:spcAft>
                <a:spcPts val="0"/>
              </a:spcAft>
              <a:buSzPts val="1800"/>
              <a:buAutoNum type="arabicParenR"/>
            </a:pPr>
            <a:r>
              <a:rPr lang="ru"/>
              <a:t>Create the HTML structure for the card. In the body of your HTML file, add a div with the class "card"</a:t>
            </a:r>
            <a:endParaRPr/>
          </a:p>
          <a:p>
            <a:pPr indent="-342900" lvl="0" marL="457200" rtl="0" algn="l">
              <a:spcBef>
                <a:spcPts val="0"/>
              </a:spcBef>
              <a:spcAft>
                <a:spcPts val="0"/>
              </a:spcAft>
              <a:buSzPts val="1800"/>
              <a:buAutoNum type="arabicParenR"/>
            </a:pPr>
            <a:r>
              <a:rPr lang="ru"/>
              <a:t>In your CSS file, include the Tailwind CSS styles. You can either include the pre-built CSS file that you can download from the Tailwind website or you can use the npm package</a:t>
            </a:r>
            <a:endParaRPr/>
          </a:p>
          <a:p>
            <a:pPr indent="-342900" lvl="0" marL="457200" rtl="0" algn="l">
              <a:spcBef>
                <a:spcPts val="0"/>
              </a:spcBef>
              <a:spcAft>
                <a:spcPts val="0"/>
              </a:spcAft>
              <a:buSzPts val="1800"/>
              <a:buAutoNum type="arabicParenR"/>
            </a:pPr>
            <a:r>
              <a:rPr lang="ru"/>
              <a:t>Use Tailwind CSS classes to style the card. To style the card, you can use the classes "w-full" and "bg-white" to set the width and background color of the card, respectively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