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d0262fa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fd0262fa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2a2a33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2a2a33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fd0262f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fd0262f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fd0262fa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fd0262fa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d0262fa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d0262fa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fd0262fa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fd0262fa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d0262fa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fd0262fa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d0262fa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d0262fa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727e8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2727e8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fd0262fa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fd0262fa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development basics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Loops,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is “this”?</a:t>
            </a:r>
            <a:endParaRPr b="1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899850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https://dmitripavlutin.com/gentle-explanation-of-this-in-javascript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Homework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899850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Read about context in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Create some array with CHATGPT, iterate over it and filter it for matching selection.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Loops (for)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19900"/>
            <a:ext cx="49371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JavaScript, loops are used to execute a block of code repeatedly until a certain condition is met. There are several types of loops in JavaScript, including: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for</a:t>
            </a:r>
            <a:r>
              <a:rPr lang="ru"/>
              <a:t> loops: The for loop is used to execute a block of code a specific number of times.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00" y="0"/>
            <a:ext cx="3753301" cy="228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700" y="2897075"/>
            <a:ext cx="3590398" cy="201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Loops (while, do-while)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41250"/>
            <a:ext cx="4260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while</a:t>
            </a:r>
            <a:r>
              <a:rPr lang="ru"/>
              <a:t> loops: The while loop is used to execute a block of code repeatedly while a certain condition is true.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do-while</a:t>
            </a:r>
            <a:r>
              <a:rPr lang="ru"/>
              <a:t> loops: The do-while loop is similar to the while loop, but the code inside the loop is executed at least once, regardless of whether the condition is true or false.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14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3163237"/>
            <a:ext cx="4114800" cy="149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Other Loops (foreach,map)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17500"/>
            <a:ext cx="50532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 are many other loops in js, each used for specific scenario, most common ones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foreach</a:t>
            </a:r>
            <a:r>
              <a:rPr lang="ru"/>
              <a:t> - method allows you to execute a function on each element of an array. This method does not return a new array, it simply loops through the array and performs the function on each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map</a:t>
            </a:r>
            <a:r>
              <a:rPr lang="ru"/>
              <a:t> - method is similar to forEach(), but it returns a new array with the results of the function applied to each element.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75" y="1601689"/>
            <a:ext cx="3924226" cy="158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75" y="3646825"/>
            <a:ext cx="3924224" cy="12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Classwork - Loops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899850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Using a for loop to print out the numbers 1 through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Using a forEach loop to print out the elements of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Using a map function to create a new array with the square of each element in an original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Classwork - Loops (solution)</a:t>
            </a:r>
            <a:endParaRPr b="1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4075"/>
            <a:ext cx="4188875" cy="11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2810175"/>
            <a:ext cx="7124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926" y="1311350"/>
            <a:ext cx="3973375" cy="13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Classwork - Loops (solution 2)</a:t>
            </a:r>
            <a:endParaRPr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00" y="1402250"/>
            <a:ext cx="7177401" cy="24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Functions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899850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JavaScript, a function is a block of code that can be reused multiple times. Functions can take </a:t>
            </a:r>
            <a:r>
              <a:rPr b="1" lang="ru"/>
              <a:t>input</a:t>
            </a:r>
            <a:r>
              <a:rPr lang="ru"/>
              <a:t> (called parameters) and return </a:t>
            </a:r>
            <a:r>
              <a:rPr b="1" lang="ru"/>
              <a:t>output</a:t>
            </a:r>
            <a:r>
              <a:rPr lang="ru"/>
              <a:t> (the result of the function).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To define a function, you use the keyword "</a:t>
            </a:r>
            <a:r>
              <a:rPr b="1" lang="ru"/>
              <a:t>function</a:t>
            </a:r>
            <a:r>
              <a:rPr lang="ru"/>
              <a:t>" followed by the </a:t>
            </a:r>
            <a:r>
              <a:rPr b="1" lang="ru"/>
              <a:t>function name</a:t>
            </a:r>
            <a:r>
              <a:rPr lang="ru"/>
              <a:t>, a set of </a:t>
            </a:r>
            <a:r>
              <a:rPr b="1" lang="ru"/>
              <a:t>parentheses</a:t>
            </a:r>
            <a:r>
              <a:rPr lang="ru"/>
              <a:t> for any parameters, and a set of </a:t>
            </a:r>
            <a:r>
              <a:rPr b="1" lang="ru"/>
              <a:t>curly braces</a:t>
            </a:r>
            <a:r>
              <a:rPr lang="ru"/>
              <a:t> for the code that will be executed when the function is called.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0" y="94850"/>
            <a:ext cx="3705374" cy="17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Functions 2</a:t>
            </a:r>
            <a:endParaRPr b="1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5" y="1420038"/>
            <a:ext cx="34671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000" y="1676050"/>
            <a:ext cx="5219700" cy="114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150" y="3306625"/>
            <a:ext cx="59817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