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8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7" autoAdjust="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385EFEB-0DAE-404B-B705-862A5A62F6E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D9D136B-BDEF-0346-A773-483B6AA3C5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on College Campuses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Misener &amp; Russell Bailey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412" y="173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0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Crime on college campuses is becoming a major issue, from rising dissatisfaction with the prevalence of sexual assault to fears of mass shootings</a:t>
            </a:r>
          </a:p>
          <a:p>
            <a:r>
              <a:rPr lang="en-US" dirty="0" smtClean="0"/>
              <a:t>We intend to examine reported crimes on campus and see if/how crime rates are related to various factors</a:t>
            </a:r>
          </a:p>
          <a:p>
            <a:r>
              <a:rPr lang="en-US" dirty="0" smtClean="0"/>
              <a:t>We hope to use the data to determine what factors may lead to safer schools and provide a method for finding the safest schools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448235"/>
            <a:ext cx="7756263" cy="1045883"/>
          </a:xfrm>
        </p:spPr>
        <p:txBody>
          <a:bodyPr/>
          <a:lstStyle/>
          <a:p>
            <a:r>
              <a:rPr lang="en-US" dirty="0" smtClean="0"/>
              <a:t>Why study campus crime?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9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data source will be the 2013 Campus Safety and Security Survey (on </a:t>
            </a:r>
            <a:r>
              <a:rPr lang="en-US" dirty="0" err="1" smtClean="0"/>
              <a:t>data.gov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source has 2010-12 crime data for all schools receiving federal Title IV funding (most schools)</a:t>
            </a:r>
          </a:p>
          <a:p>
            <a:pPr lvl="1"/>
            <a:r>
              <a:rPr lang="en-US" dirty="0" smtClean="0"/>
              <a:t>It contains data such as school type, geographic location, and various crimes from each year</a:t>
            </a:r>
          </a:p>
          <a:p>
            <a:r>
              <a:rPr lang="en-US" dirty="0" smtClean="0"/>
              <a:t>Other data sources will include US News and World Report’s college rankings and general income level data sorted by zip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perform regression analysis to find what factors correlate with crime rates, both generally and for individual crimes</a:t>
            </a:r>
          </a:p>
          <a:p>
            <a:r>
              <a:rPr lang="en-US" dirty="0" smtClean="0"/>
              <a:t>We will also make an interface where a user can enter criteria and find the safest schools that match their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aim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2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use a more powerful statistical module than our homemade regression from 121</a:t>
            </a:r>
          </a:p>
          <a:p>
            <a:r>
              <a:rPr lang="en-US" dirty="0" smtClean="0"/>
              <a:t>We also plan to use an interface to create an </a:t>
            </a:r>
            <a:r>
              <a:rPr lang="en-US" smtClean="0"/>
              <a:t>search engine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Week 6: Process our data sources such that they are in a form usable to our functions. This will include file processing and SQL data processing using table manipulation, as well as debugging our source </a:t>
            </a:r>
            <a:r>
              <a:rPr lang="en-US" dirty="0" smtClean="0"/>
              <a:t>data</a:t>
            </a:r>
            <a:endParaRPr lang="en-US" dirty="0"/>
          </a:p>
          <a:p>
            <a:pPr lvl="0"/>
            <a:r>
              <a:rPr lang="en-US" dirty="0"/>
              <a:t>By Week 8: Examine correlations in our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By </a:t>
            </a:r>
            <a:r>
              <a:rPr lang="en-US" dirty="0"/>
              <a:t>Week 9: Build our interface for a searchable school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46</TotalTime>
  <Words>296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Crime on College Campuses</vt:lpstr>
      <vt:lpstr>Why study campus crime?</vt:lpstr>
      <vt:lpstr>Data Sources</vt:lpstr>
      <vt:lpstr>What we aim to do</vt:lpstr>
      <vt:lpstr>New techniques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on College Campuses</dc:title>
  <dc:creator>William Misener</dc:creator>
  <cp:lastModifiedBy>William Misener</cp:lastModifiedBy>
  <cp:revision>6</cp:revision>
  <dcterms:created xsi:type="dcterms:W3CDTF">2016-01-27T01:40:44Z</dcterms:created>
  <dcterms:modified xsi:type="dcterms:W3CDTF">2016-01-27T02:28:31Z</dcterms:modified>
</cp:coreProperties>
</file>