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E9D6537-9453-454A-B0CD-FAAD613F812C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C6E48D9-6695-4942-95DC-7E031AE164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Russell Bailey and William Misener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Hyde Park Lunchtime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 to eat in Hyde </a:t>
            </a:r>
            <a:r>
              <a:rPr lang="en-US" dirty="0" smtClean="0"/>
              <a:t>Park!</a:t>
            </a:r>
            <a:endParaRPr lang="en-US" dirty="0" smtClean="0"/>
          </a:p>
          <a:p>
            <a:r>
              <a:rPr lang="en-US" dirty="0" smtClean="0"/>
              <a:t>Gathers data from neighborhood restaurants, the food trucks around campus, and the dining halls</a:t>
            </a:r>
          </a:p>
          <a:p>
            <a:r>
              <a:rPr lang="en-US" dirty="0" smtClean="0"/>
              <a:t>Allows the user to search by cuisine type, specific menu items, location, and type of service</a:t>
            </a:r>
          </a:p>
          <a:p>
            <a:r>
              <a:rPr lang="en-US" dirty="0" smtClean="0"/>
              <a:t>The user can also specify a minimum Yelp rating, maximum walking distance, and can check if a restaurant has failed a recent health inspection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Yelp: API used to get restaurant data</a:t>
            </a:r>
          </a:p>
          <a:p>
            <a:r>
              <a:rPr lang="en-US" dirty="0" smtClean="0"/>
              <a:t>Chicago Food Truck Finder: Scraped for food truck daily data</a:t>
            </a:r>
          </a:p>
          <a:p>
            <a:r>
              <a:rPr lang="en-US" dirty="0" err="1" smtClean="0"/>
              <a:t>UChicago</a:t>
            </a:r>
            <a:r>
              <a:rPr lang="en-US" dirty="0" smtClean="0"/>
              <a:t> Dining: scraped for dining hall menu data</a:t>
            </a:r>
          </a:p>
          <a:p>
            <a:r>
              <a:rPr lang="en-US" dirty="0" err="1" smtClean="0"/>
              <a:t>Menupages</a:t>
            </a:r>
            <a:r>
              <a:rPr lang="en-US" dirty="0" smtClean="0"/>
              <a:t>: scraped for restaurant and food truck menu data</a:t>
            </a:r>
          </a:p>
          <a:p>
            <a:r>
              <a:rPr lang="en-US" dirty="0" smtClean="0"/>
              <a:t>City of Chicago: Failed Health Inspection Data downloaded</a:t>
            </a:r>
          </a:p>
          <a:p>
            <a:r>
              <a:rPr lang="en-US" dirty="0" smtClean="0"/>
              <a:t>Google Maps </a:t>
            </a:r>
            <a:r>
              <a:rPr lang="en-US" dirty="0" smtClean="0"/>
              <a:t>Distance Matrix </a:t>
            </a:r>
            <a:r>
              <a:rPr lang="en-US" dirty="0" smtClean="0"/>
              <a:t>API</a:t>
            </a:r>
            <a:r>
              <a:rPr lang="en-US" dirty="0" smtClean="0"/>
              <a:t>: Used to find walking distances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392" y="3485824"/>
            <a:ext cx="1805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Input</a:t>
            </a:r>
          </a:p>
          <a:p>
            <a:r>
              <a:rPr lang="en-US" sz="2400" dirty="0" smtClean="0"/>
              <a:t>Dictionary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636687" y="3693574"/>
            <a:ext cx="803868" cy="4154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40555" y="3315661"/>
            <a:ext cx="191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Restaurants</a:t>
            </a:r>
          </a:p>
          <a:p>
            <a:r>
              <a:rPr lang="en-US" dirty="0" smtClean="0"/>
              <a:t>-Yelp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Menupages</a:t>
            </a:r>
            <a:endParaRPr lang="en-US" dirty="0" smtClean="0"/>
          </a:p>
          <a:p>
            <a:r>
              <a:rPr lang="en-US" dirty="0" smtClean="0"/>
              <a:t>-City of Chicago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329310" y="3693574"/>
            <a:ext cx="803868" cy="4154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248" y="3485824"/>
            <a:ext cx="196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Outputs table in server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0555" y="4998054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trucks</a:t>
            </a:r>
          </a:p>
          <a:p>
            <a:r>
              <a:rPr lang="en-US" dirty="0" smtClean="0"/>
              <a:t>-Yelp</a:t>
            </a:r>
          </a:p>
          <a:p>
            <a:r>
              <a:rPr lang="en-US" dirty="0" smtClean="0"/>
              <a:t>-Food Truck Finder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Menupages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40555" y="2115725"/>
            <a:ext cx="1858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Dining Halls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UChicago</a:t>
            </a:r>
            <a:r>
              <a:rPr lang="en-US" dirty="0" smtClean="0"/>
              <a:t> Dining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>
            <a:off x="1913206" y="2282651"/>
            <a:ext cx="1527349" cy="91641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V="1">
            <a:off x="1913206" y="4854651"/>
            <a:ext cx="1527349" cy="8757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5614990" y="2021422"/>
            <a:ext cx="916410" cy="143886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V="1">
            <a:off x="5675130" y="4612927"/>
            <a:ext cx="875775" cy="135922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2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 scrapes lunch menu data from </a:t>
            </a:r>
            <a:r>
              <a:rPr lang="en-US" dirty="0" err="1" smtClean="0"/>
              <a:t>UChicago</a:t>
            </a:r>
            <a:r>
              <a:rPr lang="en-US" dirty="0" smtClean="0"/>
              <a:t> Dining’s webpage using Beautiful Soup</a:t>
            </a:r>
          </a:p>
          <a:p>
            <a:r>
              <a:rPr lang="en-US" dirty="0" smtClean="0"/>
              <a:t>It makes a menu list that can be searched and computes walking distance from the specified address to each dining hall using the Google Maps Distance Matrix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Halls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search parameters (Cuisine) and puts it into the Yelp API</a:t>
            </a:r>
            <a:endParaRPr lang="en-US" dirty="0"/>
          </a:p>
          <a:p>
            <a:r>
              <a:rPr lang="en-US" dirty="0" smtClean="0"/>
              <a:t>Takes the resulting list of restaurants and creates a SQLITE3 table using that information and calculating the walking time using the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/>
              <a:t>M</a:t>
            </a:r>
            <a:r>
              <a:rPr lang="en-US" dirty="0" smtClean="0"/>
              <a:t>aps API</a:t>
            </a:r>
          </a:p>
          <a:p>
            <a:r>
              <a:rPr lang="en-US" dirty="0" smtClean="0"/>
              <a:t>Searches the database, joined with the health inspection database if desired, and filters for walking time and rating</a:t>
            </a:r>
          </a:p>
          <a:p>
            <a:r>
              <a:rPr lang="en-US" dirty="0" smtClean="0"/>
              <a:t>Once the restaurants that meet the search parameters are found scrapes </a:t>
            </a:r>
            <a:r>
              <a:rPr lang="en-US" dirty="0" err="1"/>
              <a:t>M</a:t>
            </a:r>
            <a:r>
              <a:rPr lang="en-US" dirty="0" err="1" smtClean="0"/>
              <a:t>enupages</a:t>
            </a:r>
            <a:r>
              <a:rPr lang="en-US" dirty="0" smtClean="0"/>
              <a:t> and checks if the menu item is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similar yelp search to the restaurants section, searches all of Chicago (instead of just near the address) since food trucks don’t have Hyde </a:t>
            </a:r>
            <a:r>
              <a:rPr lang="en-US" dirty="0"/>
              <a:t>P</a:t>
            </a:r>
            <a:r>
              <a:rPr lang="en-US" dirty="0" smtClean="0"/>
              <a:t>ark addresses</a:t>
            </a:r>
          </a:p>
          <a:p>
            <a:r>
              <a:rPr lang="en-US" dirty="0" smtClean="0"/>
              <a:t>Scrapes the weekly schedule on Chicago Food Truck Finders and uses the </a:t>
            </a:r>
            <a:r>
              <a:rPr lang="en-US" dirty="0" err="1" smtClean="0"/>
              <a:t>datetime</a:t>
            </a:r>
            <a:r>
              <a:rPr lang="en-US" dirty="0" smtClean="0"/>
              <a:t> library to determine what day it is</a:t>
            </a:r>
          </a:p>
          <a:p>
            <a:r>
              <a:rPr lang="en-US" dirty="0" smtClean="0"/>
              <a:t>Builds a sqlite3 table of the trucks which appear in both searches, includes a walking time column</a:t>
            </a:r>
          </a:p>
          <a:p>
            <a:r>
              <a:rPr lang="en-US" dirty="0" smtClean="0"/>
              <a:t>In the same manner as with restaurants, searches for rating and walking time, then checks </a:t>
            </a:r>
            <a:r>
              <a:rPr lang="en-US" dirty="0" err="1" smtClean="0"/>
              <a:t>Menupages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Trucks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8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interesting and challenging source of data we encountered was getting information on the food trucks</a:t>
            </a:r>
            <a:endParaRPr lang="en-US" dirty="0"/>
          </a:p>
          <a:p>
            <a:pPr lvl="1"/>
            <a:r>
              <a:rPr lang="en-US" dirty="0" smtClean="0"/>
              <a:t>There is limited data on food truck locations, and while Chicago Food Truck Finder was helpful, we ran into issues while attempting to join the data with that of yelp.</a:t>
            </a:r>
            <a:endParaRPr lang="en-US" dirty="0"/>
          </a:p>
          <a:p>
            <a:pPr lvl="1"/>
            <a:r>
              <a:rPr lang="en-US" dirty="0" smtClean="0"/>
              <a:t>We decided to implement </a:t>
            </a:r>
            <a:r>
              <a:rPr lang="en-US" dirty="0" err="1" smtClean="0"/>
              <a:t>S</a:t>
            </a:r>
            <a:r>
              <a:rPr lang="en-US" dirty="0" err="1" smtClean="0"/>
              <a:t>equenceMatcher</a:t>
            </a:r>
            <a:r>
              <a:rPr lang="en-US" dirty="0" smtClean="0"/>
              <a:t> from the </a:t>
            </a:r>
            <a:r>
              <a:rPr lang="en-US" dirty="0" err="1" smtClean="0"/>
              <a:t>difflib</a:t>
            </a:r>
            <a:r>
              <a:rPr lang="en-US" dirty="0" smtClean="0"/>
              <a:t> library, this function allowed us to input two strings and see how similar they were (For example “Chose” and “Chase” have similarity .8)</a:t>
            </a:r>
            <a:endParaRPr lang="en-US" dirty="0"/>
          </a:p>
          <a:p>
            <a:r>
              <a:rPr lang="en-US" dirty="0" smtClean="0"/>
              <a:t>Another challenge was making our different data sources work together: names varied across sources, so we decided to make restaurant addresses our ‘key’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</a:t>
            </a:r>
            <a:r>
              <a:rPr lang="en-US" dirty="0" smtClean="0"/>
              <a:t>DATA/Challenges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4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253</TotalTime>
  <Words>501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Hyde Park Lunchtime</vt:lpstr>
      <vt:lpstr>Project Goals</vt:lpstr>
      <vt:lpstr>Data Sources</vt:lpstr>
      <vt:lpstr>System overview</vt:lpstr>
      <vt:lpstr>Dining Halls</vt:lpstr>
      <vt:lpstr>Restaurants</vt:lpstr>
      <vt:lpstr>Food Trucks</vt:lpstr>
      <vt:lpstr>INTERESTING DATA/Challenges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Hyde Park Lunchtime</dc:title>
  <dc:creator>William Misener</dc:creator>
  <cp:lastModifiedBy>William Misener</cp:lastModifiedBy>
  <cp:revision>13</cp:revision>
  <dcterms:created xsi:type="dcterms:W3CDTF">2016-03-10T07:42:55Z</dcterms:created>
  <dcterms:modified xsi:type="dcterms:W3CDTF">2016-03-10T20:35:41Z</dcterms:modified>
</cp:coreProperties>
</file>