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EAD99F2-8D95-482F-BF74-43C76B952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 Market Sales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3BE3AE8-2861-4D56-BFA2-983D6A4F9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Tableau Workbook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ayment Method">
            <a:extLst>
              <a:ext uri="{FF2B5EF4-FFF2-40B4-BE49-F238E27FC236}">
                <a16:creationId xmlns:a16="http://schemas.microsoft.com/office/drawing/2014/main" id="{4DA8DB87-587A-448D-AD8E-9134C6D57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1757362"/>
            <a:ext cx="67627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Branch Per Earn">
            <a:extLst>
              <a:ext uri="{FF2B5EF4-FFF2-40B4-BE49-F238E27FC236}">
                <a16:creationId xmlns:a16="http://schemas.microsoft.com/office/drawing/2014/main" id="{51940C4E-9A7F-461D-8EB6-33822CD08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2" y="0"/>
            <a:ext cx="10864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Product Per Earn">
            <a:extLst>
              <a:ext uri="{FF2B5EF4-FFF2-40B4-BE49-F238E27FC236}">
                <a16:creationId xmlns:a16="http://schemas.microsoft.com/office/drawing/2014/main" id="{71A1CD22-31C9-4484-8B27-607139BDA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18" y="0"/>
            <a:ext cx="7669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Product per Rating">
            <a:extLst>
              <a:ext uri="{FF2B5EF4-FFF2-40B4-BE49-F238E27FC236}">
                <a16:creationId xmlns:a16="http://schemas.microsoft.com/office/drawing/2014/main" id="{4AA66D0D-9563-4B99-89E3-BC90E397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49" y="0"/>
            <a:ext cx="8108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ales 2019">
            <a:extLst>
              <a:ext uri="{FF2B5EF4-FFF2-40B4-BE49-F238E27FC236}">
                <a16:creationId xmlns:a16="http://schemas.microsoft.com/office/drawing/2014/main" id="{EA2F2A2F-72AF-4517-B4CE-114FE9CE8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Revenue">
            <a:extLst>
              <a:ext uri="{FF2B5EF4-FFF2-40B4-BE49-F238E27FC236}">
                <a16:creationId xmlns:a16="http://schemas.microsoft.com/office/drawing/2014/main" id="{4AF9934E-D7D2-4365-BF6E-D08B7F795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681287"/>
            <a:ext cx="9525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Gross Income (5%)">
            <a:extLst>
              <a:ext uri="{FF2B5EF4-FFF2-40B4-BE49-F238E27FC236}">
                <a16:creationId xmlns:a16="http://schemas.microsoft.com/office/drawing/2014/main" id="{8DF7450A-06F3-42A2-ABC4-1BC5B4DBB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28875"/>
            <a:ext cx="762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without 5% Tax">
            <a:extLst>
              <a:ext uri="{FF2B5EF4-FFF2-40B4-BE49-F238E27FC236}">
                <a16:creationId xmlns:a16="http://schemas.microsoft.com/office/drawing/2014/main" id="{51BAFA72-A495-473D-8B70-21DC74B54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547937"/>
            <a:ext cx="9525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 Gross Margin Per about (5%)">
            <a:extLst>
              <a:ext uri="{FF2B5EF4-FFF2-40B4-BE49-F238E27FC236}">
                <a16:creationId xmlns:a16="http://schemas.microsoft.com/office/drawing/2014/main" id="{388AF5CC-E3E3-4F7E-8EE0-55C9953C0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24050"/>
            <a:ext cx="762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usiness Cities">
            <a:extLst>
              <a:ext uri="{FF2B5EF4-FFF2-40B4-BE49-F238E27FC236}">
                <a16:creationId xmlns:a16="http://schemas.microsoft.com/office/drawing/2014/main" id="{B94AB174-C3F0-4B58-9737-BDA90AF66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87" y="0"/>
            <a:ext cx="7049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ustomer Type">
            <a:extLst>
              <a:ext uri="{FF2B5EF4-FFF2-40B4-BE49-F238E27FC236}">
                <a16:creationId xmlns:a16="http://schemas.microsoft.com/office/drawing/2014/main" id="{0900072F-AE17-431A-8F99-94DEFFEE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627" y="0"/>
            <a:ext cx="5576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Gender">
            <a:extLst>
              <a:ext uri="{FF2B5EF4-FFF2-40B4-BE49-F238E27FC236}">
                <a16:creationId xmlns:a16="http://schemas.microsoft.com/office/drawing/2014/main" id="{8A27B03F-6A9A-4D1A-9B35-17E15DFF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4811"/>
            <a:ext cx="12192000" cy="230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Super Market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Sales</dc:title>
  <dc:creator>Sholi</dc:creator>
  <cp:lastModifiedBy>Rubaiya Tasnim Sholi191-15-12361</cp:lastModifiedBy>
  <cp:revision>1</cp:revision>
  <dcterms:created xsi:type="dcterms:W3CDTF">2022-08-26T13:29:57Z</dcterms:created>
  <dcterms:modified xsi:type="dcterms:W3CDTF">2022-08-26T13:31:22Z</dcterms:modified>
</cp:coreProperties>
</file>