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95" r:id="rId2"/>
    <p:sldId id="296" r:id="rId3"/>
    <p:sldId id="272" r:id="rId4"/>
    <p:sldId id="270" r:id="rId5"/>
    <p:sldId id="281" r:id="rId6"/>
    <p:sldId id="326" r:id="rId7"/>
    <p:sldId id="273" r:id="rId8"/>
    <p:sldId id="321" r:id="rId9"/>
    <p:sldId id="302" r:id="rId10"/>
    <p:sldId id="325" r:id="rId11"/>
    <p:sldId id="320" r:id="rId12"/>
    <p:sldId id="324" r:id="rId13"/>
    <p:sldId id="306" r:id="rId14"/>
    <p:sldId id="3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71772-F92C-449A-9D47-64C2112CD53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524E1-7A53-4C27-9467-BC19EFE07B77}">
      <dgm:prSet phldrT="[Text]" custT="1"/>
      <dgm:spPr/>
      <dgm:t>
        <a:bodyPr/>
        <a:lstStyle/>
        <a:p>
          <a:r>
            <a:rPr lang="en-US" sz="3600" dirty="0"/>
            <a:t>Wave</a:t>
          </a:r>
        </a:p>
      </dgm:t>
    </dgm:pt>
    <dgm:pt modelId="{6F08918C-091F-411F-A110-B53466C94499}" type="parTrans" cxnId="{FBE0BDA7-02D6-405D-BCE1-47E512633DD3}">
      <dgm:prSet/>
      <dgm:spPr/>
      <dgm:t>
        <a:bodyPr/>
        <a:lstStyle/>
        <a:p>
          <a:endParaRPr lang="en-US"/>
        </a:p>
      </dgm:t>
    </dgm:pt>
    <dgm:pt modelId="{093F2B89-AE10-4CB7-8426-D825DA250F20}" type="sibTrans" cxnId="{FBE0BDA7-02D6-405D-BCE1-47E512633DD3}">
      <dgm:prSet/>
      <dgm:spPr/>
      <dgm:t>
        <a:bodyPr/>
        <a:lstStyle/>
        <a:p>
          <a:endParaRPr lang="en-US"/>
        </a:p>
      </dgm:t>
    </dgm:pt>
    <dgm:pt modelId="{B0E3324A-9C9A-4DC2-9A7E-174654E769D4}">
      <dgm:prSet phldrT="[Text]" custT="1"/>
      <dgm:spPr/>
      <dgm:t>
        <a:bodyPr/>
        <a:lstStyle/>
        <a:p>
          <a:r>
            <a:rPr lang="en-US" sz="3600" dirty="0" err="1"/>
            <a:t>AChecker</a:t>
          </a:r>
          <a:endParaRPr lang="en-US" sz="3600" dirty="0"/>
        </a:p>
      </dgm:t>
    </dgm:pt>
    <dgm:pt modelId="{60A78B97-CE9E-4CCD-B05B-6230822E8B3C}" type="parTrans" cxnId="{36E1633C-8B32-422B-8CC9-556C36E7392D}">
      <dgm:prSet/>
      <dgm:spPr/>
      <dgm:t>
        <a:bodyPr/>
        <a:lstStyle/>
        <a:p>
          <a:endParaRPr lang="en-US"/>
        </a:p>
      </dgm:t>
    </dgm:pt>
    <dgm:pt modelId="{76DE3BB2-45F0-4B1E-ADC4-7C9EDF4CBC23}" type="sibTrans" cxnId="{36E1633C-8B32-422B-8CC9-556C36E7392D}">
      <dgm:prSet/>
      <dgm:spPr/>
      <dgm:t>
        <a:bodyPr/>
        <a:lstStyle/>
        <a:p>
          <a:endParaRPr lang="en-US"/>
        </a:p>
      </dgm:t>
    </dgm:pt>
    <dgm:pt modelId="{35EE4A95-4CCB-45D0-9019-E7E8B2A28A1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Known Problems </a:t>
          </a:r>
        </a:p>
      </dgm:t>
    </dgm:pt>
    <dgm:pt modelId="{699E8785-45F6-4AB6-8BA6-CF0CD3F140D3}" type="parTrans" cxnId="{18BC917F-8628-42FC-966C-1955C7AAB649}">
      <dgm:prSet/>
      <dgm:spPr/>
      <dgm:t>
        <a:bodyPr/>
        <a:lstStyle/>
        <a:p>
          <a:endParaRPr lang="en-US"/>
        </a:p>
      </dgm:t>
    </dgm:pt>
    <dgm:pt modelId="{F6A3DDB1-4FEE-47E2-ADF3-703544CAE0B6}" type="sibTrans" cxnId="{18BC917F-8628-42FC-966C-1955C7AAB649}">
      <dgm:prSet/>
      <dgm:spPr/>
      <dgm:t>
        <a:bodyPr/>
        <a:lstStyle/>
        <a:p>
          <a:endParaRPr lang="en-US"/>
        </a:p>
      </dgm:t>
    </dgm:pt>
    <dgm:pt modelId="{15E0D4B4-CF10-443B-A6EF-F51F76E324A4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Likely Problems</a:t>
          </a:r>
        </a:p>
      </dgm:t>
    </dgm:pt>
    <dgm:pt modelId="{86D69F9E-C47C-4799-A3AC-F256CAA4316F}" type="parTrans" cxnId="{7A91D5C3-B6C1-4926-9E5D-7B83DC033006}">
      <dgm:prSet/>
      <dgm:spPr/>
      <dgm:t>
        <a:bodyPr/>
        <a:lstStyle/>
        <a:p>
          <a:endParaRPr lang="en-US"/>
        </a:p>
      </dgm:t>
    </dgm:pt>
    <dgm:pt modelId="{D78355FC-1420-473B-84BC-9A3EB019984D}" type="sibTrans" cxnId="{7A91D5C3-B6C1-4926-9E5D-7B83DC033006}">
      <dgm:prSet/>
      <dgm:spPr/>
      <dgm:t>
        <a:bodyPr/>
        <a:lstStyle/>
        <a:p>
          <a:endParaRPr lang="en-US"/>
        </a:p>
      </dgm:t>
    </dgm:pt>
    <dgm:pt modelId="{48E5BBEE-B9A7-44ED-B18A-0F89CEEED589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 Problems</a:t>
          </a:r>
        </a:p>
      </dgm:t>
    </dgm:pt>
    <dgm:pt modelId="{754DC536-384A-4283-8C19-843483B887DB}" type="parTrans" cxnId="{8DA4AFB2-3E04-426F-B087-49447830CB88}">
      <dgm:prSet/>
      <dgm:spPr/>
      <dgm:t>
        <a:bodyPr/>
        <a:lstStyle/>
        <a:p>
          <a:endParaRPr lang="en-US"/>
        </a:p>
      </dgm:t>
    </dgm:pt>
    <dgm:pt modelId="{E2648E64-A830-49E4-8F51-55B41FE4BD4E}" type="sibTrans" cxnId="{8DA4AFB2-3E04-426F-B087-49447830CB88}">
      <dgm:prSet/>
      <dgm:spPr/>
      <dgm:t>
        <a:bodyPr/>
        <a:lstStyle/>
        <a:p>
          <a:endParaRPr lang="en-US"/>
        </a:p>
      </dgm:t>
    </dgm:pt>
    <dgm:pt modelId="{5716A653-ECAD-4C69-973A-98A561E6A8FF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Validation</a:t>
          </a:r>
        </a:p>
      </dgm:t>
    </dgm:pt>
    <dgm:pt modelId="{5719BA34-7300-452D-BC33-06B12E18621B}" type="parTrans" cxnId="{1CC220DF-ED0E-4706-A003-521C90E7A450}">
      <dgm:prSet/>
      <dgm:spPr/>
      <dgm:t>
        <a:bodyPr/>
        <a:lstStyle/>
        <a:p>
          <a:endParaRPr lang="en-US"/>
        </a:p>
      </dgm:t>
    </dgm:pt>
    <dgm:pt modelId="{C45FD5AE-574F-4867-8055-3F9BBA869149}" type="sibTrans" cxnId="{1CC220DF-ED0E-4706-A003-521C90E7A450}">
      <dgm:prSet/>
      <dgm:spPr/>
      <dgm:t>
        <a:bodyPr/>
        <a:lstStyle/>
        <a:p>
          <a:endParaRPr lang="en-US"/>
        </a:p>
      </dgm:t>
    </dgm:pt>
    <dgm:pt modelId="{5B167D8E-F90F-418F-8129-ED9BC42D41A7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 Validation</a:t>
          </a:r>
        </a:p>
      </dgm:t>
    </dgm:pt>
    <dgm:pt modelId="{D11B3C1E-F949-4E96-AF29-5EB3BA570B88}" type="parTrans" cxnId="{05C57EC4-09D6-4C08-AED7-D28248D7A14D}">
      <dgm:prSet/>
      <dgm:spPr/>
      <dgm:t>
        <a:bodyPr/>
        <a:lstStyle/>
        <a:p>
          <a:endParaRPr lang="en-US"/>
        </a:p>
      </dgm:t>
    </dgm:pt>
    <dgm:pt modelId="{A7D2EED6-11D5-4C0A-89D7-CA3DB47535E0}" type="sibTrans" cxnId="{05C57EC4-09D6-4C08-AED7-D28248D7A14D}">
      <dgm:prSet/>
      <dgm:spPr/>
      <dgm:t>
        <a:bodyPr/>
        <a:lstStyle/>
        <a:p>
          <a:endParaRPr lang="en-US"/>
        </a:p>
      </dgm:t>
    </dgm:pt>
    <dgm:pt modelId="{C896FAA4-11B9-4F6E-ACCE-EA73022DB0B1}">
      <dgm:prSet phldrT="[Text]" custT="1"/>
      <dgm:spPr/>
      <dgm:t>
        <a:bodyPr/>
        <a:lstStyle/>
        <a:p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Aria</a:t>
          </a:r>
        </a:p>
      </dgm:t>
    </dgm:pt>
    <dgm:pt modelId="{A47B9435-43E2-4709-9456-AC95661B4C7A}" type="sibTrans" cxnId="{4DE6BCCC-1197-4DA1-AEB6-854737F8B463}">
      <dgm:prSet/>
      <dgm:spPr/>
      <dgm:t>
        <a:bodyPr/>
        <a:lstStyle/>
        <a:p>
          <a:endParaRPr lang="en-US"/>
        </a:p>
      </dgm:t>
    </dgm:pt>
    <dgm:pt modelId="{988AE38B-3AFC-4D51-AD36-223286D75D0B}" type="parTrans" cxnId="{4DE6BCCC-1197-4DA1-AEB6-854737F8B463}">
      <dgm:prSet/>
      <dgm:spPr/>
      <dgm:t>
        <a:bodyPr/>
        <a:lstStyle/>
        <a:p>
          <a:endParaRPr lang="en-US"/>
        </a:p>
      </dgm:t>
    </dgm:pt>
    <dgm:pt modelId="{021FEFB7-CA7B-4F11-B61F-2C077002991B}">
      <dgm:prSet phldrT="[Text]" custT="1"/>
      <dgm:spPr/>
      <dgm:t>
        <a:bodyPr/>
        <a:lstStyle/>
        <a:p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Features</a:t>
          </a:r>
        </a:p>
      </dgm:t>
    </dgm:pt>
    <dgm:pt modelId="{BCF6D9B4-0E48-46B9-8E32-DD4E96EAF9D2}" type="sibTrans" cxnId="{EC3D1FC9-F41D-477B-97A1-563D83D6BBD0}">
      <dgm:prSet/>
      <dgm:spPr/>
      <dgm:t>
        <a:bodyPr/>
        <a:lstStyle/>
        <a:p>
          <a:endParaRPr lang="en-US"/>
        </a:p>
      </dgm:t>
    </dgm:pt>
    <dgm:pt modelId="{613CBA4A-7D12-4B67-A998-1508CD498EC5}" type="parTrans" cxnId="{EC3D1FC9-F41D-477B-97A1-563D83D6BBD0}">
      <dgm:prSet/>
      <dgm:spPr/>
      <dgm:t>
        <a:bodyPr/>
        <a:lstStyle/>
        <a:p>
          <a:endParaRPr lang="en-US"/>
        </a:p>
      </dgm:t>
    </dgm:pt>
    <dgm:pt modelId="{2AEBE3B4-BB45-4D03-A96C-85522F697983}">
      <dgm:prSet phldrT="[Text]" custT="1"/>
      <dgm:spPr/>
      <dgm:t>
        <a:bodyPr/>
        <a:lstStyle/>
        <a:p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Alert</a:t>
          </a:r>
        </a:p>
      </dgm:t>
    </dgm:pt>
    <dgm:pt modelId="{F290DAE5-5317-4932-BF50-CC448789A813}" type="sibTrans" cxnId="{8EFA6B9B-794B-4E87-A3A2-E5EA237FBFDB}">
      <dgm:prSet/>
      <dgm:spPr/>
      <dgm:t>
        <a:bodyPr/>
        <a:lstStyle/>
        <a:p>
          <a:endParaRPr lang="en-US"/>
        </a:p>
      </dgm:t>
    </dgm:pt>
    <dgm:pt modelId="{AB9BF9EB-4BB4-4EA9-BDDE-7948AD23D7A0}" type="parTrans" cxnId="{8EFA6B9B-794B-4E87-A3A2-E5EA237FBFDB}">
      <dgm:prSet/>
      <dgm:spPr/>
      <dgm:t>
        <a:bodyPr/>
        <a:lstStyle/>
        <a:p>
          <a:endParaRPr lang="en-US"/>
        </a:p>
      </dgm:t>
    </dgm:pt>
    <dgm:pt modelId="{9CBE2847-29F5-4690-8916-4545D3FA2D05}">
      <dgm:prSet phldrT="[Text]" custT="1"/>
      <dgm:spPr/>
      <dgm:t>
        <a:bodyPr/>
        <a:lstStyle/>
        <a:p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Accessibility Errors</a:t>
          </a:r>
        </a:p>
      </dgm:t>
    </dgm:pt>
    <dgm:pt modelId="{8FB44E9F-9171-4150-BE74-BD0BF82D86E3}" type="sibTrans" cxnId="{A1CF619F-42DE-4A13-A6F5-86A43BEEF41C}">
      <dgm:prSet/>
      <dgm:spPr/>
      <dgm:t>
        <a:bodyPr/>
        <a:lstStyle/>
        <a:p>
          <a:endParaRPr lang="en-US"/>
        </a:p>
      </dgm:t>
    </dgm:pt>
    <dgm:pt modelId="{82DFBF3C-E6D7-49D5-8D78-22BC19F6E003}" type="parTrans" cxnId="{A1CF619F-42DE-4A13-A6F5-86A43BEEF41C}">
      <dgm:prSet/>
      <dgm:spPr/>
      <dgm:t>
        <a:bodyPr/>
        <a:lstStyle/>
        <a:p>
          <a:endParaRPr lang="en-US"/>
        </a:p>
      </dgm:t>
    </dgm:pt>
    <dgm:pt modelId="{8086B5B8-A9BD-4E68-9F8F-FAAD394932C8}" type="pres">
      <dgm:prSet presAssocID="{DEA71772-F92C-449A-9D47-64C2112CD53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2D0009-70B2-4CEF-9073-B4EB2CF41085}" type="pres">
      <dgm:prSet presAssocID="{633524E1-7A53-4C27-9467-BC19EFE07B77}" presName="compNode" presStyleCnt="0"/>
      <dgm:spPr/>
    </dgm:pt>
    <dgm:pt modelId="{3159FAD7-2CAF-49B1-B282-9C53862E7A44}" type="pres">
      <dgm:prSet presAssocID="{633524E1-7A53-4C27-9467-BC19EFE07B77}" presName="childRect" presStyleLbl="bgAcc1" presStyleIdx="0" presStyleCnt="2" custScaleY="76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CA84C-E1FA-4F50-B0D6-CCE13B108703}" type="pres">
      <dgm:prSet presAssocID="{633524E1-7A53-4C27-9467-BC19EFE07B7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EA49B-9FD0-4109-929E-2A4BD3C68A26}" type="pres">
      <dgm:prSet presAssocID="{633524E1-7A53-4C27-9467-BC19EFE07B77}" presName="parentRect" presStyleLbl="alignNode1" presStyleIdx="0" presStyleCnt="2" custScaleY="55137" custLinFactNeighborY="-47941"/>
      <dgm:spPr/>
      <dgm:t>
        <a:bodyPr/>
        <a:lstStyle/>
        <a:p>
          <a:endParaRPr lang="en-US"/>
        </a:p>
      </dgm:t>
    </dgm:pt>
    <dgm:pt modelId="{AF6CDF46-59FE-40B4-AF9E-A150AC067E0E}" type="pres">
      <dgm:prSet presAssocID="{633524E1-7A53-4C27-9467-BC19EFE07B77}" presName="adorn" presStyleLbl="fgAccFollowNode1" presStyleIdx="0" presStyleCnt="2" custLinFactNeighborX="-2665" custLinFactNeighborY="-4085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0F91B0D-652E-47E1-AE63-BF06B034F59A}" type="pres">
      <dgm:prSet presAssocID="{093F2B89-AE10-4CB7-8426-D825DA250F2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CDAA1A-932D-4A2E-A7F3-E92E11F16939}" type="pres">
      <dgm:prSet presAssocID="{B0E3324A-9C9A-4DC2-9A7E-174654E769D4}" presName="compNode" presStyleCnt="0"/>
      <dgm:spPr/>
    </dgm:pt>
    <dgm:pt modelId="{037E2C19-12AA-42F3-82BE-23E42C57D9E2}" type="pres">
      <dgm:prSet presAssocID="{B0E3324A-9C9A-4DC2-9A7E-174654E769D4}" presName="childRect" presStyleLbl="bgAcc1" presStyleIdx="1" presStyleCnt="2" custScaleX="100657" custScaleY="75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3A5B7-04C5-4E45-9AFB-73717C02A70E}" type="pres">
      <dgm:prSet presAssocID="{B0E3324A-9C9A-4DC2-9A7E-174654E769D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46473-D3CF-47F0-A007-B4E6131F9458}" type="pres">
      <dgm:prSet presAssocID="{B0E3324A-9C9A-4DC2-9A7E-174654E769D4}" presName="parentRect" presStyleLbl="alignNode1" presStyleIdx="1" presStyleCnt="2" custScaleY="57456" custLinFactNeighborX="-308" custLinFactNeighborY="-49743"/>
      <dgm:spPr/>
      <dgm:t>
        <a:bodyPr/>
        <a:lstStyle/>
        <a:p>
          <a:endParaRPr lang="en-US"/>
        </a:p>
      </dgm:t>
    </dgm:pt>
    <dgm:pt modelId="{7469E9DF-84DA-4FEA-97B7-A82FD072D1BF}" type="pres">
      <dgm:prSet presAssocID="{B0E3324A-9C9A-4DC2-9A7E-174654E769D4}" presName="adorn" presStyleLbl="fgAccFollowNode1" presStyleIdx="1" presStyleCnt="2" custLinFactNeighborX="5329" custLinFactNeighborY="-4707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</dgm:ptLst>
  <dgm:cxnLst>
    <dgm:cxn modelId="{7A91D5C3-B6C1-4926-9E5D-7B83DC033006}" srcId="{B0E3324A-9C9A-4DC2-9A7E-174654E769D4}" destId="{15E0D4B4-CF10-443B-A6EF-F51F76E324A4}" srcOrd="1" destOrd="0" parTransId="{86D69F9E-C47C-4799-A3AC-F256CAA4316F}" sibTransId="{D78355FC-1420-473B-84BC-9A3EB019984D}"/>
    <dgm:cxn modelId="{1CC220DF-ED0E-4706-A003-521C90E7A450}" srcId="{B0E3324A-9C9A-4DC2-9A7E-174654E769D4}" destId="{5716A653-ECAD-4C69-973A-98A561E6A8FF}" srcOrd="3" destOrd="0" parTransId="{5719BA34-7300-452D-BC33-06B12E18621B}" sibTransId="{C45FD5AE-574F-4867-8055-3F9BBA869149}"/>
    <dgm:cxn modelId="{451CE938-BEC2-4922-BB71-58ABF1FA4894}" type="presOf" srcId="{633524E1-7A53-4C27-9467-BC19EFE07B77}" destId="{F57EA49B-9FD0-4109-929E-2A4BD3C68A26}" srcOrd="1" destOrd="0" presId="urn:microsoft.com/office/officeart/2005/8/layout/bList2"/>
    <dgm:cxn modelId="{07DE3152-C945-4B38-ABBD-BA6468828688}" type="presOf" srcId="{633524E1-7A53-4C27-9467-BC19EFE07B77}" destId="{2A3CA84C-E1FA-4F50-B0D6-CCE13B108703}" srcOrd="0" destOrd="0" presId="urn:microsoft.com/office/officeart/2005/8/layout/bList2"/>
    <dgm:cxn modelId="{EAEB7090-887C-431A-BAEB-72B95695D457}" type="presOf" srcId="{15E0D4B4-CF10-443B-A6EF-F51F76E324A4}" destId="{037E2C19-12AA-42F3-82BE-23E42C57D9E2}" srcOrd="0" destOrd="1" presId="urn:microsoft.com/office/officeart/2005/8/layout/bList2"/>
    <dgm:cxn modelId="{B76E25BC-85DF-40A1-B421-49EFD5CEB996}" type="presOf" srcId="{021FEFB7-CA7B-4F11-B61F-2C077002991B}" destId="{3159FAD7-2CAF-49B1-B282-9C53862E7A44}" srcOrd="0" destOrd="2" presId="urn:microsoft.com/office/officeart/2005/8/layout/bList2"/>
    <dgm:cxn modelId="{630127A4-3CA2-4D63-96CE-5EA361C81EC1}" type="presOf" srcId="{B0E3324A-9C9A-4DC2-9A7E-174654E769D4}" destId="{78F46473-D3CF-47F0-A007-B4E6131F9458}" srcOrd="1" destOrd="0" presId="urn:microsoft.com/office/officeart/2005/8/layout/bList2"/>
    <dgm:cxn modelId="{4DE6BCCC-1197-4DA1-AEB6-854737F8B463}" srcId="{633524E1-7A53-4C27-9467-BC19EFE07B77}" destId="{C896FAA4-11B9-4F6E-ACCE-EA73022DB0B1}" srcOrd="3" destOrd="0" parTransId="{988AE38B-3AFC-4D51-AD36-223286D75D0B}" sibTransId="{A47B9435-43E2-4709-9456-AC95661B4C7A}"/>
    <dgm:cxn modelId="{A1CF619F-42DE-4A13-A6F5-86A43BEEF41C}" srcId="{633524E1-7A53-4C27-9467-BC19EFE07B77}" destId="{9CBE2847-29F5-4690-8916-4545D3FA2D05}" srcOrd="0" destOrd="0" parTransId="{82DFBF3C-E6D7-49D5-8D78-22BC19F6E003}" sibTransId="{8FB44E9F-9171-4150-BE74-BD0BF82D86E3}"/>
    <dgm:cxn modelId="{36E1633C-8B32-422B-8CC9-556C36E7392D}" srcId="{DEA71772-F92C-449A-9D47-64C2112CD53B}" destId="{B0E3324A-9C9A-4DC2-9A7E-174654E769D4}" srcOrd="1" destOrd="0" parTransId="{60A78B97-CE9E-4CCD-B05B-6230822E8B3C}" sibTransId="{76DE3BB2-45F0-4B1E-ADC4-7C9EDF4CBC23}"/>
    <dgm:cxn modelId="{F1CB2A41-F106-46A4-B0FF-E52DA03EFCA9}" type="presOf" srcId="{C896FAA4-11B9-4F6E-ACCE-EA73022DB0B1}" destId="{3159FAD7-2CAF-49B1-B282-9C53862E7A44}" srcOrd="0" destOrd="3" presId="urn:microsoft.com/office/officeart/2005/8/layout/bList2"/>
    <dgm:cxn modelId="{164EBD34-A43D-4959-9BB9-80106EA228CB}" type="presOf" srcId="{9CBE2847-29F5-4690-8916-4545D3FA2D05}" destId="{3159FAD7-2CAF-49B1-B282-9C53862E7A44}" srcOrd="0" destOrd="0" presId="urn:microsoft.com/office/officeart/2005/8/layout/bList2"/>
    <dgm:cxn modelId="{8E482DAF-4E3A-4BBD-A60E-2B10D99B4009}" type="presOf" srcId="{DEA71772-F92C-449A-9D47-64C2112CD53B}" destId="{8086B5B8-A9BD-4E68-9F8F-FAAD394932C8}" srcOrd="0" destOrd="0" presId="urn:microsoft.com/office/officeart/2005/8/layout/bList2"/>
    <dgm:cxn modelId="{70BC4621-4960-4F19-B728-CC9FDE964665}" type="presOf" srcId="{5B167D8E-F90F-418F-8129-ED9BC42D41A7}" destId="{037E2C19-12AA-42F3-82BE-23E42C57D9E2}" srcOrd="0" destOrd="4" presId="urn:microsoft.com/office/officeart/2005/8/layout/bList2"/>
    <dgm:cxn modelId="{05C57EC4-09D6-4C08-AED7-D28248D7A14D}" srcId="{B0E3324A-9C9A-4DC2-9A7E-174654E769D4}" destId="{5B167D8E-F90F-418F-8129-ED9BC42D41A7}" srcOrd="4" destOrd="0" parTransId="{D11B3C1E-F949-4E96-AF29-5EB3BA570B88}" sibTransId="{A7D2EED6-11D5-4C0A-89D7-CA3DB47535E0}"/>
    <dgm:cxn modelId="{EC3D1FC9-F41D-477B-97A1-563D83D6BBD0}" srcId="{633524E1-7A53-4C27-9467-BC19EFE07B77}" destId="{021FEFB7-CA7B-4F11-B61F-2C077002991B}" srcOrd="2" destOrd="0" parTransId="{613CBA4A-7D12-4B67-A998-1508CD498EC5}" sibTransId="{BCF6D9B4-0E48-46B9-8E32-DD4E96EAF9D2}"/>
    <dgm:cxn modelId="{8EFA6B9B-794B-4E87-A3A2-E5EA237FBFDB}" srcId="{633524E1-7A53-4C27-9467-BC19EFE07B77}" destId="{2AEBE3B4-BB45-4D03-A96C-85522F697983}" srcOrd="1" destOrd="0" parTransId="{AB9BF9EB-4BB4-4EA9-BDDE-7948AD23D7A0}" sibTransId="{F290DAE5-5317-4932-BF50-CC448789A813}"/>
    <dgm:cxn modelId="{D9A32A85-198B-451E-B490-98D500BF21CA}" type="presOf" srcId="{48E5BBEE-B9A7-44ED-B18A-0F89CEEED589}" destId="{037E2C19-12AA-42F3-82BE-23E42C57D9E2}" srcOrd="0" destOrd="2" presId="urn:microsoft.com/office/officeart/2005/8/layout/bList2"/>
    <dgm:cxn modelId="{DA238D5C-FBD6-4F32-BDEE-5B6C80702367}" type="presOf" srcId="{2AEBE3B4-BB45-4D03-A96C-85522F697983}" destId="{3159FAD7-2CAF-49B1-B282-9C53862E7A44}" srcOrd="0" destOrd="1" presId="urn:microsoft.com/office/officeart/2005/8/layout/bList2"/>
    <dgm:cxn modelId="{7CFEEA69-C4CE-4079-85E4-3399B3FA1F8D}" type="presOf" srcId="{5716A653-ECAD-4C69-973A-98A561E6A8FF}" destId="{037E2C19-12AA-42F3-82BE-23E42C57D9E2}" srcOrd="0" destOrd="3" presId="urn:microsoft.com/office/officeart/2005/8/layout/bList2"/>
    <dgm:cxn modelId="{A78C5337-018D-480A-A310-8BAA9EB5E0D3}" type="presOf" srcId="{35EE4A95-4CCB-45D0-9019-E7E8B2A28A1A}" destId="{037E2C19-12AA-42F3-82BE-23E42C57D9E2}" srcOrd="0" destOrd="0" presId="urn:microsoft.com/office/officeart/2005/8/layout/bList2"/>
    <dgm:cxn modelId="{EFE5F9F1-690E-4A83-8108-B5FC7D799A53}" type="presOf" srcId="{B0E3324A-9C9A-4DC2-9A7E-174654E769D4}" destId="{D3D3A5B7-04C5-4E45-9AFB-73717C02A70E}" srcOrd="0" destOrd="0" presId="urn:microsoft.com/office/officeart/2005/8/layout/bList2"/>
    <dgm:cxn modelId="{8DA4AFB2-3E04-426F-B087-49447830CB88}" srcId="{B0E3324A-9C9A-4DC2-9A7E-174654E769D4}" destId="{48E5BBEE-B9A7-44ED-B18A-0F89CEEED589}" srcOrd="2" destOrd="0" parTransId="{754DC536-384A-4283-8C19-843483B887DB}" sibTransId="{E2648E64-A830-49E4-8F51-55B41FE4BD4E}"/>
    <dgm:cxn modelId="{FBE0BDA7-02D6-405D-BCE1-47E512633DD3}" srcId="{DEA71772-F92C-449A-9D47-64C2112CD53B}" destId="{633524E1-7A53-4C27-9467-BC19EFE07B77}" srcOrd="0" destOrd="0" parTransId="{6F08918C-091F-411F-A110-B53466C94499}" sibTransId="{093F2B89-AE10-4CB7-8426-D825DA250F20}"/>
    <dgm:cxn modelId="{18BC917F-8628-42FC-966C-1955C7AAB649}" srcId="{B0E3324A-9C9A-4DC2-9A7E-174654E769D4}" destId="{35EE4A95-4CCB-45D0-9019-E7E8B2A28A1A}" srcOrd="0" destOrd="0" parTransId="{699E8785-45F6-4AB6-8BA6-CF0CD3F140D3}" sibTransId="{F6A3DDB1-4FEE-47E2-ADF3-703544CAE0B6}"/>
    <dgm:cxn modelId="{52CFFC7A-17EC-4163-A4F9-F71EAAA496CB}" type="presOf" srcId="{093F2B89-AE10-4CB7-8426-D825DA250F20}" destId="{C0F91B0D-652E-47E1-AE63-BF06B034F59A}" srcOrd="0" destOrd="0" presId="urn:microsoft.com/office/officeart/2005/8/layout/bList2"/>
    <dgm:cxn modelId="{825EB755-7E4D-4B82-B640-496E0DF8698E}" type="presParOf" srcId="{8086B5B8-A9BD-4E68-9F8F-FAAD394932C8}" destId="{B82D0009-70B2-4CEF-9073-B4EB2CF41085}" srcOrd="0" destOrd="0" presId="urn:microsoft.com/office/officeart/2005/8/layout/bList2"/>
    <dgm:cxn modelId="{A0B08B11-3ED8-4194-8776-F43C891263E3}" type="presParOf" srcId="{B82D0009-70B2-4CEF-9073-B4EB2CF41085}" destId="{3159FAD7-2CAF-49B1-B282-9C53862E7A44}" srcOrd="0" destOrd="0" presId="urn:microsoft.com/office/officeart/2005/8/layout/bList2"/>
    <dgm:cxn modelId="{F7756758-65C8-46A8-A15B-A8ABA42C0E1A}" type="presParOf" srcId="{B82D0009-70B2-4CEF-9073-B4EB2CF41085}" destId="{2A3CA84C-E1FA-4F50-B0D6-CCE13B108703}" srcOrd="1" destOrd="0" presId="urn:microsoft.com/office/officeart/2005/8/layout/bList2"/>
    <dgm:cxn modelId="{DFBA30AB-5679-436B-8AB3-A08674502B63}" type="presParOf" srcId="{B82D0009-70B2-4CEF-9073-B4EB2CF41085}" destId="{F57EA49B-9FD0-4109-929E-2A4BD3C68A26}" srcOrd="2" destOrd="0" presId="urn:microsoft.com/office/officeart/2005/8/layout/bList2"/>
    <dgm:cxn modelId="{19E3937E-62D4-44E6-8DAB-3F476EE85997}" type="presParOf" srcId="{B82D0009-70B2-4CEF-9073-B4EB2CF41085}" destId="{AF6CDF46-59FE-40B4-AF9E-A150AC067E0E}" srcOrd="3" destOrd="0" presId="urn:microsoft.com/office/officeart/2005/8/layout/bList2"/>
    <dgm:cxn modelId="{9AD8FD6C-F455-4520-BD6A-7A3D84C1EBE4}" type="presParOf" srcId="{8086B5B8-A9BD-4E68-9F8F-FAAD394932C8}" destId="{C0F91B0D-652E-47E1-AE63-BF06B034F59A}" srcOrd="1" destOrd="0" presId="urn:microsoft.com/office/officeart/2005/8/layout/bList2"/>
    <dgm:cxn modelId="{BB45C754-1526-485D-AFA3-8ADE7F168635}" type="presParOf" srcId="{8086B5B8-A9BD-4E68-9F8F-FAAD394932C8}" destId="{C1CDAA1A-932D-4A2E-A7F3-E92E11F16939}" srcOrd="2" destOrd="0" presId="urn:microsoft.com/office/officeart/2005/8/layout/bList2"/>
    <dgm:cxn modelId="{129314D9-E129-46B1-BC34-B25FE1B6D156}" type="presParOf" srcId="{C1CDAA1A-932D-4A2E-A7F3-E92E11F16939}" destId="{037E2C19-12AA-42F3-82BE-23E42C57D9E2}" srcOrd="0" destOrd="0" presId="urn:microsoft.com/office/officeart/2005/8/layout/bList2"/>
    <dgm:cxn modelId="{2D80BCD3-C67E-41E8-8696-3B82D564B3A1}" type="presParOf" srcId="{C1CDAA1A-932D-4A2E-A7F3-E92E11F16939}" destId="{D3D3A5B7-04C5-4E45-9AFB-73717C02A70E}" srcOrd="1" destOrd="0" presId="urn:microsoft.com/office/officeart/2005/8/layout/bList2"/>
    <dgm:cxn modelId="{09B311E6-E6B5-406B-870D-E82C5382A824}" type="presParOf" srcId="{C1CDAA1A-932D-4A2E-A7F3-E92E11F16939}" destId="{78F46473-D3CF-47F0-A007-B4E6131F9458}" srcOrd="2" destOrd="0" presId="urn:microsoft.com/office/officeart/2005/8/layout/bList2"/>
    <dgm:cxn modelId="{615C4D35-3DE3-40E5-BF5C-CB61651B7DF9}" type="presParOf" srcId="{C1CDAA1A-932D-4A2E-A7F3-E92E11F16939}" destId="{7469E9DF-84DA-4FEA-97B7-A82FD072D1B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81723-F284-4362-82FA-441D1B565A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15494-67B8-4BEE-B87A-BF61F69BF261}">
      <dgm:prSet/>
      <dgm:spPr/>
      <dgm:t>
        <a:bodyPr/>
        <a:lstStyle/>
        <a:p>
          <a:pPr rtl="0"/>
          <a:r>
            <a:rPr lang="en-US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Used a Public API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C2A8E1-0D9B-443C-98B1-523BA1C40997}" type="parTrans" cxnId="{50FAA5A6-C33C-405F-BE57-129E85AEF78F}">
      <dgm:prSet/>
      <dgm:spPr/>
      <dgm:t>
        <a:bodyPr/>
        <a:lstStyle/>
        <a:p>
          <a:endParaRPr lang="en-US"/>
        </a:p>
      </dgm:t>
    </dgm:pt>
    <dgm:pt modelId="{AAEBBF31-0321-4A08-8F16-5FBC3D91D345}" type="sibTrans" cxnId="{50FAA5A6-C33C-405F-BE57-129E85AEF78F}">
      <dgm:prSet/>
      <dgm:spPr/>
      <dgm:t>
        <a:bodyPr/>
        <a:lstStyle/>
        <a:p>
          <a:endParaRPr lang="en-US"/>
        </a:p>
      </dgm:t>
    </dgm:pt>
    <dgm:pt modelId="{927C3107-DE8E-4764-AD65-FEC295A0152B}">
      <dgm:prSet/>
      <dgm:spPr/>
      <dgm:t>
        <a:bodyPr/>
        <a:lstStyle/>
        <a:p>
          <a:pPr rtl="0"/>
          <a:r>
            <a:rPr lang="en-US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 a simple server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197BE6-9D57-42C1-B636-2367AD99DDBE}" type="parTrans" cxnId="{879733A0-FC3D-45AB-89EE-43BA9980DC73}">
      <dgm:prSet/>
      <dgm:spPr/>
      <dgm:t>
        <a:bodyPr/>
        <a:lstStyle/>
        <a:p>
          <a:endParaRPr lang="en-US"/>
        </a:p>
      </dgm:t>
    </dgm:pt>
    <dgm:pt modelId="{BD45E9D2-171C-427B-9BD4-CA3A13498B34}" type="sibTrans" cxnId="{879733A0-FC3D-45AB-89EE-43BA9980DC73}">
      <dgm:prSet/>
      <dgm:spPr/>
      <dgm:t>
        <a:bodyPr/>
        <a:lstStyle/>
        <a:p>
          <a:endParaRPr lang="en-US"/>
        </a:p>
      </dgm:t>
    </dgm:pt>
    <dgm:pt modelId="{743A0B4C-9129-4C9A-A05B-085859CD2367}">
      <dgm:prSet/>
      <dgm:spPr/>
      <dgm:t>
        <a:bodyPr/>
        <a:lstStyle/>
        <a:p>
          <a:pPr rtl="0"/>
          <a:r>
            <a:rPr lang="en-US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an end point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DACE33-B425-4392-9DC2-BC7BF05161C4}" type="parTrans" cxnId="{2C4DE924-F25C-48EF-BEFF-5DA10EF7F0E0}">
      <dgm:prSet/>
      <dgm:spPr/>
      <dgm:t>
        <a:bodyPr/>
        <a:lstStyle/>
        <a:p>
          <a:endParaRPr lang="en-US"/>
        </a:p>
      </dgm:t>
    </dgm:pt>
    <dgm:pt modelId="{EB8E29F3-4A6A-4E62-B6B2-AAF9ED719548}" type="sibTrans" cxnId="{2C4DE924-F25C-48EF-BEFF-5DA10EF7F0E0}">
      <dgm:prSet/>
      <dgm:spPr/>
      <dgm:t>
        <a:bodyPr/>
        <a:lstStyle/>
        <a:p>
          <a:endParaRPr lang="en-US"/>
        </a:p>
      </dgm:t>
    </dgm:pt>
    <dgm:pt modelId="{D0F86414-64A7-4CD3-828F-8C8F6F78C560}">
      <dgm:prSet/>
      <dgm:spPr/>
      <dgm:t>
        <a:bodyPr/>
        <a:lstStyle/>
        <a:p>
          <a:pPr rtl="0"/>
          <a:r>
            <a:rPr lang="en-US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Call the end point in a Extension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C45A4C-0849-4FBF-98F3-A118853D6759}" type="parTrans" cxnId="{0787808B-FC84-424A-8D81-1D5B3C3B9329}">
      <dgm:prSet/>
      <dgm:spPr/>
      <dgm:t>
        <a:bodyPr/>
        <a:lstStyle/>
        <a:p>
          <a:endParaRPr lang="en-US"/>
        </a:p>
      </dgm:t>
    </dgm:pt>
    <dgm:pt modelId="{0BDA0402-ABCE-4B4E-8460-8E4631A30736}" type="sibTrans" cxnId="{0787808B-FC84-424A-8D81-1D5B3C3B9329}">
      <dgm:prSet/>
      <dgm:spPr/>
      <dgm:t>
        <a:bodyPr/>
        <a:lstStyle/>
        <a:p>
          <a:endParaRPr lang="en-US"/>
        </a:p>
      </dgm:t>
    </dgm:pt>
    <dgm:pt modelId="{FC8D861D-DFFA-45A2-894B-65D92BD21B71}" type="pres">
      <dgm:prSet presAssocID="{DFC81723-F284-4362-82FA-441D1B565A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AA5630-AA43-41CB-92A1-38209A5A6406}" type="pres">
      <dgm:prSet presAssocID="{3BC15494-67B8-4BEE-B87A-BF61F69BF2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074D8-AAC7-4D03-B8B8-E76457645D3A}" type="pres">
      <dgm:prSet presAssocID="{AAEBBF31-0321-4A08-8F16-5FBC3D91D34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15BDAEA-97F9-47E1-ACA4-75A284710E80}" type="pres">
      <dgm:prSet presAssocID="{AAEBBF31-0321-4A08-8F16-5FBC3D91D34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B402648-77E9-479A-A820-9F9133D80B9C}" type="pres">
      <dgm:prSet presAssocID="{927C3107-DE8E-4764-AD65-FEC295A015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9821E-BCD5-4F8B-A471-BB4A1341E3CC}" type="pres">
      <dgm:prSet presAssocID="{BD45E9D2-171C-427B-9BD4-CA3A13498B3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1DA23C-3904-4E1E-AC8B-0DE21C98B90D}" type="pres">
      <dgm:prSet presAssocID="{BD45E9D2-171C-427B-9BD4-CA3A13498B3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6EC124D-9AF2-44E1-92F8-3BDC04980804}" type="pres">
      <dgm:prSet presAssocID="{743A0B4C-9129-4C9A-A05B-085859CD23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5AE68-3A5F-4765-913A-1686FF028B14}" type="pres">
      <dgm:prSet presAssocID="{EB8E29F3-4A6A-4E62-B6B2-AAF9ED7195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762687-95FB-454C-9162-B10D1DCEC5A6}" type="pres">
      <dgm:prSet presAssocID="{EB8E29F3-4A6A-4E62-B6B2-AAF9ED7195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C85C640-3BF1-4338-9042-053481D2D4FB}" type="pres">
      <dgm:prSet presAssocID="{D0F86414-64A7-4CD3-828F-8C8F6F78C5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2F546-9F81-41DD-91D7-CA8BFA042F33}" type="presOf" srcId="{DFC81723-F284-4362-82FA-441D1B565A02}" destId="{FC8D861D-DFFA-45A2-894B-65D92BD21B71}" srcOrd="0" destOrd="0" presId="urn:microsoft.com/office/officeart/2005/8/layout/process1"/>
    <dgm:cxn modelId="{9384FD54-04E9-4E7C-BB61-25F955D2D653}" type="presOf" srcId="{EB8E29F3-4A6A-4E62-B6B2-AAF9ED719548}" destId="{80762687-95FB-454C-9162-B10D1DCEC5A6}" srcOrd="1" destOrd="0" presId="urn:microsoft.com/office/officeart/2005/8/layout/process1"/>
    <dgm:cxn modelId="{EF788573-6D99-4DF1-8E00-9ECA2E8B2B81}" type="presOf" srcId="{AAEBBF31-0321-4A08-8F16-5FBC3D91D345}" destId="{B90074D8-AAC7-4D03-B8B8-E76457645D3A}" srcOrd="0" destOrd="0" presId="urn:microsoft.com/office/officeart/2005/8/layout/process1"/>
    <dgm:cxn modelId="{C2F7C6C4-ED63-4F4E-9412-7ABC84D717F6}" type="presOf" srcId="{743A0B4C-9129-4C9A-A05B-085859CD2367}" destId="{26EC124D-9AF2-44E1-92F8-3BDC04980804}" srcOrd="0" destOrd="0" presId="urn:microsoft.com/office/officeart/2005/8/layout/process1"/>
    <dgm:cxn modelId="{879733A0-FC3D-45AB-89EE-43BA9980DC73}" srcId="{DFC81723-F284-4362-82FA-441D1B565A02}" destId="{927C3107-DE8E-4764-AD65-FEC295A0152B}" srcOrd="1" destOrd="0" parTransId="{3A197BE6-9D57-42C1-B636-2367AD99DDBE}" sibTransId="{BD45E9D2-171C-427B-9BD4-CA3A13498B34}"/>
    <dgm:cxn modelId="{0F38B009-5937-4E6E-9924-F1DE8E7CD4D7}" type="presOf" srcId="{927C3107-DE8E-4764-AD65-FEC295A0152B}" destId="{DB402648-77E9-479A-A820-9F9133D80B9C}" srcOrd="0" destOrd="0" presId="urn:microsoft.com/office/officeart/2005/8/layout/process1"/>
    <dgm:cxn modelId="{A03C263E-C7F3-475D-A83F-DD243FBCD770}" type="presOf" srcId="{AAEBBF31-0321-4A08-8F16-5FBC3D91D345}" destId="{D15BDAEA-97F9-47E1-ACA4-75A284710E80}" srcOrd="1" destOrd="0" presId="urn:microsoft.com/office/officeart/2005/8/layout/process1"/>
    <dgm:cxn modelId="{CC893386-B64D-41BE-8DF5-F9CF6D5C3D49}" type="presOf" srcId="{D0F86414-64A7-4CD3-828F-8C8F6F78C560}" destId="{7C85C640-3BF1-4338-9042-053481D2D4FB}" srcOrd="0" destOrd="0" presId="urn:microsoft.com/office/officeart/2005/8/layout/process1"/>
    <dgm:cxn modelId="{0787808B-FC84-424A-8D81-1D5B3C3B9329}" srcId="{DFC81723-F284-4362-82FA-441D1B565A02}" destId="{D0F86414-64A7-4CD3-828F-8C8F6F78C560}" srcOrd="3" destOrd="0" parTransId="{70C45A4C-0849-4FBF-98F3-A118853D6759}" sibTransId="{0BDA0402-ABCE-4B4E-8460-8E4631A30736}"/>
    <dgm:cxn modelId="{50FAA5A6-C33C-405F-BE57-129E85AEF78F}" srcId="{DFC81723-F284-4362-82FA-441D1B565A02}" destId="{3BC15494-67B8-4BEE-B87A-BF61F69BF261}" srcOrd="0" destOrd="0" parTransId="{E0C2A8E1-0D9B-443C-98B1-523BA1C40997}" sibTransId="{AAEBBF31-0321-4A08-8F16-5FBC3D91D345}"/>
    <dgm:cxn modelId="{A125165F-848F-4D73-8DD0-FC98C8682A3F}" type="presOf" srcId="{BD45E9D2-171C-427B-9BD4-CA3A13498B34}" destId="{E049821E-BCD5-4F8B-A471-BB4A1341E3CC}" srcOrd="0" destOrd="0" presId="urn:microsoft.com/office/officeart/2005/8/layout/process1"/>
    <dgm:cxn modelId="{864A2FFF-24E5-4CCA-ABDA-83DAA6F66E54}" type="presOf" srcId="{EB8E29F3-4A6A-4E62-B6B2-AAF9ED719548}" destId="{A9A5AE68-3A5F-4765-913A-1686FF028B14}" srcOrd="0" destOrd="0" presId="urn:microsoft.com/office/officeart/2005/8/layout/process1"/>
    <dgm:cxn modelId="{39D67559-E2D5-4677-84C9-85D577324605}" type="presOf" srcId="{BD45E9D2-171C-427B-9BD4-CA3A13498B34}" destId="{9C1DA23C-3904-4E1E-AC8B-0DE21C98B90D}" srcOrd="1" destOrd="0" presId="urn:microsoft.com/office/officeart/2005/8/layout/process1"/>
    <dgm:cxn modelId="{FBC65385-CAF6-4DB0-A3C9-FB2383B7FFC6}" type="presOf" srcId="{3BC15494-67B8-4BEE-B87A-BF61F69BF261}" destId="{D2AA5630-AA43-41CB-92A1-38209A5A6406}" srcOrd="0" destOrd="0" presId="urn:microsoft.com/office/officeart/2005/8/layout/process1"/>
    <dgm:cxn modelId="{2C4DE924-F25C-48EF-BEFF-5DA10EF7F0E0}" srcId="{DFC81723-F284-4362-82FA-441D1B565A02}" destId="{743A0B4C-9129-4C9A-A05B-085859CD2367}" srcOrd="2" destOrd="0" parTransId="{CEDACE33-B425-4392-9DC2-BC7BF05161C4}" sibTransId="{EB8E29F3-4A6A-4E62-B6B2-AAF9ED719548}"/>
    <dgm:cxn modelId="{11BB5899-3187-46E0-9BE7-4C7D67357CD7}" type="presParOf" srcId="{FC8D861D-DFFA-45A2-894B-65D92BD21B71}" destId="{D2AA5630-AA43-41CB-92A1-38209A5A6406}" srcOrd="0" destOrd="0" presId="urn:microsoft.com/office/officeart/2005/8/layout/process1"/>
    <dgm:cxn modelId="{3217E37C-63A1-4B45-983A-D4C70E8F19E5}" type="presParOf" srcId="{FC8D861D-DFFA-45A2-894B-65D92BD21B71}" destId="{B90074D8-AAC7-4D03-B8B8-E76457645D3A}" srcOrd="1" destOrd="0" presId="urn:microsoft.com/office/officeart/2005/8/layout/process1"/>
    <dgm:cxn modelId="{6DF9900B-8B58-4012-A243-8DCE541A61C7}" type="presParOf" srcId="{B90074D8-AAC7-4D03-B8B8-E76457645D3A}" destId="{D15BDAEA-97F9-47E1-ACA4-75A284710E80}" srcOrd="0" destOrd="0" presId="urn:microsoft.com/office/officeart/2005/8/layout/process1"/>
    <dgm:cxn modelId="{CCC48B75-DD49-427B-A2E4-D77827044D66}" type="presParOf" srcId="{FC8D861D-DFFA-45A2-894B-65D92BD21B71}" destId="{DB402648-77E9-479A-A820-9F9133D80B9C}" srcOrd="2" destOrd="0" presId="urn:microsoft.com/office/officeart/2005/8/layout/process1"/>
    <dgm:cxn modelId="{AFFB56D9-1A95-4A87-AA63-83C9B1D4E41A}" type="presParOf" srcId="{FC8D861D-DFFA-45A2-894B-65D92BD21B71}" destId="{E049821E-BCD5-4F8B-A471-BB4A1341E3CC}" srcOrd="3" destOrd="0" presId="urn:microsoft.com/office/officeart/2005/8/layout/process1"/>
    <dgm:cxn modelId="{B3818C16-FA30-4F03-AA58-A62DA271D9FD}" type="presParOf" srcId="{E049821E-BCD5-4F8B-A471-BB4A1341E3CC}" destId="{9C1DA23C-3904-4E1E-AC8B-0DE21C98B90D}" srcOrd="0" destOrd="0" presId="urn:microsoft.com/office/officeart/2005/8/layout/process1"/>
    <dgm:cxn modelId="{AE83A651-7380-4D3C-88BD-6BF126201FAC}" type="presParOf" srcId="{FC8D861D-DFFA-45A2-894B-65D92BD21B71}" destId="{26EC124D-9AF2-44E1-92F8-3BDC04980804}" srcOrd="4" destOrd="0" presId="urn:microsoft.com/office/officeart/2005/8/layout/process1"/>
    <dgm:cxn modelId="{35AC847E-C482-4250-A9B6-F0B8C2A8524F}" type="presParOf" srcId="{FC8D861D-DFFA-45A2-894B-65D92BD21B71}" destId="{A9A5AE68-3A5F-4765-913A-1686FF028B14}" srcOrd="5" destOrd="0" presId="urn:microsoft.com/office/officeart/2005/8/layout/process1"/>
    <dgm:cxn modelId="{7D2AD693-447B-431C-BAB1-F27948917D11}" type="presParOf" srcId="{A9A5AE68-3A5F-4765-913A-1686FF028B14}" destId="{80762687-95FB-454C-9162-B10D1DCEC5A6}" srcOrd="0" destOrd="0" presId="urn:microsoft.com/office/officeart/2005/8/layout/process1"/>
    <dgm:cxn modelId="{9A650AC1-C80B-4426-8EA7-295C6FF6AFA9}" type="presParOf" srcId="{FC8D861D-DFFA-45A2-894B-65D92BD21B71}" destId="{7C85C640-3BF1-4338-9042-053481D2D4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9FAD7-2CAF-49B1-B282-9C53862E7A44}">
      <dsp:nvSpPr>
        <dsp:cNvPr id="0" name=""/>
        <dsp:cNvSpPr/>
      </dsp:nvSpPr>
      <dsp:spPr>
        <a:xfrm>
          <a:off x="882157" y="4072"/>
          <a:ext cx="4142793" cy="237544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Accessibility Errors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Aria</a:t>
          </a:r>
        </a:p>
      </dsp:txBody>
      <dsp:txXfrm>
        <a:off x="937817" y="59732"/>
        <a:ext cx="4031473" cy="2319788"/>
      </dsp:txXfrm>
    </dsp:sp>
    <dsp:sp modelId="{F57EA49B-9FD0-4109-929E-2A4BD3C68A26}">
      <dsp:nvSpPr>
        <dsp:cNvPr id="0" name=""/>
        <dsp:cNvSpPr/>
      </dsp:nvSpPr>
      <dsp:spPr>
        <a:xfrm>
          <a:off x="882157" y="2398830"/>
          <a:ext cx="4142793" cy="733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Wave</a:t>
          </a:r>
        </a:p>
      </dsp:txBody>
      <dsp:txXfrm>
        <a:off x="882157" y="2398830"/>
        <a:ext cx="2917460" cy="733199"/>
      </dsp:txXfrm>
    </dsp:sp>
    <dsp:sp modelId="{AF6CDF46-59FE-40B4-AF9E-A150AC067E0E}">
      <dsp:nvSpPr>
        <dsp:cNvPr id="0" name=""/>
        <dsp:cNvSpPr/>
      </dsp:nvSpPr>
      <dsp:spPr>
        <a:xfrm>
          <a:off x="3878168" y="2356841"/>
          <a:ext cx="1449977" cy="144997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2C19-12AA-42F3-82BE-23E42C57D9E2}">
      <dsp:nvSpPr>
        <dsp:cNvPr id="0" name=""/>
        <dsp:cNvSpPr/>
      </dsp:nvSpPr>
      <dsp:spPr>
        <a:xfrm>
          <a:off x="5726011" y="17439"/>
          <a:ext cx="4170011" cy="23219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Known Problems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Likely Problems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 Problems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Validation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 Validation</a:t>
          </a:r>
        </a:p>
      </dsp:txBody>
      <dsp:txXfrm>
        <a:off x="5780418" y="71846"/>
        <a:ext cx="4061197" cy="2267571"/>
      </dsp:txXfrm>
    </dsp:sp>
    <dsp:sp modelId="{78F46473-D3CF-47F0-A007-B4E6131F9458}">
      <dsp:nvSpPr>
        <dsp:cNvPr id="0" name=""/>
        <dsp:cNvSpPr/>
      </dsp:nvSpPr>
      <dsp:spPr>
        <a:xfrm>
          <a:off x="5726860" y="2346081"/>
          <a:ext cx="4142793" cy="764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AChecker</a:t>
          </a:r>
          <a:endParaRPr lang="en-US" sz="3600" kern="1200" dirty="0"/>
        </a:p>
      </dsp:txBody>
      <dsp:txXfrm>
        <a:off x="5726860" y="2346081"/>
        <a:ext cx="2917460" cy="764037"/>
      </dsp:txXfrm>
    </dsp:sp>
    <dsp:sp modelId="{7469E9DF-84DA-4FEA-97B7-A82FD072D1BF}">
      <dsp:nvSpPr>
        <dsp:cNvPr id="0" name=""/>
        <dsp:cNvSpPr/>
      </dsp:nvSpPr>
      <dsp:spPr>
        <a:xfrm>
          <a:off x="8851543" y="2253329"/>
          <a:ext cx="1449977" cy="144997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A5630-AA43-41CB-92A1-38209A5A6406}">
      <dsp:nvSpPr>
        <dsp:cNvPr id="0" name=""/>
        <dsp:cNvSpPr/>
      </dsp:nvSpPr>
      <dsp:spPr>
        <a:xfrm>
          <a:off x="3692" y="1607655"/>
          <a:ext cx="1614333" cy="96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Used a Public API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061" y="1636024"/>
        <a:ext cx="1557595" cy="911862"/>
      </dsp:txXfrm>
    </dsp:sp>
    <dsp:sp modelId="{B90074D8-AAC7-4D03-B8B8-E76457645D3A}">
      <dsp:nvSpPr>
        <dsp:cNvPr id="0" name=""/>
        <dsp:cNvSpPr/>
      </dsp:nvSpPr>
      <dsp:spPr>
        <a:xfrm>
          <a:off x="1779459" y="1891778"/>
          <a:ext cx="342238" cy="400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79459" y="1971849"/>
        <a:ext cx="239567" cy="240212"/>
      </dsp:txXfrm>
    </dsp:sp>
    <dsp:sp modelId="{DB402648-77E9-479A-A820-9F9133D80B9C}">
      <dsp:nvSpPr>
        <dsp:cNvPr id="0" name=""/>
        <dsp:cNvSpPr/>
      </dsp:nvSpPr>
      <dsp:spPr>
        <a:xfrm>
          <a:off x="2263759" y="1607655"/>
          <a:ext cx="1614333" cy="96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 a simple server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2128" y="1636024"/>
        <a:ext cx="1557595" cy="911862"/>
      </dsp:txXfrm>
    </dsp:sp>
    <dsp:sp modelId="{E049821E-BCD5-4F8B-A471-BB4A1341E3CC}">
      <dsp:nvSpPr>
        <dsp:cNvPr id="0" name=""/>
        <dsp:cNvSpPr/>
      </dsp:nvSpPr>
      <dsp:spPr>
        <a:xfrm>
          <a:off x="4039526" y="1891778"/>
          <a:ext cx="342238" cy="400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39526" y="1971849"/>
        <a:ext cx="239567" cy="240212"/>
      </dsp:txXfrm>
    </dsp:sp>
    <dsp:sp modelId="{26EC124D-9AF2-44E1-92F8-3BDC04980804}">
      <dsp:nvSpPr>
        <dsp:cNvPr id="0" name=""/>
        <dsp:cNvSpPr/>
      </dsp:nvSpPr>
      <dsp:spPr>
        <a:xfrm>
          <a:off x="4523826" y="1607655"/>
          <a:ext cx="1614333" cy="96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an end point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52195" y="1636024"/>
        <a:ext cx="1557595" cy="911862"/>
      </dsp:txXfrm>
    </dsp:sp>
    <dsp:sp modelId="{A9A5AE68-3A5F-4765-913A-1686FF028B14}">
      <dsp:nvSpPr>
        <dsp:cNvPr id="0" name=""/>
        <dsp:cNvSpPr/>
      </dsp:nvSpPr>
      <dsp:spPr>
        <a:xfrm>
          <a:off x="6299593" y="1891778"/>
          <a:ext cx="342238" cy="400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99593" y="1971849"/>
        <a:ext cx="239567" cy="240212"/>
      </dsp:txXfrm>
    </dsp:sp>
    <dsp:sp modelId="{7C85C640-3BF1-4338-9042-053481D2D4FB}">
      <dsp:nvSpPr>
        <dsp:cNvPr id="0" name=""/>
        <dsp:cNvSpPr/>
      </dsp:nvSpPr>
      <dsp:spPr>
        <a:xfrm>
          <a:off x="6783893" y="1607655"/>
          <a:ext cx="1614333" cy="96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Call the end point in a Extension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812262" y="1636024"/>
        <a:ext cx="1557595" cy="91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FDF2-472E-4E87-9710-B3E26649C88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BC71E-B349-4C01-97C7-9A8FD386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6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23A3F62-36A7-46BB-B5B2-B90881732E3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27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227-E440-4CAA-A5CA-7455102ABD93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EF3A-77D5-4E6F-8656-97E033BC47C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49B0-45F8-4130-9603-4EC55CA6FABB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F434-72FD-44E3-AD85-853D62E3C15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7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B208-8B1A-4013-9D81-AFDFC7744941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77B4-E2F2-4E4D-91C9-8E8F08E04234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CA0A-C006-4AF8-98E3-2606A4E23996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4CFD-CCED-465D-AF36-6D845D579F8C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6AB1-B16B-4D33-B318-FB56B143ABA3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F7F5-A345-4E34-9E5E-55C648CC42F3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4804C1-B441-4707-B541-DAAEA08BA4BF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B815C2-57E6-4AB2-AF9E-E6F7DDB3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97219"/>
            <a:ext cx="1206835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638" y="1764567"/>
            <a:ext cx="11730361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dirty="0" smtClean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:Construction of </a:t>
            </a:r>
            <a:r>
              <a:rPr lang="en-US" sz="2800" dirty="0" smtClean="0">
                <a:solidFill>
                  <a:srgbClr val="E48312"/>
                </a:solidFill>
              </a:rPr>
              <a:t>Web Accessibility Tool for  Chrome Extension</a:t>
            </a:r>
            <a:r>
              <a:rPr lang="en-US" sz="2800" dirty="0" smtClean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dirty="0">
              <a:solidFill>
                <a:srgbClr val="E4831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8183" y="3429000"/>
            <a:ext cx="40570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200" dirty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Title: 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Research/Project</a:t>
            </a:r>
          </a:p>
          <a:p>
            <a:pPr latinLnBrk="1">
              <a:spcAft>
                <a:spcPts val="1000"/>
              </a:spcAft>
            </a:pPr>
            <a:endParaRPr lang="en-US" sz="2200" dirty="0">
              <a:solidFill>
                <a:srgbClr val="E4831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200" dirty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 :</a:t>
            </a:r>
          </a:p>
          <a:p>
            <a:pPr latinLnBrk="1"/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Sakil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Ahmed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>
              <a:spcAft>
                <a:spcPts val="1200"/>
              </a:spcAf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No :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CE18033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Rubaiyat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Razin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Raha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No :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CE18037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6724" y="3440097"/>
            <a:ext cx="421207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Code: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CSE-5000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>
              <a:spcAft>
                <a:spcPts val="1000"/>
              </a:spcAft>
            </a:pPr>
            <a:endParaRPr lang="en-US" sz="2200" dirty="0">
              <a:solidFill>
                <a:srgbClr val="E4831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200" dirty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</a:t>
            </a:r>
            <a:r>
              <a:rPr lang="en-US" sz="2400" dirty="0">
                <a:solidFill>
                  <a:srgbClr val="E4831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Md.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Sazzad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Hossain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</a:t>
            </a:r>
          </a:p>
          <a:p>
            <a:pPr latinLnBrk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CSE,MBSTU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8059EF-422B-7438-22C0-142EAB47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5FEB3E-AB1F-29CD-6FB5-C6EAB4811B63}"/>
              </a:ext>
            </a:extLst>
          </p:cNvPr>
          <p:cNvSpPr txBox="1"/>
          <p:nvPr/>
        </p:nvSpPr>
        <p:spPr>
          <a:xfrm>
            <a:off x="5279254" y="134225"/>
            <a:ext cx="1633491" cy="1383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67" y="134225"/>
            <a:ext cx="1358864" cy="13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Content Placeholder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07631"/>
              </p:ext>
            </p:extLst>
          </p:nvPr>
        </p:nvGraphicFramePr>
        <p:xfrm>
          <a:off x="1493949" y="875763"/>
          <a:ext cx="8401919" cy="418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10</a:t>
            </a:fld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1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Methodology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18942"/>
            <a:ext cx="9692640" cy="772732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Accessible  Chrome Extension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60947"/>
            <a:ext cx="7784891" cy="48568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652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Result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2" y="1613079"/>
            <a:ext cx="7765959" cy="45591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2D213-3C7F-49BD-A741-174BAECA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6062"/>
            <a:ext cx="11292839" cy="67267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E383FD-7CC6-1330-38F9-9BB19957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67" y="1522875"/>
            <a:ext cx="10466773" cy="464932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Extension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mainly designed for the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browser.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Chrome Extension find out error , warning , alert in a web page.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the error line in HTML code.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6CFDBD-4E8C-E2C7-B107-DAEAB103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60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Future Works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the accessible error in Web page UI.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this chrome accessible extension tool more user friendly.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this accessible extension tool for other browsers(Microsoft Edge, Mozilla Firefox) . 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69068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Table of Content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7360"/>
            <a:ext cx="6094520" cy="459028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Motivation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Existing Tools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Web Accessibility Standards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Benefits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Accessibility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Accessible  Chrome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Extension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956391-A6CE-6C6F-4D70-87155B5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AA7263-1E2B-9C22-0836-FF7D6749C8A1}"/>
              </a:ext>
            </a:extLst>
          </p:cNvPr>
          <p:cNvSpPr txBox="1"/>
          <p:nvPr/>
        </p:nvSpPr>
        <p:spPr>
          <a:xfrm>
            <a:off x="6719360" y="1737360"/>
            <a:ext cx="5030680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" marR="0" lvl="0" indent="-9144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Conclusions</a:t>
            </a:r>
          </a:p>
          <a:p>
            <a:pPr marL="91440" marR="0" lvl="0" indent="-9144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Works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" marR="0" lvl="0" indent="-9144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</a:t>
            </a: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1909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40EF65A-463D-9E47-1081-09022CA69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2" t="4505" r="14897" b="4522"/>
          <a:stretch/>
        </p:blipFill>
        <p:spPr>
          <a:xfrm>
            <a:off x="5021277" y="2227816"/>
            <a:ext cx="1250279" cy="12011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042D6E-13D2-E6EE-EA55-219F488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A8100D-7840-FB24-131D-A7736F4B4E7B}"/>
              </a:ext>
            </a:extLst>
          </p:cNvPr>
          <p:cNvSpPr txBox="1"/>
          <p:nvPr/>
        </p:nvSpPr>
        <p:spPr>
          <a:xfrm>
            <a:off x="-4" y="719091"/>
            <a:ext cx="1129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Accessibility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6B3B08-996B-F42D-6F24-FB33309F56AD}"/>
              </a:ext>
            </a:extLst>
          </p:cNvPr>
          <p:cNvSpPr txBox="1"/>
          <p:nvPr/>
        </p:nvSpPr>
        <p:spPr>
          <a:xfrm>
            <a:off x="452761" y="4160738"/>
            <a:ext cx="10528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people with disabilities can perceive, understand, navigate and interact with the web and they can contribute to the web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2D213-3C7F-49BD-A741-174BAECA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3152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1133341"/>
            <a:ext cx="6722772" cy="32235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84F669-D77F-E098-5F42-A390A1F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1223" y="4297050"/>
            <a:ext cx="8886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accessible tools are designed to remove these barriers and ensure that everyone can use the internet regardless of their abilities.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2D213-3C7F-49BD-A741-174BAECA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246"/>
            <a:ext cx="11292840" cy="7617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Tools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102C5F85-0E27-7F3E-74DD-EFCC7DDD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323126"/>
              </p:ext>
            </p:extLst>
          </p:nvPr>
        </p:nvGraphicFramePr>
        <p:xfrm>
          <a:off x="186430" y="1633492"/>
          <a:ext cx="11106409" cy="440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52E441A-4AF9-8AC5-CE8E-A0D9C47D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60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 of Existing Tools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00472"/>
              </p:ext>
            </p:extLst>
          </p:nvPr>
        </p:nvGraphicFramePr>
        <p:xfrm>
          <a:off x="1262063" y="1828800"/>
          <a:ext cx="8594726" cy="269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/>
                <a:gridCol w="4297363"/>
              </a:tblGrid>
              <a:tr h="8972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Tools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Name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8972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Wave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Limited to automated testing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89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AChecker</a:t>
                      </a:r>
                      <a:endParaRPr lang="en-US" sz="1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Inability to Check Dynamically Generated Content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8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7904"/>
            <a:ext cx="11155680" cy="646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Accessibility Standards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14" y="1734496"/>
            <a:ext cx="10662526" cy="4023360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kumimoji="0" lang="en-US" sz="2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86FE5FC-55CB-D1E2-51BC-93BB316A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35635" y="4776652"/>
            <a:ext cx="600892" cy="326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15427" y="2225502"/>
            <a:ext cx="600892" cy="326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1057FA-2F85-87EA-47E4-2DD207777FE4}"/>
              </a:ext>
            </a:extLst>
          </p:cNvPr>
          <p:cNvSpPr txBox="1"/>
          <p:nvPr/>
        </p:nvSpPr>
        <p:spPr>
          <a:xfrm>
            <a:off x="1" y="11573"/>
            <a:ext cx="11292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7608" y="2022364"/>
            <a:ext cx="70576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Content Accessibility Guidelines(WCAG) 2.0:</a:t>
            </a:r>
          </a:p>
          <a:p>
            <a:pPr algn="just"/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WCAG2A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WCAG2AA</a:t>
            </a: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WCAG2AAA</a:t>
            </a:r>
          </a:p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en-US" sz="2000" spc="-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0304"/>
            <a:ext cx="9692640" cy="9272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Benefits </a:t>
            </a:r>
            <a:r>
              <a:rPr lang="en-US" sz="3600" dirty="0"/>
              <a:t>of Accessibility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user experience for people with disabilities, leading to increased engagement and satisfaction.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B815C2-57E6-4AB2-AF9E-E6F7DDB313E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1828800"/>
            <a:ext cx="5975797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2D213-3C7F-49BD-A741-174BAECA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315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FFFB9-7C69-47E1-9A1E-0F90D4C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04" y="877690"/>
            <a:ext cx="10261336" cy="3659997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reate a accessible tools for chrome extension . 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 Errors.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84F669-D77F-E098-5F42-A390A1F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15C2-57E6-4AB2-AF9E-E6F7DDB313E8}" type="slidenum">
              <a:rPr lang="en-US" sz="1600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80AB684-0966-DEBC-9C4E-BF626911CE4F}"/>
              </a:ext>
            </a:extLst>
          </p:cNvPr>
          <p:cNvSpPr txBox="1">
            <a:spLocks/>
          </p:cNvSpPr>
          <p:nvPr/>
        </p:nvSpPr>
        <p:spPr>
          <a:xfrm>
            <a:off x="1473101" y="2707689"/>
            <a:ext cx="9245797" cy="253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5745</TotalTime>
  <Words>327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View</vt:lpstr>
      <vt:lpstr>PowerPoint Presentation</vt:lpstr>
      <vt:lpstr>Table of Content</vt:lpstr>
      <vt:lpstr>Introduction</vt:lpstr>
      <vt:lpstr>Motivation</vt:lpstr>
      <vt:lpstr>Existing Tools </vt:lpstr>
      <vt:lpstr>Limitation of Existing Tools</vt:lpstr>
      <vt:lpstr>Web Accessibility Standards</vt:lpstr>
      <vt:lpstr>        Benefits of Accessibility Tools</vt:lpstr>
      <vt:lpstr>Objective</vt:lpstr>
      <vt:lpstr>                    Methodology</vt:lpstr>
      <vt:lpstr>  Proposed Accessible  Chrome Extension</vt:lpstr>
      <vt:lpstr>                           Result</vt:lpstr>
      <vt:lpstr>Conclusions</vt:lpstr>
      <vt:lpstr>                     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ALIUL</dc:creator>
  <cp:lastModifiedBy>Windows User</cp:lastModifiedBy>
  <cp:revision>102</cp:revision>
  <dcterms:created xsi:type="dcterms:W3CDTF">2021-11-25T16:59:46Z</dcterms:created>
  <dcterms:modified xsi:type="dcterms:W3CDTF">2023-03-27T05:22:48Z</dcterms:modified>
</cp:coreProperties>
</file>