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3750" y="1322450"/>
            <a:ext cx="80322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/>
              <a:t>Familiarize</a:t>
            </a:r>
            <a:r>
              <a:rPr lang="en" sz="2933"/>
              <a:t> </a:t>
            </a:r>
            <a:r>
              <a:rPr lang="en" sz="2933"/>
              <a:t>yourself</a:t>
            </a:r>
            <a:r>
              <a:rPr lang="en" sz="2933"/>
              <a:t> with phishing attacks</a:t>
            </a:r>
            <a:endParaRPr sz="2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00"/>
                </a:highlight>
              </a:rPr>
              <a:t>&lt;teams identified as most at risk&gt;</a:t>
            </a:r>
            <a:endParaRPr sz="26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phishing?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highlight>
                  <a:srgbClr val="FFFF00"/>
                </a:highlight>
              </a:rPr>
              <a:t>&lt;explanation to give employees context and  understanding of phishing&gt;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highlight>
                  <a:srgbClr val="FFFF00"/>
                </a:highlight>
              </a:rPr>
              <a:t>&lt;think of an effective way to show examples of the tactics used in phishing emails&gt;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to spot phishing emails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stop getting phished?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highlight>
                  <a:srgbClr val="FFFF00"/>
                </a:highlight>
              </a:rPr>
              <a:t>&lt;add some helpful tips and hints to stay vigilant about phishing&gt;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