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Phishing Awareness Training: Protect Yourself and the Company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>
                <a:solidFill>
                  <a:srgbClr val="646464"/>
                </a:solidFill>
              </a:defRPr>
            </a:pPr>
            <a:r>
              <a:t>For HR &amp; Marketing Teams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What is Phishing?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Phishing is a cyber attack where attackers pretend to be trusted entities to steal sensitive information like: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• Passwords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• Credit card details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• System credentials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Tactics used include: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• Fake emails impersonating IT or HR departments.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• Links that look legitimate but are malicious.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• Urgent messages to create panic.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How Phishing Emails Trick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Example 1: 'Urgent! Password Reset Required'</a:t>
            </a:r>
          </a:p>
          <a:p>
            <a:pPr>
              <a:defRPr sz="1800"/>
            </a:pPr>
            <a:r>
              <a:t>  • Sender: IT-Support@company.com</a:t>
            </a:r>
          </a:p>
          <a:p>
            <a:pPr>
              <a:defRPr sz="1800"/>
            </a:pPr>
            <a:r>
              <a:t>  • Trick: Masked link labeled 'Reset Password'.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Example 2: 'Congratulations! You’ve Won a Gift Card'</a:t>
            </a:r>
          </a:p>
          <a:p>
            <a:pPr>
              <a:defRPr sz="1800"/>
            </a:pPr>
            <a:r>
              <a:t>  • Sender: Fake brand email address.</a:t>
            </a:r>
          </a:p>
          <a:p>
            <a:pPr>
              <a:defRPr sz="1800"/>
            </a:pPr>
            <a:r>
              <a:t>  • Trick: Click to 'claim reward'.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Learn to Spot Phishing Emails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1. Check the sender’s email address – Does it look legitimate?</a:t>
            </a:r>
          </a:p>
          <a:p>
            <a:pPr>
              <a:defRPr sz="1800"/>
            </a:pPr>
            <a:r>
              <a:t>2. Look for spelling/grammar errors – Phishing emails often have mistakes.</a:t>
            </a:r>
          </a:p>
          <a:p>
            <a:pPr>
              <a:defRPr sz="1800"/>
            </a:pPr>
            <a:r>
              <a:t>3. Hover over links – Verify where they lead before clicking.</a:t>
            </a:r>
          </a:p>
          <a:p>
            <a:pPr>
              <a:defRPr sz="1800"/>
            </a:pPr>
            <a:r>
              <a:t>4. Be wary of urgent or threatening language.</a:t>
            </a:r>
          </a:p>
          <a:p>
            <a:pPr>
              <a:defRPr sz="1800"/>
            </a:pPr>
            <a:r>
              <a:t>5. Unusual requests – IT or HR will NEVER ask for your password via email.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How to Protect Yourself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1. Think Before You Click: Never click on suspicious links or attachments.</a:t>
            </a:r>
          </a:p>
          <a:p>
            <a:pPr>
              <a:defRPr sz="1800"/>
            </a:pPr>
            <a:r>
              <a:t>2. Verify the Source: Confirm with IT or HR if in doubt.</a:t>
            </a:r>
          </a:p>
          <a:p>
            <a:pPr>
              <a:defRPr sz="1800"/>
            </a:pPr>
            <a:r>
              <a:t>3. Use Strong Passwords: Avoid reusing passwords across accounts.</a:t>
            </a:r>
          </a:p>
          <a:p>
            <a:pPr>
              <a:defRPr sz="1800"/>
            </a:pPr>
            <a:r>
              <a:t>4. Report Suspicious Emails: Use the 'Report Phishing' button or contact IT.</a:t>
            </a:r>
          </a:p>
          <a:p>
            <a:pPr>
              <a:defRPr sz="1800"/>
            </a:pPr>
            <a:r>
              <a:t>5. Stay Updated: Regular training helps recognize new phishing tactics.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