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D1BF-FC58-46DC-8C95-54EA5E989AC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A0FF-0D33-496C-A4A2-D98781EBD9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  RENTAL  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        Created by: 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                     Anuj  Monga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                             Jatinderpal Singh</a:t>
            </a:r>
          </a:p>
          <a:p>
            <a:r>
              <a:rPr lang="en-US" dirty="0" smtClean="0"/>
              <a:t>                                                               Jatinder Mann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dirty="0"/>
              <a:t>	</a:t>
            </a:r>
            <a:r>
              <a:rPr lang="en-US" dirty="0" smtClean="0"/>
              <a:t>     Sahil Sachdeva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Details</a:t>
            </a:r>
            <a:endParaRPr lang="en-US" dirty="0"/>
          </a:p>
        </p:txBody>
      </p:sp>
      <p:pic>
        <p:nvPicPr>
          <p:cNvPr id="4" name="Content Placeholder 3" descr="thumbnail (8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Key Features :         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28728" y="3000372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List of Customers 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Create , Delete and Modify Customer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List of Cars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Create , Delete and Modify Cars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Transactions : Rent or Reserve a Car 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0" name="Picture 2" descr="C:\Users\HP\Downloads\Screenshot_20191101-20491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600200"/>
            <a:ext cx="4500593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Functions</a:t>
            </a:r>
            <a:endParaRPr lang="en-US" dirty="0"/>
          </a:p>
        </p:txBody>
      </p:sp>
      <p:pic>
        <p:nvPicPr>
          <p:cNvPr id="10" name="Content Placeholder 9" descr="thumbnai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Customers</a:t>
            </a:r>
            <a:endParaRPr lang="en-US" dirty="0"/>
          </a:p>
        </p:txBody>
      </p:sp>
      <p:pic>
        <p:nvPicPr>
          <p:cNvPr id="7" name="Content Placeholder 6" descr="thumbnail (1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8" name="Content Placeholder 7" descr="thumbnail (2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Customer</a:t>
            </a:r>
            <a:endParaRPr lang="en-US" dirty="0"/>
          </a:p>
        </p:txBody>
      </p:sp>
      <p:pic>
        <p:nvPicPr>
          <p:cNvPr id="7" name="Content Placeholder 6" descr="thumbnail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Vehicles</a:t>
            </a:r>
            <a:endParaRPr lang="en-US" dirty="0"/>
          </a:p>
        </p:txBody>
      </p:sp>
      <p:pic>
        <p:nvPicPr>
          <p:cNvPr id="7" name="Content Placeholder 6" descr="thumbnail (4)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03573" y="1600200"/>
            <a:ext cx="2545854" cy="4525963"/>
          </a:xfrm>
        </p:spPr>
      </p:pic>
      <p:pic>
        <p:nvPicPr>
          <p:cNvPr id="8" name="Content Placeholder 7" descr="thumbnail (5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600200"/>
            <a:ext cx="2545854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Vehicle</a:t>
            </a:r>
            <a:endParaRPr lang="en-US" dirty="0"/>
          </a:p>
        </p:txBody>
      </p:sp>
      <p:pic>
        <p:nvPicPr>
          <p:cNvPr id="7" name="Content Placeholder 6" descr="thumbnail (6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pic>
        <p:nvPicPr>
          <p:cNvPr id="4" name="Content Placeholder 3" descr="thumbnail (7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9073" y="1600200"/>
            <a:ext cx="254585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CAR   RENTAL   APPLICATION</vt:lpstr>
      <vt:lpstr>Key Features :           </vt:lpstr>
      <vt:lpstr>Login page</vt:lpstr>
      <vt:lpstr>Employee Functions</vt:lpstr>
      <vt:lpstr>View Customers</vt:lpstr>
      <vt:lpstr>Create Customer</vt:lpstr>
      <vt:lpstr>View Vehicles</vt:lpstr>
      <vt:lpstr>Create Vehicle</vt:lpstr>
      <vt:lpstr>Customer Page</vt:lpstr>
      <vt:lpstr>Car Details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  RENTAL   APPLICATION</dc:title>
  <dc:creator>HP</dc:creator>
  <cp:lastModifiedBy>HP</cp:lastModifiedBy>
  <cp:revision>6</cp:revision>
  <dcterms:created xsi:type="dcterms:W3CDTF">2019-11-02T02:30:41Z</dcterms:created>
  <dcterms:modified xsi:type="dcterms:W3CDTF">2019-11-02T03:31:06Z</dcterms:modified>
</cp:coreProperties>
</file>