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51" r:id="rId4"/>
    <p:sldId id="352" r:id="rId5"/>
    <p:sldId id="347" r:id="rId6"/>
    <p:sldId id="338" r:id="rId7"/>
    <p:sldId id="298" r:id="rId8"/>
    <p:sldId id="307" r:id="rId9"/>
    <p:sldId id="315" r:id="rId10"/>
    <p:sldId id="259" r:id="rId11"/>
    <p:sldId id="328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378" y="-18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3F-417C-A6E5-F7CE6DF5F1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3F-417C-A6E5-F7CE6DF5F1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3F-417C-A6E5-F7CE6DF5F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3296000"/>
        <c:axId val="293302272"/>
      </c:lineChart>
      <c:catAx>
        <c:axId val="293296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93302272"/>
        <c:crosses val="autoZero"/>
        <c:auto val="1"/>
        <c:lblAlgn val="ctr"/>
        <c:lblOffset val="100"/>
        <c:noMultiLvlLbl val="0"/>
      </c:catAx>
      <c:valAx>
        <c:axId val="2933022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93296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87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3231328" y="1671564"/>
            <a:ext cx="5729344" cy="351487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2943653" y="2385338"/>
            <a:ext cx="63040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en-US" altLang="ko-KR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175CE-6A79-479A-822A-511AC43730F6}"/>
              </a:ext>
            </a:extLst>
          </p:cNvPr>
          <p:cNvSpPr txBox="1"/>
          <p:nvPr/>
        </p:nvSpPr>
        <p:spPr>
          <a:xfrm>
            <a:off x="2943654" y="3584655"/>
            <a:ext cx="63040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231305" y="1733586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-23" y="195833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148" y="297400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442CBCA2-8743-4305-8EE5-F8FCEE352BF2}"/>
              </a:ext>
            </a:extLst>
          </p:cNvPr>
          <p:cNvGrpSpPr/>
          <p:nvPr/>
        </p:nvGrpSpPr>
        <p:grpSpPr>
          <a:xfrm>
            <a:off x="1221995" y="4238912"/>
            <a:ext cx="1682435" cy="1944216"/>
            <a:chOff x="395536" y="4077072"/>
            <a:chExt cx="1682435" cy="1944216"/>
          </a:xfrm>
        </p:grpSpPr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215B3949-9EB8-4C98-9EF0-D9B3C3E4F1D5}"/>
                </a:ext>
              </a:extLst>
            </p:cNvPr>
            <p:cNvSpPr txBox="1">
              <a:spLocks/>
            </p:cNvSpPr>
            <p:nvPr/>
          </p:nvSpPr>
          <p:spPr>
            <a:xfrm>
              <a:off x="39553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Director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54D842-AC57-4B30-B4A3-750698D708E0}"/>
                </a:ext>
              </a:extLst>
            </p:cNvPr>
            <p:cNvSpPr txBox="1"/>
            <p:nvPr/>
          </p:nvSpPr>
          <p:spPr>
            <a:xfrm>
              <a:off x="395536" y="4726604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id="{2502E120-F55D-4089-B334-B3FD88C9188C}"/>
                </a:ext>
              </a:extLst>
            </p:cNvPr>
            <p:cNvGrpSpPr/>
            <p:nvPr/>
          </p:nvGrpSpPr>
          <p:grpSpPr>
            <a:xfrm>
              <a:off x="69960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32" name="Rounded Rectangle 3">
                <a:extLst>
                  <a:ext uri="{FF2B5EF4-FFF2-40B4-BE49-F238E27FC236}">
                    <a16:creationId xmlns:a16="http://schemas.microsoft.com/office/drawing/2014/main" id="{C76F1B86-1A08-435F-AE1F-8085F89A41B6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9">
                <a:extLst>
                  <a:ext uri="{FF2B5EF4-FFF2-40B4-BE49-F238E27FC236}">
                    <a16:creationId xmlns:a16="http://schemas.microsoft.com/office/drawing/2014/main" id="{F2544BE6-96E8-4E0D-B430-174C3BEEC731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2">
                <a:extLst>
                  <a:ext uri="{FF2B5EF4-FFF2-40B4-BE49-F238E27FC236}">
                    <a16:creationId xmlns:a16="http://schemas.microsoft.com/office/drawing/2014/main" id="{B19516ED-7818-4BC9-85B6-8A15C95B56F5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2509D72E-8B26-4233-B42D-F046BA2F410D}"/>
                </a:ext>
              </a:extLst>
            </p:cNvPr>
            <p:cNvSpPr txBox="1">
              <a:spLocks/>
            </p:cNvSpPr>
            <p:nvPr/>
          </p:nvSpPr>
          <p:spPr>
            <a:xfrm>
              <a:off x="46371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35" name="Group 43">
            <a:extLst>
              <a:ext uri="{FF2B5EF4-FFF2-40B4-BE49-F238E27FC236}">
                <a16:creationId xmlns:a16="http://schemas.microsoft.com/office/drawing/2014/main" id="{7ED6A004-A149-43B8-AAF7-AEC42CF05112}"/>
              </a:ext>
            </a:extLst>
          </p:cNvPr>
          <p:cNvGrpSpPr/>
          <p:nvPr/>
        </p:nvGrpSpPr>
        <p:grpSpPr>
          <a:xfrm>
            <a:off x="3911039" y="4238912"/>
            <a:ext cx="1682435" cy="1944216"/>
            <a:chOff x="2555976" y="4077072"/>
            <a:chExt cx="1682435" cy="1944216"/>
          </a:xfrm>
        </p:grpSpPr>
        <p:sp>
          <p:nvSpPr>
            <p:cNvPr id="36" name="Text Placeholder 18">
              <a:extLst>
                <a:ext uri="{FF2B5EF4-FFF2-40B4-BE49-F238E27FC236}">
                  <a16:creationId xmlns:a16="http://schemas.microsoft.com/office/drawing/2014/main" id="{EC054AFE-F9A6-4772-9ECD-720DEC9EBF4C}"/>
                </a:ext>
              </a:extLst>
            </p:cNvPr>
            <p:cNvSpPr txBox="1">
              <a:spLocks/>
            </p:cNvSpPr>
            <p:nvPr/>
          </p:nvSpPr>
          <p:spPr>
            <a:xfrm>
              <a:off x="255597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Developer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84015B-9F27-44AA-9B63-9BB0ED4D2AF1}"/>
                </a:ext>
              </a:extLst>
            </p:cNvPr>
            <p:cNvSpPr txBox="1"/>
            <p:nvPr/>
          </p:nvSpPr>
          <p:spPr>
            <a:xfrm>
              <a:off x="255597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8" name="Group 22">
              <a:extLst>
                <a:ext uri="{FF2B5EF4-FFF2-40B4-BE49-F238E27FC236}">
                  <a16:creationId xmlns:a16="http://schemas.microsoft.com/office/drawing/2014/main" id="{A7F834A9-16A9-4684-89B3-86C8EB51B74D}"/>
                </a:ext>
              </a:extLst>
            </p:cNvPr>
            <p:cNvGrpSpPr/>
            <p:nvPr/>
          </p:nvGrpSpPr>
          <p:grpSpPr>
            <a:xfrm>
              <a:off x="286004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40" name="Rounded Rectangle 3">
                <a:extLst>
                  <a:ext uri="{FF2B5EF4-FFF2-40B4-BE49-F238E27FC236}">
                    <a16:creationId xmlns:a16="http://schemas.microsoft.com/office/drawing/2014/main" id="{F599C118-7DC5-43C4-8ECE-C6DD89F74B23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ounded Rectangle 39">
                <a:extLst>
                  <a:ext uri="{FF2B5EF4-FFF2-40B4-BE49-F238E27FC236}">
                    <a16:creationId xmlns:a16="http://schemas.microsoft.com/office/drawing/2014/main" id="{94DCE377-4F05-47D7-A8DA-F163FE1810D7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ounded Rectangle 2">
                <a:extLst>
                  <a:ext uri="{FF2B5EF4-FFF2-40B4-BE49-F238E27FC236}">
                    <a16:creationId xmlns:a16="http://schemas.microsoft.com/office/drawing/2014/main" id="{40954EC8-9B7A-44AE-B51C-AE77DB08A2D5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Text Placeholder 17">
              <a:extLst>
                <a:ext uri="{FF2B5EF4-FFF2-40B4-BE49-F238E27FC236}">
                  <a16:creationId xmlns:a16="http://schemas.microsoft.com/office/drawing/2014/main" id="{1AC15ED6-1456-47A8-B05A-3253641078C6}"/>
                </a:ext>
              </a:extLst>
            </p:cNvPr>
            <p:cNvSpPr txBox="1">
              <a:spLocks/>
            </p:cNvSpPr>
            <p:nvPr/>
          </p:nvSpPr>
          <p:spPr>
            <a:xfrm>
              <a:off x="262415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9587677C-9EEA-4BCF-98A9-C16146F95EF1}"/>
              </a:ext>
            </a:extLst>
          </p:cNvPr>
          <p:cNvGrpSpPr/>
          <p:nvPr/>
        </p:nvGrpSpPr>
        <p:grpSpPr>
          <a:xfrm>
            <a:off x="6600083" y="4238912"/>
            <a:ext cx="1682435" cy="1944216"/>
            <a:chOff x="4716416" y="4077072"/>
            <a:chExt cx="1682435" cy="1944216"/>
          </a:xfrm>
        </p:grpSpPr>
        <p:sp>
          <p:nvSpPr>
            <p:cNvPr id="44" name="Text Placeholder 18">
              <a:extLst>
                <a:ext uri="{FF2B5EF4-FFF2-40B4-BE49-F238E27FC236}">
                  <a16:creationId xmlns:a16="http://schemas.microsoft.com/office/drawing/2014/main" id="{D1D3CEB9-61C9-47E5-8DA0-F9C59986DB72}"/>
                </a:ext>
              </a:extLst>
            </p:cNvPr>
            <p:cNvSpPr txBox="1">
              <a:spLocks/>
            </p:cNvSpPr>
            <p:nvPr/>
          </p:nvSpPr>
          <p:spPr>
            <a:xfrm>
              <a:off x="471641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1D7C95-DEE3-4AD1-8540-6E772F003EC4}"/>
                </a:ext>
              </a:extLst>
            </p:cNvPr>
            <p:cNvSpPr txBox="1"/>
            <p:nvPr/>
          </p:nvSpPr>
          <p:spPr>
            <a:xfrm>
              <a:off x="471641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6" name="Group 28">
              <a:extLst>
                <a:ext uri="{FF2B5EF4-FFF2-40B4-BE49-F238E27FC236}">
                  <a16:creationId xmlns:a16="http://schemas.microsoft.com/office/drawing/2014/main" id="{579EC787-3821-4F11-BDD6-39BF87E07BCA}"/>
                </a:ext>
              </a:extLst>
            </p:cNvPr>
            <p:cNvGrpSpPr/>
            <p:nvPr/>
          </p:nvGrpSpPr>
          <p:grpSpPr>
            <a:xfrm>
              <a:off x="502048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48" name="Rounded Rectangle 3">
                <a:extLst>
                  <a:ext uri="{FF2B5EF4-FFF2-40B4-BE49-F238E27FC236}">
                    <a16:creationId xmlns:a16="http://schemas.microsoft.com/office/drawing/2014/main" id="{AE4FB450-4480-4CF9-B6C2-16666F9D545C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39">
                <a:extLst>
                  <a:ext uri="{FF2B5EF4-FFF2-40B4-BE49-F238E27FC236}">
                    <a16:creationId xmlns:a16="http://schemas.microsoft.com/office/drawing/2014/main" id="{FDBF39BE-A35C-46E5-8BEC-AA805445E98C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">
                <a:extLst>
                  <a:ext uri="{FF2B5EF4-FFF2-40B4-BE49-F238E27FC236}">
                    <a16:creationId xmlns:a16="http://schemas.microsoft.com/office/drawing/2014/main" id="{5098F509-2F84-46DF-8BA8-EC8F44F5853B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Text Placeholder 17">
              <a:extLst>
                <a:ext uri="{FF2B5EF4-FFF2-40B4-BE49-F238E27FC236}">
                  <a16:creationId xmlns:a16="http://schemas.microsoft.com/office/drawing/2014/main" id="{20ED4176-9989-4A36-A138-9C054E9720EA}"/>
                </a:ext>
              </a:extLst>
            </p:cNvPr>
            <p:cNvSpPr txBox="1">
              <a:spLocks/>
            </p:cNvSpPr>
            <p:nvPr/>
          </p:nvSpPr>
          <p:spPr>
            <a:xfrm>
              <a:off x="478459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51" name="Group 45">
            <a:extLst>
              <a:ext uri="{FF2B5EF4-FFF2-40B4-BE49-F238E27FC236}">
                <a16:creationId xmlns:a16="http://schemas.microsoft.com/office/drawing/2014/main" id="{5CB61DC1-F7E6-4604-BC7C-9A547BC425C0}"/>
              </a:ext>
            </a:extLst>
          </p:cNvPr>
          <p:cNvGrpSpPr/>
          <p:nvPr/>
        </p:nvGrpSpPr>
        <p:grpSpPr>
          <a:xfrm>
            <a:off x="9289127" y="4238912"/>
            <a:ext cx="1682435" cy="1944216"/>
            <a:chOff x="6999354" y="4077072"/>
            <a:chExt cx="1682435" cy="1944216"/>
          </a:xfrm>
        </p:grpSpPr>
        <p:sp>
          <p:nvSpPr>
            <p:cNvPr id="52" name="Text Placeholder 18">
              <a:extLst>
                <a:ext uri="{FF2B5EF4-FFF2-40B4-BE49-F238E27FC236}">
                  <a16:creationId xmlns:a16="http://schemas.microsoft.com/office/drawing/2014/main" id="{AA9E5AD5-4E4F-4B69-AF89-B3918DC32E91}"/>
                </a:ext>
              </a:extLst>
            </p:cNvPr>
            <p:cNvSpPr txBox="1">
              <a:spLocks/>
            </p:cNvSpPr>
            <p:nvPr/>
          </p:nvSpPr>
          <p:spPr>
            <a:xfrm>
              <a:off x="6999354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Designer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CCB55C-EA5C-4AA1-948F-1188D5BE08E3}"/>
                </a:ext>
              </a:extLst>
            </p:cNvPr>
            <p:cNvSpPr txBox="1"/>
            <p:nvPr/>
          </p:nvSpPr>
          <p:spPr>
            <a:xfrm>
              <a:off x="6999354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4" name="Group 34">
              <a:extLst>
                <a:ext uri="{FF2B5EF4-FFF2-40B4-BE49-F238E27FC236}">
                  <a16:creationId xmlns:a16="http://schemas.microsoft.com/office/drawing/2014/main" id="{58FFB06E-8B3D-457F-BEAB-42616AA7D28D}"/>
                </a:ext>
              </a:extLst>
            </p:cNvPr>
            <p:cNvGrpSpPr/>
            <p:nvPr/>
          </p:nvGrpSpPr>
          <p:grpSpPr>
            <a:xfrm>
              <a:off x="7303421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56" name="Rounded Rectangle 3">
                <a:extLst>
                  <a:ext uri="{FF2B5EF4-FFF2-40B4-BE49-F238E27FC236}">
                    <a16:creationId xmlns:a16="http://schemas.microsoft.com/office/drawing/2014/main" id="{4B60868D-1771-40B7-9363-964DF8476C41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ounded Rectangle 39">
                <a:extLst>
                  <a:ext uri="{FF2B5EF4-FFF2-40B4-BE49-F238E27FC236}">
                    <a16:creationId xmlns:a16="http://schemas.microsoft.com/office/drawing/2014/main" id="{AED8832F-A7C8-4595-9DF3-3468F131DA1E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ounded Rectangle 2">
                <a:extLst>
                  <a:ext uri="{FF2B5EF4-FFF2-40B4-BE49-F238E27FC236}">
                    <a16:creationId xmlns:a16="http://schemas.microsoft.com/office/drawing/2014/main" id="{6EC718AB-56DC-42CE-80E7-BD7EF1A0DDDD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 Placeholder 17">
              <a:extLst>
                <a:ext uri="{FF2B5EF4-FFF2-40B4-BE49-F238E27FC236}">
                  <a16:creationId xmlns:a16="http://schemas.microsoft.com/office/drawing/2014/main" id="{E25BDA17-CCEE-44D6-AD5D-B81B591953E1}"/>
                </a:ext>
              </a:extLst>
            </p:cNvPr>
            <p:cNvSpPr txBox="1">
              <a:spLocks/>
            </p:cNvSpPr>
            <p:nvPr/>
          </p:nvSpPr>
          <p:spPr>
            <a:xfrm>
              <a:off x="7067534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1221464-E017-4062-907D-EF4F4A70F1C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E0C876-52A4-4CC5-95B4-4308D48C0D7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C603A2D-8512-4349-AAF4-B15B4C427C9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F410A88-89AC-4739-9E9A-63CB3B614D5F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00449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62446" y="45240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904403" y="365555"/>
            <a:ext cx="6735633" cy="592227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5549279" y="137504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7E00C-90F3-4172-9B12-D1E11DFB43D9}"/>
              </a:ext>
            </a:extLst>
          </p:cNvPr>
          <p:cNvSpPr/>
          <p:nvPr/>
        </p:nvSpPr>
        <p:spPr>
          <a:xfrm>
            <a:off x="5549279" y="473492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5549279" y="361496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5549279" y="249500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C687AE-FC0F-4472-9509-BC36084DE922}"/>
              </a:ext>
            </a:extLst>
          </p:cNvPr>
          <p:cNvGrpSpPr/>
          <p:nvPr/>
        </p:nvGrpSpPr>
        <p:grpSpPr>
          <a:xfrm>
            <a:off x="6536649" y="1320568"/>
            <a:ext cx="4526164" cy="886162"/>
            <a:chOff x="6751979" y="1666120"/>
            <a:chExt cx="4526164" cy="8861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9CA4B-E4DE-4D1A-A39C-242A6E2E2075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Maximum of 150 words. Make Use of  Bulletin points  don’t type as a paragraph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 Main ideas should be simple, precise and clear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691D3-6C9E-41D7-8BD4-95A5A370ED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Abstract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85A20E-BC2F-4902-9E49-A6913CBDEC02}"/>
              </a:ext>
            </a:extLst>
          </p:cNvPr>
          <p:cNvSpPr txBox="1"/>
          <p:nvPr/>
        </p:nvSpPr>
        <p:spPr>
          <a:xfrm>
            <a:off x="5596139" y="151081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37A4C-F7AF-4A43-A244-4EBEB8392312}"/>
              </a:ext>
            </a:extLst>
          </p:cNvPr>
          <p:cNvGrpSpPr/>
          <p:nvPr/>
        </p:nvGrpSpPr>
        <p:grpSpPr>
          <a:xfrm>
            <a:off x="6536649" y="2440528"/>
            <a:ext cx="4526164" cy="1070828"/>
            <a:chOff x="6751979" y="1666120"/>
            <a:chExt cx="4526164" cy="10708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06BBB-F66B-4A1D-B32C-1C57F47C2DE2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How idea was 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proposed,Existing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content 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relevance,Problem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Statement, Existing Technique </a:t>
              </a:r>
              <a:r>
                <a:rPr lang="en-US" altLang="ko-KR" sz="1200" dirty="0" err="1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Used,Proposed</a:t>
              </a:r>
              <a:r>
                <a:rPr lang="en-US" altLang="ko-KR" sz="12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Solution to the Problem.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A82234-31CA-4D46-8E52-5DF953CE14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B378013-482D-403B-865D-7B1B84976F15}"/>
              </a:ext>
            </a:extLst>
          </p:cNvPr>
          <p:cNvSpPr txBox="1"/>
          <p:nvPr/>
        </p:nvSpPr>
        <p:spPr>
          <a:xfrm>
            <a:off x="5596139" y="263077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299A3-574E-4012-B2B3-691F7EAE5520}"/>
              </a:ext>
            </a:extLst>
          </p:cNvPr>
          <p:cNvGrpSpPr/>
          <p:nvPr/>
        </p:nvGrpSpPr>
        <p:grpSpPr>
          <a:xfrm>
            <a:off x="6517629" y="3661183"/>
            <a:ext cx="4545184" cy="1015663"/>
            <a:chOff x="6770451" y="1724888"/>
            <a:chExt cx="4545184" cy="10156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03A727-1853-4B48-AAD8-687ACF9A075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196035-CF56-4FDB-B3EF-7A642E1E8CDA}"/>
                </a:ext>
              </a:extLst>
            </p:cNvPr>
            <p:cNvSpPr txBox="1"/>
            <p:nvPr/>
          </p:nvSpPr>
          <p:spPr>
            <a:xfrm>
              <a:off x="6807943" y="1724888"/>
              <a:ext cx="4507692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Scope Area and Innovation Technique Used</a:t>
              </a:r>
            </a:p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In which field it will be in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useful,Metrics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or Analysis Done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FE2132-22FB-494E-9FDE-0D3987834F26}"/>
              </a:ext>
            </a:extLst>
          </p:cNvPr>
          <p:cNvSpPr txBox="1"/>
          <p:nvPr/>
        </p:nvSpPr>
        <p:spPr>
          <a:xfrm>
            <a:off x="5596139" y="375073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85EE0D-D7F0-4A53-BA08-F0ED184FE223}"/>
              </a:ext>
            </a:extLst>
          </p:cNvPr>
          <p:cNvGrpSpPr/>
          <p:nvPr/>
        </p:nvGrpSpPr>
        <p:grpSpPr>
          <a:xfrm>
            <a:off x="6536649" y="4680449"/>
            <a:ext cx="4526164" cy="886162"/>
            <a:chOff x="6751979" y="1666120"/>
            <a:chExt cx="4526164" cy="8861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9B2B0D-E89B-4BD2-86D9-F6B566FB3DC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Scope of Project converted int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o a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product,Amount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of Idea innovated into a product with a market Value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2D58D-3B6C-48C9-AA86-79C219B2691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Marketing of Idea strategy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D6274E-E3E8-442C-9BD9-3B7FCB0E27E8}"/>
              </a:ext>
            </a:extLst>
          </p:cNvPr>
          <p:cNvSpPr txBox="1"/>
          <p:nvPr/>
        </p:nvSpPr>
        <p:spPr>
          <a:xfrm>
            <a:off x="5596139" y="487069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BC5D9A-D095-41F7-9C75-981E9CE93C40}"/>
              </a:ext>
            </a:extLst>
          </p:cNvPr>
          <p:cNvSpPr txBox="1">
            <a:spLocks/>
          </p:cNvSpPr>
          <p:nvPr/>
        </p:nvSpPr>
        <p:spPr>
          <a:xfrm>
            <a:off x="512139" y="546622"/>
            <a:ext cx="6141210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dirty="0" smtClean="0">
                <a:solidFill>
                  <a:schemeClr val="accent3"/>
                </a:solidFill>
              </a:rPr>
              <a:t>Abstract</a:t>
            </a:r>
            <a:endParaRPr lang="ko-KR" altLang="en-US" sz="54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5F246A1-7035-429F-992E-542B4080B7F7}"/>
              </a:ext>
            </a:extLst>
          </p:cNvPr>
          <p:cNvSpPr/>
          <p:nvPr/>
        </p:nvSpPr>
        <p:spPr>
          <a:xfrm>
            <a:off x="0" y="3331387"/>
            <a:ext cx="7843736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8C7336A-FE67-47A2-A1C4-25663EADD320}"/>
              </a:ext>
            </a:extLst>
          </p:cNvPr>
          <p:cNvSpPr/>
          <p:nvPr/>
        </p:nvSpPr>
        <p:spPr>
          <a:xfrm>
            <a:off x="752475" y="4296237"/>
            <a:ext cx="6339200" cy="20882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FCEE3-AC3C-419E-9F7C-1F5637E0B0D3}"/>
              </a:ext>
            </a:extLst>
          </p:cNvPr>
          <p:cNvSpPr txBox="1"/>
          <p:nvPr/>
        </p:nvSpPr>
        <p:spPr>
          <a:xfrm>
            <a:off x="1000125" y="4555523"/>
            <a:ext cx="5843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8BE8B-0B70-4E30-9760-C1BF2B190ED1}"/>
              </a:ext>
            </a:extLst>
          </p:cNvPr>
          <p:cNvSpPr txBox="1"/>
          <p:nvPr/>
        </p:nvSpPr>
        <p:spPr>
          <a:xfrm>
            <a:off x="752475" y="3501536"/>
            <a:ext cx="6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3419B-2E5E-4B91-B458-D37DAF809C45}"/>
              </a:ext>
            </a:extLst>
          </p:cNvPr>
          <p:cNvSpPr txBox="1"/>
          <p:nvPr/>
        </p:nvSpPr>
        <p:spPr>
          <a:xfrm>
            <a:off x="609609" y="2660892"/>
            <a:ext cx="6482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47723-86FE-416F-8D73-219667221D34}"/>
              </a:ext>
            </a:extLst>
          </p:cNvPr>
          <p:cNvSpPr txBox="1"/>
          <p:nvPr/>
        </p:nvSpPr>
        <p:spPr>
          <a:xfrm>
            <a:off x="609609" y="1742423"/>
            <a:ext cx="64820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 DOLOR SIT AMET, CU USU AGAM INTEGRE IMPEDIT.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302E5-A79B-43F5-8850-E5A7B09E81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grpSp>
        <p:nvGrpSpPr>
          <p:cNvPr id="3" name="그룹 42">
            <a:extLst>
              <a:ext uri="{FF2B5EF4-FFF2-40B4-BE49-F238E27FC236}">
                <a16:creationId xmlns:a16="http://schemas.microsoft.com/office/drawing/2014/main" id="{5E58ED87-C2C6-41F6-8A4E-6B35ECF4F39E}"/>
              </a:ext>
            </a:extLst>
          </p:cNvPr>
          <p:cNvGrpSpPr/>
          <p:nvPr/>
        </p:nvGrpSpPr>
        <p:grpSpPr>
          <a:xfrm>
            <a:off x="519558" y="1935352"/>
            <a:ext cx="4230407" cy="944910"/>
            <a:chOff x="2279575" y="5092585"/>
            <a:chExt cx="4230407" cy="9449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F268C8-E164-4191-A708-1C910CC92DD5}"/>
                </a:ext>
              </a:extLst>
            </p:cNvPr>
            <p:cNvSpPr txBox="1"/>
            <p:nvPr/>
          </p:nvSpPr>
          <p:spPr>
            <a:xfrm>
              <a:off x="2279575" y="5092585"/>
              <a:ext cx="4230407" cy="30777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1895D7-F014-4BF5-8E48-EF4CBFFFC817}"/>
                </a:ext>
              </a:extLst>
            </p:cNvPr>
            <p:cNvSpPr txBox="1"/>
            <p:nvPr/>
          </p:nvSpPr>
          <p:spPr>
            <a:xfrm>
              <a:off x="2279575" y="5391164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1">
            <a:extLst>
              <a:ext uri="{FF2B5EF4-FFF2-40B4-BE49-F238E27FC236}">
                <a16:creationId xmlns:a16="http://schemas.microsoft.com/office/drawing/2014/main" id="{3A6ADD58-FFB8-443F-B3DF-2BC3FF540194}"/>
              </a:ext>
            </a:extLst>
          </p:cNvPr>
          <p:cNvGrpSpPr/>
          <p:nvPr/>
        </p:nvGrpSpPr>
        <p:grpSpPr>
          <a:xfrm>
            <a:off x="7442035" y="1935352"/>
            <a:ext cx="4230407" cy="944910"/>
            <a:chOff x="7032103" y="5083387"/>
            <a:chExt cx="4230407" cy="9449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35255F-452F-4B6E-B8F5-45F4544AD113}"/>
                </a:ext>
              </a:extLst>
            </p:cNvPr>
            <p:cNvSpPr txBox="1"/>
            <p:nvPr/>
          </p:nvSpPr>
          <p:spPr>
            <a:xfrm>
              <a:off x="7032103" y="5083387"/>
              <a:ext cx="4230407" cy="30777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B7425A-65DE-44A9-AC3D-22114AD21158}"/>
                </a:ext>
              </a:extLst>
            </p:cNvPr>
            <p:cNvSpPr txBox="1"/>
            <p:nvPr/>
          </p:nvSpPr>
          <p:spPr>
            <a:xfrm>
              <a:off x="7032103" y="5381966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F4855C-9269-4DFA-97B0-D350E8830940}"/>
              </a:ext>
            </a:extLst>
          </p:cNvPr>
          <p:cNvGrpSpPr/>
          <p:nvPr/>
        </p:nvGrpSpPr>
        <p:grpSpPr>
          <a:xfrm>
            <a:off x="8423761" y="2880262"/>
            <a:ext cx="3032273" cy="3391190"/>
            <a:chOff x="8384468" y="2880262"/>
            <a:chExt cx="3032273" cy="33911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C685AA-24C4-4560-8FEB-6D5EB368363E}"/>
                </a:ext>
              </a:extLst>
            </p:cNvPr>
            <p:cNvSpPr txBox="1"/>
            <p:nvPr/>
          </p:nvSpPr>
          <p:spPr>
            <a:xfrm>
              <a:off x="10633048" y="2880262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1FB2EF-497B-4390-B6C7-C64D23595EB1}"/>
                </a:ext>
              </a:extLst>
            </p:cNvPr>
            <p:cNvSpPr txBox="1"/>
            <p:nvPr/>
          </p:nvSpPr>
          <p:spPr>
            <a:xfrm>
              <a:off x="10633048" y="4579413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FBC485B-8EC2-4EEA-82C9-40EB56B1A210}"/>
                </a:ext>
              </a:extLst>
            </p:cNvPr>
            <p:cNvGrpSpPr/>
            <p:nvPr/>
          </p:nvGrpSpPr>
          <p:grpSpPr>
            <a:xfrm>
              <a:off x="8384468" y="3667271"/>
              <a:ext cx="3032273" cy="896263"/>
              <a:chOff x="6372200" y="1720413"/>
              <a:chExt cx="2160240" cy="89626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573B8-61AF-40BE-A449-3BC1EDA3AB62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FAA999-AD50-473F-A782-F81F10F46B6F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9DB5CC1-3AB3-4EEF-AF43-33CFE7E96213}"/>
                </a:ext>
              </a:extLst>
            </p:cNvPr>
            <p:cNvGrpSpPr/>
            <p:nvPr/>
          </p:nvGrpSpPr>
          <p:grpSpPr>
            <a:xfrm>
              <a:off x="8384468" y="5375189"/>
              <a:ext cx="3032273" cy="896263"/>
              <a:chOff x="6372200" y="1720413"/>
              <a:chExt cx="2160240" cy="8962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0C7EAB-3928-4D77-A258-69B0438C1751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882EB0-C642-43C1-864D-36677FF4D82D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5E7640-DE17-44E6-99D3-89C16315CB04}"/>
              </a:ext>
            </a:extLst>
          </p:cNvPr>
          <p:cNvGrpSpPr/>
          <p:nvPr/>
        </p:nvGrpSpPr>
        <p:grpSpPr>
          <a:xfrm>
            <a:off x="735967" y="2880262"/>
            <a:ext cx="3032273" cy="3391190"/>
            <a:chOff x="8384466" y="2880262"/>
            <a:chExt cx="3032273" cy="33911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CABE16-9357-4288-BAF9-971129738AD6}"/>
                </a:ext>
              </a:extLst>
            </p:cNvPr>
            <p:cNvSpPr txBox="1"/>
            <p:nvPr/>
          </p:nvSpPr>
          <p:spPr>
            <a:xfrm>
              <a:off x="8529431" y="2880262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28CBE2-DF35-41B2-A992-CE9940800C0B}"/>
                </a:ext>
              </a:extLst>
            </p:cNvPr>
            <p:cNvSpPr txBox="1"/>
            <p:nvPr/>
          </p:nvSpPr>
          <p:spPr>
            <a:xfrm>
              <a:off x="8529431" y="4579413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3E05F51-7E4C-476B-99DE-F1489F534EBA}"/>
                </a:ext>
              </a:extLst>
            </p:cNvPr>
            <p:cNvGrpSpPr/>
            <p:nvPr/>
          </p:nvGrpSpPr>
          <p:grpSpPr>
            <a:xfrm>
              <a:off x="8384466" y="3667271"/>
              <a:ext cx="3032273" cy="896263"/>
              <a:chOff x="6372199" y="1720413"/>
              <a:chExt cx="2160240" cy="89626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1F57C2-9621-4DAE-A8D1-00EDB7903EC2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6DFA10-D88A-4DEB-A1EA-85CE4E39E6A1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D8A80E-3854-4541-AEE9-FE0D25FB92BF}"/>
                </a:ext>
              </a:extLst>
            </p:cNvPr>
            <p:cNvGrpSpPr/>
            <p:nvPr/>
          </p:nvGrpSpPr>
          <p:grpSpPr>
            <a:xfrm>
              <a:off x="8384466" y="5375189"/>
              <a:ext cx="3032273" cy="896263"/>
              <a:chOff x="6372199" y="1720413"/>
              <a:chExt cx="2160240" cy="89626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F376FE-1C0A-49D4-892E-A5EDA5A155A9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3F6D8D-C00A-47F3-8DED-A5B299329F2F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0ED91A6-6233-4241-AFBA-CF8852AA3426}"/>
              </a:ext>
            </a:extLst>
          </p:cNvPr>
          <p:cNvSpPr/>
          <p:nvPr/>
        </p:nvSpPr>
        <p:spPr>
          <a:xfrm>
            <a:off x="3598135" y="6019971"/>
            <a:ext cx="4988560" cy="50296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chemeClr val="accent6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23BCAF-B610-453C-B30D-6886F4E9FBA9}"/>
              </a:ext>
            </a:extLst>
          </p:cNvPr>
          <p:cNvGrpSpPr/>
          <p:nvPr/>
        </p:nvGrpSpPr>
        <p:grpSpPr>
          <a:xfrm>
            <a:off x="4777631" y="2558336"/>
            <a:ext cx="2692070" cy="3684268"/>
            <a:chOff x="1439248" y="54372"/>
            <a:chExt cx="2692070" cy="368426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0C53DF2-8985-497F-B205-5C1423BE5807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EDFB8AA-7312-42EB-92F3-F35EDEE86B11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329B87-9C0B-47BC-B5C4-CBDF6DA8D4C0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3C08EA7-11F6-40E0-9BEB-3A654798ED44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057682A-CF00-43B8-8643-286F5209E094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3D99176-0C69-4589-AD6F-7439BCB9225D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B34FB7E-2CD5-4AC0-BAB0-F22337CE39D1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E9BE734-9520-46D8-BED0-935B6591399F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EC59F5-37B6-4256-90B1-344C48439E6C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63C02F-8816-4166-9404-5AC333D4FEFD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3140E3-7A57-4C43-9117-CE00345D3FB0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8D67284-5260-49F7-A03F-45EE14ED7EE5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C2628CF-7D63-4331-BD3C-CBA57AF6E75B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6450F21-F9CF-40ED-B6EA-43820D729594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 AREA</a:t>
            </a:r>
            <a:endParaRPr lang="en-US" dirty="0"/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5C37070D-F164-4183-A090-9C537600EA63}"/>
              </a:ext>
            </a:extLst>
          </p:cNvPr>
          <p:cNvGrpSpPr/>
          <p:nvPr/>
        </p:nvGrpSpPr>
        <p:grpSpPr>
          <a:xfrm>
            <a:off x="4612702" y="5656058"/>
            <a:ext cx="2966597" cy="657346"/>
            <a:chOff x="4965551" y="1783849"/>
            <a:chExt cx="1780587" cy="6573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048C5-18DF-41A4-AAD2-DC8A89BFB2A7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D7A93-73BB-4334-B040-DEF498A2ADE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53FD0C55-25FD-453B-8A65-C0BC15FE04EE}"/>
              </a:ext>
            </a:extLst>
          </p:cNvPr>
          <p:cNvGrpSpPr/>
          <p:nvPr/>
        </p:nvGrpSpPr>
        <p:grpSpPr>
          <a:xfrm>
            <a:off x="8391355" y="3550085"/>
            <a:ext cx="2966597" cy="657346"/>
            <a:chOff x="4965551" y="1783849"/>
            <a:chExt cx="1780587" cy="6573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7F7087-9A7E-44C3-94D9-CDC1A31121F1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B38433-4017-477B-ADA2-91CB6F4AD73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18">
            <a:extLst>
              <a:ext uri="{FF2B5EF4-FFF2-40B4-BE49-F238E27FC236}">
                <a16:creationId xmlns:a16="http://schemas.microsoft.com/office/drawing/2014/main" id="{F9168C15-214E-4D24-8D12-129CFED7747F}"/>
              </a:ext>
            </a:extLst>
          </p:cNvPr>
          <p:cNvGrpSpPr/>
          <p:nvPr/>
        </p:nvGrpSpPr>
        <p:grpSpPr>
          <a:xfrm>
            <a:off x="7868336" y="4855493"/>
            <a:ext cx="2966597" cy="657346"/>
            <a:chOff x="4965551" y="1783849"/>
            <a:chExt cx="1780587" cy="6573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B5C245-E165-41EB-A972-A2D01F3F8E9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6BC5C-392F-49DE-A310-66B2F5CC36B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27">
            <a:extLst>
              <a:ext uri="{FF2B5EF4-FFF2-40B4-BE49-F238E27FC236}">
                <a16:creationId xmlns:a16="http://schemas.microsoft.com/office/drawing/2014/main" id="{D5012831-34BE-449A-9454-C33C897F47BC}"/>
              </a:ext>
            </a:extLst>
          </p:cNvPr>
          <p:cNvGrpSpPr/>
          <p:nvPr/>
        </p:nvGrpSpPr>
        <p:grpSpPr>
          <a:xfrm>
            <a:off x="871736" y="3696218"/>
            <a:ext cx="2983091" cy="657346"/>
            <a:chOff x="4965551" y="1783849"/>
            <a:chExt cx="1780587" cy="6573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DD12E4-686E-4894-AE58-EFEEFF78F74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F64B3-5DB1-465E-8F7F-59E95B1014DC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0">
            <a:extLst>
              <a:ext uri="{FF2B5EF4-FFF2-40B4-BE49-F238E27FC236}">
                <a16:creationId xmlns:a16="http://schemas.microsoft.com/office/drawing/2014/main" id="{8FF5A5AE-47F2-4A07-B33B-E7AFF32D774B}"/>
              </a:ext>
            </a:extLst>
          </p:cNvPr>
          <p:cNvGrpSpPr/>
          <p:nvPr/>
        </p:nvGrpSpPr>
        <p:grpSpPr>
          <a:xfrm>
            <a:off x="1473054" y="4928927"/>
            <a:ext cx="2983091" cy="657346"/>
            <a:chOff x="4965551" y="1783849"/>
            <a:chExt cx="1780587" cy="6573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BDD589-63FF-41C9-AF56-661ED107F81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821480-E5A5-4F3A-ABDF-B322FB26CCA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5F61892F-401D-440D-9C8C-48A2E93AA003}"/>
              </a:ext>
            </a:extLst>
          </p:cNvPr>
          <p:cNvGrpSpPr/>
          <p:nvPr/>
        </p:nvGrpSpPr>
        <p:grpSpPr>
          <a:xfrm>
            <a:off x="3457208" y="2373247"/>
            <a:ext cx="5335891" cy="2999203"/>
            <a:chOff x="3360334" y="2373247"/>
            <a:chExt cx="5335891" cy="2999203"/>
          </a:xfrm>
        </p:grpSpPr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2FA828A9-4112-4507-B1DD-2EFF9175E7C7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95">
              <a:extLst>
                <a:ext uri="{FF2B5EF4-FFF2-40B4-BE49-F238E27FC236}">
                  <a16:creationId xmlns:a16="http://schemas.microsoft.com/office/drawing/2014/main" id="{6B4FE019-6CDC-48AF-AA3B-CF7A708ED772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96">
              <a:extLst>
                <a:ext uri="{FF2B5EF4-FFF2-40B4-BE49-F238E27FC236}">
                  <a16:creationId xmlns:a16="http://schemas.microsoft.com/office/drawing/2014/main" id="{F127AB38-FE24-4D5D-8898-48DF828B7D40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7">
              <a:extLst>
                <a:ext uri="{FF2B5EF4-FFF2-40B4-BE49-F238E27FC236}">
                  <a16:creationId xmlns:a16="http://schemas.microsoft.com/office/drawing/2014/main" id="{D30E8E6D-FA1B-4679-BE63-C8A76CAB66FD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0110114F-A81A-4D02-9F7E-63E58A41147C}"/>
                </a:ext>
              </a:extLst>
            </p:cNvPr>
            <p:cNvSpPr/>
            <p:nvPr/>
          </p:nvSpPr>
          <p:spPr>
            <a:xfrm>
              <a:off x="7970805" y="2410829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Parallelogram 30">
              <a:extLst>
                <a:ext uri="{FF2B5EF4-FFF2-40B4-BE49-F238E27FC236}">
                  <a16:creationId xmlns:a16="http://schemas.microsoft.com/office/drawing/2014/main" id="{6B9598B3-9EEB-4DFD-A290-DE953702DBC2}"/>
                </a:ext>
              </a:extLst>
            </p:cNvPr>
            <p:cNvSpPr/>
            <p:nvPr/>
          </p:nvSpPr>
          <p:spPr>
            <a:xfrm flipH="1">
              <a:off x="4214929" y="4127752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Isosceles Triangle 8">
              <a:extLst>
                <a:ext uri="{FF2B5EF4-FFF2-40B4-BE49-F238E27FC236}">
                  <a16:creationId xmlns:a16="http://schemas.microsoft.com/office/drawing/2014/main" id="{9E5C2E70-87A2-4C2D-BC37-70959FD15E71}"/>
                </a:ext>
              </a:extLst>
            </p:cNvPr>
            <p:cNvSpPr/>
            <p:nvPr/>
          </p:nvSpPr>
          <p:spPr>
            <a:xfrm rot="16200000">
              <a:off x="8171720" y="2571277"/>
              <a:ext cx="341731" cy="4074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07D9B420-C724-47AD-99D8-B0CF808B18A4}"/>
                </a:ext>
              </a:extLst>
            </p:cNvPr>
            <p:cNvSpPr/>
            <p:nvPr/>
          </p:nvSpPr>
          <p:spPr>
            <a:xfrm>
              <a:off x="7499478" y="4120129"/>
              <a:ext cx="362427" cy="36242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Donut 24">
              <a:extLst>
                <a:ext uri="{FF2B5EF4-FFF2-40B4-BE49-F238E27FC236}">
                  <a16:creationId xmlns:a16="http://schemas.microsoft.com/office/drawing/2014/main" id="{E13B696B-7A43-4E3E-BFE3-B6CDF6E0CD12}"/>
                </a:ext>
              </a:extLst>
            </p:cNvPr>
            <p:cNvSpPr/>
            <p:nvPr/>
          </p:nvSpPr>
          <p:spPr>
            <a:xfrm>
              <a:off x="5808307" y="4806224"/>
              <a:ext cx="396474" cy="399702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6FC6C68E-227A-4566-AFC0-0C404891A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547671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29" name="그룹 43">
              <a:extLst>
                <a:ext uri="{FF2B5EF4-FFF2-40B4-BE49-F238E27FC236}">
                  <a16:creationId xmlns:a16="http://schemas.microsoft.com/office/drawing/2014/main" id="{FF4CB353-5394-401C-836B-6AE492231362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908610C5-55F3-4856-B163-D6EDF2A3B260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D1C1146-D750-4C3E-AA0C-FFE39422877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44">
              <a:extLst>
                <a:ext uri="{FF2B5EF4-FFF2-40B4-BE49-F238E27FC236}">
                  <a16:creationId xmlns:a16="http://schemas.microsoft.com/office/drawing/2014/main" id="{865F5BA2-10BE-4C30-AE8B-66AF27F9721B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A8AEA913-92D0-4F18-B84B-2632FEB8F871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40">
                <a:extLst>
                  <a:ext uri="{FF2B5EF4-FFF2-40B4-BE49-F238E27FC236}">
                    <a16:creationId xmlns:a16="http://schemas.microsoft.com/office/drawing/2014/main" id="{5E124F88-6757-4964-9228-F96E326388C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45">
              <a:extLst>
                <a:ext uri="{FF2B5EF4-FFF2-40B4-BE49-F238E27FC236}">
                  <a16:creationId xmlns:a16="http://schemas.microsoft.com/office/drawing/2014/main" id="{A0E380D1-830A-4D69-B573-58F7EEA169CA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CD6097C7-30D5-4FFD-A105-02D074143401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41">
                <a:extLst>
                  <a:ext uri="{FF2B5EF4-FFF2-40B4-BE49-F238E27FC236}">
                    <a16:creationId xmlns:a16="http://schemas.microsoft.com/office/drawing/2014/main" id="{A66988D2-5EE1-41E0-8FB9-B236BD886627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46">
              <a:extLst>
                <a:ext uri="{FF2B5EF4-FFF2-40B4-BE49-F238E27FC236}">
                  <a16:creationId xmlns:a16="http://schemas.microsoft.com/office/drawing/2014/main" id="{EA465519-3AAF-4B86-BD49-33B9ED4EA9B3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5EA1E711-66CD-41B8-84C0-6CAF2168C84D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91F199D2-CA64-4599-BE1E-D35BEB00598B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69C8B1-0783-47C3-9FCF-50BC476B9203}"/>
              </a:ext>
            </a:extLst>
          </p:cNvPr>
          <p:cNvGrpSpPr/>
          <p:nvPr/>
        </p:nvGrpSpPr>
        <p:grpSpPr>
          <a:xfrm>
            <a:off x="5099306" y="1617067"/>
            <a:ext cx="2051694" cy="2050642"/>
            <a:chOff x="4574848" y="1897856"/>
            <a:chExt cx="3028217" cy="30266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417EA-78B0-43E8-9A1E-F763DCD07371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BEB685-E631-4D08-9C55-6A4907AD33B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Freeform 55">
            <a:extLst>
              <a:ext uri="{FF2B5EF4-FFF2-40B4-BE49-F238E27FC236}">
                <a16:creationId xmlns:a16="http://schemas.microsoft.com/office/drawing/2014/main" id="{180A392A-CDDA-47A9-87BF-2AB6E798CE4C}"/>
              </a:ext>
            </a:extLst>
          </p:cNvPr>
          <p:cNvSpPr/>
          <p:nvPr/>
        </p:nvSpPr>
        <p:spPr>
          <a:xfrm rot="3600000">
            <a:off x="5785278" y="1876688"/>
            <a:ext cx="619646" cy="151834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INNOVATION TECHNIQUE USED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31F27D-977F-4DC0-995D-EBB99F908856}"/>
              </a:ext>
            </a:extLst>
          </p:cNvPr>
          <p:cNvGrpSpPr/>
          <p:nvPr/>
        </p:nvGrpSpPr>
        <p:grpSpPr>
          <a:xfrm>
            <a:off x="1083767" y="1972549"/>
            <a:ext cx="2552401" cy="2137656"/>
            <a:chOff x="2177069" y="2506721"/>
            <a:chExt cx="2552401" cy="21376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09557A-87E9-4F98-ABFB-0250FE3B7366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6" name="Teardrop 14">
                <a:extLst>
                  <a:ext uri="{FF2B5EF4-FFF2-40B4-BE49-F238E27FC236}">
                    <a16:creationId xmlns:a16="http://schemas.microsoft.com/office/drawing/2014/main" id="{EB6F0441-7EDB-4EB7-BC21-1B1CE120CE9B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65A7BE7-9AC1-443C-B1D3-229CC7511104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955F1E-3914-4F1D-9B16-C6DAE4367675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531794-24A5-4389-B896-CA083C403123}"/>
              </a:ext>
            </a:extLst>
          </p:cNvPr>
          <p:cNvGrpSpPr/>
          <p:nvPr/>
        </p:nvGrpSpPr>
        <p:grpSpPr>
          <a:xfrm>
            <a:off x="3583008" y="1972549"/>
            <a:ext cx="2552401" cy="2137656"/>
            <a:chOff x="2177069" y="2506721"/>
            <a:chExt cx="2552401" cy="21376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59FE33-A226-4626-B16F-5BEE60207BDC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11" name="Teardrop 14">
                <a:extLst>
                  <a:ext uri="{FF2B5EF4-FFF2-40B4-BE49-F238E27FC236}">
                    <a16:creationId xmlns:a16="http://schemas.microsoft.com/office/drawing/2014/main" id="{3B3AF3F8-0441-41E8-B3E7-7E9B45C7B4C9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D9F98A-8EB2-45FB-95CD-2349D573F01B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C10FA9-7306-43BD-B044-065096F60F08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F7885-CB14-4665-A2C7-BF36D2AB1450}"/>
              </a:ext>
            </a:extLst>
          </p:cNvPr>
          <p:cNvGrpSpPr/>
          <p:nvPr/>
        </p:nvGrpSpPr>
        <p:grpSpPr>
          <a:xfrm>
            <a:off x="6082249" y="1972549"/>
            <a:ext cx="2552401" cy="2137656"/>
            <a:chOff x="2177069" y="2506721"/>
            <a:chExt cx="2552401" cy="21376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7DB362-D042-4685-B3EB-72AFF3F0B8D9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16" name="Teardrop 14">
                <a:extLst>
                  <a:ext uri="{FF2B5EF4-FFF2-40B4-BE49-F238E27FC236}">
                    <a16:creationId xmlns:a16="http://schemas.microsoft.com/office/drawing/2014/main" id="{13D14031-A21E-4DA2-A61C-7CC5B9F70DF3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8741B2-B2D0-4732-959F-CC197D0FA56F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BE3617-4A61-4271-A842-B9C4B35AEC98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66195-0958-4EAC-8A1C-E7D3565CC601}"/>
              </a:ext>
            </a:extLst>
          </p:cNvPr>
          <p:cNvGrpSpPr/>
          <p:nvPr/>
        </p:nvGrpSpPr>
        <p:grpSpPr>
          <a:xfrm>
            <a:off x="8581490" y="1972549"/>
            <a:ext cx="2552401" cy="2137656"/>
            <a:chOff x="2177069" y="2506721"/>
            <a:chExt cx="2552401" cy="21376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40BFA-3E22-408B-8CB6-F84F8AB14AD6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21" name="Teardrop 14">
                <a:extLst>
                  <a:ext uri="{FF2B5EF4-FFF2-40B4-BE49-F238E27FC236}">
                    <a16:creationId xmlns:a16="http://schemas.microsoft.com/office/drawing/2014/main" id="{9E6CE711-89FA-4B62-A641-5AB8C7797045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EFD7F9E-22FB-4C9A-9712-99CCF8106D2F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312B37-0E56-4F3E-B7C2-A6972DBB2BC0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9FAE322E-1271-428C-B04F-7D190E6CC8B0}"/>
              </a:ext>
            </a:extLst>
          </p:cNvPr>
          <p:cNvSpPr/>
          <p:nvPr/>
        </p:nvSpPr>
        <p:spPr>
          <a:xfrm rot="2700000">
            <a:off x="4741445" y="2263136"/>
            <a:ext cx="301560" cy="54064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C1C0DF2-27B6-4C24-B96D-6DF98CB81C84}"/>
              </a:ext>
            </a:extLst>
          </p:cNvPr>
          <p:cNvSpPr/>
          <p:nvPr/>
        </p:nvSpPr>
        <p:spPr>
          <a:xfrm>
            <a:off x="2195235" y="2358585"/>
            <a:ext cx="373620" cy="3497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2950F3B1-244B-4B4A-93BA-9DE77832AA0D}"/>
              </a:ext>
            </a:extLst>
          </p:cNvPr>
          <p:cNvSpPr>
            <a:spLocks noChangeAspect="1"/>
          </p:cNvSpPr>
          <p:nvPr/>
        </p:nvSpPr>
        <p:spPr>
          <a:xfrm>
            <a:off x="9656584" y="2302756"/>
            <a:ext cx="402212" cy="4055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5EB0D7F7-6175-4652-8B21-B22B7855F8D2}"/>
              </a:ext>
            </a:extLst>
          </p:cNvPr>
          <p:cNvSpPr/>
          <p:nvPr/>
        </p:nvSpPr>
        <p:spPr>
          <a:xfrm flipH="1">
            <a:off x="7133452" y="2358585"/>
            <a:ext cx="449994" cy="37121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5D9D38-C213-49A8-B5BF-FBB6DDD4B339}"/>
              </a:ext>
            </a:extLst>
          </p:cNvPr>
          <p:cNvGrpSpPr/>
          <p:nvPr/>
        </p:nvGrpSpPr>
        <p:grpSpPr>
          <a:xfrm>
            <a:off x="1446454" y="4488099"/>
            <a:ext cx="1871182" cy="1511810"/>
            <a:chOff x="862535" y="3526314"/>
            <a:chExt cx="1563024" cy="15118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7E03F3-F218-4EAE-A4A8-676A9DE25FC1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481C66-83FC-4172-8670-67143192CF67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EB338B-EC77-4E68-B0C8-F0894E0395F5}"/>
              </a:ext>
            </a:extLst>
          </p:cNvPr>
          <p:cNvGrpSpPr/>
          <p:nvPr/>
        </p:nvGrpSpPr>
        <p:grpSpPr>
          <a:xfrm>
            <a:off x="3938336" y="4488099"/>
            <a:ext cx="1871182" cy="1511810"/>
            <a:chOff x="862535" y="3526314"/>
            <a:chExt cx="1563024" cy="1511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78BCBE-8F08-4468-9670-CC78CE7A8802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9056AB-D50F-4806-8188-30757326E51E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722789-6D2B-4CEA-900E-A2FAA56F997A}"/>
              </a:ext>
            </a:extLst>
          </p:cNvPr>
          <p:cNvGrpSpPr/>
          <p:nvPr/>
        </p:nvGrpSpPr>
        <p:grpSpPr>
          <a:xfrm>
            <a:off x="6430218" y="4488099"/>
            <a:ext cx="1871182" cy="1511810"/>
            <a:chOff x="862535" y="3526314"/>
            <a:chExt cx="1563024" cy="15118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119732-52F3-4981-AC59-EBD87F65EE97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0C60A8-39CC-40D2-BFA2-7865E54B637F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75BE41-4AB4-492B-A99B-DDDCEB65ADE4}"/>
              </a:ext>
            </a:extLst>
          </p:cNvPr>
          <p:cNvGrpSpPr/>
          <p:nvPr/>
        </p:nvGrpSpPr>
        <p:grpSpPr>
          <a:xfrm>
            <a:off x="8922099" y="4488099"/>
            <a:ext cx="1871182" cy="1511810"/>
            <a:chOff x="862535" y="3526314"/>
            <a:chExt cx="1563024" cy="15118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2D4CE1-AFCD-48C9-A2B0-A56931A24F57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4331DB-E3F9-4288-A15B-D179C04FCEB3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accent6"/>
                </a:solidFill>
              </a:rPr>
              <a:t>Marketing of Idea </a:t>
            </a:r>
            <a:r>
              <a:rPr lang="en-US" altLang="ko-KR" sz="4000" b="1" dirty="0" smtClean="0">
                <a:solidFill>
                  <a:schemeClr val="accent6"/>
                </a:solidFill>
              </a:rPr>
              <a:t>strategy(Product Value)</a:t>
            </a:r>
            <a:endParaRPr lang="ko-KR" altLang="en-US" sz="4000" b="1" dirty="0">
              <a:solidFill>
                <a:schemeClr val="accent6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5040A2E-4630-4711-8D8F-799081CA013D}"/>
              </a:ext>
            </a:extLst>
          </p:cNvPr>
          <p:cNvGrpSpPr/>
          <p:nvPr/>
        </p:nvGrpSpPr>
        <p:grpSpPr>
          <a:xfrm>
            <a:off x="846058" y="3704174"/>
            <a:ext cx="10499883" cy="436037"/>
            <a:chOff x="846058" y="3704174"/>
            <a:chExt cx="10499883" cy="43603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BFDAD28-8F6A-4CE2-A5A4-2BC5DDB73CB7}"/>
                </a:ext>
              </a:extLst>
            </p:cNvPr>
            <p:cNvSpPr/>
            <p:nvPr/>
          </p:nvSpPr>
          <p:spPr>
            <a:xfrm flipH="1">
              <a:off x="9242821" y="3704174"/>
              <a:ext cx="2103120" cy="43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B1657F-86AC-420D-B5D1-BD6A643A9335}"/>
                </a:ext>
              </a:extLst>
            </p:cNvPr>
            <p:cNvSpPr/>
            <p:nvPr/>
          </p:nvSpPr>
          <p:spPr>
            <a:xfrm>
              <a:off x="846058" y="3708250"/>
              <a:ext cx="2103120" cy="4319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2DC1866-D3AB-48AD-A0D4-A902F095138E}"/>
                </a:ext>
              </a:extLst>
            </p:cNvPr>
            <p:cNvSpPr/>
            <p:nvPr/>
          </p:nvSpPr>
          <p:spPr>
            <a:xfrm flipH="1">
              <a:off x="7143631" y="3708250"/>
              <a:ext cx="2103120" cy="431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C4D0D9-0172-4D71-AC7B-A7AC8738478A}"/>
                </a:ext>
              </a:extLst>
            </p:cNvPr>
            <p:cNvSpPr/>
            <p:nvPr/>
          </p:nvSpPr>
          <p:spPr>
            <a:xfrm flipH="1">
              <a:off x="5044440" y="3708250"/>
              <a:ext cx="2103120" cy="431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A8881CF-189D-439D-8F4B-AECE61C1A7B7}"/>
                </a:ext>
              </a:extLst>
            </p:cNvPr>
            <p:cNvSpPr/>
            <p:nvPr/>
          </p:nvSpPr>
          <p:spPr>
            <a:xfrm flipH="1">
              <a:off x="2945249" y="3708250"/>
              <a:ext cx="2103120" cy="431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4A9324C3-18CB-4DA9-9FD7-3A42CD063BC5}"/>
              </a:ext>
            </a:extLst>
          </p:cNvPr>
          <p:cNvSpPr/>
          <p:nvPr/>
        </p:nvSpPr>
        <p:spPr>
          <a:xfrm>
            <a:off x="846058" y="3908476"/>
            <a:ext cx="10499883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A6E408-D575-4242-A5A2-587BF31F7D92}"/>
              </a:ext>
            </a:extLst>
          </p:cNvPr>
          <p:cNvCxnSpPr>
            <a:cxnSpLocks/>
          </p:cNvCxnSpPr>
          <p:nvPr/>
        </p:nvCxnSpPr>
        <p:spPr>
          <a:xfrm>
            <a:off x="3979483" y="3257531"/>
            <a:ext cx="1" cy="548640"/>
          </a:xfrm>
          <a:prstGeom prst="line">
            <a:avLst/>
          </a:prstGeom>
          <a:ln w="3175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0C4F520-5AC0-4C62-ADF7-76DB14B336F3}"/>
              </a:ext>
            </a:extLst>
          </p:cNvPr>
          <p:cNvCxnSpPr>
            <a:cxnSpLocks/>
          </p:cNvCxnSpPr>
          <p:nvPr/>
        </p:nvCxnSpPr>
        <p:spPr>
          <a:xfrm flipV="1">
            <a:off x="6078045" y="4036133"/>
            <a:ext cx="0" cy="548640"/>
          </a:xfrm>
          <a:prstGeom prst="line">
            <a:avLst/>
          </a:prstGeom>
          <a:ln w="3175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A79330-AEA4-4F3C-9B4D-0F24512BC979}"/>
              </a:ext>
            </a:extLst>
          </p:cNvPr>
          <p:cNvCxnSpPr>
            <a:cxnSpLocks/>
          </p:cNvCxnSpPr>
          <p:nvPr/>
        </p:nvCxnSpPr>
        <p:spPr>
          <a:xfrm>
            <a:off x="8176606" y="3257531"/>
            <a:ext cx="6447" cy="548640"/>
          </a:xfrm>
          <a:prstGeom prst="line">
            <a:avLst/>
          </a:prstGeom>
          <a:ln w="3175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0D39FB-ABFC-448C-A94C-1C62FA9ECD0C}"/>
              </a:ext>
            </a:extLst>
          </p:cNvPr>
          <p:cNvCxnSpPr>
            <a:cxnSpLocks/>
          </p:cNvCxnSpPr>
          <p:nvPr/>
        </p:nvCxnSpPr>
        <p:spPr>
          <a:xfrm flipV="1">
            <a:off x="10281612" y="4036133"/>
            <a:ext cx="1" cy="548640"/>
          </a:xfrm>
          <a:prstGeom prst="line">
            <a:avLst/>
          </a:prstGeom>
          <a:ln w="3175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265B1F-FDFE-4D0D-85AA-74459E852E26}"/>
              </a:ext>
            </a:extLst>
          </p:cNvPr>
          <p:cNvCxnSpPr>
            <a:cxnSpLocks/>
          </p:cNvCxnSpPr>
          <p:nvPr/>
        </p:nvCxnSpPr>
        <p:spPr>
          <a:xfrm flipV="1">
            <a:off x="1880921" y="4036133"/>
            <a:ext cx="1" cy="548640"/>
          </a:xfrm>
          <a:prstGeom prst="line">
            <a:avLst/>
          </a:prstGeom>
          <a:ln w="31750">
            <a:solidFill>
              <a:schemeClr val="accent6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5B1C0920-3D1D-4DD7-84F6-303DB64CD6DA}"/>
              </a:ext>
            </a:extLst>
          </p:cNvPr>
          <p:cNvSpPr>
            <a:spLocks noChangeAspect="1"/>
          </p:cNvSpPr>
          <p:nvPr/>
        </p:nvSpPr>
        <p:spPr>
          <a:xfrm>
            <a:off x="1772586" y="3808251"/>
            <a:ext cx="228600" cy="2286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CFD9693-03B5-4C2C-81BA-F6DE3CC2FE62}"/>
              </a:ext>
            </a:extLst>
          </p:cNvPr>
          <p:cNvSpPr>
            <a:spLocks noChangeAspect="1"/>
          </p:cNvSpPr>
          <p:nvPr/>
        </p:nvSpPr>
        <p:spPr>
          <a:xfrm flipH="1">
            <a:off x="10169349" y="3808251"/>
            <a:ext cx="228600" cy="228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99B0A42-22DE-4DE7-997C-CB2072A4E679}"/>
              </a:ext>
            </a:extLst>
          </p:cNvPr>
          <p:cNvSpPr>
            <a:spLocks noChangeAspect="1"/>
          </p:cNvSpPr>
          <p:nvPr/>
        </p:nvSpPr>
        <p:spPr>
          <a:xfrm flipH="1">
            <a:off x="8070159" y="3808251"/>
            <a:ext cx="228600" cy="2286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9BF6F9-A0E5-4D05-A818-CC97FC3F1D6C}"/>
              </a:ext>
            </a:extLst>
          </p:cNvPr>
          <p:cNvSpPr>
            <a:spLocks noChangeAspect="1"/>
          </p:cNvSpPr>
          <p:nvPr/>
        </p:nvSpPr>
        <p:spPr>
          <a:xfrm flipH="1">
            <a:off x="5970968" y="3808251"/>
            <a:ext cx="228600" cy="2286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223992-974F-4752-981B-F11E2CBF88E7}"/>
              </a:ext>
            </a:extLst>
          </p:cNvPr>
          <p:cNvSpPr>
            <a:spLocks noChangeAspect="1"/>
          </p:cNvSpPr>
          <p:nvPr/>
        </p:nvSpPr>
        <p:spPr>
          <a:xfrm flipH="1">
            <a:off x="3871777" y="3808251"/>
            <a:ext cx="228600" cy="2286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EF8E498B-3B54-467B-95B3-4E3F403BA7BD}"/>
              </a:ext>
            </a:extLst>
          </p:cNvPr>
          <p:cNvSpPr/>
          <p:nvPr/>
        </p:nvSpPr>
        <p:spPr>
          <a:xfrm flipH="1">
            <a:off x="10060508" y="3141498"/>
            <a:ext cx="369932" cy="30517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1" name="Rectangle 9">
            <a:extLst>
              <a:ext uri="{FF2B5EF4-FFF2-40B4-BE49-F238E27FC236}">
                <a16:creationId xmlns:a16="http://schemas.microsoft.com/office/drawing/2014/main" id="{D96828DB-6AFC-4EFB-8D48-462F5FDBE666}"/>
              </a:ext>
            </a:extLst>
          </p:cNvPr>
          <p:cNvSpPr/>
          <p:nvPr/>
        </p:nvSpPr>
        <p:spPr>
          <a:xfrm>
            <a:off x="5932960" y="3116620"/>
            <a:ext cx="366191" cy="36559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34E738DA-1B20-4E5F-9C00-255DFED30E27}"/>
              </a:ext>
            </a:extLst>
          </p:cNvPr>
          <p:cNvSpPr/>
          <p:nvPr/>
        </p:nvSpPr>
        <p:spPr>
          <a:xfrm>
            <a:off x="1659815" y="3122791"/>
            <a:ext cx="442214" cy="35689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3" name="Block Arc 25">
            <a:extLst>
              <a:ext uri="{FF2B5EF4-FFF2-40B4-BE49-F238E27FC236}">
                <a16:creationId xmlns:a16="http://schemas.microsoft.com/office/drawing/2014/main" id="{E8F22BE7-9326-4099-A1B7-AB4082A3F786}"/>
              </a:ext>
            </a:extLst>
          </p:cNvPr>
          <p:cNvSpPr/>
          <p:nvPr/>
        </p:nvSpPr>
        <p:spPr>
          <a:xfrm>
            <a:off x="8043818" y="4322345"/>
            <a:ext cx="302745" cy="43737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Oval 32">
            <a:extLst>
              <a:ext uri="{FF2B5EF4-FFF2-40B4-BE49-F238E27FC236}">
                <a16:creationId xmlns:a16="http://schemas.microsoft.com/office/drawing/2014/main" id="{2D75E28E-3507-4BBF-9951-32C366DDE013}"/>
              </a:ext>
            </a:extLst>
          </p:cNvPr>
          <p:cNvSpPr/>
          <p:nvPr/>
        </p:nvSpPr>
        <p:spPr>
          <a:xfrm>
            <a:off x="3779978" y="4370887"/>
            <a:ext cx="392569" cy="39205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192FAD-63C6-4AD5-816B-98B91F971641}"/>
              </a:ext>
            </a:extLst>
          </p:cNvPr>
          <p:cNvGrpSpPr/>
          <p:nvPr/>
        </p:nvGrpSpPr>
        <p:grpSpPr>
          <a:xfrm>
            <a:off x="1100649" y="4710430"/>
            <a:ext cx="1563024" cy="1508106"/>
            <a:chOff x="1829656" y="4528906"/>
            <a:chExt cx="2691170" cy="150810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ABE4005-80BD-4858-B334-DE94E4AFBF27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7E744E5-B9DC-4DC7-BCF9-1E0B54147C7C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052FE19-B7DE-45E2-A17A-D23F6B141D1E}"/>
              </a:ext>
            </a:extLst>
          </p:cNvPr>
          <p:cNvGrpSpPr/>
          <p:nvPr/>
        </p:nvGrpSpPr>
        <p:grpSpPr>
          <a:xfrm>
            <a:off x="3202341" y="1605094"/>
            <a:ext cx="1563024" cy="1508106"/>
            <a:chOff x="1829656" y="4528906"/>
            <a:chExt cx="2691170" cy="150810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1C5D736-961A-4FAA-BE6A-28F0BAF07BE4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C66DD33-6175-4947-8339-040132453F6B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5B7F59A-10A1-4402-991B-3B30204E39A4}"/>
              </a:ext>
            </a:extLst>
          </p:cNvPr>
          <p:cNvGrpSpPr/>
          <p:nvPr/>
        </p:nvGrpSpPr>
        <p:grpSpPr>
          <a:xfrm>
            <a:off x="5304033" y="4710430"/>
            <a:ext cx="1563024" cy="1508106"/>
            <a:chOff x="1829656" y="4528906"/>
            <a:chExt cx="2691170" cy="150810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7BC5DCA-C221-43C8-9BC4-FDA30A88260C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AF132F2-D018-4368-A429-D3967664F809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3A6BC1-446F-4599-BE85-F5078ADB77F7}"/>
              </a:ext>
            </a:extLst>
          </p:cNvPr>
          <p:cNvGrpSpPr/>
          <p:nvPr/>
        </p:nvGrpSpPr>
        <p:grpSpPr>
          <a:xfrm>
            <a:off x="7405725" y="1605094"/>
            <a:ext cx="1563024" cy="1508106"/>
            <a:chOff x="1829656" y="4528906"/>
            <a:chExt cx="2691170" cy="1508106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848423-256D-42A5-9CBE-C805AE27447F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EF95D62-DE69-4344-82DF-293994ED06BD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C916BDC-9FE7-40D4-AD29-78F0CF3C5C4F}"/>
              </a:ext>
            </a:extLst>
          </p:cNvPr>
          <p:cNvGrpSpPr/>
          <p:nvPr/>
        </p:nvGrpSpPr>
        <p:grpSpPr>
          <a:xfrm>
            <a:off x="9507416" y="4710430"/>
            <a:ext cx="1563024" cy="1508106"/>
            <a:chOff x="1829656" y="4528906"/>
            <a:chExt cx="2691170" cy="150810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60AC252-5197-4DE4-9A0D-6B0B9E9744BC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159DC5-ED63-4D04-BF45-0B3483F02FEF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F38FC4DC-C939-4A90-A546-BCAEF63660ED}"/>
              </a:ext>
            </a:extLst>
          </p:cNvPr>
          <p:cNvSpPr txBox="1"/>
          <p:nvPr/>
        </p:nvSpPr>
        <p:spPr>
          <a:xfrm>
            <a:off x="7585035" y="48807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2021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B63C92-F05F-46EA-AA0C-899A98E69518}"/>
              </a:ext>
            </a:extLst>
          </p:cNvPr>
          <p:cNvSpPr txBox="1"/>
          <p:nvPr/>
        </p:nvSpPr>
        <p:spPr>
          <a:xfrm>
            <a:off x="3393038" y="48807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436585-786D-435A-B4BC-8B8F47446941}"/>
              </a:ext>
            </a:extLst>
          </p:cNvPr>
          <p:cNvSpPr txBox="1"/>
          <p:nvPr/>
        </p:nvSpPr>
        <p:spPr>
          <a:xfrm>
            <a:off x="9681033" y="246090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2022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2BCA0BD-8182-46E4-BBC2-6CC14FC208F4}"/>
              </a:ext>
            </a:extLst>
          </p:cNvPr>
          <p:cNvSpPr txBox="1"/>
          <p:nvPr/>
        </p:nvSpPr>
        <p:spPr>
          <a:xfrm>
            <a:off x="5489037" y="246090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83C274-25F6-499D-8B7F-0401166C5277}"/>
              </a:ext>
            </a:extLst>
          </p:cNvPr>
          <p:cNvSpPr txBox="1"/>
          <p:nvPr/>
        </p:nvSpPr>
        <p:spPr>
          <a:xfrm>
            <a:off x="1297039" y="246090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EF9B27-9081-4F25-A56E-D860A1AF7319}"/>
              </a:ext>
            </a:extLst>
          </p:cNvPr>
          <p:cNvSpPr/>
          <p:nvPr/>
        </p:nvSpPr>
        <p:spPr>
          <a:xfrm flipH="1">
            <a:off x="6600056" y="1808640"/>
            <a:ext cx="4706699" cy="345062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Market Value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995D8-939A-4B4E-86E9-65A9923583B1}"/>
              </a:ext>
            </a:extLst>
          </p:cNvPr>
          <p:cNvSpPr/>
          <p:nvPr/>
        </p:nvSpPr>
        <p:spPr>
          <a:xfrm>
            <a:off x="0" y="5732947"/>
            <a:ext cx="12192000" cy="1132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118F9C-139D-452C-A2FA-584E809F9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513101"/>
              </p:ext>
            </p:extLst>
          </p:nvPr>
        </p:nvGraphicFramePr>
        <p:xfrm>
          <a:off x="885246" y="1750127"/>
          <a:ext cx="5284966" cy="352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F397BA-5059-47C5-84D4-525A1C320038}"/>
              </a:ext>
            </a:extLst>
          </p:cNvPr>
          <p:cNvSpPr txBox="1"/>
          <p:nvPr/>
        </p:nvSpPr>
        <p:spPr>
          <a:xfrm>
            <a:off x="6816080" y="2002550"/>
            <a:ext cx="4247187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$345,400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A0B0ED-86F7-4D22-B762-57979B029EA3}"/>
              </a:ext>
            </a:extLst>
          </p:cNvPr>
          <p:cNvGrpSpPr/>
          <p:nvPr/>
        </p:nvGrpSpPr>
        <p:grpSpPr>
          <a:xfrm>
            <a:off x="1577022" y="6017366"/>
            <a:ext cx="9284461" cy="646331"/>
            <a:chOff x="2125846" y="4366543"/>
            <a:chExt cx="9284461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7F212-0A32-4972-A9DB-6BFBFBB94AFD}"/>
                </a:ext>
              </a:extLst>
            </p:cNvPr>
            <p:cNvSpPr txBox="1"/>
            <p:nvPr/>
          </p:nvSpPr>
          <p:spPr>
            <a:xfrm>
              <a:off x="2789991" y="4366543"/>
              <a:ext cx="862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5D7F62-2CCC-4D4E-812B-60BE0B7F0EC2}"/>
                </a:ext>
              </a:extLst>
            </p:cNvPr>
            <p:cNvSpPr/>
            <p:nvPr/>
          </p:nvSpPr>
          <p:spPr>
            <a:xfrm>
              <a:off x="2125846" y="4424315"/>
              <a:ext cx="512627" cy="512627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6DD8F481-E537-4544-AA48-755838A155F4}"/>
              </a:ext>
            </a:extLst>
          </p:cNvPr>
          <p:cNvSpPr/>
          <p:nvPr/>
        </p:nvSpPr>
        <p:spPr>
          <a:xfrm>
            <a:off x="1699439" y="6207127"/>
            <a:ext cx="260529" cy="260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99E58B64-6964-4EAA-BA7D-14B4BB18CD88}"/>
              </a:ext>
            </a:extLst>
          </p:cNvPr>
          <p:cNvSpPr/>
          <p:nvPr/>
        </p:nvSpPr>
        <p:spPr>
          <a:xfrm flipH="1">
            <a:off x="10476410" y="1802674"/>
            <a:ext cx="830343" cy="3456588"/>
          </a:xfrm>
          <a:custGeom>
            <a:avLst/>
            <a:gdLst>
              <a:gd name="connsiteX0" fmla="*/ 0 w 830343"/>
              <a:gd name="connsiteY0" fmla="*/ 3450622 h 3450622"/>
              <a:gd name="connsiteX1" fmla="*/ 0 w 830343"/>
              <a:gd name="connsiteY1" fmla="*/ 0 h 3450622"/>
              <a:gd name="connsiteX2" fmla="*/ 830343 w 830343"/>
              <a:gd name="connsiteY2" fmla="*/ 3450622 h 3450622"/>
              <a:gd name="connsiteX3" fmla="*/ 0 w 830343"/>
              <a:gd name="connsiteY3" fmla="*/ 3450622 h 3450622"/>
              <a:gd name="connsiteX0" fmla="*/ 0 w 830343"/>
              <a:gd name="connsiteY0" fmla="*/ 3450622 h 3450622"/>
              <a:gd name="connsiteX1" fmla="*/ 0 w 830343"/>
              <a:gd name="connsiteY1" fmla="*/ 0 h 3450622"/>
              <a:gd name="connsiteX2" fmla="*/ 168490 w 830343"/>
              <a:gd name="connsiteY2" fmla="*/ 629760 h 3450622"/>
              <a:gd name="connsiteX3" fmla="*/ 830343 w 830343"/>
              <a:gd name="connsiteY3" fmla="*/ 3450622 h 3450622"/>
              <a:gd name="connsiteX4" fmla="*/ 0 w 830343"/>
              <a:gd name="connsiteY4" fmla="*/ 3450622 h 3450622"/>
              <a:gd name="connsiteX0" fmla="*/ 0 w 830343"/>
              <a:gd name="connsiteY0" fmla="*/ 3456588 h 3456588"/>
              <a:gd name="connsiteX1" fmla="*/ 0 w 830343"/>
              <a:gd name="connsiteY1" fmla="*/ 5966 h 3456588"/>
              <a:gd name="connsiteX2" fmla="*/ 177198 w 830343"/>
              <a:gd name="connsiteY2" fmla="*/ 0 h 3456588"/>
              <a:gd name="connsiteX3" fmla="*/ 830343 w 830343"/>
              <a:gd name="connsiteY3" fmla="*/ 3456588 h 3456588"/>
              <a:gd name="connsiteX4" fmla="*/ 0 w 830343"/>
              <a:gd name="connsiteY4" fmla="*/ 3456588 h 345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343" h="3456588">
                <a:moveTo>
                  <a:pt x="0" y="3456588"/>
                </a:moveTo>
                <a:lnTo>
                  <a:pt x="0" y="5966"/>
                </a:lnTo>
                <a:lnTo>
                  <a:pt x="177198" y="0"/>
                </a:lnTo>
                <a:lnTo>
                  <a:pt x="830343" y="3456588"/>
                </a:lnTo>
                <a:lnTo>
                  <a:pt x="0" y="345658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CC2783-C20E-4829-AEF6-B244A10FDD30}"/>
              </a:ext>
            </a:extLst>
          </p:cNvPr>
          <p:cNvGrpSpPr/>
          <p:nvPr/>
        </p:nvGrpSpPr>
        <p:grpSpPr>
          <a:xfrm>
            <a:off x="6816080" y="2797789"/>
            <a:ext cx="4247187" cy="1866779"/>
            <a:chOff x="5292080" y="2489364"/>
            <a:chExt cx="3168352" cy="18667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038737-FE05-4514-9BDD-FF7A88BED2F0}"/>
                </a:ext>
              </a:extLst>
            </p:cNvPr>
            <p:cNvSpPr txBox="1"/>
            <p:nvPr/>
          </p:nvSpPr>
          <p:spPr>
            <a:xfrm>
              <a:off x="5292080" y="2786483"/>
              <a:ext cx="31683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You can simply impress your audience and add a unique zing and appeal to your Reports.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Time. 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8788BF-7F25-499A-8F20-390E522FC4B2}"/>
                </a:ext>
              </a:extLst>
            </p:cNvPr>
            <p:cNvSpPr txBox="1"/>
            <p:nvPr/>
          </p:nvSpPr>
          <p:spPr>
            <a:xfrm>
              <a:off x="5292080" y="2489364"/>
              <a:ext cx="3168352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835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Arial Unicode MS</vt:lpstr>
      <vt:lpstr>Calibri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80</cp:revision>
  <dcterms:created xsi:type="dcterms:W3CDTF">2020-01-20T05:08:25Z</dcterms:created>
  <dcterms:modified xsi:type="dcterms:W3CDTF">2023-03-30T00:46:19Z</dcterms:modified>
</cp:coreProperties>
</file>