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9" r:id="rId2"/>
    <p:sldId id="263" r:id="rId3"/>
    <p:sldId id="258" r:id="rId4"/>
    <p:sldId id="268" r:id="rId5"/>
    <p:sldId id="271" r:id="rId6"/>
    <p:sldId id="259" r:id="rId7"/>
    <p:sldId id="266" r:id="rId8"/>
    <p:sldId id="270" r:id="rId9"/>
    <p:sldId id="265" r:id="rId10"/>
    <p:sldId id="267" r:id="rId11"/>
  </p:sldIdLst>
  <p:sldSz cx="9144000" cy="5143500" type="screen16x9"/>
  <p:notesSz cx="6858000" cy="9144000"/>
  <p:embeddedFontLst>
    <p:embeddedFont>
      <p:font typeface="ADLaM Display" panose="02010000000000000000" pitchFamily="2" charset="0"/>
      <p:regular r:id="rId13"/>
    </p:embeddedFont>
    <p:embeddedFont>
      <p:font typeface="Proxima Nova" panose="020B0604020202020204" charset="0"/>
      <p:regular r:id="rId14"/>
      <p:bold r:id="rId15"/>
      <p:italic r:id="rId16"/>
      <p:boldItalic r:id="rId17"/>
    </p:embeddedFont>
    <p:embeddedFont>
      <p:font typeface="Proxima Nova Semibold" panose="020B0604020202020204" charset="0"/>
      <p:regular r:id="rId18"/>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H80cN7QNk3iqRIIFfuTQU5qCv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D844A-EF42-623D-EEB8-F179B32B77B3}" v="1" dt="2024-04-14T08:15:15.293"/>
    <p1510:client id="{7BAD01D9-93AA-62F0-B5D4-0313D97642A1}" v="168" dt="2024-04-12T10:34:05.020"/>
  </p1510:revLst>
</p1510:revInfo>
</file>

<file path=ppt/tableStyles.xml><?xml version="1.0" encoding="utf-8"?>
<a:tblStyleLst xmlns:a="http://schemas.openxmlformats.org/drawingml/2006/main" def="{71AB4333-4D2A-4FC7-A91C-F800323ABE3D}">
  <a:tblStyle styleId="{71AB4333-4D2A-4FC7-A91C-F800323ABE3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9DB442D-EEDF-438E-98B3-073CB3D68EBA}"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70A6D24B-F39B-4B54-A5B0-F4FA71929B6A}"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vasan Kamalakannan" userId="S::keerthivasan.kamalakannan@relevantz.com::7c486b52-8f5d-41d4-b7e9-20fac30340a2" providerId="AD" clId="Web-{EBAC97EA-15E0-98C5-E237-AC6AF6AE2255}"/>
    <pc:docChg chg="addSld modSld sldOrd">
      <pc:chgData name="Keerthivasan Kamalakannan" userId="S::keerthivasan.kamalakannan@relevantz.com::7c486b52-8f5d-41d4-b7e9-20fac30340a2" providerId="AD" clId="Web-{EBAC97EA-15E0-98C5-E237-AC6AF6AE2255}" dt="2024-04-09T05:25:34.597" v="336" actId="14100"/>
      <pc:docMkLst>
        <pc:docMk/>
      </pc:docMkLst>
      <pc:sldChg chg="modSp">
        <pc:chgData name="Keerthivasan Kamalakannan" userId="S::keerthivasan.kamalakannan@relevantz.com::7c486b52-8f5d-41d4-b7e9-20fac30340a2" providerId="AD" clId="Web-{EBAC97EA-15E0-98C5-E237-AC6AF6AE2255}" dt="2024-04-09T03:57:10.805" v="242" actId="20577"/>
        <pc:sldMkLst>
          <pc:docMk/>
          <pc:sldMk cId="0" sldId="259"/>
        </pc:sldMkLst>
        <pc:spChg chg="mod">
          <ac:chgData name="Keerthivasan Kamalakannan" userId="S::keerthivasan.kamalakannan@relevantz.com::7c486b52-8f5d-41d4-b7e9-20fac30340a2" providerId="AD" clId="Web-{EBAC97EA-15E0-98C5-E237-AC6AF6AE2255}" dt="2024-04-09T03:57:10.805" v="242" actId="20577"/>
          <ac:spMkLst>
            <pc:docMk/>
            <pc:sldMk cId="0" sldId="259"/>
            <ac:spMk id="164" creationId="{00000000-0000-0000-0000-000000000000}"/>
          </ac:spMkLst>
        </pc:spChg>
      </pc:sldChg>
      <pc:sldChg chg="addSp modSp ord">
        <pc:chgData name="Keerthivasan Kamalakannan" userId="S::keerthivasan.kamalakannan@relevantz.com::7c486b52-8f5d-41d4-b7e9-20fac30340a2" providerId="AD" clId="Web-{EBAC97EA-15E0-98C5-E237-AC6AF6AE2255}" dt="2024-04-09T04:35:50.059" v="290" actId="20577"/>
        <pc:sldMkLst>
          <pc:docMk/>
          <pc:sldMk cId="0" sldId="263"/>
        </pc:sldMkLst>
        <pc:spChg chg="add mod">
          <ac:chgData name="Keerthivasan Kamalakannan" userId="S::keerthivasan.kamalakannan@relevantz.com::7c486b52-8f5d-41d4-b7e9-20fac30340a2" providerId="AD" clId="Web-{EBAC97EA-15E0-98C5-E237-AC6AF6AE2255}" dt="2024-04-08T17:07:23.778" v="212" actId="1076"/>
          <ac:spMkLst>
            <pc:docMk/>
            <pc:sldMk cId="0" sldId="263"/>
            <ac:spMk id="2" creationId="{19DAB0A7-C8C7-8E27-6697-B42604377F2D}"/>
          </ac:spMkLst>
        </pc:spChg>
        <pc:spChg chg="mod">
          <ac:chgData name="Keerthivasan Kamalakannan" userId="S::keerthivasan.kamalakannan@relevantz.com::7c486b52-8f5d-41d4-b7e9-20fac30340a2" providerId="AD" clId="Web-{EBAC97EA-15E0-98C5-E237-AC6AF6AE2255}" dt="2024-04-09T04:35:50.059" v="290" actId="20577"/>
          <ac:spMkLst>
            <pc:docMk/>
            <pc:sldMk cId="0" sldId="263"/>
            <ac:spMk id="4" creationId="{4562362D-D608-CC02-A0A2-3DEFFC6B0469}"/>
          </ac:spMkLst>
        </pc:spChg>
      </pc:sldChg>
      <pc:sldChg chg="modSp">
        <pc:chgData name="Keerthivasan Kamalakannan" userId="S::keerthivasan.kamalakannan@relevantz.com::7c486b52-8f5d-41d4-b7e9-20fac30340a2" providerId="AD" clId="Web-{EBAC97EA-15E0-98C5-E237-AC6AF6AE2255}" dt="2024-04-09T04:17:39.902" v="267" actId="1076"/>
        <pc:sldMkLst>
          <pc:docMk/>
          <pc:sldMk cId="0" sldId="266"/>
        </pc:sldMkLst>
        <pc:spChg chg="mod">
          <ac:chgData name="Keerthivasan Kamalakannan" userId="S::keerthivasan.kamalakannan@relevantz.com::7c486b52-8f5d-41d4-b7e9-20fac30340a2" providerId="AD" clId="Web-{EBAC97EA-15E0-98C5-E237-AC6AF6AE2255}" dt="2024-04-09T04:17:39.902" v="267" actId="1076"/>
          <ac:spMkLst>
            <pc:docMk/>
            <pc:sldMk cId="0" sldId="266"/>
            <ac:spMk id="3" creationId="{D14568D9-BA0E-1A7D-13EC-7BC63D4DB38C}"/>
          </ac:spMkLst>
        </pc:spChg>
      </pc:sldChg>
      <pc:sldChg chg="modSp">
        <pc:chgData name="Keerthivasan Kamalakannan" userId="S::keerthivasan.kamalakannan@relevantz.com::7c486b52-8f5d-41d4-b7e9-20fac30340a2" providerId="AD" clId="Web-{EBAC97EA-15E0-98C5-E237-AC6AF6AE2255}" dt="2024-04-09T03:57:58.900" v="266" actId="20577"/>
        <pc:sldMkLst>
          <pc:docMk/>
          <pc:sldMk cId="0" sldId="267"/>
        </pc:sldMkLst>
        <pc:spChg chg="mod">
          <ac:chgData name="Keerthivasan Kamalakannan" userId="S::keerthivasan.kamalakannan@relevantz.com::7c486b52-8f5d-41d4-b7e9-20fac30340a2" providerId="AD" clId="Web-{EBAC97EA-15E0-98C5-E237-AC6AF6AE2255}" dt="2024-04-09T03:57:58.900" v="266" actId="20577"/>
          <ac:spMkLst>
            <pc:docMk/>
            <pc:sldMk cId="0" sldId="267"/>
            <ac:spMk id="213" creationId="{00000000-0000-0000-0000-000000000000}"/>
          </ac:spMkLst>
        </pc:spChg>
      </pc:sldChg>
      <pc:sldChg chg="addSp modSp">
        <pc:chgData name="Keerthivasan Kamalakannan" userId="S::keerthivasan.kamalakannan@relevantz.com::7c486b52-8f5d-41d4-b7e9-20fac30340a2" providerId="AD" clId="Web-{EBAC97EA-15E0-98C5-E237-AC6AF6AE2255}" dt="2024-04-09T05:25:34.597" v="336" actId="14100"/>
        <pc:sldMkLst>
          <pc:docMk/>
          <pc:sldMk cId="2880615948" sldId="268"/>
        </pc:sldMkLst>
        <pc:spChg chg="mod">
          <ac:chgData name="Keerthivasan Kamalakannan" userId="S::keerthivasan.kamalakannan@relevantz.com::7c486b52-8f5d-41d4-b7e9-20fac30340a2" providerId="AD" clId="Web-{EBAC97EA-15E0-98C5-E237-AC6AF6AE2255}" dt="2024-04-09T04:35:12.433" v="285" actId="1076"/>
          <ac:spMkLst>
            <pc:docMk/>
            <pc:sldMk cId="2880615948" sldId="268"/>
            <ac:spMk id="2" creationId="{EF5D0682-6CE4-CF7B-855A-F9560F798706}"/>
          </ac:spMkLst>
        </pc:spChg>
        <pc:picChg chg="add mod">
          <ac:chgData name="Keerthivasan Kamalakannan" userId="S::keerthivasan.kamalakannan@relevantz.com::7c486b52-8f5d-41d4-b7e9-20fac30340a2" providerId="AD" clId="Web-{EBAC97EA-15E0-98C5-E237-AC6AF6AE2255}" dt="2024-04-09T05:25:34.597" v="336" actId="14100"/>
          <ac:picMkLst>
            <pc:docMk/>
            <pc:sldMk cId="2880615948" sldId="268"/>
            <ac:picMk id="4" creationId="{3AFED6E2-B8AC-FBEE-A3C0-73CBA2097ED3}"/>
          </ac:picMkLst>
        </pc:picChg>
      </pc:sldChg>
      <pc:sldChg chg="modSp">
        <pc:chgData name="Keerthivasan Kamalakannan" userId="S::keerthivasan.kamalakannan@relevantz.com::7c486b52-8f5d-41d4-b7e9-20fac30340a2" providerId="AD" clId="Web-{EBAC97EA-15E0-98C5-E237-AC6AF6AE2255}" dt="2024-04-09T04:30:05.502" v="279" actId="20577"/>
        <pc:sldMkLst>
          <pc:docMk/>
          <pc:sldMk cId="2482939193" sldId="269"/>
        </pc:sldMkLst>
        <pc:spChg chg="mod">
          <ac:chgData name="Keerthivasan Kamalakannan" userId="S::keerthivasan.kamalakannan@relevantz.com::7c486b52-8f5d-41d4-b7e9-20fac30340a2" providerId="AD" clId="Web-{EBAC97EA-15E0-98C5-E237-AC6AF6AE2255}" dt="2024-04-09T04:30:05.502" v="279" actId="20577"/>
          <ac:spMkLst>
            <pc:docMk/>
            <pc:sldMk cId="2482939193" sldId="269"/>
            <ac:spMk id="144" creationId="{00000000-0000-0000-0000-000000000000}"/>
          </ac:spMkLst>
        </pc:spChg>
      </pc:sldChg>
      <pc:sldChg chg="addSp delSp modSp add ord replId">
        <pc:chgData name="Keerthivasan Kamalakannan" userId="S::keerthivasan.kamalakannan@relevantz.com::7c486b52-8f5d-41d4-b7e9-20fac30340a2" providerId="AD" clId="Web-{EBAC97EA-15E0-98C5-E237-AC6AF6AE2255}" dt="2024-04-09T04:48:30.237" v="334" actId="1076"/>
        <pc:sldMkLst>
          <pc:docMk/>
          <pc:sldMk cId="1281668862" sldId="270"/>
        </pc:sldMkLst>
        <pc:spChg chg="add mod">
          <ac:chgData name="Keerthivasan Kamalakannan" userId="S::keerthivasan.kamalakannan@relevantz.com::7c486b52-8f5d-41d4-b7e9-20fac30340a2" providerId="AD" clId="Web-{EBAC97EA-15E0-98C5-E237-AC6AF6AE2255}" dt="2024-04-09T04:48:30.237" v="334" actId="1076"/>
          <ac:spMkLst>
            <pc:docMk/>
            <pc:sldMk cId="1281668862" sldId="270"/>
            <ac:spMk id="2" creationId="{50A7DEA6-1BBE-CA17-2817-C4DEC38F63E5}"/>
          </ac:spMkLst>
        </pc:spChg>
        <pc:spChg chg="del mod">
          <ac:chgData name="Keerthivasan Kamalakannan" userId="S::keerthivasan.kamalakannan@relevantz.com::7c486b52-8f5d-41d4-b7e9-20fac30340a2" providerId="AD" clId="Web-{EBAC97EA-15E0-98C5-E237-AC6AF6AE2255}" dt="2024-04-09T03:56:42.132" v="239"/>
          <ac:spMkLst>
            <pc:docMk/>
            <pc:sldMk cId="1281668862" sldId="270"/>
            <ac:spMk id="4" creationId="{6508629C-1C09-8F30-1D36-DDA3C8190E6E}"/>
          </ac:spMkLst>
        </pc:spChg>
        <pc:spChg chg="mod">
          <ac:chgData name="Keerthivasan Kamalakannan" userId="S::keerthivasan.kamalakannan@relevantz.com::7c486b52-8f5d-41d4-b7e9-20fac30340a2" providerId="AD" clId="Web-{EBAC97EA-15E0-98C5-E237-AC6AF6AE2255}" dt="2024-04-09T03:38:49.102" v="235" actId="20577"/>
          <ac:spMkLst>
            <pc:docMk/>
            <pc:sldMk cId="1281668862" sldId="270"/>
            <ac:spMk id="159" creationId="{00000000-0000-0000-0000-000000000000}"/>
          </ac:spMkLst>
        </pc:spChg>
      </pc:sldChg>
    </pc:docChg>
  </pc:docChgLst>
  <pc:docChgLst>
    <pc:chgData name="Keerthivasan Kamalakannan" userId="S::keerthivasan.kamalakannan@relevantz.com::7c486b52-8f5d-41d4-b7e9-20fac30340a2" providerId="AD" clId="Web-{1D6FB2D8-69D9-FD85-D2D1-7F5985BF9F25}"/>
    <pc:docChg chg="modSld">
      <pc:chgData name="Keerthivasan Kamalakannan" userId="S::keerthivasan.kamalakannan@relevantz.com::7c486b52-8f5d-41d4-b7e9-20fac30340a2" providerId="AD" clId="Web-{1D6FB2D8-69D9-FD85-D2D1-7F5985BF9F25}" dt="2024-04-10T06:17:31.115" v="41"/>
      <pc:docMkLst>
        <pc:docMk/>
      </pc:docMkLst>
      <pc:sldChg chg="addSp delSp modSp addAnim delAnim modAnim">
        <pc:chgData name="Keerthivasan Kamalakannan" userId="S::keerthivasan.kamalakannan@relevantz.com::7c486b52-8f5d-41d4-b7e9-20fac30340a2" providerId="AD" clId="Web-{1D6FB2D8-69D9-FD85-D2D1-7F5985BF9F25}" dt="2024-04-10T05:59:33.912" v="5"/>
        <pc:sldMkLst>
          <pc:docMk/>
          <pc:sldMk cId="0" sldId="266"/>
        </pc:sldMkLst>
        <pc:spChg chg="add del mod">
          <ac:chgData name="Keerthivasan Kamalakannan" userId="S::keerthivasan.kamalakannan@relevantz.com::7c486b52-8f5d-41d4-b7e9-20fac30340a2" providerId="AD" clId="Web-{1D6FB2D8-69D9-FD85-D2D1-7F5985BF9F25}" dt="2024-04-10T05:59:33.912" v="5"/>
          <ac:spMkLst>
            <pc:docMk/>
            <pc:sldMk cId="0" sldId="266"/>
            <ac:spMk id="2" creationId="{DDF88618-84CF-A030-7239-4B4B8D9AD188}"/>
          </ac:spMkLst>
        </pc:spChg>
      </pc:sldChg>
      <pc:sldChg chg="addSp delSp modSp addAnim delAnim modAnim">
        <pc:chgData name="Keerthivasan Kamalakannan" userId="S::keerthivasan.kamalakannan@relevantz.com::7c486b52-8f5d-41d4-b7e9-20fac30340a2" providerId="AD" clId="Web-{1D6FB2D8-69D9-FD85-D2D1-7F5985BF9F25}" dt="2024-04-10T06:17:31.115" v="41"/>
        <pc:sldMkLst>
          <pc:docMk/>
          <pc:sldMk cId="2880615948" sldId="268"/>
        </pc:sldMkLst>
        <pc:spChg chg="del mod">
          <ac:chgData name="Keerthivasan Kamalakannan" userId="S::keerthivasan.kamalakannan@relevantz.com::7c486b52-8f5d-41d4-b7e9-20fac30340a2" providerId="AD" clId="Web-{1D6FB2D8-69D9-FD85-D2D1-7F5985BF9F25}" dt="2024-04-10T06:15:09.109" v="25"/>
          <ac:spMkLst>
            <pc:docMk/>
            <pc:sldMk cId="2880615948" sldId="268"/>
            <ac:spMk id="3" creationId="{A6606E5B-AEC5-4B4A-3119-594A4C6DE2D7}"/>
          </ac:spMkLst>
        </pc:spChg>
        <pc:spChg chg="add mod">
          <ac:chgData name="Keerthivasan Kamalakannan" userId="S::keerthivasan.kamalakannan@relevantz.com::7c486b52-8f5d-41d4-b7e9-20fac30340a2" providerId="AD" clId="Web-{1D6FB2D8-69D9-FD85-D2D1-7F5985BF9F25}" dt="2024-04-10T06:15:27.438" v="31" actId="1076"/>
          <ac:spMkLst>
            <pc:docMk/>
            <pc:sldMk cId="2880615948" sldId="268"/>
            <ac:spMk id="4" creationId="{AD9232C5-C3A5-E69F-B9B3-34D4D8421CE4}"/>
          </ac:spMkLst>
        </pc:spChg>
        <pc:spChg chg="add mod">
          <ac:chgData name="Keerthivasan Kamalakannan" userId="S::keerthivasan.kamalakannan@relevantz.com::7c486b52-8f5d-41d4-b7e9-20fac30340a2" providerId="AD" clId="Web-{1D6FB2D8-69D9-FD85-D2D1-7F5985BF9F25}" dt="2024-04-10T06:15:30.641" v="32" actId="1076"/>
          <ac:spMkLst>
            <pc:docMk/>
            <pc:sldMk cId="2880615948" sldId="268"/>
            <ac:spMk id="6" creationId="{34A7FF16-8C92-39B0-DC27-9C66D0AC01F1}"/>
          </ac:spMkLst>
        </pc:spChg>
      </pc:sldChg>
      <pc:sldChg chg="modSp">
        <pc:chgData name="Keerthivasan Kamalakannan" userId="S::keerthivasan.kamalakannan@relevantz.com::7c486b52-8f5d-41d4-b7e9-20fac30340a2" providerId="AD" clId="Web-{1D6FB2D8-69D9-FD85-D2D1-7F5985BF9F25}" dt="2024-04-10T06:01:10.322" v="6" actId="1076"/>
        <pc:sldMkLst>
          <pc:docMk/>
          <pc:sldMk cId="1281668862" sldId="270"/>
        </pc:sldMkLst>
        <pc:spChg chg="mod">
          <ac:chgData name="Keerthivasan Kamalakannan" userId="S::keerthivasan.kamalakannan@relevantz.com::7c486b52-8f5d-41d4-b7e9-20fac30340a2" providerId="AD" clId="Web-{1D6FB2D8-69D9-FD85-D2D1-7F5985BF9F25}" dt="2024-04-10T06:01:10.322" v="6" actId="1076"/>
          <ac:spMkLst>
            <pc:docMk/>
            <pc:sldMk cId="1281668862" sldId="270"/>
            <ac:spMk id="2" creationId="{50A7DEA6-1BBE-CA17-2817-C4DEC38F63E5}"/>
          </ac:spMkLst>
        </pc:spChg>
      </pc:sldChg>
    </pc:docChg>
  </pc:docChgLst>
  <pc:docChgLst>
    <pc:chgData name="Keerthivasan Kamalakannan" userId="S::keerthivasan.kamalakannan@relevantz.com::7c486b52-8f5d-41d4-b7e9-20fac30340a2" providerId="AD" clId="Web-{745D1EDB-D4F7-9B76-1D88-E3EC836B390D}"/>
    <pc:docChg chg="sldOrd">
      <pc:chgData name="Keerthivasan Kamalakannan" userId="S::keerthivasan.kamalakannan@relevantz.com::7c486b52-8f5d-41d4-b7e9-20fac30340a2" providerId="AD" clId="Web-{745D1EDB-D4F7-9B76-1D88-E3EC836B390D}" dt="2024-04-12T06:29:59.506" v="0"/>
      <pc:docMkLst>
        <pc:docMk/>
      </pc:docMkLst>
      <pc:sldChg chg="ord">
        <pc:chgData name="Keerthivasan Kamalakannan" userId="S::keerthivasan.kamalakannan@relevantz.com::7c486b52-8f5d-41d4-b7e9-20fac30340a2" providerId="AD" clId="Web-{745D1EDB-D4F7-9B76-1D88-E3EC836B390D}" dt="2024-04-12T06:29:59.506" v="0"/>
        <pc:sldMkLst>
          <pc:docMk/>
          <pc:sldMk cId="0" sldId="267"/>
        </pc:sldMkLst>
      </pc:sldChg>
    </pc:docChg>
  </pc:docChgLst>
  <pc:docChgLst>
    <pc:chgData name="Keerthivasan Kamalakannan" userId="S::keerthivasan.kamalakannan@relevantz.com::7c486b52-8f5d-41d4-b7e9-20fac30340a2" providerId="AD" clId="Web-{BD95EE51-B95E-1A52-FA7C-66A680A9CA43}"/>
    <pc:docChg chg="addSld modSld sldOrd">
      <pc:chgData name="Keerthivasan Kamalakannan" userId="S::keerthivasan.kamalakannan@relevantz.com::7c486b52-8f5d-41d4-b7e9-20fac30340a2" providerId="AD" clId="Web-{BD95EE51-B95E-1A52-FA7C-66A680A9CA43}" dt="2024-04-11T07:12:46.379" v="192" actId="1076"/>
      <pc:docMkLst>
        <pc:docMk/>
      </pc:docMkLst>
      <pc:sldChg chg="ord">
        <pc:chgData name="Keerthivasan Kamalakannan" userId="S::keerthivasan.kamalakannan@relevantz.com::7c486b52-8f5d-41d4-b7e9-20fac30340a2" providerId="AD" clId="Web-{BD95EE51-B95E-1A52-FA7C-66A680A9CA43}" dt="2024-04-11T07:02:52.408" v="191"/>
        <pc:sldMkLst>
          <pc:docMk/>
          <pc:sldMk cId="0" sldId="265"/>
        </pc:sldMkLst>
      </pc:sldChg>
      <pc:sldChg chg="modSp">
        <pc:chgData name="Keerthivasan Kamalakannan" userId="S::keerthivasan.kamalakannan@relevantz.com::7c486b52-8f5d-41d4-b7e9-20fac30340a2" providerId="AD" clId="Web-{BD95EE51-B95E-1A52-FA7C-66A680A9CA43}" dt="2024-04-11T07:12:46.379" v="192" actId="1076"/>
        <pc:sldMkLst>
          <pc:docMk/>
          <pc:sldMk cId="1281668862" sldId="270"/>
        </pc:sldMkLst>
        <pc:spChg chg="mod">
          <ac:chgData name="Keerthivasan Kamalakannan" userId="S::keerthivasan.kamalakannan@relevantz.com::7c486b52-8f5d-41d4-b7e9-20fac30340a2" providerId="AD" clId="Web-{BD95EE51-B95E-1A52-FA7C-66A680A9CA43}" dt="2024-04-11T07:12:46.379" v="192" actId="1076"/>
          <ac:spMkLst>
            <pc:docMk/>
            <pc:sldMk cId="1281668862" sldId="270"/>
            <ac:spMk id="2" creationId="{50A7DEA6-1BBE-CA17-2817-C4DEC38F63E5}"/>
          </ac:spMkLst>
        </pc:spChg>
      </pc:sldChg>
      <pc:sldChg chg="addSp delSp modSp add ord replId addAnim delAnim">
        <pc:chgData name="Keerthivasan Kamalakannan" userId="S::keerthivasan.kamalakannan@relevantz.com::7c486b52-8f5d-41d4-b7e9-20fac30340a2" providerId="AD" clId="Web-{BD95EE51-B95E-1A52-FA7C-66A680A9CA43}" dt="2024-04-10T17:20:51.555" v="189"/>
        <pc:sldMkLst>
          <pc:docMk/>
          <pc:sldMk cId="825018454" sldId="271"/>
        </pc:sldMkLst>
        <pc:spChg chg="add del mod">
          <ac:chgData name="Keerthivasan Kamalakannan" userId="S::keerthivasan.kamalakannan@relevantz.com::7c486b52-8f5d-41d4-b7e9-20fac30340a2" providerId="AD" clId="Web-{BD95EE51-B95E-1A52-FA7C-66A680A9CA43}" dt="2024-04-10T17:12:47.416" v="120" actId="1076"/>
          <ac:spMkLst>
            <pc:docMk/>
            <pc:sldMk cId="825018454" sldId="271"/>
            <ac:spMk id="2" creationId="{50A7DEA6-1BBE-CA17-2817-C4DEC38F63E5}"/>
          </ac:spMkLst>
        </pc:spChg>
        <pc:spChg chg="add del">
          <ac:chgData name="Keerthivasan Kamalakannan" userId="S::keerthivasan.kamalakannan@relevantz.com::7c486b52-8f5d-41d4-b7e9-20fac30340a2" providerId="AD" clId="Web-{BD95EE51-B95E-1A52-FA7C-66A680A9CA43}" dt="2024-04-10T17:11:42.430" v="101"/>
          <ac:spMkLst>
            <pc:docMk/>
            <pc:sldMk cId="825018454" sldId="271"/>
            <ac:spMk id="3" creationId="{337CCA3C-83A8-6B39-B574-5D22D2FA1A19}"/>
          </ac:spMkLst>
        </pc:spChg>
        <pc:spChg chg="add mod">
          <ac:chgData name="Keerthivasan Kamalakannan" userId="S::keerthivasan.kamalakannan@relevantz.com::7c486b52-8f5d-41d4-b7e9-20fac30340a2" providerId="AD" clId="Web-{BD95EE51-B95E-1A52-FA7C-66A680A9CA43}" dt="2024-04-10T17:12:53.526" v="122" actId="1076"/>
          <ac:spMkLst>
            <pc:docMk/>
            <pc:sldMk cId="825018454" sldId="271"/>
            <ac:spMk id="6" creationId="{1DB23335-7CF9-A9D5-3416-0E7E53F0CFE5}"/>
          </ac:spMkLst>
        </pc:spChg>
        <pc:spChg chg="add del mod">
          <ac:chgData name="Keerthivasan Kamalakannan" userId="S::keerthivasan.kamalakannan@relevantz.com::7c486b52-8f5d-41d4-b7e9-20fac30340a2" providerId="AD" clId="Web-{BD95EE51-B95E-1A52-FA7C-66A680A9CA43}" dt="2024-04-10T17:11:56.056" v="114"/>
          <ac:spMkLst>
            <pc:docMk/>
            <pc:sldMk cId="825018454" sldId="271"/>
            <ac:spMk id="7" creationId="{8E116BD7-122C-9067-8DF0-9ED979F0F2F3}"/>
          </ac:spMkLst>
        </pc:spChg>
        <pc:spChg chg="add del mod">
          <ac:chgData name="Keerthivasan Kamalakannan" userId="S::keerthivasan.kamalakannan@relevantz.com::7c486b52-8f5d-41d4-b7e9-20fac30340a2" providerId="AD" clId="Web-{BD95EE51-B95E-1A52-FA7C-66A680A9CA43}" dt="2024-04-10T17:11:42.430" v="101"/>
          <ac:spMkLst>
            <pc:docMk/>
            <pc:sldMk cId="825018454" sldId="271"/>
            <ac:spMk id="9" creationId="{55AA7918-0E7B-D336-4B92-99E49575E953}"/>
          </ac:spMkLst>
        </pc:spChg>
        <pc:spChg chg="add mod">
          <ac:chgData name="Keerthivasan Kamalakannan" userId="S::keerthivasan.kamalakannan@relevantz.com::7c486b52-8f5d-41d4-b7e9-20fac30340a2" providerId="AD" clId="Web-{BD95EE51-B95E-1A52-FA7C-66A680A9CA43}" dt="2024-04-10T17:16:48.923" v="164" actId="20577"/>
          <ac:spMkLst>
            <pc:docMk/>
            <pc:sldMk cId="825018454" sldId="271"/>
            <ac:spMk id="16" creationId="{5620AE47-92DF-6068-7ED2-75EF5FDC80A2}"/>
          </ac:spMkLst>
        </pc:spChg>
        <pc:spChg chg="add mod">
          <ac:chgData name="Keerthivasan Kamalakannan" userId="S::keerthivasan.kamalakannan@relevantz.com::7c486b52-8f5d-41d4-b7e9-20fac30340a2" providerId="AD" clId="Web-{BD95EE51-B95E-1A52-FA7C-66A680A9CA43}" dt="2024-04-10T17:16:52.908" v="165" actId="20577"/>
          <ac:spMkLst>
            <pc:docMk/>
            <pc:sldMk cId="825018454" sldId="271"/>
            <ac:spMk id="17" creationId="{DF89F246-B1EC-EDEC-A8A6-00BC51E81DA3}"/>
          </ac:spMkLst>
        </pc:spChg>
        <pc:spChg chg="add del mod">
          <ac:chgData name="Keerthivasan Kamalakannan" userId="S::keerthivasan.kamalakannan@relevantz.com::7c486b52-8f5d-41d4-b7e9-20fac30340a2" providerId="AD" clId="Web-{BD95EE51-B95E-1A52-FA7C-66A680A9CA43}" dt="2024-04-10T17:07:16.204" v="23" actId="20577"/>
          <ac:spMkLst>
            <pc:docMk/>
            <pc:sldMk cId="825018454" sldId="271"/>
            <ac:spMk id="159" creationId="{00000000-0000-0000-0000-000000000000}"/>
          </ac:spMkLst>
        </pc:spChg>
        <pc:picChg chg="add mod">
          <ac:chgData name="Keerthivasan Kamalakannan" userId="S::keerthivasan.kamalakannan@relevantz.com::7c486b52-8f5d-41d4-b7e9-20fac30340a2" providerId="AD" clId="Web-{BD95EE51-B95E-1A52-FA7C-66A680A9CA43}" dt="2024-04-10T17:12:50.463" v="121" actId="1076"/>
          <ac:picMkLst>
            <pc:docMk/>
            <pc:sldMk cId="825018454" sldId="271"/>
            <ac:picMk id="4" creationId="{9B356D91-29E5-F9F7-A650-0FD19FDDFAF4}"/>
          </ac:picMkLst>
        </pc:picChg>
        <pc:picChg chg="add mod">
          <ac:chgData name="Keerthivasan Kamalakannan" userId="S::keerthivasan.kamalakannan@relevantz.com::7c486b52-8f5d-41d4-b7e9-20fac30340a2" providerId="AD" clId="Web-{BD95EE51-B95E-1A52-FA7C-66A680A9CA43}" dt="2024-04-10T17:12:55.854" v="123" actId="1076"/>
          <ac:picMkLst>
            <pc:docMk/>
            <pc:sldMk cId="825018454" sldId="271"/>
            <ac:picMk id="5" creationId="{6B3266B5-709D-8201-B4F2-C2A542591B9C}"/>
          </ac:picMkLst>
        </pc:picChg>
        <pc:picChg chg="add mod">
          <ac:chgData name="Keerthivasan Kamalakannan" userId="S::keerthivasan.kamalakannan@relevantz.com::7c486b52-8f5d-41d4-b7e9-20fac30340a2" providerId="AD" clId="Web-{BD95EE51-B95E-1A52-FA7C-66A680A9CA43}" dt="2024-04-10T17:12:59.557" v="124" actId="1076"/>
          <ac:picMkLst>
            <pc:docMk/>
            <pc:sldMk cId="825018454" sldId="271"/>
            <ac:picMk id="10" creationId="{6A363FD1-8AD4-E373-DAF4-87819ACC3D3A}"/>
          </ac:picMkLst>
        </pc:picChg>
        <pc:picChg chg="add mod">
          <ac:chgData name="Keerthivasan Kamalakannan" userId="S::keerthivasan.kamalakannan@relevantz.com::7c486b52-8f5d-41d4-b7e9-20fac30340a2" providerId="AD" clId="Web-{BD95EE51-B95E-1A52-FA7C-66A680A9CA43}" dt="2024-04-10T17:14:32.185" v="132" actId="1076"/>
          <ac:picMkLst>
            <pc:docMk/>
            <pc:sldMk cId="825018454" sldId="271"/>
            <ac:picMk id="11" creationId="{93FA14E3-90EA-30A7-F5EB-A1563C988CB2}"/>
          </ac:picMkLst>
        </pc:picChg>
        <pc:picChg chg="add mod">
          <ac:chgData name="Keerthivasan Kamalakannan" userId="S::keerthivasan.kamalakannan@relevantz.com::7c486b52-8f5d-41d4-b7e9-20fac30340a2" providerId="AD" clId="Web-{BD95EE51-B95E-1A52-FA7C-66A680A9CA43}" dt="2024-04-10T17:14:36.373" v="134" actId="1076"/>
          <ac:picMkLst>
            <pc:docMk/>
            <pc:sldMk cId="825018454" sldId="271"/>
            <ac:picMk id="12" creationId="{3BBA3D67-6C28-2668-C7EF-8CE315D08EE3}"/>
          </ac:picMkLst>
        </pc:picChg>
        <pc:picChg chg="add mod">
          <ac:chgData name="Keerthivasan Kamalakannan" userId="S::keerthivasan.kamalakannan@relevantz.com::7c486b52-8f5d-41d4-b7e9-20fac30340a2" providerId="AD" clId="Web-{BD95EE51-B95E-1A52-FA7C-66A680A9CA43}" dt="2024-04-10T17:14:41.201" v="136" actId="1076"/>
          <ac:picMkLst>
            <pc:docMk/>
            <pc:sldMk cId="825018454" sldId="271"/>
            <ac:picMk id="13" creationId="{E7102037-B491-CE6B-75D5-45E8EAECAE69}"/>
          </ac:picMkLst>
        </pc:picChg>
        <pc:picChg chg="add mod">
          <ac:chgData name="Keerthivasan Kamalakannan" userId="S::keerthivasan.kamalakannan@relevantz.com::7c486b52-8f5d-41d4-b7e9-20fac30340a2" providerId="AD" clId="Web-{BD95EE51-B95E-1A52-FA7C-66A680A9CA43}" dt="2024-04-10T17:15:06.811" v="140" actId="1076"/>
          <ac:picMkLst>
            <pc:docMk/>
            <pc:sldMk cId="825018454" sldId="271"/>
            <ac:picMk id="14" creationId="{09C03604-63ED-2593-CC53-EBD28DE280D4}"/>
          </ac:picMkLst>
        </pc:picChg>
        <pc:picChg chg="add mod">
          <ac:chgData name="Keerthivasan Kamalakannan" userId="S::keerthivasan.kamalakannan@relevantz.com::7c486b52-8f5d-41d4-b7e9-20fac30340a2" providerId="AD" clId="Web-{BD95EE51-B95E-1A52-FA7C-66A680A9CA43}" dt="2024-04-10T17:15:56.984" v="145" actId="1076"/>
          <ac:picMkLst>
            <pc:docMk/>
            <pc:sldMk cId="825018454" sldId="271"/>
            <ac:picMk id="15" creationId="{C8F06868-717E-3BCA-AF5E-3BCD9E316DAC}"/>
          </ac:picMkLst>
        </pc:picChg>
      </pc:sldChg>
    </pc:docChg>
  </pc:docChgLst>
  <pc:docChgLst>
    <pc:chgData name="Keerthivasan Kamalakannan" userId="S::keerthivasan.kamalakannan@relevantz.com::7c486b52-8f5d-41d4-b7e9-20fac30340a2" providerId="AD" clId="Web-{7BAD01D9-93AA-62F0-B5D4-0313D97642A1}"/>
    <pc:docChg chg="modSld sldOrd">
      <pc:chgData name="Keerthivasan Kamalakannan" userId="S::keerthivasan.kamalakannan@relevantz.com::7c486b52-8f5d-41d4-b7e9-20fac30340a2" providerId="AD" clId="Web-{7BAD01D9-93AA-62F0-B5D4-0313D97642A1}" dt="2024-04-12T10:34:05.020" v="95"/>
      <pc:docMkLst>
        <pc:docMk/>
      </pc:docMkLst>
      <pc:sldChg chg="modSp">
        <pc:chgData name="Keerthivasan Kamalakannan" userId="S::keerthivasan.kamalakannan@relevantz.com::7c486b52-8f5d-41d4-b7e9-20fac30340a2" providerId="AD" clId="Web-{7BAD01D9-93AA-62F0-B5D4-0313D97642A1}" dt="2024-04-12T08:37:36.991" v="7" actId="1076"/>
        <pc:sldMkLst>
          <pc:docMk/>
          <pc:sldMk cId="0" sldId="259"/>
        </pc:sldMkLst>
        <pc:spChg chg="mod">
          <ac:chgData name="Keerthivasan Kamalakannan" userId="S::keerthivasan.kamalakannan@relevantz.com::7c486b52-8f5d-41d4-b7e9-20fac30340a2" providerId="AD" clId="Web-{7BAD01D9-93AA-62F0-B5D4-0313D97642A1}" dt="2024-04-12T08:37:36.991" v="7" actId="1076"/>
          <ac:spMkLst>
            <pc:docMk/>
            <pc:sldMk cId="0" sldId="259"/>
            <ac:spMk id="4" creationId="{68AA4866-28D7-1A35-9A84-9403189A0C3B}"/>
          </ac:spMkLst>
        </pc:spChg>
        <pc:spChg chg="mod">
          <ac:chgData name="Keerthivasan Kamalakannan" userId="S::keerthivasan.kamalakannan@relevantz.com::7c486b52-8f5d-41d4-b7e9-20fac30340a2" providerId="AD" clId="Web-{7BAD01D9-93AA-62F0-B5D4-0313D97642A1}" dt="2024-04-12T08:37:29.303" v="6" actId="1076"/>
          <ac:spMkLst>
            <pc:docMk/>
            <pc:sldMk cId="0" sldId="259"/>
            <ac:spMk id="164" creationId="{00000000-0000-0000-0000-000000000000}"/>
          </ac:spMkLst>
        </pc:spChg>
      </pc:sldChg>
      <pc:sldChg chg="addSp modSp">
        <pc:chgData name="Keerthivasan Kamalakannan" userId="S::keerthivasan.kamalakannan@relevantz.com::7c486b52-8f5d-41d4-b7e9-20fac30340a2" providerId="AD" clId="Web-{7BAD01D9-93AA-62F0-B5D4-0313D97642A1}" dt="2024-04-12T09:50:25.064" v="93" actId="1076"/>
        <pc:sldMkLst>
          <pc:docMk/>
          <pc:sldMk cId="0" sldId="263"/>
        </pc:sldMkLst>
        <pc:picChg chg="add mod">
          <ac:chgData name="Keerthivasan Kamalakannan" userId="S::keerthivasan.kamalakannan@relevantz.com::7c486b52-8f5d-41d4-b7e9-20fac30340a2" providerId="AD" clId="Web-{7BAD01D9-93AA-62F0-B5D4-0313D97642A1}" dt="2024-04-12T09:50:25.064" v="93" actId="1076"/>
          <ac:picMkLst>
            <pc:docMk/>
            <pc:sldMk cId="0" sldId="263"/>
            <ac:picMk id="3" creationId="{FA929754-74BA-456B-58BF-5B52B41FFB5C}"/>
          </ac:picMkLst>
        </pc:picChg>
      </pc:sldChg>
      <pc:sldChg chg="ord">
        <pc:chgData name="Keerthivasan Kamalakannan" userId="S::keerthivasan.kamalakannan@relevantz.com::7c486b52-8f5d-41d4-b7e9-20fac30340a2" providerId="AD" clId="Web-{7BAD01D9-93AA-62F0-B5D4-0313D97642A1}" dt="2024-04-12T10:34:05.020" v="95"/>
        <pc:sldMkLst>
          <pc:docMk/>
          <pc:sldMk cId="0" sldId="265"/>
        </pc:sldMkLst>
      </pc:sldChg>
      <pc:sldChg chg="modSp">
        <pc:chgData name="Keerthivasan Kamalakannan" userId="S::keerthivasan.kamalakannan@relevantz.com::7c486b52-8f5d-41d4-b7e9-20fac30340a2" providerId="AD" clId="Web-{7BAD01D9-93AA-62F0-B5D4-0313D97642A1}" dt="2024-04-12T09:44:38.117" v="84" actId="20577"/>
        <pc:sldMkLst>
          <pc:docMk/>
          <pc:sldMk cId="0" sldId="266"/>
        </pc:sldMkLst>
        <pc:spChg chg="mod">
          <ac:chgData name="Keerthivasan Kamalakannan" userId="S::keerthivasan.kamalakannan@relevantz.com::7c486b52-8f5d-41d4-b7e9-20fac30340a2" providerId="AD" clId="Web-{7BAD01D9-93AA-62F0-B5D4-0313D97642A1}" dt="2024-04-12T09:16:00.023" v="78" actId="20577"/>
          <ac:spMkLst>
            <pc:docMk/>
            <pc:sldMk cId="0" sldId="266"/>
            <ac:spMk id="3" creationId="{D14568D9-BA0E-1A7D-13EC-7BC63D4DB38C}"/>
          </ac:spMkLst>
        </pc:spChg>
        <pc:spChg chg="mod">
          <ac:chgData name="Keerthivasan Kamalakannan" userId="S::keerthivasan.kamalakannan@relevantz.com::7c486b52-8f5d-41d4-b7e9-20fac30340a2" providerId="AD" clId="Web-{7BAD01D9-93AA-62F0-B5D4-0313D97642A1}" dt="2024-04-12T09:44:38.117" v="84" actId="20577"/>
          <ac:spMkLst>
            <pc:docMk/>
            <pc:sldMk cId="0" sldId="266"/>
            <ac:spMk id="207" creationId="{00000000-0000-0000-0000-000000000000}"/>
          </ac:spMkLst>
        </pc:spChg>
      </pc:sldChg>
    </pc:docChg>
  </pc:docChgLst>
  <pc:docChgLst>
    <pc:chgData name="Keerthivasan Kamalakannan" userId="S::keerthivasan.kamalakannan@relevantz.com::7c486b52-8f5d-41d4-b7e9-20fac30340a2" providerId="AD" clId="Web-{E4B2FC51-1335-A447-3266-4615DCA1638F}"/>
    <pc:docChg chg="modSld">
      <pc:chgData name="Keerthivasan Kamalakannan" userId="S::keerthivasan.kamalakannan@relevantz.com::7c486b52-8f5d-41d4-b7e9-20fac30340a2" providerId="AD" clId="Web-{E4B2FC51-1335-A447-3266-4615DCA1638F}" dt="2024-04-09T05:43:00.252" v="53"/>
      <pc:docMkLst>
        <pc:docMk/>
      </pc:docMkLst>
      <pc:sldChg chg="addSp delSp modSp addAnim delAnim modAnim">
        <pc:chgData name="Keerthivasan Kamalakannan" userId="S::keerthivasan.kamalakannan@relevantz.com::7c486b52-8f5d-41d4-b7e9-20fac30340a2" providerId="AD" clId="Web-{E4B2FC51-1335-A447-3266-4615DCA1638F}" dt="2024-04-09T05:43:00.252" v="53"/>
        <pc:sldMkLst>
          <pc:docMk/>
          <pc:sldMk cId="0" sldId="259"/>
        </pc:sldMkLst>
        <pc:spChg chg="add del mod">
          <ac:chgData name="Keerthivasan Kamalakannan" userId="S::keerthivasan.kamalakannan@relevantz.com::7c486b52-8f5d-41d4-b7e9-20fac30340a2" providerId="AD" clId="Web-{E4B2FC51-1335-A447-3266-4615DCA1638F}" dt="2024-04-09T05:42:16.375" v="44"/>
          <ac:spMkLst>
            <pc:docMk/>
            <pc:sldMk cId="0" sldId="259"/>
            <ac:spMk id="3" creationId="{6E927BAA-F237-45CC-8E84-6D13580600BC}"/>
          </ac:spMkLst>
        </pc:spChg>
        <pc:spChg chg="add mod">
          <ac:chgData name="Keerthivasan Kamalakannan" userId="S::keerthivasan.kamalakannan@relevantz.com::7c486b52-8f5d-41d4-b7e9-20fac30340a2" providerId="AD" clId="Web-{E4B2FC51-1335-A447-3266-4615DCA1638F}" dt="2024-04-09T05:42:51.611" v="52" actId="14100"/>
          <ac:spMkLst>
            <pc:docMk/>
            <pc:sldMk cId="0" sldId="259"/>
            <ac:spMk id="4" creationId="{68AA4866-28D7-1A35-9A84-9403189A0C3B}"/>
          </ac:spMkLst>
        </pc:spChg>
        <pc:spChg chg="mod">
          <ac:chgData name="Keerthivasan Kamalakannan" userId="S::keerthivasan.kamalakannan@relevantz.com::7c486b52-8f5d-41d4-b7e9-20fac30340a2" providerId="AD" clId="Web-{E4B2FC51-1335-A447-3266-4615DCA1638F}" dt="2024-04-09T05:42:31.376" v="47" actId="14100"/>
          <ac:spMkLst>
            <pc:docMk/>
            <pc:sldMk cId="0" sldId="259"/>
            <ac:spMk id="164" creationId="{00000000-0000-0000-0000-000000000000}"/>
          </ac:spMkLst>
        </pc:spChg>
      </pc:sldChg>
      <pc:sldChg chg="addAnim delAnim modAnim">
        <pc:chgData name="Keerthivasan Kamalakannan" userId="S::keerthivasan.kamalakannan@relevantz.com::7c486b52-8f5d-41d4-b7e9-20fac30340a2" providerId="AD" clId="Web-{E4B2FC51-1335-A447-3266-4615DCA1638F}" dt="2024-04-09T05:37:49.555" v="12"/>
        <pc:sldMkLst>
          <pc:docMk/>
          <pc:sldMk cId="2880615948" sldId="268"/>
        </pc:sldMkLst>
      </pc:sldChg>
    </pc:docChg>
  </pc:docChgLst>
  <pc:docChgLst>
    <pc:chgData name="Rubanchinnarathinam Muthu" userId="S::rubanchinnarathinam.muthu@relevantz.com::b8423e35-ac04-4c1d-8627-5e6d82904aa4" providerId="AD" clId="Web-{051D844A-EF42-623D-EEB8-F179B32B77B3}"/>
    <pc:docChg chg="modSld">
      <pc:chgData name="Rubanchinnarathinam Muthu" userId="S::rubanchinnarathinam.muthu@relevantz.com::b8423e35-ac04-4c1d-8627-5e6d82904aa4" providerId="AD" clId="Web-{051D844A-EF42-623D-EEB8-F179B32B77B3}" dt="2024-04-14T08:15:15.293" v="0"/>
      <pc:docMkLst>
        <pc:docMk/>
      </pc:docMkLst>
      <pc:sldChg chg="delSp">
        <pc:chgData name="Rubanchinnarathinam Muthu" userId="S::rubanchinnarathinam.muthu@relevantz.com::b8423e35-ac04-4c1d-8627-5e6d82904aa4" providerId="AD" clId="Web-{051D844A-EF42-623D-EEB8-F179B32B77B3}" dt="2024-04-14T08:15:15.293" v="0"/>
        <pc:sldMkLst>
          <pc:docMk/>
          <pc:sldMk cId="0" sldId="263"/>
        </pc:sldMkLst>
        <pc:picChg chg="del">
          <ac:chgData name="Rubanchinnarathinam Muthu" userId="S::rubanchinnarathinam.muthu@relevantz.com::b8423e35-ac04-4c1d-8627-5e6d82904aa4" providerId="AD" clId="Web-{051D844A-EF42-623D-EEB8-F179B32B77B3}" dt="2024-04-14T08:15:15.293" v="0"/>
          <ac:picMkLst>
            <pc:docMk/>
            <pc:sldMk cId="0" sldId="263"/>
            <ac:picMk id="3" creationId="{FA929754-74BA-456B-58BF-5B52B41FFB5C}"/>
          </ac:picMkLst>
        </pc:picChg>
      </pc:sldChg>
    </pc:docChg>
  </pc:docChgLst>
  <pc:docChgLst>
    <pc:chgData name="Keerthivasan Kamalakannan" userId="S::keerthivasan.kamalakannan@relevantz.com::7c486b52-8f5d-41d4-b7e9-20fac30340a2" providerId="AD" clId="Web-{27A85DDF-5881-7745-FE8F-298321227EF8}"/>
    <pc:docChg chg="modSld">
      <pc:chgData name="Keerthivasan Kamalakannan" userId="S::keerthivasan.kamalakannan@relevantz.com::7c486b52-8f5d-41d4-b7e9-20fac30340a2" providerId="AD" clId="Web-{27A85DDF-5881-7745-FE8F-298321227EF8}" dt="2024-04-10T05:58:32.408" v="7" actId="1076"/>
      <pc:docMkLst>
        <pc:docMk/>
      </pc:docMkLst>
      <pc:sldChg chg="modSp">
        <pc:chgData name="Keerthivasan Kamalakannan" userId="S::keerthivasan.kamalakannan@relevantz.com::7c486b52-8f5d-41d4-b7e9-20fac30340a2" providerId="AD" clId="Web-{27A85DDF-5881-7745-FE8F-298321227EF8}" dt="2024-04-10T04:16:45.503" v="6" actId="20577"/>
        <pc:sldMkLst>
          <pc:docMk/>
          <pc:sldMk cId="0" sldId="263"/>
        </pc:sldMkLst>
        <pc:spChg chg="mod">
          <ac:chgData name="Keerthivasan Kamalakannan" userId="S::keerthivasan.kamalakannan@relevantz.com::7c486b52-8f5d-41d4-b7e9-20fac30340a2" providerId="AD" clId="Web-{27A85DDF-5881-7745-FE8F-298321227EF8}" dt="2024-04-10T04:16:45.503" v="6" actId="20577"/>
          <ac:spMkLst>
            <pc:docMk/>
            <pc:sldMk cId="0" sldId="263"/>
            <ac:spMk id="2" creationId="{19DAB0A7-C8C7-8E27-6697-B42604377F2D}"/>
          </ac:spMkLst>
        </pc:spChg>
      </pc:sldChg>
      <pc:sldChg chg="modSp">
        <pc:chgData name="Keerthivasan Kamalakannan" userId="S::keerthivasan.kamalakannan@relevantz.com::7c486b52-8f5d-41d4-b7e9-20fac30340a2" providerId="AD" clId="Web-{27A85DDF-5881-7745-FE8F-298321227EF8}" dt="2024-04-10T05:58:32.408" v="7" actId="1076"/>
        <pc:sldMkLst>
          <pc:docMk/>
          <pc:sldMk cId="0" sldId="266"/>
        </pc:sldMkLst>
        <pc:spChg chg="mod">
          <ac:chgData name="Keerthivasan Kamalakannan" userId="S::keerthivasan.kamalakannan@relevantz.com::7c486b52-8f5d-41d4-b7e9-20fac30340a2" providerId="AD" clId="Web-{27A85DDF-5881-7745-FE8F-298321227EF8}" dt="2024-04-10T05:58:32.408" v="7" actId="1076"/>
          <ac:spMkLst>
            <pc:docMk/>
            <pc:sldMk cId="0" sldId="266"/>
            <ac:spMk id="3" creationId="{D14568D9-BA0E-1A7D-13EC-7BC63D4DB38C}"/>
          </ac:spMkLst>
        </pc:spChg>
      </pc:sldChg>
      <pc:sldChg chg="delSp">
        <pc:chgData name="Keerthivasan Kamalakannan" userId="S::keerthivasan.kamalakannan@relevantz.com::7c486b52-8f5d-41d4-b7e9-20fac30340a2" providerId="AD" clId="Web-{27A85DDF-5881-7745-FE8F-298321227EF8}" dt="2024-04-09T17:39:55.371" v="0"/>
        <pc:sldMkLst>
          <pc:docMk/>
          <pc:sldMk cId="2880615948" sldId="268"/>
        </pc:sldMkLst>
        <pc:picChg chg="del">
          <ac:chgData name="Keerthivasan Kamalakannan" userId="S::keerthivasan.kamalakannan@relevantz.com::7c486b52-8f5d-41d4-b7e9-20fac30340a2" providerId="AD" clId="Web-{27A85DDF-5881-7745-FE8F-298321227EF8}" dt="2024-04-09T17:39:55.371" v="0"/>
          <ac:picMkLst>
            <pc:docMk/>
            <pc:sldMk cId="2880615948" sldId="268"/>
            <ac:picMk id="4" creationId="{3AFED6E2-B8AC-FBEE-A3C0-73CBA2097ED3}"/>
          </ac:picMkLst>
        </pc:picChg>
      </pc:sldChg>
    </pc:docChg>
  </pc:docChgLst>
  <pc:docChgLst>
    <pc:chgData name="Keerthivasan Kamalakannan" userId="S::keerthivasan.kamalakannan@relevantz.com::7c486b52-8f5d-41d4-b7e9-20fac30340a2" providerId="AD" clId="Web-{AC2879C5-B257-2E71-2A26-99631052025E}"/>
    <pc:docChg chg="modSld">
      <pc:chgData name="Keerthivasan Kamalakannan" userId="S::keerthivasan.kamalakannan@relevantz.com::7c486b52-8f5d-41d4-b7e9-20fac30340a2" providerId="AD" clId="Web-{AC2879C5-B257-2E71-2A26-99631052025E}" dt="2024-04-12T04:15:22.988" v="0" actId="1076"/>
      <pc:docMkLst>
        <pc:docMk/>
      </pc:docMkLst>
      <pc:sldChg chg="modSp">
        <pc:chgData name="Keerthivasan Kamalakannan" userId="S::keerthivasan.kamalakannan@relevantz.com::7c486b52-8f5d-41d4-b7e9-20fac30340a2" providerId="AD" clId="Web-{AC2879C5-B257-2E71-2A26-99631052025E}" dt="2024-04-12T04:15:22.988" v="0" actId="1076"/>
        <pc:sldMkLst>
          <pc:docMk/>
          <pc:sldMk cId="0" sldId="259"/>
        </pc:sldMkLst>
        <pc:spChg chg="mod">
          <ac:chgData name="Keerthivasan Kamalakannan" userId="S::keerthivasan.kamalakannan@relevantz.com::7c486b52-8f5d-41d4-b7e9-20fac30340a2" providerId="AD" clId="Web-{AC2879C5-B257-2E71-2A26-99631052025E}" dt="2024-04-12T04:15:22.988" v="0" actId="1076"/>
          <ac:spMkLst>
            <pc:docMk/>
            <pc:sldMk cId="0" sldId="259"/>
            <ac:spMk id="4" creationId="{68AA4866-28D7-1A35-9A84-9403189A0C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215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19cf48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2719cf48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034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3052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{71AB4333-4D2A-4FC7-A91C-F800323ABE3D}</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4332964" y="1854938"/>
            <a:ext cx="5573035" cy="514285"/>
          </a:xfrm>
          <a:prstGeom prst="rect">
            <a:avLst/>
          </a:prstGeom>
          <a:noFill/>
          <a:ln>
            <a:noFill/>
          </a:ln>
        </p:spPr>
        <p:txBody>
          <a:bodyPr spcFirstLastPara="1" wrap="square" lIns="0" tIns="0" rIns="0" bIns="0" anchor="t" anchorCtr="0">
            <a:noAutofit/>
          </a:bodyPr>
          <a:lstStyle/>
          <a:p>
            <a:pPr marL="457200" indent="-228600">
              <a:lnSpc>
                <a:spcPct val="90000"/>
              </a:lnSpc>
              <a:spcBef>
                <a:spcPts val="1000"/>
              </a:spcBef>
            </a:pPr>
            <a:r>
              <a:rPr lang="en" sz="3200" b="1">
                <a:solidFill>
                  <a:schemeClr val="dk1"/>
                </a:solidFill>
              </a:rPr>
              <a:t>Result oriented</a:t>
            </a:r>
          </a:p>
          <a:p>
            <a:pPr marL="457200" indent="-228600">
              <a:lnSpc>
                <a:spcPct val="90000"/>
              </a:lnSpc>
              <a:spcBef>
                <a:spcPts val="1000"/>
              </a:spcBef>
            </a:pPr>
            <a:r>
              <a:rPr lang="en" sz="3200" b="1">
                <a:solidFill>
                  <a:schemeClr val="dk1"/>
                </a:solidFill>
              </a:rPr>
              <a:t>From</a:t>
            </a:r>
          </a:p>
          <a:p>
            <a:pPr marL="457200" indent="-228600">
              <a:lnSpc>
                <a:spcPct val="90000"/>
              </a:lnSpc>
              <a:spcBef>
                <a:spcPts val="1000"/>
              </a:spcBef>
            </a:pPr>
            <a:r>
              <a:rPr lang="en" sz="3200" b="1">
                <a:solidFill>
                  <a:schemeClr val="dk1"/>
                </a:solidFill>
              </a:rPr>
              <a:t>Ownership</a:t>
            </a:r>
          </a:p>
        </p:txBody>
      </p:sp>
    </p:spTree>
    <p:extLst>
      <p:ext uri="{BB962C8B-B14F-4D97-AF65-F5344CB8AC3E}">
        <p14:creationId xmlns:p14="http://schemas.microsoft.com/office/powerpoint/2010/main" val="248293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p>
            <a:r>
              <a:rPr lang="en" sz="1600"/>
              <a:t>Keerthivasan Kamalakannan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itle 3">
            <a:extLst>
              <a:ext uri="{FF2B5EF4-FFF2-40B4-BE49-F238E27FC236}">
                <a16:creationId xmlns:a16="http://schemas.microsoft.com/office/drawing/2014/main" id="{4562362D-D608-CC02-A0A2-3DEFFC6B0469}"/>
              </a:ext>
            </a:extLst>
          </p:cNvPr>
          <p:cNvSpPr>
            <a:spLocks noGrp="1"/>
          </p:cNvSpPr>
          <p:nvPr>
            <p:ph type="title"/>
          </p:nvPr>
        </p:nvSpPr>
        <p:spPr>
          <a:xfrm>
            <a:off x="422564" y="286378"/>
            <a:ext cx="7773805" cy="4036848"/>
          </a:xfrm>
        </p:spPr>
        <p:txBody>
          <a:bodyPr/>
          <a:lstStyle/>
          <a:p>
            <a:pPr lvl="1">
              <a:lnSpc>
                <a:spcPct val="150000"/>
              </a:lnSpc>
              <a:spcBef>
                <a:spcPts val="400"/>
              </a:spcBef>
            </a:pPr>
            <a:br>
              <a:rPr lang="en-US" sz="2800" b="1"/>
            </a:br>
            <a:br>
              <a:rPr lang="en-US" sz="2800" b="1"/>
            </a:br>
            <a:r>
              <a:rPr lang="en-US" sz="1800" b="1"/>
              <a:t>                   </a:t>
            </a:r>
            <a:r>
              <a:rPr lang="en-US" sz="1600" b="1">
                <a:latin typeface="ADLaM Display"/>
              </a:rPr>
              <a:t>          "I am aware of the impact and I own it"</a:t>
            </a:r>
            <a:br>
              <a:rPr lang="en-US" sz="1800" b="1"/>
            </a:br>
            <a:br>
              <a:rPr lang="en-US" sz="1800" b="1"/>
            </a:br>
            <a:br>
              <a:rPr lang="en-US" sz="1800" b="1"/>
            </a:br>
            <a:r>
              <a:rPr lang="en" sz="1600" b="1">
                <a:solidFill>
                  <a:srgbClr val="1F1F1F"/>
                </a:solidFill>
              </a:rPr>
              <a:t>  Taking personal responsibility for the tasks, projects and for the organization.</a:t>
            </a:r>
            <a:endParaRPr lang="en-US" sz="1600" b="1"/>
          </a:p>
          <a:p>
            <a:endParaRPr lang="en-US" sz="1800" b="1"/>
          </a:p>
          <a:p>
            <a:endParaRPr lang="en-US" sz="2800" b="1"/>
          </a:p>
        </p:txBody>
      </p:sp>
      <p:sp>
        <p:nvSpPr>
          <p:cNvPr id="2" name="TextBox 1">
            <a:extLst>
              <a:ext uri="{FF2B5EF4-FFF2-40B4-BE49-F238E27FC236}">
                <a16:creationId xmlns:a16="http://schemas.microsoft.com/office/drawing/2014/main" id="{19DAB0A7-C8C7-8E27-6697-B42604377F2D}"/>
              </a:ext>
            </a:extLst>
          </p:cNvPr>
          <p:cNvSpPr txBox="1"/>
          <p:nvPr/>
        </p:nvSpPr>
        <p:spPr>
          <a:xfrm>
            <a:off x="341778" y="287766"/>
            <a:ext cx="38927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Why Ownership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3"/>
          <p:cNvSpPr txBox="1"/>
          <p:nvPr/>
        </p:nvSpPr>
        <p:spPr>
          <a:xfrm>
            <a:off x="457354" y="461639"/>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a:latin typeface="Proxima Nova Semibold"/>
                <a:ea typeface="Proxima Nova Semibold"/>
                <a:cs typeface="Proxima Nova Semibold"/>
              </a:rPr>
              <a:t>Objective</a:t>
            </a:r>
            <a:r>
              <a:rPr lang="en-US" sz="1800">
                <a:latin typeface="Proxima Nova Semibold"/>
                <a:ea typeface="Proxima Nova Semibold"/>
                <a:cs typeface="Proxima Nova Semibold"/>
              </a:rPr>
              <a:t>:</a:t>
            </a:r>
            <a:endParaRPr sz="1800" i="0" strike="noStrike" cap="none">
              <a:solidFill>
                <a:srgbClr val="000000"/>
              </a:solidFill>
              <a:latin typeface="Proxima Nova Semibold"/>
              <a:ea typeface="Proxima Nova Semibold"/>
              <a:cs typeface="Proxima Nova Semibold"/>
              <a:sym typeface="Proxima Nova Semibold"/>
            </a:endParaRPr>
          </a:p>
        </p:txBody>
      </p:sp>
      <p:sp>
        <p:nvSpPr>
          <p:cNvPr id="3" name="Title 2">
            <a:extLst>
              <a:ext uri="{FF2B5EF4-FFF2-40B4-BE49-F238E27FC236}">
                <a16:creationId xmlns:a16="http://schemas.microsoft.com/office/drawing/2014/main" id="{337CCA3C-83A8-6B39-B574-5D22D2FA1A19}"/>
              </a:ext>
            </a:extLst>
          </p:cNvPr>
          <p:cNvSpPr>
            <a:spLocks noGrp="1"/>
          </p:cNvSpPr>
          <p:nvPr>
            <p:ph type="title"/>
          </p:nvPr>
        </p:nvSpPr>
        <p:spPr>
          <a:xfrm>
            <a:off x="366091" y="348901"/>
            <a:ext cx="8015220" cy="4129094"/>
          </a:xfrm>
        </p:spPr>
        <p:txBody>
          <a:bodyPr/>
          <a:lstStyle/>
          <a:p>
            <a:pPr marL="127000">
              <a:lnSpc>
                <a:spcPct val="114999"/>
              </a:lnSpc>
            </a:pPr>
            <a:br>
              <a:rPr lang="en" sz="2400">
                <a:highlight>
                  <a:srgbClr val="FFFFFF"/>
                </a:highlight>
                <a:latin typeface="Arial"/>
                <a:cs typeface="Arial"/>
              </a:rPr>
            </a:br>
            <a:br>
              <a:rPr lang="en" sz="2400">
                <a:highlight>
                  <a:srgbClr val="FFFFFF"/>
                </a:highlight>
                <a:latin typeface="Arial"/>
                <a:cs typeface="Arial"/>
              </a:rPr>
            </a:br>
            <a:endParaRPr lang="en" sz="2400">
              <a:highlight>
                <a:srgbClr val="FFFFFF"/>
              </a:highlight>
              <a:latin typeface="Arial"/>
              <a:cs typeface="Arial"/>
            </a:endParaRPr>
          </a:p>
        </p:txBody>
      </p:sp>
      <p:sp>
        <p:nvSpPr>
          <p:cNvPr id="4" name="TextBox 3">
            <a:extLst>
              <a:ext uri="{FF2B5EF4-FFF2-40B4-BE49-F238E27FC236}">
                <a16:creationId xmlns:a16="http://schemas.microsoft.com/office/drawing/2014/main" id="{6508629C-1C09-8F30-1D36-DDA3C8190E6E}"/>
              </a:ext>
            </a:extLst>
          </p:cNvPr>
          <p:cNvSpPr txBox="1"/>
          <p:nvPr/>
        </p:nvSpPr>
        <p:spPr>
          <a:xfrm>
            <a:off x="369184" y="1598168"/>
            <a:ext cx="566070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a:t>What is Result oriented?</a:t>
            </a:r>
          </a:p>
          <a:p>
            <a:pPr marL="342900" indent="-342900">
              <a:buAutoNum type="arabicPeriod"/>
            </a:pPr>
            <a:endParaRPr lang="en-US" b="1"/>
          </a:p>
          <a:p>
            <a:pPr lvl="1"/>
            <a:r>
              <a:rPr lang="en-US" b="1"/>
              <a:t>2.    What is my understanding about being result oriented?</a:t>
            </a:r>
          </a:p>
          <a:p>
            <a:pPr lvl="1"/>
            <a:endParaRPr lang="en-US" b="1"/>
          </a:p>
          <a:p>
            <a:pPr lvl="1"/>
            <a:r>
              <a:rPr lang="en-US" b="1"/>
              <a:t>3.    How we can implement result oriented in work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9A513E-69C7-C47C-B396-78D1D3DDE14A}"/>
              </a:ext>
            </a:extLst>
          </p:cNvPr>
          <p:cNvSpPr>
            <a:spLocks noGrp="1"/>
          </p:cNvSpPr>
          <p:nvPr>
            <p:ph type="title"/>
          </p:nvPr>
        </p:nvSpPr>
        <p:spPr>
          <a:xfrm>
            <a:off x="440871" y="465993"/>
            <a:ext cx="4834414" cy="481672"/>
          </a:xfrm>
        </p:spPr>
        <p:txBody>
          <a:bodyPr/>
          <a:lstStyle/>
          <a:p>
            <a:r>
              <a:rPr lang="en-US" sz="2400" b="1"/>
              <a:t>What is result oriented ?</a:t>
            </a:r>
          </a:p>
        </p:txBody>
      </p:sp>
      <p:sp>
        <p:nvSpPr>
          <p:cNvPr id="2" name="TextBox 1">
            <a:extLst>
              <a:ext uri="{FF2B5EF4-FFF2-40B4-BE49-F238E27FC236}">
                <a16:creationId xmlns:a16="http://schemas.microsoft.com/office/drawing/2014/main" id="{EF5D0682-6CE4-CF7B-855A-F9560F798706}"/>
              </a:ext>
            </a:extLst>
          </p:cNvPr>
          <p:cNvSpPr txBox="1"/>
          <p:nvPr/>
        </p:nvSpPr>
        <p:spPr>
          <a:xfrm>
            <a:off x="1751072" y="1283050"/>
            <a:ext cx="45690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DLaM Display"/>
              </a:rPr>
              <a:t>"Focusing on outcomes rather than output"</a:t>
            </a:r>
          </a:p>
        </p:txBody>
      </p:sp>
      <p:sp>
        <p:nvSpPr>
          <p:cNvPr id="4" name="TextBox 3">
            <a:extLst>
              <a:ext uri="{FF2B5EF4-FFF2-40B4-BE49-F238E27FC236}">
                <a16:creationId xmlns:a16="http://schemas.microsoft.com/office/drawing/2014/main" id="{AD9232C5-C3A5-E69F-B9B3-34D4D8421CE4}"/>
              </a:ext>
            </a:extLst>
          </p:cNvPr>
          <p:cNvSpPr txBox="1"/>
          <p:nvPr/>
        </p:nvSpPr>
        <p:spPr>
          <a:xfrm>
            <a:off x="731814" y="1823991"/>
            <a:ext cx="68915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800" b="1" u="sng" dirty="0"/>
              <a:t>Output:</a:t>
            </a:r>
            <a:r>
              <a:rPr lang="en-US" sz="1800" b="1" dirty="0"/>
              <a:t> </a:t>
            </a:r>
            <a:r>
              <a:rPr lang="en-US" b="1" dirty="0"/>
              <a:t>An output is a tangible or observable result of specific activities or tasks</a:t>
            </a:r>
            <a:endParaRPr lang="en-US" dirty="0"/>
          </a:p>
          <a:p>
            <a:pPr marL="285750" indent="-285750">
              <a:buFont typeface="Arial,Sans-Serif"/>
              <a:buChar char="•"/>
            </a:pPr>
            <a:endParaRPr lang="en-US" dirty="0"/>
          </a:p>
          <a:p>
            <a:pPr marL="285750" indent="-285750">
              <a:buFont typeface="Arial,Sans-Serif"/>
              <a:buChar char="•"/>
            </a:pPr>
            <a:r>
              <a:rPr lang="en-US" b="1" dirty="0"/>
              <a:t>Outputs are the activities we do or accomplish that help achieve outcome.</a:t>
            </a:r>
            <a:endParaRPr lang="en-US" dirty="0"/>
          </a:p>
        </p:txBody>
      </p:sp>
      <p:sp>
        <p:nvSpPr>
          <p:cNvPr id="6" name="TextBox 5">
            <a:extLst>
              <a:ext uri="{FF2B5EF4-FFF2-40B4-BE49-F238E27FC236}">
                <a16:creationId xmlns:a16="http://schemas.microsoft.com/office/drawing/2014/main" id="{34A7FF16-8C92-39B0-DC27-9C66D0AC01F1}"/>
              </a:ext>
            </a:extLst>
          </p:cNvPr>
          <p:cNvSpPr txBox="1"/>
          <p:nvPr/>
        </p:nvSpPr>
        <p:spPr>
          <a:xfrm>
            <a:off x="734025" y="3085840"/>
            <a:ext cx="74757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800" b="1" u="sng"/>
              <a:t>Outcome:</a:t>
            </a:r>
            <a:r>
              <a:rPr lang="en-US" sz="1800" b="1" dirty="0"/>
              <a:t> </a:t>
            </a:r>
            <a:r>
              <a:rPr lang="en-US" b="1"/>
              <a:t>An outcome is a desired result or consequences of an action or a series of action</a:t>
            </a:r>
            <a:endParaRPr lang="en-US" dirty="0"/>
          </a:p>
          <a:p>
            <a:pPr marL="285750" indent="-285750">
              <a:buFont typeface="Arial,Sans-Serif"/>
              <a:buChar char="•"/>
            </a:pPr>
            <a:endParaRPr lang="en-US" dirty="0"/>
          </a:p>
          <a:p>
            <a:pPr marL="285750" indent="-285750">
              <a:buFont typeface="Arial,Sans-Serif"/>
              <a:buChar char="•"/>
            </a:pPr>
            <a:r>
              <a:rPr lang="en-US" b="1" dirty="0"/>
              <a:t>It reflects the overarching goal you aim to achieve</a:t>
            </a:r>
            <a:endParaRPr lang="en-US" dirty="0"/>
          </a:p>
        </p:txBody>
      </p:sp>
    </p:spTree>
    <p:extLst>
      <p:ext uri="{BB962C8B-B14F-4D97-AF65-F5344CB8AC3E}">
        <p14:creationId xmlns:p14="http://schemas.microsoft.com/office/powerpoint/2010/main" val="288061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24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50"/>
                                  </p:stCondLst>
                                  <p:childTnLst>
                                    <p:set>
                                      <p:cBhvr>
                                        <p:cTn id="10" dur="1" fill="hold">
                                          <p:stCondLst>
                                            <p:cond delay="24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3"/>
          <p:cNvSpPr txBox="1"/>
          <p:nvPr/>
        </p:nvSpPr>
        <p:spPr>
          <a:xfrm>
            <a:off x="457354" y="461639"/>
            <a:ext cx="8217300" cy="278100"/>
          </a:xfrm>
          <a:prstGeom prst="rect">
            <a:avLst/>
          </a:prstGeom>
          <a:noFill/>
          <a:ln>
            <a:noFill/>
          </a:ln>
        </p:spPr>
        <p:txBody>
          <a:bodyPr spcFirstLastPara="1" wrap="square" lIns="0" tIns="0" rIns="0" bIns="0" anchor="t" anchorCtr="0">
            <a:noAutofit/>
          </a:bodyPr>
          <a:lstStyle/>
          <a:p>
            <a:pPr>
              <a:buSzPts val="1800"/>
            </a:pPr>
            <a:r>
              <a:rPr lang="en-US" sz="2000" dirty="0">
                <a:latin typeface="Proxima Nova Semibold"/>
                <a:ea typeface="Proxima Nova Semibold"/>
                <a:cs typeface="Proxima Nova Semibold"/>
              </a:rPr>
              <a:t>Output and outcome example:</a:t>
            </a:r>
            <a:endParaRPr lang="en-US" sz="2000" i="0" strike="noStrike" cap="none" dirty="0">
              <a:solidFill>
                <a:srgbClr val="000000"/>
              </a:solidFill>
              <a:latin typeface="Proxima Nova Semibold"/>
              <a:ea typeface="Proxima Nova Semibold"/>
              <a:cs typeface="Proxima Nova Semibold"/>
            </a:endParaRPr>
          </a:p>
        </p:txBody>
      </p:sp>
      <p:sp>
        <p:nvSpPr>
          <p:cNvPr id="3" name="Title 2">
            <a:extLst>
              <a:ext uri="{FF2B5EF4-FFF2-40B4-BE49-F238E27FC236}">
                <a16:creationId xmlns:a16="http://schemas.microsoft.com/office/drawing/2014/main" id="{337CCA3C-83A8-6B39-B574-5D22D2FA1A19}"/>
              </a:ext>
            </a:extLst>
          </p:cNvPr>
          <p:cNvSpPr>
            <a:spLocks noGrp="1"/>
          </p:cNvSpPr>
          <p:nvPr>
            <p:ph type="title"/>
          </p:nvPr>
        </p:nvSpPr>
        <p:spPr>
          <a:xfrm>
            <a:off x="366091" y="348901"/>
            <a:ext cx="8015220" cy="4129094"/>
          </a:xfrm>
        </p:spPr>
        <p:txBody>
          <a:bodyPr/>
          <a:lstStyle/>
          <a:p>
            <a:pPr marL="127000">
              <a:lnSpc>
                <a:spcPct val="114999"/>
              </a:lnSpc>
            </a:pPr>
            <a:br>
              <a:rPr lang="en" sz="2400">
                <a:highlight>
                  <a:srgbClr val="FFFFFF"/>
                </a:highlight>
                <a:latin typeface="Arial"/>
                <a:cs typeface="Arial"/>
              </a:rPr>
            </a:br>
            <a:br>
              <a:rPr lang="en" sz="2400">
                <a:highlight>
                  <a:srgbClr val="FFFFFF"/>
                </a:highlight>
                <a:latin typeface="Arial"/>
                <a:cs typeface="Arial"/>
              </a:rPr>
            </a:br>
            <a:endParaRPr lang="en" sz="2400">
              <a:highlight>
                <a:srgbClr val="FFFFFF"/>
              </a:highlight>
              <a:latin typeface="Arial"/>
              <a:cs typeface="Arial"/>
            </a:endParaRPr>
          </a:p>
        </p:txBody>
      </p:sp>
      <p:sp>
        <p:nvSpPr>
          <p:cNvPr id="2" name="TextBox 1">
            <a:extLst>
              <a:ext uri="{FF2B5EF4-FFF2-40B4-BE49-F238E27FC236}">
                <a16:creationId xmlns:a16="http://schemas.microsoft.com/office/drawing/2014/main" id="{50A7DEA6-1BBE-CA17-2817-C4DEC38F63E5}"/>
              </a:ext>
            </a:extLst>
          </p:cNvPr>
          <p:cNvSpPr txBox="1"/>
          <p:nvPr/>
        </p:nvSpPr>
        <p:spPr>
          <a:xfrm>
            <a:off x="4208851" y="922437"/>
            <a:ext cx="1425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ADLaM Display"/>
              </a:rPr>
              <a:t>IPL match</a:t>
            </a:r>
          </a:p>
        </p:txBody>
      </p:sp>
      <p:pic>
        <p:nvPicPr>
          <p:cNvPr id="4" name="Picture 3" descr="Chennai Super Kings - Wikipedia">
            <a:extLst>
              <a:ext uri="{FF2B5EF4-FFF2-40B4-BE49-F238E27FC236}">
                <a16:creationId xmlns:a16="http://schemas.microsoft.com/office/drawing/2014/main" id="{9B356D91-29E5-F9F7-A650-0FD19FDDFAF4}"/>
              </a:ext>
            </a:extLst>
          </p:cNvPr>
          <p:cNvPicPr>
            <a:picLocks noChangeAspect="1"/>
          </p:cNvPicPr>
          <p:nvPr/>
        </p:nvPicPr>
        <p:blipFill>
          <a:blip r:embed="rId3"/>
          <a:stretch>
            <a:fillRect/>
          </a:stretch>
        </p:blipFill>
        <p:spPr>
          <a:xfrm>
            <a:off x="848406" y="1934935"/>
            <a:ext cx="1201511" cy="947058"/>
          </a:xfrm>
          <a:prstGeom prst="rect">
            <a:avLst/>
          </a:prstGeom>
        </p:spPr>
      </p:pic>
      <p:pic>
        <p:nvPicPr>
          <p:cNvPr id="5" name="Picture 4" descr="Sunrisers Hyderabad - Wikipedia">
            <a:extLst>
              <a:ext uri="{FF2B5EF4-FFF2-40B4-BE49-F238E27FC236}">
                <a16:creationId xmlns:a16="http://schemas.microsoft.com/office/drawing/2014/main" id="{6B3266B5-709D-8201-B4F2-C2A542591B9C}"/>
              </a:ext>
            </a:extLst>
          </p:cNvPr>
          <p:cNvPicPr>
            <a:picLocks noChangeAspect="1"/>
          </p:cNvPicPr>
          <p:nvPr/>
        </p:nvPicPr>
        <p:blipFill>
          <a:blip r:embed="rId4"/>
          <a:stretch>
            <a:fillRect/>
          </a:stretch>
        </p:blipFill>
        <p:spPr>
          <a:xfrm>
            <a:off x="4056970" y="1896155"/>
            <a:ext cx="1364797" cy="1024618"/>
          </a:xfrm>
          <a:prstGeom prst="rect">
            <a:avLst/>
          </a:prstGeom>
        </p:spPr>
      </p:pic>
      <p:sp>
        <p:nvSpPr>
          <p:cNvPr id="6" name="TextBox 5">
            <a:extLst>
              <a:ext uri="{FF2B5EF4-FFF2-40B4-BE49-F238E27FC236}">
                <a16:creationId xmlns:a16="http://schemas.microsoft.com/office/drawing/2014/main" id="{1DB23335-7CF9-A9D5-3416-0E7E53F0CFE5}"/>
              </a:ext>
            </a:extLst>
          </p:cNvPr>
          <p:cNvSpPr txBox="1"/>
          <p:nvPr/>
        </p:nvSpPr>
        <p:spPr>
          <a:xfrm>
            <a:off x="2675487" y="2355990"/>
            <a:ext cx="742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VS</a:t>
            </a:r>
          </a:p>
        </p:txBody>
      </p:sp>
      <p:pic>
        <p:nvPicPr>
          <p:cNvPr id="10" name="Picture 9" descr="Chennai Super Kings (CSK) - Crictoday">
            <a:extLst>
              <a:ext uri="{FF2B5EF4-FFF2-40B4-BE49-F238E27FC236}">
                <a16:creationId xmlns:a16="http://schemas.microsoft.com/office/drawing/2014/main" id="{6A363FD1-8AD4-E373-DAF4-87819ACC3D3A}"/>
              </a:ext>
            </a:extLst>
          </p:cNvPr>
          <p:cNvPicPr>
            <a:picLocks noChangeAspect="1"/>
          </p:cNvPicPr>
          <p:nvPr/>
        </p:nvPicPr>
        <p:blipFill>
          <a:blip r:embed="rId5"/>
          <a:stretch>
            <a:fillRect/>
          </a:stretch>
        </p:blipFill>
        <p:spPr>
          <a:xfrm>
            <a:off x="6506935" y="1836964"/>
            <a:ext cx="2081893" cy="1143000"/>
          </a:xfrm>
          <a:prstGeom prst="rect">
            <a:avLst/>
          </a:prstGeom>
        </p:spPr>
      </p:pic>
      <p:pic>
        <p:nvPicPr>
          <p:cNvPr id="11" name="Picture 10" descr="Number 2 PNG transparent image download ...">
            <a:extLst>
              <a:ext uri="{FF2B5EF4-FFF2-40B4-BE49-F238E27FC236}">
                <a16:creationId xmlns:a16="http://schemas.microsoft.com/office/drawing/2014/main" id="{93FA14E3-90EA-30A7-F5EB-A1563C988CB2}"/>
              </a:ext>
            </a:extLst>
          </p:cNvPr>
          <p:cNvPicPr>
            <a:picLocks noChangeAspect="1"/>
          </p:cNvPicPr>
          <p:nvPr/>
        </p:nvPicPr>
        <p:blipFill>
          <a:blip r:embed="rId6"/>
          <a:stretch>
            <a:fillRect/>
          </a:stretch>
        </p:blipFill>
        <p:spPr>
          <a:xfrm>
            <a:off x="1206273" y="3369810"/>
            <a:ext cx="1081768" cy="1106261"/>
          </a:xfrm>
          <a:prstGeom prst="rect">
            <a:avLst/>
          </a:prstGeom>
        </p:spPr>
      </p:pic>
      <p:pic>
        <p:nvPicPr>
          <p:cNvPr id="12" name="Picture 11" descr="Plus sign - Free signs icons">
            <a:extLst>
              <a:ext uri="{FF2B5EF4-FFF2-40B4-BE49-F238E27FC236}">
                <a16:creationId xmlns:a16="http://schemas.microsoft.com/office/drawing/2014/main" id="{3BBA3D67-6C28-2668-C7EF-8CE315D08EE3}"/>
              </a:ext>
            </a:extLst>
          </p:cNvPr>
          <p:cNvPicPr>
            <a:picLocks noChangeAspect="1"/>
          </p:cNvPicPr>
          <p:nvPr/>
        </p:nvPicPr>
        <p:blipFill>
          <a:blip r:embed="rId7"/>
          <a:stretch>
            <a:fillRect/>
          </a:stretch>
        </p:blipFill>
        <p:spPr>
          <a:xfrm>
            <a:off x="2373767" y="3239180"/>
            <a:ext cx="1351190" cy="1367519"/>
          </a:xfrm>
          <a:prstGeom prst="rect">
            <a:avLst/>
          </a:prstGeom>
        </p:spPr>
      </p:pic>
      <p:pic>
        <p:nvPicPr>
          <p:cNvPr id="13" name="Picture 12" descr="Number 2 PNG transparent image download ...">
            <a:extLst>
              <a:ext uri="{FF2B5EF4-FFF2-40B4-BE49-F238E27FC236}">
                <a16:creationId xmlns:a16="http://schemas.microsoft.com/office/drawing/2014/main" id="{E7102037-B491-CE6B-75D5-45E8EAECAE69}"/>
              </a:ext>
            </a:extLst>
          </p:cNvPr>
          <p:cNvPicPr>
            <a:picLocks noChangeAspect="1"/>
          </p:cNvPicPr>
          <p:nvPr/>
        </p:nvPicPr>
        <p:blipFill>
          <a:blip r:embed="rId6"/>
          <a:stretch>
            <a:fillRect/>
          </a:stretch>
        </p:blipFill>
        <p:spPr>
          <a:xfrm>
            <a:off x="3941309" y="3369810"/>
            <a:ext cx="1081768" cy="1106261"/>
          </a:xfrm>
          <a:prstGeom prst="rect">
            <a:avLst/>
          </a:prstGeom>
        </p:spPr>
      </p:pic>
      <p:pic>
        <p:nvPicPr>
          <p:cNvPr id="14" name="Picture 13" descr="A black and white symbol&#10;&#10;Description automatically generated">
            <a:extLst>
              <a:ext uri="{FF2B5EF4-FFF2-40B4-BE49-F238E27FC236}">
                <a16:creationId xmlns:a16="http://schemas.microsoft.com/office/drawing/2014/main" id="{09C03604-63ED-2593-CC53-EBD28DE280D4}"/>
              </a:ext>
            </a:extLst>
          </p:cNvPr>
          <p:cNvPicPr>
            <a:picLocks noChangeAspect="1"/>
          </p:cNvPicPr>
          <p:nvPr/>
        </p:nvPicPr>
        <p:blipFill>
          <a:blip r:embed="rId8"/>
          <a:stretch>
            <a:fillRect/>
          </a:stretch>
        </p:blipFill>
        <p:spPr>
          <a:xfrm>
            <a:off x="5242152" y="3238500"/>
            <a:ext cx="1149804" cy="1499508"/>
          </a:xfrm>
          <a:prstGeom prst="rect">
            <a:avLst/>
          </a:prstGeom>
        </p:spPr>
      </p:pic>
      <p:pic>
        <p:nvPicPr>
          <p:cNvPr id="15" name="Picture 14" descr="VIVO take the IPL trophy on a tour of ...">
            <a:extLst>
              <a:ext uri="{FF2B5EF4-FFF2-40B4-BE49-F238E27FC236}">
                <a16:creationId xmlns:a16="http://schemas.microsoft.com/office/drawing/2014/main" id="{C8F06868-717E-3BCA-AF5E-3BCD9E316DAC}"/>
              </a:ext>
            </a:extLst>
          </p:cNvPr>
          <p:cNvPicPr>
            <a:picLocks noChangeAspect="1"/>
          </p:cNvPicPr>
          <p:nvPr/>
        </p:nvPicPr>
        <p:blipFill>
          <a:blip r:embed="rId9"/>
          <a:stretch>
            <a:fillRect/>
          </a:stretch>
        </p:blipFill>
        <p:spPr>
          <a:xfrm>
            <a:off x="6637565" y="3235098"/>
            <a:ext cx="1747158" cy="1196068"/>
          </a:xfrm>
          <a:prstGeom prst="rect">
            <a:avLst/>
          </a:prstGeom>
        </p:spPr>
      </p:pic>
      <p:sp>
        <p:nvSpPr>
          <p:cNvPr id="16" name="TextBox 15">
            <a:extLst>
              <a:ext uri="{FF2B5EF4-FFF2-40B4-BE49-F238E27FC236}">
                <a16:creationId xmlns:a16="http://schemas.microsoft.com/office/drawing/2014/main" id="{5620AE47-92DF-6068-7ED2-75EF5FDC80A2}"/>
              </a:ext>
            </a:extLst>
          </p:cNvPr>
          <p:cNvSpPr txBox="1"/>
          <p:nvPr/>
        </p:nvSpPr>
        <p:spPr>
          <a:xfrm>
            <a:off x="6838854" y="4469993"/>
            <a:ext cx="18391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OUTCOME</a:t>
            </a:r>
          </a:p>
        </p:txBody>
      </p:sp>
      <p:sp>
        <p:nvSpPr>
          <p:cNvPr id="17" name="TextBox 16">
            <a:extLst>
              <a:ext uri="{FF2B5EF4-FFF2-40B4-BE49-F238E27FC236}">
                <a16:creationId xmlns:a16="http://schemas.microsoft.com/office/drawing/2014/main" id="{DF89F246-B1EC-EDEC-A8A6-00BC51E81DA3}"/>
              </a:ext>
            </a:extLst>
          </p:cNvPr>
          <p:cNvSpPr txBox="1"/>
          <p:nvPr/>
        </p:nvSpPr>
        <p:spPr>
          <a:xfrm>
            <a:off x="1665082" y="4578985"/>
            <a:ext cx="12441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spTree>
    <p:extLst>
      <p:ext uri="{BB962C8B-B14F-4D97-AF65-F5344CB8AC3E}">
        <p14:creationId xmlns:p14="http://schemas.microsoft.com/office/powerpoint/2010/main" val="82501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361950" y="1532545"/>
            <a:ext cx="8302503" cy="1888483"/>
          </a:xfrm>
          <a:prstGeom prst="rect">
            <a:avLst/>
          </a:prstGeom>
          <a:noFill/>
          <a:ln>
            <a:noFill/>
          </a:ln>
        </p:spPr>
        <p:txBody>
          <a:bodyPr spcFirstLastPara="1" wrap="square" lIns="0" tIns="0" rIns="0" bIns="0" anchor="t" anchorCtr="0">
            <a:noAutofit/>
          </a:bodyPr>
          <a:lstStyle/>
          <a:p>
            <a:pPr marL="127000">
              <a:lnSpc>
                <a:spcPct val="150000"/>
              </a:lnSpc>
            </a:pPr>
            <a:r>
              <a:rPr lang="en" sz="1600" b="1" dirty="0">
                <a:solidFill>
                  <a:srgbClr val="212529"/>
                </a:solidFill>
                <a:highlight>
                  <a:srgbClr val="FFFFFF"/>
                </a:highlight>
                <a:latin typeface="Arial"/>
                <a:ea typeface="Proxima Nova Semibold"/>
                <a:cs typeface="Arial"/>
              </a:rPr>
              <a:t>In this field our main aim is to satisfy the clients, who are the </a:t>
            </a:r>
            <a:r>
              <a:rPr lang="en" sz="1600" b="1" dirty="0">
                <a:solidFill>
                  <a:srgbClr val="212529"/>
                </a:solidFill>
                <a:highlight>
                  <a:srgbClr val="FFFF00"/>
                </a:highlight>
                <a:latin typeface="Arial"/>
                <a:ea typeface="Proxima Nova Semibold"/>
                <a:cs typeface="Arial"/>
              </a:rPr>
              <a:t>source of profit </a:t>
            </a:r>
            <a:r>
              <a:rPr lang="en" sz="1600" b="1" dirty="0">
                <a:solidFill>
                  <a:srgbClr val="212529"/>
                </a:solidFill>
                <a:highlight>
                  <a:srgbClr val="FFFFFF"/>
                </a:highlight>
                <a:latin typeface="Arial"/>
                <a:ea typeface="Proxima Nova Semibold"/>
                <a:cs typeface="Arial"/>
              </a:rPr>
              <a:t>for our organization.</a:t>
            </a:r>
            <a:br>
              <a:rPr lang="en" sz="1600" b="1" dirty="0">
                <a:highlight>
                  <a:srgbClr val="FFFFFF"/>
                </a:highlight>
                <a:latin typeface="Arial"/>
                <a:ea typeface="Proxima Nova Semibold"/>
                <a:cs typeface="Arial"/>
              </a:rPr>
            </a:br>
            <a:br>
              <a:rPr lang="en" sz="1600" b="1" dirty="0">
                <a:highlight>
                  <a:srgbClr val="FFFFFF"/>
                </a:highlight>
                <a:latin typeface="Arial"/>
                <a:cs typeface="Arial"/>
              </a:rPr>
            </a:br>
            <a:r>
              <a:rPr lang="en" sz="1600" b="1" dirty="0">
                <a:solidFill>
                  <a:srgbClr val="212529"/>
                </a:solidFill>
                <a:highlight>
                  <a:srgbClr val="FFFFFF"/>
                </a:highlight>
                <a:latin typeface="Arial"/>
                <a:cs typeface="Arial"/>
              </a:rPr>
              <a:t>If we only focus on the output we can't achieve the 100% of our goal.</a:t>
            </a:r>
            <a:endParaRPr lang="en" sz="1600" b="1" dirty="0">
              <a:highlight>
                <a:srgbClr val="FFFFFF"/>
              </a:highlight>
              <a:latin typeface="Arial"/>
              <a:cs typeface="Arial"/>
            </a:endParaRPr>
          </a:p>
        </p:txBody>
      </p:sp>
      <p:sp>
        <p:nvSpPr>
          <p:cNvPr id="2" name="TextBox 1">
            <a:extLst>
              <a:ext uri="{FF2B5EF4-FFF2-40B4-BE49-F238E27FC236}">
                <a16:creationId xmlns:a16="http://schemas.microsoft.com/office/drawing/2014/main" id="{CE691959-D43D-3450-2C2A-87C561E485AC}"/>
              </a:ext>
            </a:extLst>
          </p:cNvPr>
          <p:cNvSpPr txBox="1"/>
          <p:nvPr/>
        </p:nvSpPr>
        <p:spPr>
          <a:xfrm>
            <a:off x="359137" y="402432"/>
            <a:ext cx="80278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7235C"/>
                </a:solidFill>
              </a:rPr>
              <a:t>What is my understanding about result oriented ?</a:t>
            </a:r>
            <a:endParaRPr lang="en-US"/>
          </a:p>
        </p:txBody>
      </p:sp>
      <p:sp>
        <p:nvSpPr>
          <p:cNvPr id="4" name="TextBox 3">
            <a:extLst>
              <a:ext uri="{FF2B5EF4-FFF2-40B4-BE49-F238E27FC236}">
                <a16:creationId xmlns:a16="http://schemas.microsoft.com/office/drawing/2014/main" id="{68AA4866-28D7-1A35-9A84-9403189A0C3B}"/>
              </a:ext>
            </a:extLst>
          </p:cNvPr>
          <p:cNvSpPr txBox="1"/>
          <p:nvPr/>
        </p:nvSpPr>
        <p:spPr>
          <a:xfrm>
            <a:off x="2755245" y="3421897"/>
            <a:ext cx="245385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b="1">
                <a:solidFill>
                  <a:srgbClr val="212529"/>
                </a:solidFill>
                <a:highlight>
                  <a:srgbClr val="FFFFFF"/>
                </a:highlight>
              </a:rPr>
              <a:t>Example: Micro project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314470" y="160946"/>
            <a:ext cx="7989723" cy="749361"/>
          </a:xfrm>
          <a:prstGeom prst="rect">
            <a:avLst/>
          </a:prstGeom>
          <a:noFill/>
          <a:ln>
            <a:noFill/>
          </a:ln>
        </p:spPr>
        <p:txBody>
          <a:bodyPr spcFirstLastPara="1" wrap="square" lIns="0" tIns="0" rIns="0" bIns="0" anchor="t" anchorCtr="0">
            <a:noAutofit/>
          </a:bodyPr>
          <a:lstStyle/>
          <a:p>
            <a:pPr marL="127000">
              <a:lnSpc>
                <a:spcPct val="200000"/>
              </a:lnSpc>
            </a:pPr>
            <a:r>
              <a:rPr lang="en-US" sz="2400" b="1" dirty="0">
                <a:solidFill>
                  <a:srgbClr val="27235C"/>
                </a:solidFill>
                <a:highlight>
                  <a:srgbClr val="FFFFFF"/>
                </a:highlight>
                <a:latin typeface="Arial"/>
                <a:ea typeface="Proxima Nova Semibold"/>
                <a:cs typeface="Arial"/>
              </a:rPr>
              <a:t>How we can implement result oriented in work life ?</a:t>
            </a:r>
          </a:p>
        </p:txBody>
      </p:sp>
      <p:sp>
        <p:nvSpPr>
          <p:cNvPr id="3" name="TextBox 2">
            <a:extLst>
              <a:ext uri="{FF2B5EF4-FFF2-40B4-BE49-F238E27FC236}">
                <a16:creationId xmlns:a16="http://schemas.microsoft.com/office/drawing/2014/main" id="{D14568D9-BA0E-1A7D-13EC-7BC63D4DB38C}"/>
              </a:ext>
            </a:extLst>
          </p:cNvPr>
          <p:cNvSpPr txBox="1"/>
          <p:nvPr/>
        </p:nvSpPr>
        <p:spPr>
          <a:xfrm>
            <a:off x="315842" y="1284275"/>
            <a:ext cx="760057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t>Setting up clear goals</a:t>
            </a:r>
          </a:p>
          <a:p>
            <a:pPr marL="285750" indent="-285750">
              <a:buChar char="•"/>
            </a:pPr>
            <a:endParaRPr lang="en-US" b="1"/>
          </a:p>
          <a:p>
            <a:pPr marL="285750" indent="-285750">
              <a:buChar char="•"/>
            </a:pPr>
            <a:r>
              <a:rPr lang="en-US" b="1" dirty="0"/>
              <a:t>Focusing on the task and the activities that are related to achieving the results</a:t>
            </a:r>
          </a:p>
          <a:p>
            <a:pPr marL="285750" indent="-285750">
              <a:buChar char="•"/>
            </a:pPr>
            <a:endParaRPr lang="en-US" b="1"/>
          </a:p>
          <a:p>
            <a:pPr marL="285750" indent="-285750">
              <a:buChar char="•"/>
            </a:pPr>
            <a:r>
              <a:rPr lang="en-US" b="1" dirty="0"/>
              <a:t>Making sure that I'm in a right track towards achieving the outcome</a:t>
            </a:r>
          </a:p>
          <a:p>
            <a:pPr marL="285750" indent="-285750">
              <a:buChar char="•"/>
            </a:pPr>
            <a:endParaRPr lang="en-US" b="1"/>
          </a:p>
          <a:p>
            <a:pPr marL="285750" indent="-285750">
              <a:buChar char="•"/>
            </a:pPr>
            <a:endParaRPr lang="en-US" b="1"/>
          </a:p>
          <a:p>
            <a:r>
              <a:rPr lang="en-US" b="1" dirty="0"/>
              <a:t>Understanding the main intend of the product so that I can able to deliver a wise output</a:t>
            </a:r>
          </a:p>
          <a:p>
            <a:endParaRPr lang="en-US" b="1"/>
          </a:p>
          <a:p>
            <a:r>
              <a:rPr lang="en-US" b="1" dirty="0"/>
              <a:t>Which will we very helpful to achieve the outcome.</a:t>
            </a:r>
          </a:p>
          <a:p>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3"/>
          <p:cNvSpPr txBox="1"/>
          <p:nvPr/>
        </p:nvSpPr>
        <p:spPr>
          <a:xfrm>
            <a:off x="457354" y="461639"/>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a:latin typeface="Proxima Nova Semibold"/>
                <a:ea typeface="Proxima Nova Semibold"/>
                <a:cs typeface="Proxima Nova Semibold"/>
              </a:rPr>
              <a:t>Conclusion:</a:t>
            </a:r>
            <a:endParaRPr lang="en-US" sz="2000" i="0" strike="noStrike" cap="none">
              <a:solidFill>
                <a:srgbClr val="000000"/>
              </a:solidFill>
              <a:latin typeface="Proxima Nova Semibold"/>
              <a:ea typeface="Proxima Nova Semibold"/>
              <a:cs typeface="Proxima Nova Semibold"/>
            </a:endParaRPr>
          </a:p>
        </p:txBody>
      </p:sp>
      <p:sp>
        <p:nvSpPr>
          <p:cNvPr id="3" name="Title 2">
            <a:extLst>
              <a:ext uri="{FF2B5EF4-FFF2-40B4-BE49-F238E27FC236}">
                <a16:creationId xmlns:a16="http://schemas.microsoft.com/office/drawing/2014/main" id="{337CCA3C-83A8-6B39-B574-5D22D2FA1A19}"/>
              </a:ext>
            </a:extLst>
          </p:cNvPr>
          <p:cNvSpPr>
            <a:spLocks noGrp="1"/>
          </p:cNvSpPr>
          <p:nvPr>
            <p:ph type="title"/>
          </p:nvPr>
        </p:nvSpPr>
        <p:spPr>
          <a:xfrm>
            <a:off x="366091" y="348901"/>
            <a:ext cx="8015220" cy="4129094"/>
          </a:xfrm>
        </p:spPr>
        <p:txBody>
          <a:bodyPr/>
          <a:lstStyle/>
          <a:p>
            <a:pPr marL="127000">
              <a:lnSpc>
                <a:spcPct val="114999"/>
              </a:lnSpc>
            </a:pPr>
            <a:br>
              <a:rPr lang="en" sz="2400">
                <a:highlight>
                  <a:srgbClr val="FFFFFF"/>
                </a:highlight>
                <a:latin typeface="Arial"/>
                <a:cs typeface="Arial"/>
              </a:rPr>
            </a:br>
            <a:br>
              <a:rPr lang="en" sz="2400">
                <a:highlight>
                  <a:srgbClr val="FFFFFF"/>
                </a:highlight>
                <a:latin typeface="Arial"/>
                <a:cs typeface="Arial"/>
              </a:rPr>
            </a:br>
            <a:endParaRPr lang="en" sz="2400">
              <a:highlight>
                <a:srgbClr val="FFFFFF"/>
              </a:highlight>
              <a:latin typeface="Arial"/>
              <a:cs typeface="Arial"/>
            </a:endParaRPr>
          </a:p>
        </p:txBody>
      </p:sp>
      <p:sp>
        <p:nvSpPr>
          <p:cNvPr id="2" name="TextBox 1">
            <a:extLst>
              <a:ext uri="{FF2B5EF4-FFF2-40B4-BE49-F238E27FC236}">
                <a16:creationId xmlns:a16="http://schemas.microsoft.com/office/drawing/2014/main" id="{50A7DEA6-1BBE-CA17-2817-C4DEC38F63E5}"/>
              </a:ext>
            </a:extLst>
          </p:cNvPr>
          <p:cNvSpPr txBox="1"/>
          <p:nvPr/>
        </p:nvSpPr>
        <p:spPr>
          <a:xfrm>
            <a:off x="2597022" y="1523872"/>
            <a:ext cx="44219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DLaM Display"/>
              </a:rPr>
              <a:t>"Own the outcome not the output"</a:t>
            </a:r>
          </a:p>
        </p:txBody>
      </p:sp>
    </p:spTree>
    <p:extLst>
      <p:ext uri="{BB962C8B-B14F-4D97-AF65-F5344CB8AC3E}">
        <p14:creationId xmlns:p14="http://schemas.microsoft.com/office/powerpoint/2010/main" val="128166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202" name="Google Shape;202;p13"/>
          <p:cNvPicPr preferRelativeResize="0"/>
          <p:nvPr/>
        </p:nvPicPr>
        <p:blipFill rotWithShape="1">
          <a:blip r:embed="rId3">
            <a:alphaModFix/>
          </a:blip>
          <a:srcRect/>
          <a:stretch/>
        </p:blipFill>
        <p:spPr>
          <a:xfrm>
            <a:off x="1697182" y="1128340"/>
            <a:ext cx="4832175" cy="3376900"/>
          </a:xfrm>
          <a:prstGeom prst="rect">
            <a:avLst/>
          </a:prstGeom>
          <a:noFill/>
          <a:ln>
            <a:noFill/>
          </a:ln>
        </p:spPr>
      </p:pic>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Relevantz - Internal Slide Template</vt:lpstr>
      <vt:lpstr>PowerPoint Presentation</vt:lpstr>
      <vt:lpstr>                               "I am aware of the impact and I own it"     Taking personal responsibility for the tasks, projects and for the organization.  </vt:lpstr>
      <vt:lpstr>  </vt:lpstr>
      <vt:lpstr>What is result oriented ?</vt:lpstr>
      <vt:lpstr>  </vt:lpstr>
      <vt:lpstr>In this field our main aim is to satisfy the clients, who are the source of profit for our organization.  If we only focus on the output we can't achieve the 100% of our goal.</vt:lpstr>
      <vt:lpstr>How we can implement result oriented in work life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128</cp:revision>
  <dcterms:modified xsi:type="dcterms:W3CDTF">2024-04-14T08:15:15Z</dcterms:modified>
</cp:coreProperties>
</file>