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14"/>
  </p:notesMasterIdLst>
  <p:sldIdLst>
    <p:sldId id="256" r:id="rId2"/>
    <p:sldId id="257" r:id="rId3"/>
    <p:sldId id="259" r:id="rId4"/>
    <p:sldId id="261" r:id="rId5"/>
    <p:sldId id="262" r:id="rId6"/>
    <p:sldId id="263" r:id="rId7"/>
    <p:sldId id="265" r:id="rId8"/>
    <p:sldId id="264" r:id="rId9"/>
    <p:sldId id="271" r:id="rId10"/>
    <p:sldId id="270" r:id="rId11"/>
    <p:sldId id="27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82" d="100"/>
          <a:sy n="82" d="100"/>
        </p:scale>
        <p:origin x="91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9EC400-D1EE-4883-B5F0-1D7A05F96A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C2C7800-42EB-410F-8BB9-C37E28C17225}">
      <dgm:prSet phldrT="[Text]"/>
      <dgm:spPr/>
      <dgm:t>
        <a:bodyPr/>
        <a:lstStyle/>
        <a:p>
          <a:r>
            <a:rPr lang="en-US" dirty="0"/>
            <a:t>New York</a:t>
          </a:r>
          <a:endParaRPr lang="en-IN" dirty="0"/>
        </a:p>
      </dgm:t>
    </dgm:pt>
    <dgm:pt modelId="{4EA8154A-D3DA-4650-96E9-B9895AC27AE7}" type="parTrans" cxnId="{FC6ABE26-6990-453F-B2FE-1428A90739ED}">
      <dgm:prSet/>
      <dgm:spPr/>
      <dgm:t>
        <a:bodyPr/>
        <a:lstStyle/>
        <a:p>
          <a:endParaRPr lang="en-IN"/>
        </a:p>
      </dgm:t>
    </dgm:pt>
    <dgm:pt modelId="{50B00379-5A8F-4215-843B-D84E0BD860A9}" type="sibTrans" cxnId="{FC6ABE26-6990-453F-B2FE-1428A90739ED}">
      <dgm:prSet/>
      <dgm:spPr/>
      <dgm:t>
        <a:bodyPr/>
        <a:lstStyle/>
        <a:p>
          <a:endParaRPr lang="en-IN"/>
        </a:p>
      </dgm:t>
    </dgm:pt>
    <dgm:pt modelId="{60726DBE-EF45-41FD-BC9D-9E7F20D1D0DA}">
      <dgm:prSet phldrT="[Text]"/>
      <dgm:spPr/>
      <dgm:t>
        <a:bodyPr/>
        <a:lstStyle/>
        <a:p>
          <a:r>
            <a:rPr lang="en-US" dirty="0"/>
            <a:t>USA</a:t>
          </a:r>
          <a:endParaRPr lang="en-IN" dirty="0"/>
        </a:p>
      </dgm:t>
    </dgm:pt>
    <dgm:pt modelId="{B5F1317C-B0EB-41B5-9398-DC5BF6DC4C70}" type="parTrans" cxnId="{B65A0686-1E1F-4B12-B542-625D1D50FAE2}">
      <dgm:prSet/>
      <dgm:spPr/>
      <dgm:t>
        <a:bodyPr/>
        <a:lstStyle/>
        <a:p>
          <a:endParaRPr lang="en-IN"/>
        </a:p>
      </dgm:t>
    </dgm:pt>
    <dgm:pt modelId="{F8BE8BA4-9DF6-4689-85A8-0166FCECE4A9}" type="sibTrans" cxnId="{B65A0686-1E1F-4B12-B542-625D1D50FAE2}">
      <dgm:prSet/>
      <dgm:spPr/>
      <dgm:t>
        <a:bodyPr/>
        <a:lstStyle/>
        <a:p>
          <a:endParaRPr lang="en-IN"/>
        </a:p>
      </dgm:t>
    </dgm:pt>
    <dgm:pt modelId="{AEBD4A5A-37CB-4DED-B860-022E0211E988}">
      <dgm:prSet phldrT="[Text]"/>
      <dgm:spPr/>
      <dgm:t>
        <a:bodyPr/>
        <a:lstStyle/>
        <a:p>
          <a:r>
            <a:rPr lang="en-US" dirty="0"/>
            <a:t>London</a:t>
          </a:r>
          <a:endParaRPr lang="en-IN" dirty="0"/>
        </a:p>
      </dgm:t>
    </dgm:pt>
    <dgm:pt modelId="{D9A8B51B-462F-492D-B329-1F12A95970E5}" type="parTrans" cxnId="{3A20555C-3EC6-4714-8FB6-6FF52D967B27}">
      <dgm:prSet/>
      <dgm:spPr/>
      <dgm:t>
        <a:bodyPr/>
        <a:lstStyle/>
        <a:p>
          <a:endParaRPr lang="en-IN"/>
        </a:p>
      </dgm:t>
    </dgm:pt>
    <dgm:pt modelId="{7F396769-88D9-4003-A70D-AFB7E50B08C1}" type="sibTrans" cxnId="{3A20555C-3EC6-4714-8FB6-6FF52D967B27}">
      <dgm:prSet/>
      <dgm:spPr/>
      <dgm:t>
        <a:bodyPr/>
        <a:lstStyle/>
        <a:p>
          <a:endParaRPr lang="en-IN"/>
        </a:p>
      </dgm:t>
    </dgm:pt>
    <dgm:pt modelId="{83B6B3B6-B6A1-41A8-B7F6-424B782DAF26}">
      <dgm:prSet phldrT="[Text]"/>
      <dgm:spPr/>
      <dgm:t>
        <a:bodyPr/>
        <a:lstStyle/>
        <a:p>
          <a:r>
            <a:rPr lang="en-US" dirty="0"/>
            <a:t>UK</a:t>
          </a:r>
          <a:endParaRPr lang="en-IN" dirty="0"/>
        </a:p>
      </dgm:t>
    </dgm:pt>
    <dgm:pt modelId="{BC3EDC3B-5E73-4F61-A8BE-18F4BEEB63D6}" type="parTrans" cxnId="{6CB24475-7EC6-4BFD-B459-85144E9BAF8A}">
      <dgm:prSet/>
      <dgm:spPr/>
      <dgm:t>
        <a:bodyPr/>
        <a:lstStyle/>
        <a:p>
          <a:endParaRPr lang="en-IN"/>
        </a:p>
      </dgm:t>
    </dgm:pt>
    <dgm:pt modelId="{E3AA0E43-2215-46DF-BADE-258DF0C20FC6}" type="sibTrans" cxnId="{6CB24475-7EC6-4BFD-B459-85144E9BAF8A}">
      <dgm:prSet/>
      <dgm:spPr/>
      <dgm:t>
        <a:bodyPr/>
        <a:lstStyle/>
        <a:p>
          <a:endParaRPr lang="en-IN"/>
        </a:p>
      </dgm:t>
    </dgm:pt>
    <dgm:pt modelId="{40509A3D-8482-4A48-A659-B457F78A18A4}">
      <dgm:prSet phldrT="[Text]"/>
      <dgm:spPr/>
      <dgm:t>
        <a:bodyPr/>
        <a:lstStyle/>
        <a:p>
          <a:r>
            <a:rPr lang="en-US" dirty="0"/>
            <a:t>Tokyo</a:t>
          </a:r>
          <a:endParaRPr lang="en-IN" dirty="0"/>
        </a:p>
      </dgm:t>
    </dgm:pt>
    <dgm:pt modelId="{9C1FAAA2-24EF-4326-B91B-58CE5F3E20E2}" type="parTrans" cxnId="{591B0783-A00C-462E-B81A-81EAA940EBEF}">
      <dgm:prSet/>
      <dgm:spPr/>
      <dgm:t>
        <a:bodyPr/>
        <a:lstStyle/>
        <a:p>
          <a:endParaRPr lang="en-IN"/>
        </a:p>
      </dgm:t>
    </dgm:pt>
    <dgm:pt modelId="{74301DF6-693D-4926-B6C3-1741E20D652F}" type="sibTrans" cxnId="{591B0783-A00C-462E-B81A-81EAA940EBEF}">
      <dgm:prSet/>
      <dgm:spPr/>
      <dgm:t>
        <a:bodyPr/>
        <a:lstStyle/>
        <a:p>
          <a:endParaRPr lang="en-IN"/>
        </a:p>
      </dgm:t>
    </dgm:pt>
    <dgm:pt modelId="{E801BBB5-3968-4FC9-BABC-CC5866B641C6}">
      <dgm:prSet phldrT="[Text]"/>
      <dgm:spPr/>
      <dgm:t>
        <a:bodyPr/>
        <a:lstStyle/>
        <a:p>
          <a:r>
            <a:rPr lang="en-US" dirty="0"/>
            <a:t>Japan</a:t>
          </a:r>
          <a:endParaRPr lang="en-IN" dirty="0"/>
        </a:p>
      </dgm:t>
    </dgm:pt>
    <dgm:pt modelId="{F67F365C-261D-4E25-A429-CD901D5BDF81}" type="parTrans" cxnId="{77EBA8FB-E3FA-4683-AC4F-999308057528}">
      <dgm:prSet/>
      <dgm:spPr/>
      <dgm:t>
        <a:bodyPr/>
        <a:lstStyle/>
        <a:p>
          <a:endParaRPr lang="en-IN"/>
        </a:p>
      </dgm:t>
    </dgm:pt>
    <dgm:pt modelId="{7FFCB148-7E56-4D12-96E9-43013F23BBDA}" type="sibTrans" cxnId="{77EBA8FB-E3FA-4683-AC4F-999308057528}">
      <dgm:prSet/>
      <dgm:spPr/>
      <dgm:t>
        <a:bodyPr/>
        <a:lstStyle/>
        <a:p>
          <a:endParaRPr lang="en-IN"/>
        </a:p>
      </dgm:t>
    </dgm:pt>
    <dgm:pt modelId="{6B29488D-128E-425E-A64D-0FE424AEE05F}">
      <dgm:prSet phldrT="[Text]"/>
      <dgm:spPr/>
      <dgm:t>
        <a:bodyPr/>
        <a:lstStyle/>
        <a:p>
          <a:r>
            <a:rPr lang="en-US" dirty="0"/>
            <a:t>Hong Kong</a:t>
          </a:r>
          <a:endParaRPr lang="en-IN" dirty="0"/>
        </a:p>
      </dgm:t>
    </dgm:pt>
    <dgm:pt modelId="{01930A9D-CC19-403F-A4C2-6F1FF066A39F}" type="parTrans" cxnId="{5193C038-8541-49C5-A59F-2B0B2EFA6836}">
      <dgm:prSet/>
      <dgm:spPr/>
      <dgm:t>
        <a:bodyPr/>
        <a:lstStyle/>
        <a:p>
          <a:endParaRPr lang="en-IN"/>
        </a:p>
      </dgm:t>
    </dgm:pt>
    <dgm:pt modelId="{81D162F9-14A4-48C3-A036-23259517697B}" type="sibTrans" cxnId="{5193C038-8541-49C5-A59F-2B0B2EFA6836}">
      <dgm:prSet/>
      <dgm:spPr/>
      <dgm:t>
        <a:bodyPr/>
        <a:lstStyle/>
        <a:p>
          <a:endParaRPr lang="en-IN"/>
        </a:p>
      </dgm:t>
    </dgm:pt>
    <dgm:pt modelId="{F58887E1-5E62-4D3B-A9E5-36C8DDA217F9}">
      <dgm:prSet phldrT="[Text]"/>
      <dgm:spPr/>
      <dgm:t>
        <a:bodyPr/>
        <a:lstStyle/>
        <a:p>
          <a:r>
            <a:rPr lang="en-US" dirty="0"/>
            <a:t>China</a:t>
          </a:r>
          <a:endParaRPr lang="en-IN" dirty="0"/>
        </a:p>
      </dgm:t>
    </dgm:pt>
    <dgm:pt modelId="{A29DD3CB-A2AC-46D2-A03B-F5441EA0D1D8}" type="parTrans" cxnId="{CDD3F5BC-4C75-444B-82D5-DFCE98104429}">
      <dgm:prSet/>
      <dgm:spPr/>
      <dgm:t>
        <a:bodyPr/>
        <a:lstStyle/>
        <a:p>
          <a:endParaRPr lang="en-IN"/>
        </a:p>
      </dgm:t>
    </dgm:pt>
    <dgm:pt modelId="{64F35597-F5B1-4A19-8C6C-FE20BD094E9F}" type="sibTrans" cxnId="{CDD3F5BC-4C75-444B-82D5-DFCE98104429}">
      <dgm:prSet/>
      <dgm:spPr/>
      <dgm:t>
        <a:bodyPr/>
        <a:lstStyle/>
        <a:p>
          <a:endParaRPr lang="en-IN"/>
        </a:p>
      </dgm:t>
    </dgm:pt>
    <dgm:pt modelId="{A8030F44-5DB4-4DAA-BE52-DB15A1D10BBD}">
      <dgm:prSet phldrT="[Text]"/>
      <dgm:spPr/>
      <dgm:t>
        <a:bodyPr/>
        <a:lstStyle/>
        <a:p>
          <a:r>
            <a:rPr lang="en-US" dirty="0"/>
            <a:t>Mumbai</a:t>
          </a:r>
          <a:endParaRPr lang="en-IN" dirty="0"/>
        </a:p>
      </dgm:t>
    </dgm:pt>
    <dgm:pt modelId="{65DDF595-D279-4934-9F5D-FA9F0DCC7D8B}" type="parTrans" cxnId="{96CCF589-9802-4DC7-B3E8-528CDFDD9775}">
      <dgm:prSet/>
      <dgm:spPr/>
      <dgm:t>
        <a:bodyPr/>
        <a:lstStyle/>
        <a:p>
          <a:endParaRPr lang="en-IN"/>
        </a:p>
      </dgm:t>
    </dgm:pt>
    <dgm:pt modelId="{6E8F41F5-2138-4F5D-AD6A-97C9B4AA1A0C}" type="sibTrans" cxnId="{96CCF589-9802-4DC7-B3E8-528CDFDD9775}">
      <dgm:prSet/>
      <dgm:spPr/>
      <dgm:t>
        <a:bodyPr/>
        <a:lstStyle/>
        <a:p>
          <a:endParaRPr lang="en-IN"/>
        </a:p>
      </dgm:t>
    </dgm:pt>
    <dgm:pt modelId="{8114E970-415F-4BA0-B190-AFC238D1D6C2}">
      <dgm:prSet phldrT="[Text]"/>
      <dgm:spPr/>
      <dgm:t>
        <a:bodyPr/>
        <a:lstStyle/>
        <a:p>
          <a:r>
            <a:rPr lang="en-US" dirty="0"/>
            <a:t>India</a:t>
          </a:r>
          <a:endParaRPr lang="en-IN" dirty="0"/>
        </a:p>
      </dgm:t>
    </dgm:pt>
    <dgm:pt modelId="{09B7163D-DA47-4277-80A2-7303FB96A3B8}" type="parTrans" cxnId="{66FD840A-36E7-465E-B221-325324DC8233}">
      <dgm:prSet/>
      <dgm:spPr/>
      <dgm:t>
        <a:bodyPr/>
        <a:lstStyle/>
        <a:p>
          <a:endParaRPr lang="en-IN"/>
        </a:p>
      </dgm:t>
    </dgm:pt>
    <dgm:pt modelId="{6D06C471-DF47-4B6B-91CD-4F72BCFF8026}" type="sibTrans" cxnId="{66FD840A-36E7-465E-B221-325324DC8233}">
      <dgm:prSet/>
      <dgm:spPr/>
      <dgm:t>
        <a:bodyPr/>
        <a:lstStyle/>
        <a:p>
          <a:endParaRPr lang="en-IN"/>
        </a:p>
      </dgm:t>
    </dgm:pt>
    <dgm:pt modelId="{CC9D594B-7EF8-4783-A28E-BD8B022025B0}">
      <dgm:prSet phldrT="[Text]"/>
      <dgm:spPr/>
      <dgm:t>
        <a:bodyPr/>
        <a:lstStyle/>
        <a:p>
          <a:r>
            <a:rPr lang="en-US" dirty="0"/>
            <a:t>Frankfurt</a:t>
          </a:r>
          <a:endParaRPr lang="en-IN" dirty="0"/>
        </a:p>
      </dgm:t>
    </dgm:pt>
    <dgm:pt modelId="{D6F544D1-F635-4C1D-9888-A82C060CF137}" type="parTrans" cxnId="{3E923BD6-121F-4AC3-AA90-9A2EBC56689D}">
      <dgm:prSet/>
      <dgm:spPr/>
      <dgm:t>
        <a:bodyPr/>
        <a:lstStyle/>
        <a:p>
          <a:endParaRPr lang="en-IN"/>
        </a:p>
      </dgm:t>
    </dgm:pt>
    <dgm:pt modelId="{B21E7DD5-90FD-4631-868F-1A2AC4FD3B2A}" type="sibTrans" cxnId="{3E923BD6-121F-4AC3-AA90-9A2EBC56689D}">
      <dgm:prSet/>
      <dgm:spPr/>
      <dgm:t>
        <a:bodyPr/>
        <a:lstStyle/>
        <a:p>
          <a:endParaRPr lang="en-IN"/>
        </a:p>
      </dgm:t>
    </dgm:pt>
    <dgm:pt modelId="{EA8CD70C-CA76-4895-834B-18BB5173D065}">
      <dgm:prSet phldrT="[Text]"/>
      <dgm:spPr/>
      <dgm:t>
        <a:bodyPr/>
        <a:lstStyle/>
        <a:p>
          <a:r>
            <a:rPr lang="en-US" dirty="0"/>
            <a:t>Germany</a:t>
          </a:r>
          <a:endParaRPr lang="en-IN" dirty="0"/>
        </a:p>
      </dgm:t>
    </dgm:pt>
    <dgm:pt modelId="{293CEEFA-1B11-448F-88B7-75F176030AB3}" type="parTrans" cxnId="{34A3FBA1-A933-4861-BE25-F55FC8EF81D0}">
      <dgm:prSet/>
      <dgm:spPr/>
      <dgm:t>
        <a:bodyPr/>
        <a:lstStyle/>
        <a:p>
          <a:endParaRPr lang="en-IN"/>
        </a:p>
      </dgm:t>
    </dgm:pt>
    <dgm:pt modelId="{8FCA3E5B-DA5F-4C8D-8891-D41FC106D1CF}" type="sibTrans" cxnId="{34A3FBA1-A933-4861-BE25-F55FC8EF81D0}">
      <dgm:prSet/>
      <dgm:spPr/>
      <dgm:t>
        <a:bodyPr/>
        <a:lstStyle/>
        <a:p>
          <a:endParaRPr lang="en-IN"/>
        </a:p>
      </dgm:t>
    </dgm:pt>
    <dgm:pt modelId="{E8169F8B-41D4-40E1-A2FD-A9B03E50900A}">
      <dgm:prSet phldrT="[Text]"/>
      <dgm:spPr/>
      <dgm:t>
        <a:bodyPr/>
        <a:lstStyle/>
        <a:p>
          <a:r>
            <a:rPr lang="en-US" dirty="0"/>
            <a:t>Paris</a:t>
          </a:r>
          <a:endParaRPr lang="en-IN" dirty="0"/>
        </a:p>
      </dgm:t>
    </dgm:pt>
    <dgm:pt modelId="{4133AAA5-FB6F-4A57-ACD8-6DDDFA0AA006}" type="parTrans" cxnId="{E7376BF0-5C8B-4270-830D-EC94EFF58E74}">
      <dgm:prSet/>
      <dgm:spPr/>
      <dgm:t>
        <a:bodyPr/>
        <a:lstStyle/>
        <a:p>
          <a:endParaRPr lang="en-IN"/>
        </a:p>
      </dgm:t>
    </dgm:pt>
    <dgm:pt modelId="{F19C8F07-D634-4E4F-984E-1A4048FB43D9}" type="sibTrans" cxnId="{E7376BF0-5C8B-4270-830D-EC94EFF58E74}">
      <dgm:prSet/>
      <dgm:spPr/>
      <dgm:t>
        <a:bodyPr/>
        <a:lstStyle/>
        <a:p>
          <a:endParaRPr lang="en-IN"/>
        </a:p>
      </dgm:t>
    </dgm:pt>
    <dgm:pt modelId="{2554DCDA-D4FE-49DF-BD77-B9ED729E8A80}">
      <dgm:prSet phldrT="[Text]"/>
      <dgm:spPr/>
      <dgm:t>
        <a:bodyPr/>
        <a:lstStyle/>
        <a:p>
          <a:r>
            <a:rPr lang="en-US" dirty="0"/>
            <a:t>France</a:t>
          </a:r>
          <a:endParaRPr lang="en-IN" dirty="0"/>
        </a:p>
      </dgm:t>
    </dgm:pt>
    <dgm:pt modelId="{23E4E52A-57B1-46E9-A3A0-CA56A14B4F9C}" type="parTrans" cxnId="{A92B1EFB-E614-4C51-8582-5BAF24386E4C}">
      <dgm:prSet/>
      <dgm:spPr/>
      <dgm:t>
        <a:bodyPr/>
        <a:lstStyle/>
        <a:p>
          <a:endParaRPr lang="en-IN"/>
        </a:p>
      </dgm:t>
    </dgm:pt>
    <dgm:pt modelId="{FC6A1E47-8DA6-4F2C-9296-4C77078BDC57}" type="sibTrans" cxnId="{A92B1EFB-E614-4C51-8582-5BAF24386E4C}">
      <dgm:prSet/>
      <dgm:spPr/>
      <dgm:t>
        <a:bodyPr/>
        <a:lstStyle/>
        <a:p>
          <a:endParaRPr lang="en-IN"/>
        </a:p>
      </dgm:t>
    </dgm:pt>
    <dgm:pt modelId="{2ACCA3B9-8A57-4E6E-B0D4-522C71DA5929}">
      <dgm:prSet phldrT="[Text]"/>
      <dgm:spPr/>
      <dgm:t>
        <a:bodyPr/>
        <a:lstStyle/>
        <a:p>
          <a:r>
            <a:rPr lang="en-US" dirty="0"/>
            <a:t>Toronto</a:t>
          </a:r>
          <a:endParaRPr lang="en-IN" dirty="0"/>
        </a:p>
      </dgm:t>
    </dgm:pt>
    <dgm:pt modelId="{477A9AC5-D2DE-4F5C-8732-0C1B12DDB5D2}" type="parTrans" cxnId="{B5867D2D-963A-46A9-A980-F49CAD558C92}">
      <dgm:prSet/>
      <dgm:spPr/>
      <dgm:t>
        <a:bodyPr/>
        <a:lstStyle/>
        <a:p>
          <a:endParaRPr lang="en-IN"/>
        </a:p>
      </dgm:t>
    </dgm:pt>
    <dgm:pt modelId="{AE39C82D-2147-406D-964B-10D420450C57}" type="sibTrans" cxnId="{B5867D2D-963A-46A9-A980-F49CAD558C92}">
      <dgm:prSet/>
      <dgm:spPr/>
      <dgm:t>
        <a:bodyPr/>
        <a:lstStyle/>
        <a:p>
          <a:endParaRPr lang="en-IN"/>
        </a:p>
      </dgm:t>
    </dgm:pt>
    <dgm:pt modelId="{79EEE695-83B3-41DB-A678-A008BD64F835}">
      <dgm:prSet phldrT="[Text]"/>
      <dgm:spPr/>
      <dgm:t>
        <a:bodyPr/>
        <a:lstStyle/>
        <a:p>
          <a:r>
            <a:rPr lang="en-US" dirty="0"/>
            <a:t>Canada</a:t>
          </a:r>
          <a:endParaRPr lang="en-IN" dirty="0"/>
        </a:p>
      </dgm:t>
    </dgm:pt>
    <dgm:pt modelId="{018849FE-FCD4-4FE8-A94F-36590E289456}" type="parTrans" cxnId="{7E8D13A7-2B75-413D-B1BB-D17B268666F7}">
      <dgm:prSet/>
      <dgm:spPr/>
      <dgm:t>
        <a:bodyPr/>
        <a:lstStyle/>
        <a:p>
          <a:endParaRPr lang="en-IN"/>
        </a:p>
      </dgm:t>
    </dgm:pt>
    <dgm:pt modelId="{90C54B4F-E6EC-45B5-8992-A9DA4181153F}" type="sibTrans" cxnId="{7E8D13A7-2B75-413D-B1BB-D17B268666F7}">
      <dgm:prSet/>
      <dgm:spPr/>
      <dgm:t>
        <a:bodyPr/>
        <a:lstStyle/>
        <a:p>
          <a:endParaRPr lang="en-IN"/>
        </a:p>
      </dgm:t>
    </dgm:pt>
    <dgm:pt modelId="{0A2509EF-79F2-43B8-84C0-8A5F97B75020}" type="pres">
      <dgm:prSet presAssocID="{4B9EC400-D1EE-4883-B5F0-1D7A05F96AD6}" presName="linear" presStyleCnt="0">
        <dgm:presLayoutVars>
          <dgm:animLvl val="lvl"/>
          <dgm:resizeHandles val="exact"/>
        </dgm:presLayoutVars>
      </dgm:prSet>
      <dgm:spPr/>
    </dgm:pt>
    <dgm:pt modelId="{1E64567C-8995-4130-9C6C-AE4323C37B08}" type="pres">
      <dgm:prSet presAssocID="{3C2C7800-42EB-410F-8BB9-C37E28C17225}" presName="parentText" presStyleLbl="node1" presStyleIdx="0" presStyleCnt="8" custLinFactNeighborY="15132">
        <dgm:presLayoutVars>
          <dgm:chMax val="0"/>
          <dgm:bulletEnabled val="1"/>
        </dgm:presLayoutVars>
      </dgm:prSet>
      <dgm:spPr/>
    </dgm:pt>
    <dgm:pt modelId="{5FF3E14A-03AC-4C18-A675-8D03C53DAFBD}" type="pres">
      <dgm:prSet presAssocID="{3C2C7800-42EB-410F-8BB9-C37E28C17225}" presName="childText" presStyleLbl="revTx" presStyleIdx="0" presStyleCnt="8">
        <dgm:presLayoutVars>
          <dgm:bulletEnabled val="1"/>
        </dgm:presLayoutVars>
      </dgm:prSet>
      <dgm:spPr/>
    </dgm:pt>
    <dgm:pt modelId="{FE42DFAB-5AF8-444A-9827-04EDA07EAF63}" type="pres">
      <dgm:prSet presAssocID="{AEBD4A5A-37CB-4DED-B860-022E0211E988}" presName="parentText" presStyleLbl="node1" presStyleIdx="1" presStyleCnt="8">
        <dgm:presLayoutVars>
          <dgm:chMax val="0"/>
          <dgm:bulletEnabled val="1"/>
        </dgm:presLayoutVars>
      </dgm:prSet>
      <dgm:spPr/>
    </dgm:pt>
    <dgm:pt modelId="{B60C6497-F496-4C2D-96DE-2D95692B5A77}" type="pres">
      <dgm:prSet presAssocID="{AEBD4A5A-37CB-4DED-B860-022E0211E988}" presName="childText" presStyleLbl="revTx" presStyleIdx="1" presStyleCnt="8">
        <dgm:presLayoutVars>
          <dgm:bulletEnabled val="1"/>
        </dgm:presLayoutVars>
      </dgm:prSet>
      <dgm:spPr/>
    </dgm:pt>
    <dgm:pt modelId="{B2203A04-7937-44DD-95B7-2B33A129C0EF}" type="pres">
      <dgm:prSet presAssocID="{40509A3D-8482-4A48-A659-B457F78A18A4}" presName="parentText" presStyleLbl="node1" presStyleIdx="2" presStyleCnt="8">
        <dgm:presLayoutVars>
          <dgm:chMax val="0"/>
          <dgm:bulletEnabled val="1"/>
        </dgm:presLayoutVars>
      </dgm:prSet>
      <dgm:spPr/>
    </dgm:pt>
    <dgm:pt modelId="{F06A66D6-8B81-4AF2-A2EB-66FC5735D850}" type="pres">
      <dgm:prSet presAssocID="{40509A3D-8482-4A48-A659-B457F78A18A4}" presName="childText" presStyleLbl="revTx" presStyleIdx="2" presStyleCnt="8">
        <dgm:presLayoutVars>
          <dgm:bulletEnabled val="1"/>
        </dgm:presLayoutVars>
      </dgm:prSet>
      <dgm:spPr/>
    </dgm:pt>
    <dgm:pt modelId="{F6425A47-5745-4393-9DF9-54A5CE34905C}" type="pres">
      <dgm:prSet presAssocID="{6B29488D-128E-425E-A64D-0FE424AEE05F}" presName="parentText" presStyleLbl="node1" presStyleIdx="3" presStyleCnt="8">
        <dgm:presLayoutVars>
          <dgm:chMax val="0"/>
          <dgm:bulletEnabled val="1"/>
        </dgm:presLayoutVars>
      </dgm:prSet>
      <dgm:spPr/>
    </dgm:pt>
    <dgm:pt modelId="{F9937254-3A79-4BF8-B276-A5B672AFA625}" type="pres">
      <dgm:prSet presAssocID="{6B29488D-128E-425E-A64D-0FE424AEE05F}" presName="childText" presStyleLbl="revTx" presStyleIdx="3" presStyleCnt="8">
        <dgm:presLayoutVars>
          <dgm:bulletEnabled val="1"/>
        </dgm:presLayoutVars>
      </dgm:prSet>
      <dgm:spPr/>
    </dgm:pt>
    <dgm:pt modelId="{397A0DCB-7E02-4A89-AD4B-460E81A49A3E}" type="pres">
      <dgm:prSet presAssocID="{A8030F44-5DB4-4DAA-BE52-DB15A1D10BBD}" presName="parentText" presStyleLbl="node1" presStyleIdx="4" presStyleCnt="8">
        <dgm:presLayoutVars>
          <dgm:chMax val="0"/>
          <dgm:bulletEnabled val="1"/>
        </dgm:presLayoutVars>
      </dgm:prSet>
      <dgm:spPr/>
    </dgm:pt>
    <dgm:pt modelId="{457B93DB-1D57-4F87-A75E-109F62025E05}" type="pres">
      <dgm:prSet presAssocID="{A8030F44-5DB4-4DAA-BE52-DB15A1D10BBD}" presName="childText" presStyleLbl="revTx" presStyleIdx="4" presStyleCnt="8">
        <dgm:presLayoutVars>
          <dgm:bulletEnabled val="1"/>
        </dgm:presLayoutVars>
      </dgm:prSet>
      <dgm:spPr/>
    </dgm:pt>
    <dgm:pt modelId="{B611A049-E7AF-4145-8FF3-2C9644BCBD84}" type="pres">
      <dgm:prSet presAssocID="{CC9D594B-7EF8-4783-A28E-BD8B022025B0}" presName="parentText" presStyleLbl="node1" presStyleIdx="5" presStyleCnt="8">
        <dgm:presLayoutVars>
          <dgm:chMax val="0"/>
          <dgm:bulletEnabled val="1"/>
        </dgm:presLayoutVars>
      </dgm:prSet>
      <dgm:spPr/>
    </dgm:pt>
    <dgm:pt modelId="{EED504CC-44FB-4978-BDD4-C27EA5F09BFA}" type="pres">
      <dgm:prSet presAssocID="{CC9D594B-7EF8-4783-A28E-BD8B022025B0}" presName="childText" presStyleLbl="revTx" presStyleIdx="5" presStyleCnt="8">
        <dgm:presLayoutVars>
          <dgm:bulletEnabled val="1"/>
        </dgm:presLayoutVars>
      </dgm:prSet>
      <dgm:spPr/>
    </dgm:pt>
    <dgm:pt modelId="{5F53D5AA-4D29-4A19-87C6-FF2ADD482FE7}" type="pres">
      <dgm:prSet presAssocID="{E8169F8B-41D4-40E1-A2FD-A9B03E50900A}" presName="parentText" presStyleLbl="node1" presStyleIdx="6" presStyleCnt="8">
        <dgm:presLayoutVars>
          <dgm:chMax val="0"/>
          <dgm:bulletEnabled val="1"/>
        </dgm:presLayoutVars>
      </dgm:prSet>
      <dgm:spPr/>
    </dgm:pt>
    <dgm:pt modelId="{A6E33D48-0CA1-4FB9-BE45-52445C02A636}" type="pres">
      <dgm:prSet presAssocID="{E8169F8B-41D4-40E1-A2FD-A9B03E50900A}" presName="childText" presStyleLbl="revTx" presStyleIdx="6" presStyleCnt="8">
        <dgm:presLayoutVars>
          <dgm:bulletEnabled val="1"/>
        </dgm:presLayoutVars>
      </dgm:prSet>
      <dgm:spPr/>
    </dgm:pt>
    <dgm:pt modelId="{5645B87C-F011-4124-AFBA-64060F49A12F}" type="pres">
      <dgm:prSet presAssocID="{2ACCA3B9-8A57-4E6E-B0D4-522C71DA5929}" presName="parentText" presStyleLbl="node1" presStyleIdx="7" presStyleCnt="8">
        <dgm:presLayoutVars>
          <dgm:chMax val="0"/>
          <dgm:bulletEnabled val="1"/>
        </dgm:presLayoutVars>
      </dgm:prSet>
      <dgm:spPr/>
    </dgm:pt>
    <dgm:pt modelId="{6E8665A3-4DAE-4ADF-A3F9-FF8A9F29EA03}" type="pres">
      <dgm:prSet presAssocID="{2ACCA3B9-8A57-4E6E-B0D4-522C71DA5929}" presName="childText" presStyleLbl="revTx" presStyleIdx="7" presStyleCnt="8">
        <dgm:presLayoutVars>
          <dgm:bulletEnabled val="1"/>
        </dgm:presLayoutVars>
      </dgm:prSet>
      <dgm:spPr/>
    </dgm:pt>
  </dgm:ptLst>
  <dgm:cxnLst>
    <dgm:cxn modelId="{66FD840A-36E7-465E-B221-325324DC8233}" srcId="{A8030F44-5DB4-4DAA-BE52-DB15A1D10BBD}" destId="{8114E970-415F-4BA0-B190-AFC238D1D6C2}" srcOrd="0" destOrd="0" parTransId="{09B7163D-DA47-4277-80A2-7303FB96A3B8}" sibTransId="{6D06C471-DF47-4B6B-91CD-4F72BCFF8026}"/>
    <dgm:cxn modelId="{7B8E280B-F617-491A-8417-3629AFBE7A99}" type="presOf" srcId="{F58887E1-5E62-4D3B-A9E5-36C8DDA217F9}" destId="{F9937254-3A79-4BF8-B276-A5B672AFA625}" srcOrd="0" destOrd="0" presId="urn:microsoft.com/office/officeart/2005/8/layout/vList2"/>
    <dgm:cxn modelId="{4BA22B21-AF00-4B19-80B1-CD69417301D5}" type="presOf" srcId="{E801BBB5-3968-4FC9-BABC-CC5866B641C6}" destId="{F06A66D6-8B81-4AF2-A2EB-66FC5735D850}" srcOrd="0" destOrd="0" presId="urn:microsoft.com/office/officeart/2005/8/layout/vList2"/>
    <dgm:cxn modelId="{FC6ABE26-6990-453F-B2FE-1428A90739ED}" srcId="{4B9EC400-D1EE-4883-B5F0-1D7A05F96AD6}" destId="{3C2C7800-42EB-410F-8BB9-C37E28C17225}" srcOrd="0" destOrd="0" parTransId="{4EA8154A-D3DA-4650-96E9-B9895AC27AE7}" sibTransId="{50B00379-5A8F-4215-843B-D84E0BD860A9}"/>
    <dgm:cxn modelId="{B5867D2D-963A-46A9-A980-F49CAD558C92}" srcId="{4B9EC400-D1EE-4883-B5F0-1D7A05F96AD6}" destId="{2ACCA3B9-8A57-4E6E-B0D4-522C71DA5929}" srcOrd="7" destOrd="0" parTransId="{477A9AC5-D2DE-4F5C-8732-0C1B12DDB5D2}" sibTransId="{AE39C82D-2147-406D-964B-10D420450C57}"/>
    <dgm:cxn modelId="{5193C038-8541-49C5-A59F-2B0B2EFA6836}" srcId="{4B9EC400-D1EE-4883-B5F0-1D7A05F96AD6}" destId="{6B29488D-128E-425E-A64D-0FE424AEE05F}" srcOrd="3" destOrd="0" parTransId="{01930A9D-CC19-403F-A4C2-6F1FF066A39F}" sibTransId="{81D162F9-14A4-48C3-A036-23259517697B}"/>
    <dgm:cxn modelId="{21E21439-A244-4145-B87C-2DB40F0778CC}" type="presOf" srcId="{40509A3D-8482-4A48-A659-B457F78A18A4}" destId="{B2203A04-7937-44DD-95B7-2B33A129C0EF}" srcOrd="0" destOrd="0" presId="urn:microsoft.com/office/officeart/2005/8/layout/vList2"/>
    <dgm:cxn modelId="{3A20555C-3EC6-4714-8FB6-6FF52D967B27}" srcId="{4B9EC400-D1EE-4883-B5F0-1D7A05F96AD6}" destId="{AEBD4A5A-37CB-4DED-B860-022E0211E988}" srcOrd="1" destOrd="0" parTransId="{D9A8B51B-462F-492D-B329-1F12A95970E5}" sibTransId="{7F396769-88D9-4003-A70D-AFB7E50B08C1}"/>
    <dgm:cxn modelId="{82E70F62-A4AF-4921-B080-157036F04A22}" type="presOf" srcId="{4B9EC400-D1EE-4883-B5F0-1D7A05F96AD6}" destId="{0A2509EF-79F2-43B8-84C0-8A5F97B75020}" srcOrd="0" destOrd="0" presId="urn:microsoft.com/office/officeart/2005/8/layout/vList2"/>
    <dgm:cxn modelId="{623EEF45-C635-4194-ACAA-BEC03264ED39}" type="presOf" srcId="{83B6B3B6-B6A1-41A8-B7F6-424B782DAF26}" destId="{B60C6497-F496-4C2D-96DE-2D95692B5A77}" srcOrd="0" destOrd="0" presId="urn:microsoft.com/office/officeart/2005/8/layout/vList2"/>
    <dgm:cxn modelId="{BF825C46-D1CA-430C-A554-536DD8E53206}" type="presOf" srcId="{2554DCDA-D4FE-49DF-BD77-B9ED729E8A80}" destId="{A6E33D48-0CA1-4FB9-BE45-52445C02A636}" srcOrd="0" destOrd="0" presId="urn:microsoft.com/office/officeart/2005/8/layout/vList2"/>
    <dgm:cxn modelId="{053A4C6B-DF25-4197-829B-724760C9205E}" type="presOf" srcId="{3C2C7800-42EB-410F-8BB9-C37E28C17225}" destId="{1E64567C-8995-4130-9C6C-AE4323C37B08}" srcOrd="0" destOrd="0" presId="urn:microsoft.com/office/officeart/2005/8/layout/vList2"/>
    <dgm:cxn modelId="{ED26184C-AFF2-46A7-A8EA-972C88DE399D}" type="presOf" srcId="{AEBD4A5A-37CB-4DED-B860-022E0211E988}" destId="{FE42DFAB-5AF8-444A-9827-04EDA07EAF63}" srcOrd="0" destOrd="0" presId="urn:microsoft.com/office/officeart/2005/8/layout/vList2"/>
    <dgm:cxn modelId="{CC0AEB6F-D744-41C5-929E-EAC4174F7AA4}" type="presOf" srcId="{E8169F8B-41D4-40E1-A2FD-A9B03E50900A}" destId="{5F53D5AA-4D29-4A19-87C6-FF2ADD482FE7}" srcOrd="0" destOrd="0" presId="urn:microsoft.com/office/officeart/2005/8/layout/vList2"/>
    <dgm:cxn modelId="{EC71B673-A8EA-4618-98D0-E3E508A44AE2}" type="presOf" srcId="{6B29488D-128E-425E-A64D-0FE424AEE05F}" destId="{F6425A47-5745-4393-9DF9-54A5CE34905C}" srcOrd="0" destOrd="0" presId="urn:microsoft.com/office/officeart/2005/8/layout/vList2"/>
    <dgm:cxn modelId="{77CA4754-F75A-4E5E-ABA3-8091ACEBD72B}" type="presOf" srcId="{60726DBE-EF45-41FD-BC9D-9E7F20D1D0DA}" destId="{5FF3E14A-03AC-4C18-A675-8D03C53DAFBD}" srcOrd="0" destOrd="0" presId="urn:microsoft.com/office/officeart/2005/8/layout/vList2"/>
    <dgm:cxn modelId="{6CB24475-7EC6-4BFD-B459-85144E9BAF8A}" srcId="{AEBD4A5A-37CB-4DED-B860-022E0211E988}" destId="{83B6B3B6-B6A1-41A8-B7F6-424B782DAF26}" srcOrd="0" destOrd="0" parTransId="{BC3EDC3B-5E73-4F61-A8BE-18F4BEEB63D6}" sibTransId="{E3AA0E43-2215-46DF-BADE-258DF0C20FC6}"/>
    <dgm:cxn modelId="{81885156-E7DF-41BD-8AD8-0383FF3C50A5}" type="presOf" srcId="{8114E970-415F-4BA0-B190-AFC238D1D6C2}" destId="{457B93DB-1D57-4F87-A75E-109F62025E05}" srcOrd="0" destOrd="0" presId="urn:microsoft.com/office/officeart/2005/8/layout/vList2"/>
    <dgm:cxn modelId="{591B0783-A00C-462E-B81A-81EAA940EBEF}" srcId="{4B9EC400-D1EE-4883-B5F0-1D7A05F96AD6}" destId="{40509A3D-8482-4A48-A659-B457F78A18A4}" srcOrd="2" destOrd="0" parTransId="{9C1FAAA2-24EF-4326-B91B-58CE5F3E20E2}" sibTransId="{74301DF6-693D-4926-B6C3-1741E20D652F}"/>
    <dgm:cxn modelId="{B65A0686-1E1F-4B12-B542-625D1D50FAE2}" srcId="{3C2C7800-42EB-410F-8BB9-C37E28C17225}" destId="{60726DBE-EF45-41FD-BC9D-9E7F20D1D0DA}" srcOrd="0" destOrd="0" parTransId="{B5F1317C-B0EB-41B5-9398-DC5BF6DC4C70}" sibTransId="{F8BE8BA4-9DF6-4689-85A8-0166FCECE4A9}"/>
    <dgm:cxn modelId="{96CCF589-9802-4DC7-B3E8-528CDFDD9775}" srcId="{4B9EC400-D1EE-4883-B5F0-1D7A05F96AD6}" destId="{A8030F44-5DB4-4DAA-BE52-DB15A1D10BBD}" srcOrd="4" destOrd="0" parTransId="{65DDF595-D279-4934-9F5D-FA9F0DCC7D8B}" sibTransId="{6E8F41F5-2138-4F5D-AD6A-97C9B4AA1A0C}"/>
    <dgm:cxn modelId="{0359828C-64E0-4C07-8C78-4C19C4E30D62}" type="presOf" srcId="{79EEE695-83B3-41DB-A678-A008BD64F835}" destId="{6E8665A3-4DAE-4ADF-A3F9-FF8A9F29EA03}" srcOrd="0" destOrd="0" presId="urn:microsoft.com/office/officeart/2005/8/layout/vList2"/>
    <dgm:cxn modelId="{34A3FBA1-A933-4861-BE25-F55FC8EF81D0}" srcId="{CC9D594B-7EF8-4783-A28E-BD8B022025B0}" destId="{EA8CD70C-CA76-4895-834B-18BB5173D065}" srcOrd="0" destOrd="0" parTransId="{293CEEFA-1B11-448F-88B7-75F176030AB3}" sibTransId="{8FCA3E5B-DA5F-4C8D-8891-D41FC106D1CF}"/>
    <dgm:cxn modelId="{D56966A2-52E4-4DAA-B721-9935F0F6A85A}" type="presOf" srcId="{CC9D594B-7EF8-4783-A28E-BD8B022025B0}" destId="{B611A049-E7AF-4145-8FF3-2C9644BCBD84}" srcOrd="0" destOrd="0" presId="urn:microsoft.com/office/officeart/2005/8/layout/vList2"/>
    <dgm:cxn modelId="{B3B699A6-D38B-4BA9-927F-547C89A1D5E5}" type="presOf" srcId="{EA8CD70C-CA76-4895-834B-18BB5173D065}" destId="{EED504CC-44FB-4978-BDD4-C27EA5F09BFA}" srcOrd="0" destOrd="0" presId="urn:microsoft.com/office/officeart/2005/8/layout/vList2"/>
    <dgm:cxn modelId="{7E8D13A7-2B75-413D-B1BB-D17B268666F7}" srcId="{2ACCA3B9-8A57-4E6E-B0D4-522C71DA5929}" destId="{79EEE695-83B3-41DB-A678-A008BD64F835}" srcOrd="0" destOrd="0" parTransId="{018849FE-FCD4-4FE8-A94F-36590E289456}" sibTransId="{90C54B4F-E6EC-45B5-8992-A9DA4181153F}"/>
    <dgm:cxn modelId="{CDD3F5BC-4C75-444B-82D5-DFCE98104429}" srcId="{6B29488D-128E-425E-A64D-0FE424AEE05F}" destId="{F58887E1-5E62-4D3B-A9E5-36C8DDA217F9}" srcOrd="0" destOrd="0" parTransId="{A29DD3CB-A2AC-46D2-A03B-F5441EA0D1D8}" sibTransId="{64F35597-F5B1-4A19-8C6C-FE20BD094E9F}"/>
    <dgm:cxn modelId="{3E923BD6-121F-4AC3-AA90-9A2EBC56689D}" srcId="{4B9EC400-D1EE-4883-B5F0-1D7A05F96AD6}" destId="{CC9D594B-7EF8-4783-A28E-BD8B022025B0}" srcOrd="5" destOrd="0" parTransId="{D6F544D1-F635-4C1D-9888-A82C060CF137}" sibTransId="{B21E7DD5-90FD-4631-868F-1A2AC4FD3B2A}"/>
    <dgm:cxn modelId="{E7376BF0-5C8B-4270-830D-EC94EFF58E74}" srcId="{4B9EC400-D1EE-4883-B5F0-1D7A05F96AD6}" destId="{E8169F8B-41D4-40E1-A2FD-A9B03E50900A}" srcOrd="6" destOrd="0" parTransId="{4133AAA5-FB6F-4A57-ACD8-6DDDFA0AA006}" sibTransId="{F19C8F07-D634-4E4F-984E-1A4048FB43D9}"/>
    <dgm:cxn modelId="{692994F3-1172-43AD-ABAE-2C240B3A76E9}" type="presOf" srcId="{2ACCA3B9-8A57-4E6E-B0D4-522C71DA5929}" destId="{5645B87C-F011-4124-AFBA-64060F49A12F}" srcOrd="0" destOrd="0" presId="urn:microsoft.com/office/officeart/2005/8/layout/vList2"/>
    <dgm:cxn modelId="{A92B1EFB-E614-4C51-8582-5BAF24386E4C}" srcId="{E8169F8B-41D4-40E1-A2FD-A9B03E50900A}" destId="{2554DCDA-D4FE-49DF-BD77-B9ED729E8A80}" srcOrd="0" destOrd="0" parTransId="{23E4E52A-57B1-46E9-A3A0-CA56A14B4F9C}" sibTransId="{FC6A1E47-8DA6-4F2C-9296-4C77078BDC57}"/>
    <dgm:cxn modelId="{77EBA8FB-E3FA-4683-AC4F-999308057528}" srcId="{40509A3D-8482-4A48-A659-B457F78A18A4}" destId="{E801BBB5-3968-4FC9-BABC-CC5866B641C6}" srcOrd="0" destOrd="0" parTransId="{F67F365C-261D-4E25-A429-CD901D5BDF81}" sibTransId="{7FFCB148-7E56-4D12-96E9-43013F23BBDA}"/>
    <dgm:cxn modelId="{90ABF2FD-7F5C-4AB8-A495-A7F7B131E3D1}" type="presOf" srcId="{A8030F44-5DB4-4DAA-BE52-DB15A1D10BBD}" destId="{397A0DCB-7E02-4A89-AD4B-460E81A49A3E}" srcOrd="0" destOrd="0" presId="urn:microsoft.com/office/officeart/2005/8/layout/vList2"/>
    <dgm:cxn modelId="{19E36694-D7B3-40CB-9C17-6C3CB32972F6}" type="presParOf" srcId="{0A2509EF-79F2-43B8-84C0-8A5F97B75020}" destId="{1E64567C-8995-4130-9C6C-AE4323C37B08}" srcOrd="0" destOrd="0" presId="urn:microsoft.com/office/officeart/2005/8/layout/vList2"/>
    <dgm:cxn modelId="{D87621AF-FCB9-4907-8F7F-4610B553CD89}" type="presParOf" srcId="{0A2509EF-79F2-43B8-84C0-8A5F97B75020}" destId="{5FF3E14A-03AC-4C18-A675-8D03C53DAFBD}" srcOrd="1" destOrd="0" presId="urn:microsoft.com/office/officeart/2005/8/layout/vList2"/>
    <dgm:cxn modelId="{145DE5D9-AB79-4BA7-B6B0-CFE3FE6530D4}" type="presParOf" srcId="{0A2509EF-79F2-43B8-84C0-8A5F97B75020}" destId="{FE42DFAB-5AF8-444A-9827-04EDA07EAF63}" srcOrd="2" destOrd="0" presId="urn:microsoft.com/office/officeart/2005/8/layout/vList2"/>
    <dgm:cxn modelId="{7245EDDD-C4E7-49EE-93EF-9CA1200D653C}" type="presParOf" srcId="{0A2509EF-79F2-43B8-84C0-8A5F97B75020}" destId="{B60C6497-F496-4C2D-96DE-2D95692B5A77}" srcOrd="3" destOrd="0" presId="urn:microsoft.com/office/officeart/2005/8/layout/vList2"/>
    <dgm:cxn modelId="{BB37BFEE-41ED-4DD9-9C43-174C1FE6E7CD}" type="presParOf" srcId="{0A2509EF-79F2-43B8-84C0-8A5F97B75020}" destId="{B2203A04-7937-44DD-95B7-2B33A129C0EF}" srcOrd="4" destOrd="0" presId="urn:microsoft.com/office/officeart/2005/8/layout/vList2"/>
    <dgm:cxn modelId="{63C49AE3-6416-4C9E-87D0-97D993F1BAFA}" type="presParOf" srcId="{0A2509EF-79F2-43B8-84C0-8A5F97B75020}" destId="{F06A66D6-8B81-4AF2-A2EB-66FC5735D850}" srcOrd="5" destOrd="0" presId="urn:microsoft.com/office/officeart/2005/8/layout/vList2"/>
    <dgm:cxn modelId="{21B77C2B-BFEF-4A9C-9D87-E44A755FCD46}" type="presParOf" srcId="{0A2509EF-79F2-43B8-84C0-8A5F97B75020}" destId="{F6425A47-5745-4393-9DF9-54A5CE34905C}" srcOrd="6" destOrd="0" presId="urn:microsoft.com/office/officeart/2005/8/layout/vList2"/>
    <dgm:cxn modelId="{D7DEE354-43B8-4550-B5FF-F21744DFBEE7}" type="presParOf" srcId="{0A2509EF-79F2-43B8-84C0-8A5F97B75020}" destId="{F9937254-3A79-4BF8-B276-A5B672AFA625}" srcOrd="7" destOrd="0" presId="urn:microsoft.com/office/officeart/2005/8/layout/vList2"/>
    <dgm:cxn modelId="{EBD38CAC-1DF0-4148-A90E-D5BD777CCAC2}" type="presParOf" srcId="{0A2509EF-79F2-43B8-84C0-8A5F97B75020}" destId="{397A0DCB-7E02-4A89-AD4B-460E81A49A3E}" srcOrd="8" destOrd="0" presId="urn:microsoft.com/office/officeart/2005/8/layout/vList2"/>
    <dgm:cxn modelId="{35ADD85A-9E91-4CAE-A0F9-4CD618CD3109}" type="presParOf" srcId="{0A2509EF-79F2-43B8-84C0-8A5F97B75020}" destId="{457B93DB-1D57-4F87-A75E-109F62025E05}" srcOrd="9" destOrd="0" presId="urn:microsoft.com/office/officeart/2005/8/layout/vList2"/>
    <dgm:cxn modelId="{405E5581-E862-43C0-87DD-AF88FEFB2DBD}" type="presParOf" srcId="{0A2509EF-79F2-43B8-84C0-8A5F97B75020}" destId="{B611A049-E7AF-4145-8FF3-2C9644BCBD84}" srcOrd="10" destOrd="0" presId="urn:microsoft.com/office/officeart/2005/8/layout/vList2"/>
    <dgm:cxn modelId="{C2AF03A1-5E85-46FE-AAC1-08A16BBC3F6A}" type="presParOf" srcId="{0A2509EF-79F2-43B8-84C0-8A5F97B75020}" destId="{EED504CC-44FB-4978-BDD4-C27EA5F09BFA}" srcOrd="11" destOrd="0" presId="urn:microsoft.com/office/officeart/2005/8/layout/vList2"/>
    <dgm:cxn modelId="{BC07D589-7144-43AE-915F-D1B7A7758429}" type="presParOf" srcId="{0A2509EF-79F2-43B8-84C0-8A5F97B75020}" destId="{5F53D5AA-4D29-4A19-87C6-FF2ADD482FE7}" srcOrd="12" destOrd="0" presId="urn:microsoft.com/office/officeart/2005/8/layout/vList2"/>
    <dgm:cxn modelId="{7327EF74-7799-4127-B8FC-D6D3023ECAFD}" type="presParOf" srcId="{0A2509EF-79F2-43B8-84C0-8A5F97B75020}" destId="{A6E33D48-0CA1-4FB9-BE45-52445C02A636}" srcOrd="13" destOrd="0" presId="urn:microsoft.com/office/officeart/2005/8/layout/vList2"/>
    <dgm:cxn modelId="{CC45B612-0CE7-4518-A2A7-C508B2AB6612}" type="presParOf" srcId="{0A2509EF-79F2-43B8-84C0-8A5F97B75020}" destId="{5645B87C-F011-4124-AFBA-64060F49A12F}" srcOrd="14" destOrd="0" presId="urn:microsoft.com/office/officeart/2005/8/layout/vList2"/>
    <dgm:cxn modelId="{766CCA24-1DCF-4EBD-851C-BBA2AAF371D2}" type="presParOf" srcId="{0A2509EF-79F2-43B8-84C0-8A5F97B75020}" destId="{6E8665A3-4DAE-4ADF-A3F9-FF8A9F29EA03}" srcOrd="1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2DC618-9242-48A1-99EA-55828A18B539}" type="doc">
      <dgm:prSet loTypeId="urn:microsoft.com/office/officeart/2005/8/layout/bProcess4" loCatId="process" qsTypeId="urn:microsoft.com/office/officeart/2005/8/quickstyle/3d2" qsCatId="3D" csTypeId="urn:microsoft.com/office/officeart/2005/8/colors/colorful1" csCatId="colorful" phldr="1"/>
      <dgm:spPr/>
      <dgm:t>
        <a:bodyPr/>
        <a:lstStyle/>
        <a:p>
          <a:endParaRPr lang="en-IN"/>
        </a:p>
      </dgm:t>
    </dgm:pt>
    <dgm:pt modelId="{6DA0306E-0011-4F45-BAF9-C640E0FBCBFD}">
      <dgm:prSet phldrT="[Text]"/>
      <dgm:spPr/>
      <dgm:t>
        <a:bodyPr/>
        <a:lstStyle/>
        <a:p>
          <a:r>
            <a:rPr lang="en-IN" b="0" i="0"/>
            <a:t>Start Prediction</a:t>
          </a:r>
          <a:endParaRPr lang="en-IN"/>
        </a:p>
      </dgm:t>
    </dgm:pt>
    <dgm:pt modelId="{B0AEA1E5-0277-4994-90AF-FAD2D676C802}" type="parTrans" cxnId="{BC7BB38D-29E5-4E60-8531-A5B34F1FA52E}">
      <dgm:prSet/>
      <dgm:spPr/>
      <dgm:t>
        <a:bodyPr/>
        <a:lstStyle/>
        <a:p>
          <a:endParaRPr lang="en-IN"/>
        </a:p>
      </dgm:t>
    </dgm:pt>
    <dgm:pt modelId="{8F00A35B-5B21-4485-8BFD-3D3354BF8F0C}" type="sibTrans" cxnId="{BC7BB38D-29E5-4E60-8531-A5B34F1FA52E}">
      <dgm:prSet/>
      <dgm:spPr/>
      <dgm:t>
        <a:bodyPr/>
        <a:lstStyle/>
        <a:p>
          <a:endParaRPr lang="en-IN"/>
        </a:p>
      </dgm:t>
    </dgm:pt>
    <dgm:pt modelId="{816DD896-5593-45EE-BECA-00DAF4E03DBB}">
      <dgm:prSet phldrT="[Text]"/>
      <dgm:spPr/>
      <dgm:t>
        <a:bodyPr/>
        <a:lstStyle/>
        <a:p>
          <a:r>
            <a:rPr lang="en-US" dirty="0"/>
            <a:t>Define the problem</a:t>
          </a:r>
          <a:endParaRPr lang="en-IN" dirty="0"/>
        </a:p>
      </dgm:t>
    </dgm:pt>
    <dgm:pt modelId="{2806E0A8-87E9-4428-B255-AF5D622A3518}" type="parTrans" cxnId="{D7AF8A17-5F8C-4EE0-8A84-5B3E147428D1}">
      <dgm:prSet/>
      <dgm:spPr/>
      <dgm:t>
        <a:bodyPr/>
        <a:lstStyle/>
        <a:p>
          <a:endParaRPr lang="en-IN"/>
        </a:p>
      </dgm:t>
    </dgm:pt>
    <dgm:pt modelId="{EF4F410B-5D6F-4DF7-81BA-A8BBB0A19056}" type="sibTrans" cxnId="{D7AF8A17-5F8C-4EE0-8A84-5B3E147428D1}">
      <dgm:prSet/>
      <dgm:spPr/>
      <dgm:t>
        <a:bodyPr/>
        <a:lstStyle/>
        <a:p>
          <a:endParaRPr lang="en-IN"/>
        </a:p>
      </dgm:t>
    </dgm:pt>
    <dgm:pt modelId="{95584412-5467-435F-A46E-10329973F9CE}">
      <dgm:prSet phldrT="[Text]"/>
      <dgm:spPr/>
      <dgm:t>
        <a:bodyPr/>
        <a:lstStyle/>
        <a:p>
          <a:r>
            <a:rPr lang="en-US" dirty="0"/>
            <a:t>Gather data</a:t>
          </a:r>
          <a:endParaRPr lang="en-IN" dirty="0"/>
        </a:p>
      </dgm:t>
    </dgm:pt>
    <dgm:pt modelId="{1C41F8C7-AFDA-47A6-A101-0C72F381B26E}" type="parTrans" cxnId="{93AD7C3C-E89E-4E00-8018-0D771EADC6C6}">
      <dgm:prSet/>
      <dgm:spPr/>
      <dgm:t>
        <a:bodyPr/>
        <a:lstStyle/>
        <a:p>
          <a:endParaRPr lang="en-IN"/>
        </a:p>
      </dgm:t>
    </dgm:pt>
    <dgm:pt modelId="{53A80033-0CFA-4A07-925B-4CB54813C00B}" type="sibTrans" cxnId="{93AD7C3C-E89E-4E00-8018-0D771EADC6C6}">
      <dgm:prSet/>
      <dgm:spPr/>
      <dgm:t>
        <a:bodyPr/>
        <a:lstStyle/>
        <a:p>
          <a:endParaRPr lang="en-IN"/>
        </a:p>
      </dgm:t>
    </dgm:pt>
    <dgm:pt modelId="{0AD2735F-1BE8-41EB-867B-A16BAAD5033F}">
      <dgm:prSet phldrT="[Text]"/>
      <dgm:spPr/>
      <dgm:t>
        <a:bodyPr/>
        <a:lstStyle/>
        <a:p>
          <a:r>
            <a:rPr lang="en-US" dirty="0"/>
            <a:t>Data preprocessing</a:t>
          </a:r>
          <a:endParaRPr lang="en-IN" dirty="0"/>
        </a:p>
      </dgm:t>
    </dgm:pt>
    <dgm:pt modelId="{97721176-8A5B-4221-9980-0FFCA7E6110B}" type="parTrans" cxnId="{54F0EB05-C264-4205-9EE2-B87AE4CA3EBA}">
      <dgm:prSet/>
      <dgm:spPr/>
      <dgm:t>
        <a:bodyPr/>
        <a:lstStyle/>
        <a:p>
          <a:endParaRPr lang="en-IN"/>
        </a:p>
      </dgm:t>
    </dgm:pt>
    <dgm:pt modelId="{F015BF7A-7C7A-45C4-9C0E-349A5C454FB3}" type="sibTrans" cxnId="{54F0EB05-C264-4205-9EE2-B87AE4CA3EBA}">
      <dgm:prSet/>
      <dgm:spPr/>
      <dgm:t>
        <a:bodyPr/>
        <a:lstStyle/>
        <a:p>
          <a:endParaRPr lang="en-IN"/>
        </a:p>
      </dgm:t>
    </dgm:pt>
    <dgm:pt modelId="{B70F3972-0727-46A1-9835-F95088E7EBAF}">
      <dgm:prSet phldrT="[Text]"/>
      <dgm:spPr/>
      <dgm:t>
        <a:bodyPr/>
        <a:lstStyle/>
        <a:p>
          <a:r>
            <a:rPr lang="en-US" dirty="0"/>
            <a:t>Feature selection</a:t>
          </a:r>
          <a:endParaRPr lang="en-IN" dirty="0"/>
        </a:p>
      </dgm:t>
    </dgm:pt>
    <dgm:pt modelId="{DA14A154-7EC4-4EC4-B95E-85B8442CA75D}" type="parTrans" cxnId="{2388FCB3-BF34-4029-A6E1-EDB33D6798F6}">
      <dgm:prSet/>
      <dgm:spPr/>
      <dgm:t>
        <a:bodyPr/>
        <a:lstStyle/>
        <a:p>
          <a:endParaRPr lang="en-IN"/>
        </a:p>
      </dgm:t>
    </dgm:pt>
    <dgm:pt modelId="{965C039C-DB0F-4C32-A480-DD17A57F8830}" type="sibTrans" cxnId="{2388FCB3-BF34-4029-A6E1-EDB33D6798F6}">
      <dgm:prSet/>
      <dgm:spPr/>
      <dgm:t>
        <a:bodyPr/>
        <a:lstStyle/>
        <a:p>
          <a:endParaRPr lang="en-IN"/>
        </a:p>
      </dgm:t>
    </dgm:pt>
    <dgm:pt modelId="{CD007F09-0778-442E-9BA6-ABC2A98A678F}">
      <dgm:prSet phldrT="[Text]"/>
      <dgm:spPr/>
      <dgm:t>
        <a:bodyPr/>
        <a:lstStyle/>
        <a:p>
          <a:r>
            <a:rPr lang="en-US" dirty="0"/>
            <a:t>Model selection</a:t>
          </a:r>
          <a:endParaRPr lang="en-IN" dirty="0"/>
        </a:p>
      </dgm:t>
    </dgm:pt>
    <dgm:pt modelId="{FC1227D7-60B9-439C-8443-53BECCAA1EFA}" type="parTrans" cxnId="{4D78ED16-5339-41F3-A9FD-58D38B5D1BF5}">
      <dgm:prSet/>
      <dgm:spPr/>
      <dgm:t>
        <a:bodyPr/>
        <a:lstStyle/>
        <a:p>
          <a:endParaRPr lang="en-IN"/>
        </a:p>
      </dgm:t>
    </dgm:pt>
    <dgm:pt modelId="{ADA49505-61F0-422A-A270-6DB63E938895}" type="sibTrans" cxnId="{4D78ED16-5339-41F3-A9FD-58D38B5D1BF5}">
      <dgm:prSet/>
      <dgm:spPr/>
      <dgm:t>
        <a:bodyPr/>
        <a:lstStyle/>
        <a:p>
          <a:endParaRPr lang="en-IN"/>
        </a:p>
      </dgm:t>
    </dgm:pt>
    <dgm:pt modelId="{2F28B523-4724-4F9D-8963-2AC7782AADE2}">
      <dgm:prSet phldrT="[Text]"/>
      <dgm:spPr/>
      <dgm:t>
        <a:bodyPr/>
        <a:lstStyle/>
        <a:p>
          <a:r>
            <a:rPr lang="en-US" dirty="0"/>
            <a:t>Model training</a:t>
          </a:r>
          <a:endParaRPr lang="en-IN" dirty="0"/>
        </a:p>
      </dgm:t>
    </dgm:pt>
    <dgm:pt modelId="{644DD968-0C5B-40DC-91A3-75F26E6E361F}" type="parTrans" cxnId="{FD6E5439-8C40-447B-B216-E2EBBA0CDD2D}">
      <dgm:prSet/>
      <dgm:spPr/>
      <dgm:t>
        <a:bodyPr/>
        <a:lstStyle/>
        <a:p>
          <a:endParaRPr lang="en-IN"/>
        </a:p>
      </dgm:t>
    </dgm:pt>
    <dgm:pt modelId="{91508D2F-55F4-4863-8860-06EE6B50EE50}" type="sibTrans" cxnId="{FD6E5439-8C40-447B-B216-E2EBBA0CDD2D}">
      <dgm:prSet/>
      <dgm:spPr/>
      <dgm:t>
        <a:bodyPr/>
        <a:lstStyle/>
        <a:p>
          <a:endParaRPr lang="en-IN"/>
        </a:p>
      </dgm:t>
    </dgm:pt>
    <dgm:pt modelId="{D76D4375-553F-4907-9C38-E8FC92132DFB}">
      <dgm:prSet phldrT="[Text]"/>
      <dgm:spPr/>
      <dgm:t>
        <a:bodyPr/>
        <a:lstStyle/>
        <a:p>
          <a:r>
            <a:rPr lang="en-US" dirty="0"/>
            <a:t>Model evaluation</a:t>
          </a:r>
          <a:endParaRPr lang="en-IN" dirty="0"/>
        </a:p>
      </dgm:t>
    </dgm:pt>
    <dgm:pt modelId="{01F9A098-9E0D-43B8-B7E1-905C75E6BEC2}" type="parTrans" cxnId="{28A2C638-AE86-4898-BE7E-68730B8CD33C}">
      <dgm:prSet/>
      <dgm:spPr/>
      <dgm:t>
        <a:bodyPr/>
        <a:lstStyle/>
        <a:p>
          <a:endParaRPr lang="en-IN"/>
        </a:p>
      </dgm:t>
    </dgm:pt>
    <dgm:pt modelId="{2CFB9187-05BE-48EF-838B-F834B1EB8BC2}" type="sibTrans" cxnId="{28A2C638-AE86-4898-BE7E-68730B8CD33C}">
      <dgm:prSet/>
      <dgm:spPr/>
      <dgm:t>
        <a:bodyPr/>
        <a:lstStyle/>
        <a:p>
          <a:endParaRPr lang="en-IN"/>
        </a:p>
      </dgm:t>
    </dgm:pt>
    <dgm:pt modelId="{BB99E7DA-1ACE-4919-A3A4-B00E7E330EB1}">
      <dgm:prSet phldrT="[Text]"/>
      <dgm:spPr/>
      <dgm:t>
        <a:bodyPr/>
        <a:lstStyle/>
        <a:p>
          <a:r>
            <a:rPr lang="en-US" dirty="0"/>
            <a:t>Hyper parameter Tuning</a:t>
          </a:r>
          <a:endParaRPr lang="en-IN" dirty="0"/>
        </a:p>
      </dgm:t>
    </dgm:pt>
    <dgm:pt modelId="{7916D3DC-52E5-4ACA-AFED-E5EF05DF7208}" type="parTrans" cxnId="{BE2791AD-1AAA-4E54-8801-8D627BAC0B9A}">
      <dgm:prSet/>
      <dgm:spPr/>
      <dgm:t>
        <a:bodyPr/>
        <a:lstStyle/>
        <a:p>
          <a:endParaRPr lang="en-IN"/>
        </a:p>
      </dgm:t>
    </dgm:pt>
    <dgm:pt modelId="{3CC21DAF-9ABA-4461-A530-A2C7B398DC6F}" type="sibTrans" cxnId="{BE2791AD-1AAA-4E54-8801-8D627BAC0B9A}">
      <dgm:prSet/>
      <dgm:spPr/>
      <dgm:t>
        <a:bodyPr/>
        <a:lstStyle/>
        <a:p>
          <a:endParaRPr lang="en-IN"/>
        </a:p>
      </dgm:t>
    </dgm:pt>
    <dgm:pt modelId="{260FB65B-6393-4026-A16B-DAFDF97FE754}">
      <dgm:prSet phldrT="[Text]"/>
      <dgm:spPr/>
      <dgm:t>
        <a:bodyPr/>
        <a:lstStyle/>
        <a:p>
          <a:r>
            <a:rPr lang="en-US" dirty="0"/>
            <a:t>Deploy model</a:t>
          </a:r>
          <a:endParaRPr lang="en-IN" dirty="0"/>
        </a:p>
      </dgm:t>
    </dgm:pt>
    <dgm:pt modelId="{0D154A02-A04A-4298-B3F6-B48C4F2783C6}" type="parTrans" cxnId="{F6FC0819-5A3A-4BF6-A348-039FEBE29E92}">
      <dgm:prSet/>
      <dgm:spPr/>
      <dgm:t>
        <a:bodyPr/>
        <a:lstStyle/>
        <a:p>
          <a:endParaRPr lang="en-IN"/>
        </a:p>
      </dgm:t>
    </dgm:pt>
    <dgm:pt modelId="{D55B0A00-267E-48F0-9080-1A6E90DBAF78}" type="sibTrans" cxnId="{F6FC0819-5A3A-4BF6-A348-039FEBE29E92}">
      <dgm:prSet/>
      <dgm:spPr/>
      <dgm:t>
        <a:bodyPr/>
        <a:lstStyle/>
        <a:p>
          <a:endParaRPr lang="en-IN"/>
        </a:p>
      </dgm:t>
    </dgm:pt>
    <dgm:pt modelId="{7A003134-D8A7-4DA4-A47D-570882C8236A}">
      <dgm:prSet phldrT="[Text]"/>
      <dgm:spPr/>
      <dgm:t>
        <a:bodyPr/>
        <a:lstStyle/>
        <a:p>
          <a:r>
            <a:rPr lang="en-US" dirty="0"/>
            <a:t>Monitor &amp; update</a:t>
          </a:r>
          <a:endParaRPr lang="en-IN" dirty="0"/>
        </a:p>
      </dgm:t>
    </dgm:pt>
    <dgm:pt modelId="{E0ECC24C-C87A-4664-8515-A245E3278D8D}" type="parTrans" cxnId="{99B68303-5683-48DC-81FA-82A86D2E280B}">
      <dgm:prSet/>
      <dgm:spPr/>
      <dgm:t>
        <a:bodyPr/>
        <a:lstStyle/>
        <a:p>
          <a:endParaRPr lang="en-IN"/>
        </a:p>
      </dgm:t>
    </dgm:pt>
    <dgm:pt modelId="{42BF97D4-2556-4714-B439-CF6C9C42500E}" type="sibTrans" cxnId="{99B68303-5683-48DC-81FA-82A86D2E280B}">
      <dgm:prSet/>
      <dgm:spPr/>
      <dgm:t>
        <a:bodyPr/>
        <a:lstStyle/>
        <a:p>
          <a:endParaRPr lang="en-IN"/>
        </a:p>
      </dgm:t>
    </dgm:pt>
    <dgm:pt modelId="{E7A12C82-331C-4137-9F99-392393122354}">
      <dgm:prSet phldrT="[Text]"/>
      <dgm:spPr/>
      <dgm:t>
        <a:bodyPr/>
        <a:lstStyle/>
        <a:p>
          <a:r>
            <a:rPr lang="en-US" dirty="0"/>
            <a:t>Interpret results</a:t>
          </a:r>
          <a:endParaRPr lang="en-IN" dirty="0"/>
        </a:p>
      </dgm:t>
    </dgm:pt>
    <dgm:pt modelId="{BBC97A47-3989-4D14-88B3-CF2F011E0368}" type="parTrans" cxnId="{594CCF3D-0A6F-4624-87E4-DC181C866EB5}">
      <dgm:prSet/>
      <dgm:spPr/>
      <dgm:t>
        <a:bodyPr/>
        <a:lstStyle/>
        <a:p>
          <a:endParaRPr lang="en-IN"/>
        </a:p>
      </dgm:t>
    </dgm:pt>
    <dgm:pt modelId="{E2A5E51D-CEE3-477E-B693-00C9ABE30C15}" type="sibTrans" cxnId="{594CCF3D-0A6F-4624-87E4-DC181C866EB5}">
      <dgm:prSet/>
      <dgm:spPr/>
      <dgm:t>
        <a:bodyPr/>
        <a:lstStyle/>
        <a:p>
          <a:endParaRPr lang="en-IN"/>
        </a:p>
      </dgm:t>
    </dgm:pt>
    <dgm:pt modelId="{12D2E18D-1239-4380-A28F-CCA2FDFE2407}">
      <dgm:prSet phldrT="[Text]"/>
      <dgm:spPr/>
      <dgm:t>
        <a:bodyPr/>
        <a:lstStyle/>
        <a:p>
          <a:r>
            <a:rPr lang="en-US" dirty="0"/>
            <a:t>End prediction</a:t>
          </a:r>
          <a:endParaRPr lang="en-IN" dirty="0"/>
        </a:p>
      </dgm:t>
    </dgm:pt>
    <dgm:pt modelId="{9EC601A9-BBE8-4890-884F-94D89341E966}" type="parTrans" cxnId="{6E09375C-3EC1-49D7-91DA-BEB4445D2601}">
      <dgm:prSet/>
      <dgm:spPr/>
      <dgm:t>
        <a:bodyPr/>
        <a:lstStyle/>
        <a:p>
          <a:endParaRPr lang="en-IN"/>
        </a:p>
      </dgm:t>
    </dgm:pt>
    <dgm:pt modelId="{3617EBB7-B3BC-4839-9D04-1121219D43E4}" type="sibTrans" cxnId="{6E09375C-3EC1-49D7-91DA-BEB4445D2601}">
      <dgm:prSet/>
      <dgm:spPr/>
      <dgm:t>
        <a:bodyPr/>
        <a:lstStyle/>
        <a:p>
          <a:endParaRPr lang="en-IN"/>
        </a:p>
      </dgm:t>
    </dgm:pt>
    <dgm:pt modelId="{22A36A10-89DD-4F6A-B2A4-6112E67A5A26}" type="pres">
      <dgm:prSet presAssocID="{792DC618-9242-48A1-99EA-55828A18B539}" presName="Name0" presStyleCnt="0">
        <dgm:presLayoutVars>
          <dgm:dir/>
          <dgm:resizeHandles/>
        </dgm:presLayoutVars>
      </dgm:prSet>
      <dgm:spPr/>
    </dgm:pt>
    <dgm:pt modelId="{A3D9CD03-E4AF-4240-B769-F5C5B787BB72}" type="pres">
      <dgm:prSet presAssocID="{6DA0306E-0011-4F45-BAF9-C640E0FBCBFD}" presName="compNode" presStyleCnt="0"/>
      <dgm:spPr/>
    </dgm:pt>
    <dgm:pt modelId="{E0C549C8-521E-4040-BFEC-B831776ADC80}" type="pres">
      <dgm:prSet presAssocID="{6DA0306E-0011-4F45-BAF9-C640E0FBCBFD}" presName="dummyConnPt" presStyleCnt="0"/>
      <dgm:spPr/>
    </dgm:pt>
    <dgm:pt modelId="{DD300F7C-52EA-4554-B59E-EC71DE8A5C49}" type="pres">
      <dgm:prSet presAssocID="{6DA0306E-0011-4F45-BAF9-C640E0FBCBFD}" presName="node" presStyleLbl="node1" presStyleIdx="0" presStyleCnt="13">
        <dgm:presLayoutVars>
          <dgm:bulletEnabled val="1"/>
        </dgm:presLayoutVars>
      </dgm:prSet>
      <dgm:spPr/>
    </dgm:pt>
    <dgm:pt modelId="{D7FDDC5E-C34C-4820-8889-1DB944A08403}" type="pres">
      <dgm:prSet presAssocID="{8F00A35B-5B21-4485-8BFD-3D3354BF8F0C}" presName="sibTrans" presStyleLbl="bgSibTrans2D1" presStyleIdx="0" presStyleCnt="12"/>
      <dgm:spPr/>
    </dgm:pt>
    <dgm:pt modelId="{8FA9C75F-3003-4CB9-BACF-E6005224E554}" type="pres">
      <dgm:prSet presAssocID="{816DD896-5593-45EE-BECA-00DAF4E03DBB}" presName="compNode" presStyleCnt="0"/>
      <dgm:spPr/>
    </dgm:pt>
    <dgm:pt modelId="{2F5FB236-549C-4110-847F-1D0210477DDC}" type="pres">
      <dgm:prSet presAssocID="{816DD896-5593-45EE-BECA-00DAF4E03DBB}" presName="dummyConnPt" presStyleCnt="0"/>
      <dgm:spPr/>
    </dgm:pt>
    <dgm:pt modelId="{5D0CEFBA-5945-4478-87D2-96DD92817376}" type="pres">
      <dgm:prSet presAssocID="{816DD896-5593-45EE-BECA-00DAF4E03DBB}" presName="node" presStyleLbl="node1" presStyleIdx="1" presStyleCnt="13">
        <dgm:presLayoutVars>
          <dgm:bulletEnabled val="1"/>
        </dgm:presLayoutVars>
      </dgm:prSet>
      <dgm:spPr/>
    </dgm:pt>
    <dgm:pt modelId="{C5389511-40CD-4FDE-98CB-241801D672E7}" type="pres">
      <dgm:prSet presAssocID="{EF4F410B-5D6F-4DF7-81BA-A8BBB0A19056}" presName="sibTrans" presStyleLbl="bgSibTrans2D1" presStyleIdx="1" presStyleCnt="12"/>
      <dgm:spPr/>
    </dgm:pt>
    <dgm:pt modelId="{123D89BE-399C-478A-BAC7-7363933E31CE}" type="pres">
      <dgm:prSet presAssocID="{95584412-5467-435F-A46E-10329973F9CE}" presName="compNode" presStyleCnt="0"/>
      <dgm:spPr/>
    </dgm:pt>
    <dgm:pt modelId="{26EFB2A7-C980-45D0-81BD-88D62672A5D9}" type="pres">
      <dgm:prSet presAssocID="{95584412-5467-435F-A46E-10329973F9CE}" presName="dummyConnPt" presStyleCnt="0"/>
      <dgm:spPr/>
    </dgm:pt>
    <dgm:pt modelId="{10FBBEB2-3BC5-4BCF-AB6B-AF1E2117775E}" type="pres">
      <dgm:prSet presAssocID="{95584412-5467-435F-A46E-10329973F9CE}" presName="node" presStyleLbl="node1" presStyleIdx="2" presStyleCnt="13">
        <dgm:presLayoutVars>
          <dgm:bulletEnabled val="1"/>
        </dgm:presLayoutVars>
      </dgm:prSet>
      <dgm:spPr/>
    </dgm:pt>
    <dgm:pt modelId="{67A86514-C251-4DB3-857B-4D4D8D37C54C}" type="pres">
      <dgm:prSet presAssocID="{53A80033-0CFA-4A07-925B-4CB54813C00B}" presName="sibTrans" presStyleLbl="bgSibTrans2D1" presStyleIdx="2" presStyleCnt="12"/>
      <dgm:spPr/>
    </dgm:pt>
    <dgm:pt modelId="{42070D72-831E-4706-8A58-36AD6C441727}" type="pres">
      <dgm:prSet presAssocID="{0AD2735F-1BE8-41EB-867B-A16BAAD5033F}" presName="compNode" presStyleCnt="0"/>
      <dgm:spPr/>
    </dgm:pt>
    <dgm:pt modelId="{C945AB78-4937-4E11-8033-EE442E92F868}" type="pres">
      <dgm:prSet presAssocID="{0AD2735F-1BE8-41EB-867B-A16BAAD5033F}" presName="dummyConnPt" presStyleCnt="0"/>
      <dgm:spPr/>
    </dgm:pt>
    <dgm:pt modelId="{D0B37B71-ACD4-48BA-862C-6D8B66D4EFBB}" type="pres">
      <dgm:prSet presAssocID="{0AD2735F-1BE8-41EB-867B-A16BAAD5033F}" presName="node" presStyleLbl="node1" presStyleIdx="3" presStyleCnt="13">
        <dgm:presLayoutVars>
          <dgm:bulletEnabled val="1"/>
        </dgm:presLayoutVars>
      </dgm:prSet>
      <dgm:spPr/>
    </dgm:pt>
    <dgm:pt modelId="{939A14AC-DB81-41FE-A02B-9B026261AD48}" type="pres">
      <dgm:prSet presAssocID="{F015BF7A-7C7A-45C4-9C0E-349A5C454FB3}" presName="sibTrans" presStyleLbl="bgSibTrans2D1" presStyleIdx="3" presStyleCnt="12"/>
      <dgm:spPr/>
    </dgm:pt>
    <dgm:pt modelId="{BFCEABDE-D5CC-411A-9AED-686645B87E57}" type="pres">
      <dgm:prSet presAssocID="{B70F3972-0727-46A1-9835-F95088E7EBAF}" presName="compNode" presStyleCnt="0"/>
      <dgm:spPr/>
    </dgm:pt>
    <dgm:pt modelId="{29690CA0-9197-4CC9-B4C5-A4E2CB7FFCFF}" type="pres">
      <dgm:prSet presAssocID="{B70F3972-0727-46A1-9835-F95088E7EBAF}" presName="dummyConnPt" presStyleCnt="0"/>
      <dgm:spPr/>
    </dgm:pt>
    <dgm:pt modelId="{400237FA-BCEA-491F-9A4C-6076DA1F6BFB}" type="pres">
      <dgm:prSet presAssocID="{B70F3972-0727-46A1-9835-F95088E7EBAF}" presName="node" presStyleLbl="node1" presStyleIdx="4" presStyleCnt="13">
        <dgm:presLayoutVars>
          <dgm:bulletEnabled val="1"/>
        </dgm:presLayoutVars>
      </dgm:prSet>
      <dgm:spPr/>
    </dgm:pt>
    <dgm:pt modelId="{8A0F242C-778A-4D8C-8B06-E49D4DFEFFAC}" type="pres">
      <dgm:prSet presAssocID="{965C039C-DB0F-4C32-A480-DD17A57F8830}" presName="sibTrans" presStyleLbl="bgSibTrans2D1" presStyleIdx="4" presStyleCnt="12"/>
      <dgm:spPr/>
    </dgm:pt>
    <dgm:pt modelId="{A22693C9-8E0C-47C6-9E0E-028018245457}" type="pres">
      <dgm:prSet presAssocID="{CD007F09-0778-442E-9BA6-ABC2A98A678F}" presName="compNode" presStyleCnt="0"/>
      <dgm:spPr/>
    </dgm:pt>
    <dgm:pt modelId="{4B88139D-FD72-4461-A5B0-F4BE280D6762}" type="pres">
      <dgm:prSet presAssocID="{CD007F09-0778-442E-9BA6-ABC2A98A678F}" presName="dummyConnPt" presStyleCnt="0"/>
      <dgm:spPr/>
    </dgm:pt>
    <dgm:pt modelId="{6A2B1A7D-D0CF-4A10-9C36-7F1ADEAA4D84}" type="pres">
      <dgm:prSet presAssocID="{CD007F09-0778-442E-9BA6-ABC2A98A678F}" presName="node" presStyleLbl="node1" presStyleIdx="5" presStyleCnt="13">
        <dgm:presLayoutVars>
          <dgm:bulletEnabled val="1"/>
        </dgm:presLayoutVars>
      </dgm:prSet>
      <dgm:spPr/>
    </dgm:pt>
    <dgm:pt modelId="{3E518C89-77D8-4C3E-AA6F-CE4783C0160B}" type="pres">
      <dgm:prSet presAssocID="{ADA49505-61F0-422A-A270-6DB63E938895}" presName="sibTrans" presStyleLbl="bgSibTrans2D1" presStyleIdx="5" presStyleCnt="12"/>
      <dgm:spPr/>
    </dgm:pt>
    <dgm:pt modelId="{2D56F212-CD03-4297-8893-9C3EF0B30BA7}" type="pres">
      <dgm:prSet presAssocID="{2F28B523-4724-4F9D-8963-2AC7782AADE2}" presName="compNode" presStyleCnt="0"/>
      <dgm:spPr/>
    </dgm:pt>
    <dgm:pt modelId="{2398DEE7-69F4-4176-8250-630449BC10D6}" type="pres">
      <dgm:prSet presAssocID="{2F28B523-4724-4F9D-8963-2AC7782AADE2}" presName="dummyConnPt" presStyleCnt="0"/>
      <dgm:spPr/>
    </dgm:pt>
    <dgm:pt modelId="{0FAE86BC-7DA4-4482-8B45-1434EB4ECBE3}" type="pres">
      <dgm:prSet presAssocID="{2F28B523-4724-4F9D-8963-2AC7782AADE2}" presName="node" presStyleLbl="node1" presStyleIdx="6" presStyleCnt="13">
        <dgm:presLayoutVars>
          <dgm:bulletEnabled val="1"/>
        </dgm:presLayoutVars>
      </dgm:prSet>
      <dgm:spPr/>
    </dgm:pt>
    <dgm:pt modelId="{0FB88FD8-64F5-4CD1-8F38-F24EE3DEBE4A}" type="pres">
      <dgm:prSet presAssocID="{91508D2F-55F4-4863-8860-06EE6B50EE50}" presName="sibTrans" presStyleLbl="bgSibTrans2D1" presStyleIdx="6" presStyleCnt="12"/>
      <dgm:spPr/>
    </dgm:pt>
    <dgm:pt modelId="{6044824E-B072-461A-8CC5-0FDB58A0E57A}" type="pres">
      <dgm:prSet presAssocID="{D76D4375-553F-4907-9C38-E8FC92132DFB}" presName="compNode" presStyleCnt="0"/>
      <dgm:spPr/>
    </dgm:pt>
    <dgm:pt modelId="{A2D87C58-CAEC-442B-8DA1-87D975AF554B}" type="pres">
      <dgm:prSet presAssocID="{D76D4375-553F-4907-9C38-E8FC92132DFB}" presName="dummyConnPt" presStyleCnt="0"/>
      <dgm:spPr/>
    </dgm:pt>
    <dgm:pt modelId="{7CE5536B-109A-4EE9-BAB9-21C0DD93C661}" type="pres">
      <dgm:prSet presAssocID="{D76D4375-553F-4907-9C38-E8FC92132DFB}" presName="node" presStyleLbl="node1" presStyleIdx="7" presStyleCnt="13">
        <dgm:presLayoutVars>
          <dgm:bulletEnabled val="1"/>
        </dgm:presLayoutVars>
      </dgm:prSet>
      <dgm:spPr/>
    </dgm:pt>
    <dgm:pt modelId="{40977CFB-9A2B-41F5-A951-2F702B1BDB91}" type="pres">
      <dgm:prSet presAssocID="{2CFB9187-05BE-48EF-838B-F834B1EB8BC2}" presName="sibTrans" presStyleLbl="bgSibTrans2D1" presStyleIdx="7" presStyleCnt="12"/>
      <dgm:spPr/>
    </dgm:pt>
    <dgm:pt modelId="{4246C6C2-4C45-4228-9DF3-576D0A982D91}" type="pres">
      <dgm:prSet presAssocID="{BB99E7DA-1ACE-4919-A3A4-B00E7E330EB1}" presName="compNode" presStyleCnt="0"/>
      <dgm:spPr/>
    </dgm:pt>
    <dgm:pt modelId="{751D4B64-11FE-4AF3-878F-D3156F91D2E8}" type="pres">
      <dgm:prSet presAssocID="{BB99E7DA-1ACE-4919-A3A4-B00E7E330EB1}" presName="dummyConnPt" presStyleCnt="0"/>
      <dgm:spPr/>
    </dgm:pt>
    <dgm:pt modelId="{46319ACF-2424-4931-BC2C-D19C391F39C1}" type="pres">
      <dgm:prSet presAssocID="{BB99E7DA-1ACE-4919-A3A4-B00E7E330EB1}" presName="node" presStyleLbl="node1" presStyleIdx="8" presStyleCnt="13">
        <dgm:presLayoutVars>
          <dgm:bulletEnabled val="1"/>
        </dgm:presLayoutVars>
      </dgm:prSet>
      <dgm:spPr/>
    </dgm:pt>
    <dgm:pt modelId="{5BD5699A-EFD1-4683-AE83-8B9155E12807}" type="pres">
      <dgm:prSet presAssocID="{3CC21DAF-9ABA-4461-A530-A2C7B398DC6F}" presName="sibTrans" presStyleLbl="bgSibTrans2D1" presStyleIdx="8" presStyleCnt="12"/>
      <dgm:spPr/>
    </dgm:pt>
    <dgm:pt modelId="{C5ADCD0A-BF16-4E0B-AEA0-BA5B8356BCB8}" type="pres">
      <dgm:prSet presAssocID="{260FB65B-6393-4026-A16B-DAFDF97FE754}" presName="compNode" presStyleCnt="0"/>
      <dgm:spPr/>
    </dgm:pt>
    <dgm:pt modelId="{82E7D594-9423-42B3-B0E6-33D9B3898CF6}" type="pres">
      <dgm:prSet presAssocID="{260FB65B-6393-4026-A16B-DAFDF97FE754}" presName="dummyConnPt" presStyleCnt="0"/>
      <dgm:spPr/>
    </dgm:pt>
    <dgm:pt modelId="{6CE8B4AE-6BE8-427C-AE54-6CCEC8795A94}" type="pres">
      <dgm:prSet presAssocID="{260FB65B-6393-4026-A16B-DAFDF97FE754}" presName="node" presStyleLbl="node1" presStyleIdx="9" presStyleCnt="13">
        <dgm:presLayoutVars>
          <dgm:bulletEnabled val="1"/>
        </dgm:presLayoutVars>
      </dgm:prSet>
      <dgm:spPr/>
    </dgm:pt>
    <dgm:pt modelId="{B898F470-E642-4101-8B80-C91E68D1D97C}" type="pres">
      <dgm:prSet presAssocID="{D55B0A00-267E-48F0-9080-1A6E90DBAF78}" presName="sibTrans" presStyleLbl="bgSibTrans2D1" presStyleIdx="9" presStyleCnt="12"/>
      <dgm:spPr/>
    </dgm:pt>
    <dgm:pt modelId="{EB0FD31F-65E0-442F-947A-33135DE33D8E}" type="pres">
      <dgm:prSet presAssocID="{7A003134-D8A7-4DA4-A47D-570882C8236A}" presName="compNode" presStyleCnt="0"/>
      <dgm:spPr/>
    </dgm:pt>
    <dgm:pt modelId="{AAA4FAA6-2225-480D-8971-DD14284A7D27}" type="pres">
      <dgm:prSet presAssocID="{7A003134-D8A7-4DA4-A47D-570882C8236A}" presName="dummyConnPt" presStyleCnt="0"/>
      <dgm:spPr/>
    </dgm:pt>
    <dgm:pt modelId="{2D65AEE0-7116-44AE-B22A-3D34CA3F68AA}" type="pres">
      <dgm:prSet presAssocID="{7A003134-D8A7-4DA4-A47D-570882C8236A}" presName="node" presStyleLbl="node1" presStyleIdx="10" presStyleCnt="13">
        <dgm:presLayoutVars>
          <dgm:bulletEnabled val="1"/>
        </dgm:presLayoutVars>
      </dgm:prSet>
      <dgm:spPr/>
    </dgm:pt>
    <dgm:pt modelId="{F4EFCE1F-AF91-488A-AC2F-65DC2F3492AC}" type="pres">
      <dgm:prSet presAssocID="{42BF97D4-2556-4714-B439-CF6C9C42500E}" presName="sibTrans" presStyleLbl="bgSibTrans2D1" presStyleIdx="10" presStyleCnt="12"/>
      <dgm:spPr/>
    </dgm:pt>
    <dgm:pt modelId="{98F34CEB-3E1C-4542-ACA3-C13F80E57289}" type="pres">
      <dgm:prSet presAssocID="{E7A12C82-331C-4137-9F99-392393122354}" presName="compNode" presStyleCnt="0"/>
      <dgm:spPr/>
    </dgm:pt>
    <dgm:pt modelId="{D0410BE1-9A7E-4837-AD39-6634507F068B}" type="pres">
      <dgm:prSet presAssocID="{E7A12C82-331C-4137-9F99-392393122354}" presName="dummyConnPt" presStyleCnt="0"/>
      <dgm:spPr/>
    </dgm:pt>
    <dgm:pt modelId="{1991CF99-3CE1-4645-B9EE-1173FEEF03EC}" type="pres">
      <dgm:prSet presAssocID="{E7A12C82-331C-4137-9F99-392393122354}" presName="node" presStyleLbl="node1" presStyleIdx="11" presStyleCnt="13">
        <dgm:presLayoutVars>
          <dgm:bulletEnabled val="1"/>
        </dgm:presLayoutVars>
      </dgm:prSet>
      <dgm:spPr/>
    </dgm:pt>
    <dgm:pt modelId="{6AC18854-D75F-4C2F-A895-4DA7BAC9C347}" type="pres">
      <dgm:prSet presAssocID="{E2A5E51D-CEE3-477E-B693-00C9ABE30C15}" presName="sibTrans" presStyleLbl="bgSibTrans2D1" presStyleIdx="11" presStyleCnt="12"/>
      <dgm:spPr/>
    </dgm:pt>
    <dgm:pt modelId="{CBD600EC-EE7E-4500-BEFE-85A04B9478D0}" type="pres">
      <dgm:prSet presAssocID="{12D2E18D-1239-4380-A28F-CCA2FDFE2407}" presName="compNode" presStyleCnt="0"/>
      <dgm:spPr/>
    </dgm:pt>
    <dgm:pt modelId="{0A972CA2-A34F-4D90-83F1-F3FE735632CE}" type="pres">
      <dgm:prSet presAssocID="{12D2E18D-1239-4380-A28F-CCA2FDFE2407}" presName="dummyConnPt" presStyleCnt="0"/>
      <dgm:spPr/>
    </dgm:pt>
    <dgm:pt modelId="{B837C54C-A164-4265-AB2B-6D652DA0E974}" type="pres">
      <dgm:prSet presAssocID="{12D2E18D-1239-4380-A28F-CCA2FDFE2407}" presName="node" presStyleLbl="node1" presStyleIdx="12" presStyleCnt="13">
        <dgm:presLayoutVars>
          <dgm:bulletEnabled val="1"/>
        </dgm:presLayoutVars>
      </dgm:prSet>
      <dgm:spPr/>
    </dgm:pt>
  </dgm:ptLst>
  <dgm:cxnLst>
    <dgm:cxn modelId="{99B68303-5683-48DC-81FA-82A86D2E280B}" srcId="{792DC618-9242-48A1-99EA-55828A18B539}" destId="{7A003134-D8A7-4DA4-A47D-570882C8236A}" srcOrd="10" destOrd="0" parTransId="{E0ECC24C-C87A-4664-8515-A245E3278D8D}" sibTransId="{42BF97D4-2556-4714-B439-CF6C9C42500E}"/>
    <dgm:cxn modelId="{54F0EB05-C264-4205-9EE2-B87AE4CA3EBA}" srcId="{792DC618-9242-48A1-99EA-55828A18B539}" destId="{0AD2735F-1BE8-41EB-867B-A16BAAD5033F}" srcOrd="3" destOrd="0" parTransId="{97721176-8A5B-4221-9980-0FFCA7E6110B}" sibTransId="{F015BF7A-7C7A-45C4-9C0E-349A5C454FB3}"/>
    <dgm:cxn modelId="{E3211208-7982-4175-B5D7-5D9F681B6DEE}" type="presOf" srcId="{7A003134-D8A7-4DA4-A47D-570882C8236A}" destId="{2D65AEE0-7116-44AE-B22A-3D34CA3F68AA}" srcOrd="0" destOrd="0" presId="urn:microsoft.com/office/officeart/2005/8/layout/bProcess4"/>
    <dgm:cxn modelId="{9B7D900B-228F-4BBE-BAFC-ECDC4A4E0ADA}" type="presOf" srcId="{8F00A35B-5B21-4485-8BFD-3D3354BF8F0C}" destId="{D7FDDC5E-C34C-4820-8889-1DB944A08403}" srcOrd="0" destOrd="0" presId="urn:microsoft.com/office/officeart/2005/8/layout/bProcess4"/>
    <dgm:cxn modelId="{BAF51C0D-DE5C-477E-8479-7725DFEB931D}" type="presOf" srcId="{816DD896-5593-45EE-BECA-00DAF4E03DBB}" destId="{5D0CEFBA-5945-4478-87D2-96DD92817376}" srcOrd="0" destOrd="0" presId="urn:microsoft.com/office/officeart/2005/8/layout/bProcess4"/>
    <dgm:cxn modelId="{0147440D-622F-4B9F-9F99-7D05D6B4892E}" type="presOf" srcId="{6DA0306E-0011-4F45-BAF9-C640E0FBCBFD}" destId="{DD300F7C-52EA-4554-B59E-EC71DE8A5C49}" srcOrd="0" destOrd="0" presId="urn:microsoft.com/office/officeart/2005/8/layout/bProcess4"/>
    <dgm:cxn modelId="{F3722110-0CFD-4E9F-8154-BF3EC62C8C94}" type="presOf" srcId="{12D2E18D-1239-4380-A28F-CCA2FDFE2407}" destId="{B837C54C-A164-4265-AB2B-6D652DA0E974}" srcOrd="0" destOrd="0" presId="urn:microsoft.com/office/officeart/2005/8/layout/bProcess4"/>
    <dgm:cxn modelId="{4D78ED16-5339-41F3-A9FD-58D38B5D1BF5}" srcId="{792DC618-9242-48A1-99EA-55828A18B539}" destId="{CD007F09-0778-442E-9BA6-ABC2A98A678F}" srcOrd="5" destOrd="0" parTransId="{FC1227D7-60B9-439C-8443-53BECCAA1EFA}" sibTransId="{ADA49505-61F0-422A-A270-6DB63E938895}"/>
    <dgm:cxn modelId="{D7AF8A17-5F8C-4EE0-8A84-5B3E147428D1}" srcId="{792DC618-9242-48A1-99EA-55828A18B539}" destId="{816DD896-5593-45EE-BECA-00DAF4E03DBB}" srcOrd="1" destOrd="0" parTransId="{2806E0A8-87E9-4428-B255-AF5D622A3518}" sibTransId="{EF4F410B-5D6F-4DF7-81BA-A8BBB0A19056}"/>
    <dgm:cxn modelId="{F6FC0819-5A3A-4BF6-A348-039FEBE29E92}" srcId="{792DC618-9242-48A1-99EA-55828A18B539}" destId="{260FB65B-6393-4026-A16B-DAFDF97FE754}" srcOrd="9" destOrd="0" parTransId="{0D154A02-A04A-4298-B3F6-B48C4F2783C6}" sibTransId="{D55B0A00-267E-48F0-9080-1A6E90DBAF78}"/>
    <dgm:cxn modelId="{39E92723-6965-425A-AA63-D1A4CB476917}" type="presOf" srcId="{3CC21DAF-9ABA-4461-A530-A2C7B398DC6F}" destId="{5BD5699A-EFD1-4683-AE83-8B9155E12807}" srcOrd="0" destOrd="0" presId="urn:microsoft.com/office/officeart/2005/8/layout/bProcess4"/>
    <dgm:cxn modelId="{28A2C638-AE86-4898-BE7E-68730B8CD33C}" srcId="{792DC618-9242-48A1-99EA-55828A18B539}" destId="{D76D4375-553F-4907-9C38-E8FC92132DFB}" srcOrd="7" destOrd="0" parTransId="{01F9A098-9E0D-43B8-B7E1-905C75E6BEC2}" sibTransId="{2CFB9187-05BE-48EF-838B-F834B1EB8BC2}"/>
    <dgm:cxn modelId="{FD6E5439-8C40-447B-B216-E2EBBA0CDD2D}" srcId="{792DC618-9242-48A1-99EA-55828A18B539}" destId="{2F28B523-4724-4F9D-8963-2AC7782AADE2}" srcOrd="6" destOrd="0" parTransId="{644DD968-0C5B-40DC-91A3-75F26E6E361F}" sibTransId="{91508D2F-55F4-4863-8860-06EE6B50EE50}"/>
    <dgm:cxn modelId="{70FB213C-4ACF-4BD2-841F-0C1EE0FCC052}" type="presOf" srcId="{2F28B523-4724-4F9D-8963-2AC7782AADE2}" destId="{0FAE86BC-7DA4-4482-8B45-1434EB4ECBE3}" srcOrd="0" destOrd="0" presId="urn:microsoft.com/office/officeart/2005/8/layout/bProcess4"/>
    <dgm:cxn modelId="{93AD7C3C-E89E-4E00-8018-0D771EADC6C6}" srcId="{792DC618-9242-48A1-99EA-55828A18B539}" destId="{95584412-5467-435F-A46E-10329973F9CE}" srcOrd="2" destOrd="0" parTransId="{1C41F8C7-AFDA-47A6-A101-0C72F381B26E}" sibTransId="{53A80033-0CFA-4A07-925B-4CB54813C00B}"/>
    <dgm:cxn modelId="{594CCF3D-0A6F-4624-87E4-DC181C866EB5}" srcId="{792DC618-9242-48A1-99EA-55828A18B539}" destId="{E7A12C82-331C-4137-9F99-392393122354}" srcOrd="11" destOrd="0" parTransId="{BBC97A47-3989-4D14-88B3-CF2F011E0368}" sibTransId="{E2A5E51D-CEE3-477E-B693-00C9ABE30C15}"/>
    <dgm:cxn modelId="{6E09375C-3EC1-49D7-91DA-BEB4445D2601}" srcId="{792DC618-9242-48A1-99EA-55828A18B539}" destId="{12D2E18D-1239-4380-A28F-CCA2FDFE2407}" srcOrd="12" destOrd="0" parTransId="{9EC601A9-BBE8-4890-884F-94D89341E966}" sibTransId="{3617EBB7-B3BC-4839-9D04-1121219D43E4}"/>
    <dgm:cxn modelId="{BF139B6D-902A-4ADD-A27C-31F6FE8FD677}" type="presOf" srcId="{ADA49505-61F0-422A-A270-6DB63E938895}" destId="{3E518C89-77D8-4C3E-AA6F-CE4783C0160B}" srcOrd="0" destOrd="0" presId="urn:microsoft.com/office/officeart/2005/8/layout/bProcess4"/>
    <dgm:cxn modelId="{E9B6F24F-A038-4B9B-8A9F-F4B97CC7B067}" type="presOf" srcId="{792DC618-9242-48A1-99EA-55828A18B539}" destId="{22A36A10-89DD-4F6A-B2A4-6112E67A5A26}" srcOrd="0" destOrd="0" presId="urn:microsoft.com/office/officeart/2005/8/layout/bProcess4"/>
    <dgm:cxn modelId="{BBB45355-F4D4-42AF-8A24-654DCEEF1A98}" type="presOf" srcId="{BB99E7DA-1ACE-4919-A3A4-B00E7E330EB1}" destId="{46319ACF-2424-4931-BC2C-D19C391F39C1}" srcOrd="0" destOrd="0" presId="urn:microsoft.com/office/officeart/2005/8/layout/bProcess4"/>
    <dgm:cxn modelId="{7889E375-C0D3-4304-94FF-74369C4EB14A}" type="presOf" srcId="{F015BF7A-7C7A-45C4-9C0E-349A5C454FB3}" destId="{939A14AC-DB81-41FE-A02B-9B026261AD48}" srcOrd="0" destOrd="0" presId="urn:microsoft.com/office/officeart/2005/8/layout/bProcess4"/>
    <dgm:cxn modelId="{2E633D8C-286A-48D0-B72F-241558C7DAA1}" type="presOf" srcId="{E2A5E51D-CEE3-477E-B693-00C9ABE30C15}" destId="{6AC18854-D75F-4C2F-A895-4DA7BAC9C347}" srcOrd="0" destOrd="0" presId="urn:microsoft.com/office/officeart/2005/8/layout/bProcess4"/>
    <dgm:cxn modelId="{BC7BB38D-29E5-4E60-8531-A5B34F1FA52E}" srcId="{792DC618-9242-48A1-99EA-55828A18B539}" destId="{6DA0306E-0011-4F45-BAF9-C640E0FBCBFD}" srcOrd="0" destOrd="0" parTransId="{B0AEA1E5-0277-4994-90AF-FAD2D676C802}" sibTransId="{8F00A35B-5B21-4485-8BFD-3D3354BF8F0C}"/>
    <dgm:cxn modelId="{AEE91F92-304F-4710-9E2B-01DF753DF20F}" type="presOf" srcId="{0AD2735F-1BE8-41EB-867B-A16BAAD5033F}" destId="{D0B37B71-ACD4-48BA-862C-6D8B66D4EFBB}" srcOrd="0" destOrd="0" presId="urn:microsoft.com/office/officeart/2005/8/layout/bProcess4"/>
    <dgm:cxn modelId="{2EC15793-F0FA-463C-81BC-D1ACE3D66C8E}" type="presOf" srcId="{CD007F09-0778-442E-9BA6-ABC2A98A678F}" destId="{6A2B1A7D-D0CF-4A10-9C36-7F1ADEAA4D84}" srcOrd="0" destOrd="0" presId="urn:microsoft.com/office/officeart/2005/8/layout/bProcess4"/>
    <dgm:cxn modelId="{E4733494-65E7-43D5-84A4-6E36D9528301}" type="presOf" srcId="{260FB65B-6393-4026-A16B-DAFDF97FE754}" destId="{6CE8B4AE-6BE8-427C-AE54-6CCEC8795A94}" srcOrd="0" destOrd="0" presId="urn:microsoft.com/office/officeart/2005/8/layout/bProcess4"/>
    <dgm:cxn modelId="{1344CF94-ACFD-4C60-A14C-3640EAF82E3B}" type="presOf" srcId="{91508D2F-55F4-4863-8860-06EE6B50EE50}" destId="{0FB88FD8-64F5-4CD1-8F38-F24EE3DEBE4A}" srcOrd="0" destOrd="0" presId="urn:microsoft.com/office/officeart/2005/8/layout/bProcess4"/>
    <dgm:cxn modelId="{3CCB2E9D-1CE6-4F1B-95E1-3C01F3CFB591}" type="presOf" srcId="{E7A12C82-331C-4137-9F99-392393122354}" destId="{1991CF99-3CE1-4645-B9EE-1173FEEF03EC}" srcOrd="0" destOrd="0" presId="urn:microsoft.com/office/officeart/2005/8/layout/bProcess4"/>
    <dgm:cxn modelId="{BE2791AD-1AAA-4E54-8801-8D627BAC0B9A}" srcId="{792DC618-9242-48A1-99EA-55828A18B539}" destId="{BB99E7DA-1ACE-4919-A3A4-B00E7E330EB1}" srcOrd="8" destOrd="0" parTransId="{7916D3DC-52E5-4ACA-AFED-E5EF05DF7208}" sibTransId="{3CC21DAF-9ABA-4461-A530-A2C7B398DC6F}"/>
    <dgm:cxn modelId="{2388FCB3-BF34-4029-A6E1-EDB33D6798F6}" srcId="{792DC618-9242-48A1-99EA-55828A18B539}" destId="{B70F3972-0727-46A1-9835-F95088E7EBAF}" srcOrd="4" destOrd="0" parTransId="{DA14A154-7EC4-4EC4-B95E-85B8442CA75D}" sibTransId="{965C039C-DB0F-4C32-A480-DD17A57F8830}"/>
    <dgm:cxn modelId="{F7B5E0BC-EFC2-44B9-815F-4ABE404F7D54}" type="presOf" srcId="{965C039C-DB0F-4C32-A480-DD17A57F8830}" destId="{8A0F242C-778A-4D8C-8B06-E49D4DFEFFAC}" srcOrd="0" destOrd="0" presId="urn:microsoft.com/office/officeart/2005/8/layout/bProcess4"/>
    <dgm:cxn modelId="{F5388DBD-3F2F-4CCD-AED5-FE5452422B70}" type="presOf" srcId="{B70F3972-0727-46A1-9835-F95088E7EBAF}" destId="{400237FA-BCEA-491F-9A4C-6076DA1F6BFB}" srcOrd="0" destOrd="0" presId="urn:microsoft.com/office/officeart/2005/8/layout/bProcess4"/>
    <dgm:cxn modelId="{59634EBF-DA71-4C34-9BA1-DADAAB5C4C71}" type="presOf" srcId="{EF4F410B-5D6F-4DF7-81BA-A8BBB0A19056}" destId="{C5389511-40CD-4FDE-98CB-241801D672E7}" srcOrd="0" destOrd="0" presId="urn:microsoft.com/office/officeart/2005/8/layout/bProcess4"/>
    <dgm:cxn modelId="{D17045C3-4C43-4CED-8F17-0ECA66AA01CB}" type="presOf" srcId="{95584412-5467-435F-A46E-10329973F9CE}" destId="{10FBBEB2-3BC5-4BCF-AB6B-AF1E2117775E}" srcOrd="0" destOrd="0" presId="urn:microsoft.com/office/officeart/2005/8/layout/bProcess4"/>
    <dgm:cxn modelId="{2F0F91C8-6A6C-4596-92D5-23671C38C225}" type="presOf" srcId="{2CFB9187-05BE-48EF-838B-F834B1EB8BC2}" destId="{40977CFB-9A2B-41F5-A951-2F702B1BDB91}" srcOrd="0" destOrd="0" presId="urn:microsoft.com/office/officeart/2005/8/layout/bProcess4"/>
    <dgm:cxn modelId="{54B750CA-380F-4073-B9DF-B8FD4AFA6982}" type="presOf" srcId="{53A80033-0CFA-4A07-925B-4CB54813C00B}" destId="{67A86514-C251-4DB3-857B-4D4D8D37C54C}" srcOrd="0" destOrd="0" presId="urn:microsoft.com/office/officeart/2005/8/layout/bProcess4"/>
    <dgm:cxn modelId="{0666C2D2-B371-484A-A425-3C73D5B6E3C9}" type="presOf" srcId="{D55B0A00-267E-48F0-9080-1A6E90DBAF78}" destId="{B898F470-E642-4101-8B80-C91E68D1D97C}" srcOrd="0" destOrd="0" presId="urn:microsoft.com/office/officeart/2005/8/layout/bProcess4"/>
    <dgm:cxn modelId="{C69B47E4-6CAD-4F77-9421-D6BF5CBA675A}" type="presOf" srcId="{42BF97D4-2556-4714-B439-CF6C9C42500E}" destId="{F4EFCE1F-AF91-488A-AC2F-65DC2F3492AC}" srcOrd="0" destOrd="0" presId="urn:microsoft.com/office/officeart/2005/8/layout/bProcess4"/>
    <dgm:cxn modelId="{EB6C4DEF-FFFF-4928-9CB8-1E19FB9D84D7}" type="presOf" srcId="{D76D4375-553F-4907-9C38-E8FC92132DFB}" destId="{7CE5536B-109A-4EE9-BAB9-21C0DD93C661}" srcOrd="0" destOrd="0" presId="urn:microsoft.com/office/officeart/2005/8/layout/bProcess4"/>
    <dgm:cxn modelId="{4781429D-6022-445A-BC0A-AB70B22FC41A}" type="presParOf" srcId="{22A36A10-89DD-4F6A-B2A4-6112E67A5A26}" destId="{A3D9CD03-E4AF-4240-B769-F5C5B787BB72}" srcOrd="0" destOrd="0" presId="urn:microsoft.com/office/officeart/2005/8/layout/bProcess4"/>
    <dgm:cxn modelId="{43D87C47-3E16-4042-85DC-CDA101C2F982}" type="presParOf" srcId="{A3D9CD03-E4AF-4240-B769-F5C5B787BB72}" destId="{E0C549C8-521E-4040-BFEC-B831776ADC80}" srcOrd="0" destOrd="0" presId="urn:microsoft.com/office/officeart/2005/8/layout/bProcess4"/>
    <dgm:cxn modelId="{05DA6345-8F42-420D-A089-7646905DE1FD}" type="presParOf" srcId="{A3D9CD03-E4AF-4240-B769-F5C5B787BB72}" destId="{DD300F7C-52EA-4554-B59E-EC71DE8A5C49}" srcOrd="1" destOrd="0" presId="urn:microsoft.com/office/officeart/2005/8/layout/bProcess4"/>
    <dgm:cxn modelId="{D05BF53D-0957-461F-811F-8AD577994F27}" type="presParOf" srcId="{22A36A10-89DD-4F6A-B2A4-6112E67A5A26}" destId="{D7FDDC5E-C34C-4820-8889-1DB944A08403}" srcOrd="1" destOrd="0" presId="urn:microsoft.com/office/officeart/2005/8/layout/bProcess4"/>
    <dgm:cxn modelId="{66E058F9-C497-4AA6-9FFC-E5D270B29C84}" type="presParOf" srcId="{22A36A10-89DD-4F6A-B2A4-6112E67A5A26}" destId="{8FA9C75F-3003-4CB9-BACF-E6005224E554}" srcOrd="2" destOrd="0" presId="urn:microsoft.com/office/officeart/2005/8/layout/bProcess4"/>
    <dgm:cxn modelId="{93CE1B3C-07E8-4BC5-94F0-CEFF0232EB2A}" type="presParOf" srcId="{8FA9C75F-3003-4CB9-BACF-E6005224E554}" destId="{2F5FB236-549C-4110-847F-1D0210477DDC}" srcOrd="0" destOrd="0" presId="urn:microsoft.com/office/officeart/2005/8/layout/bProcess4"/>
    <dgm:cxn modelId="{7EC6339D-48BF-4E91-95B6-7B116780DDAA}" type="presParOf" srcId="{8FA9C75F-3003-4CB9-BACF-E6005224E554}" destId="{5D0CEFBA-5945-4478-87D2-96DD92817376}" srcOrd="1" destOrd="0" presId="urn:microsoft.com/office/officeart/2005/8/layout/bProcess4"/>
    <dgm:cxn modelId="{676D2A6A-AF78-4E84-A493-D46F358324F7}" type="presParOf" srcId="{22A36A10-89DD-4F6A-B2A4-6112E67A5A26}" destId="{C5389511-40CD-4FDE-98CB-241801D672E7}" srcOrd="3" destOrd="0" presId="urn:microsoft.com/office/officeart/2005/8/layout/bProcess4"/>
    <dgm:cxn modelId="{63C94DC3-5F06-4CED-B212-9DB19E1E8D4C}" type="presParOf" srcId="{22A36A10-89DD-4F6A-B2A4-6112E67A5A26}" destId="{123D89BE-399C-478A-BAC7-7363933E31CE}" srcOrd="4" destOrd="0" presId="urn:microsoft.com/office/officeart/2005/8/layout/bProcess4"/>
    <dgm:cxn modelId="{A2B4EB86-0889-4A98-B282-BA761E4EBA7B}" type="presParOf" srcId="{123D89BE-399C-478A-BAC7-7363933E31CE}" destId="{26EFB2A7-C980-45D0-81BD-88D62672A5D9}" srcOrd="0" destOrd="0" presId="urn:microsoft.com/office/officeart/2005/8/layout/bProcess4"/>
    <dgm:cxn modelId="{86498CB8-9836-4680-B4E6-90B25195E494}" type="presParOf" srcId="{123D89BE-399C-478A-BAC7-7363933E31CE}" destId="{10FBBEB2-3BC5-4BCF-AB6B-AF1E2117775E}" srcOrd="1" destOrd="0" presId="urn:microsoft.com/office/officeart/2005/8/layout/bProcess4"/>
    <dgm:cxn modelId="{B59CD146-8BD0-449A-93FF-E157595E84C3}" type="presParOf" srcId="{22A36A10-89DD-4F6A-B2A4-6112E67A5A26}" destId="{67A86514-C251-4DB3-857B-4D4D8D37C54C}" srcOrd="5" destOrd="0" presId="urn:microsoft.com/office/officeart/2005/8/layout/bProcess4"/>
    <dgm:cxn modelId="{3F13494A-8290-4C33-8D8B-6FC59BA98CD5}" type="presParOf" srcId="{22A36A10-89DD-4F6A-B2A4-6112E67A5A26}" destId="{42070D72-831E-4706-8A58-36AD6C441727}" srcOrd="6" destOrd="0" presId="urn:microsoft.com/office/officeart/2005/8/layout/bProcess4"/>
    <dgm:cxn modelId="{F34060E0-D31D-4EF5-AB2F-51C09C01104D}" type="presParOf" srcId="{42070D72-831E-4706-8A58-36AD6C441727}" destId="{C945AB78-4937-4E11-8033-EE442E92F868}" srcOrd="0" destOrd="0" presId="urn:microsoft.com/office/officeart/2005/8/layout/bProcess4"/>
    <dgm:cxn modelId="{45F45EBF-5F8C-4CF5-8B9D-4F1B0A1607F7}" type="presParOf" srcId="{42070D72-831E-4706-8A58-36AD6C441727}" destId="{D0B37B71-ACD4-48BA-862C-6D8B66D4EFBB}" srcOrd="1" destOrd="0" presId="urn:microsoft.com/office/officeart/2005/8/layout/bProcess4"/>
    <dgm:cxn modelId="{790301A6-02A3-4B4C-A9C3-34CA41669600}" type="presParOf" srcId="{22A36A10-89DD-4F6A-B2A4-6112E67A5A26}" destId="{939A14AC-DB81-41FE-A02B-9B026261AD48}" srcOrd="7" destOrd="0" presId="urn:microsoft.com/office/officeart/2005/8/layout/bProcess4"/>
    <dgm:cxn modelId="{7892D186-6C1D-43C4-BD8E-85F7ADBBDDE3}" type="presParOf" srcId="{22A36A10-89DD-4F6A-B2A4-6112E67A5A26}" destId="{BFCEABDE-D5CC-411A-9AED-686645B87E57}" srcOrd="8" destOrd="0" presId="urn:microsoft.com/office/officeart/2005/8/layout/bProcess4"/>
    <dgm:cxn modelId="{E09F2B7E-C4CC-4A3E-8BA4-7C38AE61DE88}" type="presParOf" srcId="{BFCEABDE-D5CC-411A-9AED-686645B87E57}" destId="{29690CA0-9197-4CC9-B4C5-A4E2CB7FFCFF}" srcOrd="0" destOrd="0" presId="urn:microsoft.com/office/officeart/2005/8/layout/bProcess4"/>
    <dgm:cxn modelId="{377EA480-A856-4EDB-90BA-AAF3BE64B3A3}" type="presParOf" srcId="{BFCEABDE-D5CC-411A-9AED-686645B87E57}" destId="{400237FA-BCEA-491F-9A4C-6076DA1F6BFB}" srcOrd="1" destOrd="0" presId="urn:microsoft.com/office/officeart/2005/8/layout/bProcess4"/>
    <dgm:cxn modelId="{8D4CA5F3-DEE1-4F10-815B-F39153A59E5D}" type="presParOf" srcId="{22A36A10-89DD-4F6A-B2A4-6112E67A5A26}" destId="{8A0F242C-778A-4D8C-8B06-E49D4DFEFFAC}" srcOrd="9" destOrd="0" presId="urn:microsoft.com/office/officeart/2005/8/layout/bProcess4"/>
    <dgm:cxn modelId="{F3CFDF19-8B19-4219-9B8B-6EC0A91A31DD}" type="presParOf" srcId="{22A36A10-89DD-4F6A-B2A4-6112E67A5A26}" destId="{A22693C9-8E0C-47C6-9E0E-028018245457}" srcOrd="10" destOrd="0" presId="urn:microsoft.com/office/officeart/2005/8/layout/bProcess4"/>
    <dgm:cxn modelId="{CEFCC7C3-F8E4-411F-A7E1-2C1C9FF0EA7C}" type="presParOf" srcId="{A22693C9-8E0C-47C6-9E0E-028018245457}" destId="{4B88139D-FD72-4461-A5B0-F4BE280D6762}" srcOrd="0" destOrd="0" presId="urn:microsoft.com/office/officeart/2005/8/layout/bProcess4"/>
    <dgm:cxn modelId="{AA17D4B8-EAD8-4ABF-89EF-8564BE32AC78}" type="presParOf" srcId="{A22693C9-8E0C-47C6-9E0E-028018245457}" destId="{6A2B1A7D-D0CF-4A10-9C36-7F1ADEAA4D84}" srcOrd="1" destOrd="0" presId="urn:microsoft.com/office/officeart/2005/8/layout/bProcess4"/>
    <dgm:cxn modelId="{399EDBF5-315C-4ADC-B820-94616F30D5FF}" type="presParOf" srcId="{22A36A10-89DD-4F6A-B2A4-6112E67A5A26}" destId="{3E518C89-77D8-4C3E-AA6F-CE4783C0160B}" srcOrd="11" destOrd="0" presId="urn:microsoft.com/office/officeart/2005/8/layout/bProcess4"/>
    <dgm:cxn modelId="{610AA84B-1002-4564-93DE-F1A7E572F575}" type="presParOf" srcId="{22A36A10-89DD-4F6A-B2A4-6112E67A5A26}" destId="{2D56F212-CD03-4297-8893-9C3EF0B30BA7}" srcOrd="12" destOrd="0" presId="urn:microsoft.com/office/officeart/2005/8/layout/bProcess4"/>
    <dgm:cxn modelId="{1CC1817B-F433-41CE-A253-63FCAEAD4C92}" type="presParOf" srcId="{2D56F212-CD03-4297-8893-9C3EF0B30BA7}" destId="{2398DEE7-69F4-4176-8250-630449BC10D6}" srcOrd="0" destOrd="0" presId="urn:microsoft.com/office/officeart/2005/8/layout/bProcess4"/>
    <dgm:cxn modelId="{3F8CFAE5-4DC4-4D4B-A187-230908559426}" type="presParOf" srcId="{2D56F212-CD03-4297-8893-9C3EF0B30BA7}" destId="{0FAE86BC-7DA4-4482-8B45-1434EB4ECBE3}" srcOrd="1" destOrd="0" presId="urn:microsoft.com/office/officeart/2005/8/layout/bProcess4"/>
    <dgm:cxn modelId="{009A9725-DFE4-42E7-8514-423866DBB6FC}" type="presParOf" srcId="{22A36A10-89DD-4F6A-B2A4-6112E67A5A26}" destId="{0FB88FD8-64F5-4CD1-8F38-F24EE3DEBE4A}" srcOrd="13" destOrd="0" presId="urn:microsoft.com/office/officeart/2005/8/layout/bProcess4"/>
    <dgm:cxn modelId="{E5B524B9-A46D-4FE1-ACCB-32BB02B94E60}" type="presParOf" srcId="{22A36A10-89DD-4F6A-B2A4-6112E67A5A26}" destId="{6044824E-B072-461A-8CC5-0FDB58A0E57A}" srcOrd="14" destOrd="0" presId="urn:microsoft.com/office/officeart/2005/8/layout/bProcess4"/>
    <dgm:cxn modelId="{67427D39-68ED-48E9-B87D-A0D18E7F0F89}" type="presParOf" srcId="{6044824E-B072-461A-8CC5-0FDB58A0E57A}" destId="{A2D87C58-CAEC-442B-8DA1-87D975AF554B}" srcOrd="0" destOrd="0" presId="urn:microsoft.com/office/officeart/2005/8/layout/bProcess4"/>
    <dgm:cxn modelId="{9D7BD2D5-4C60-4940-AE50-D7C9AF3C86DC}" type="presParOf" srcId="{6044824E-B072-461A-8CC5-0FDB58A0E57A}" destId="{7CE5536B-109A-4EE9-BAB9-21C0DD93C661}" srcOrd="1" destOrd="0" presId="urn:microsoft.com/office/officeart/2005/8/layout/bProcess4"/>
    <dgm:cxn modelId="{A3A11396-00D9-40C2-9DAA-C0A3ECE7784E}" type="presParOf" srcId="{22A36A10-89DD-4F6A-B2A4-6112E67A5A26}" destId="{40977CFB-9A2B-41F5-A951-2F702B1BDB91}" srcOrd="15" destOrd="0" presId="urn:microsoft.com/office/officeart/2005/8/layout/bProcess4"/>
    <dgm:cxn modelId="{905C74F1-6E63-46BE-B3B7-E0DF61CCBAF3}" type="presParOf" srcId="{22A36A10-89DD-4F6A-B2A4-6112E67A5A26}" destId="{4246C6C2-4C45-4228-9DF3-576D0A982D91}" srcOrd="16" destOrd="0" presId="urn:microsoft.com/office/officeart/2005/8/layout/bProcess4"/>
    <dgm:cxn modelId="{FFE2FC50-D62A-4177-8526-13BFAF347C13}" type="presParOf" srcId="{4246C6C2-4C45-4228-9DF3-576D0A982D91}" destId="{751D4B64-11FE-4AF3-878F-D3156F91D2E8}" srcOrd="0" destOrd="0" presId="urn:microsoft.com/office/officeart/2005/8/layout/bProcess4"/>
    <dgm:cxn modelId="{3809149A-29A3-468B-86B5-868F2559CB20}" type="presParOf" srcId="{4246C6C2-4C45-4228-9DF3-576D0A982D91}" destId="{46319ACF-2424-4931-BC2C-D19C391F39C1}" srcOrd="1" destOrd="0" presId="urn:microsoft.com/office/officeart/2005/8/layout/bProcess4"/>
    <dgm:cxn modelId="{D0E52B4E-5FF0-454F-BF53-A60DC9E68140}" type="presParOf" srcId="{22A36A10-89DD-4F6A-B2A4-6112E67A5A26}" destId="{5BD5699A-EFD1-4683-AE83-8B9155E12807}" srcOrd="17" destOrd="0" presId="urn:microsoft.com/office/officeart/2005/8/layout/bProcess4"/>
    <dgm:cxn modelId="{8285658B-2C46-4E1B-B22C-E6B1CF53B56C}" type="presParOf" srcId="{22A36A10-89DD-4F6A-B2A4-6112E67A5A26}" destId="{C5ADCD0A-BF16-4E0B-AEA0-BA5B8356BCB8}" srcOrd="18" destOrd="0" presId="urn:microsoft.com/office/officeart/2005/8/layout/bProcess4"/>
    <dgm:cxn modelId="{79D9F81E-6D1B-4823-A2DF-BA71BF2A57BE}" type="presParOf" srcId="{C5ADCD0A-BF16-4E0B-AEA0-BA5B8356BCB8}" destId="{82E7D594-9423-42B3-B0E6-33D9B3898CF6}" srcOrd="0" destOrd="0" presId="urn:microsoft.com/office/officeart/2005/8/layout/bProcess4"/>
    <dgm:cxn modelId="{9C0BB734-FE88-4E36-9F29-9A09A6E16719}" type="presParOf" srcId="{C5ADCD0A-BF16-4E0B-AEA0-BA5B8356BCB8}" destId="{6CE8B4AE-6BE8-427C-AE54-6CCEC8795A94}" srcOrd="1" destOrd="0" presId="urn:microsoft.com/office/officeart/2005/8/layout/bProcess4"/>
    <dgm:cxn modelId="{56D6DC7C-74AC-42F4-A3D4-7C1C4D65A0E3}" type="presParOf" srcId="{22A36A10-89DD-4F6A-B2A4-6112E67A5A26}" destId="{B898F470-E642-4101-8B80-C91E68D1D97C}" srcOrd="19" destOrd="0" presId="urn:microsoft.com/office/officeart/2005/8/layout/bProcess4"/>
    <dgm:cxn modelId="{9641865F-9289-4CE5-8A00-36DC2538E006}" type="presParOf" srcId="{22A36A10-89DD-4F6A-B2A4-6112E67A5A26}" destId="{EB0FD31F-65E0-442F-947A-33135DE33D8E}" srcOrd="20" destOrd="0" presId="urn:microsoft.com/office/officeart/2005/8/layout/bProcess4"/>
    <dgm:cxn modelId="{1F84E795-7C72-411A-BE15-D83407BDF2E0}" type="presParOf" srcId="{EB0FD31F-65E0-442F-947A-33135DE33D8E}" destId="{AAA4FAA6-2225-480D-8971-DD14284A7D27}" srcOrd="0" destOrd="0" presId="urn:microsoft.com/office/officeart/2005/8/layout/bProcess4"/>
    <dgm:cxn modelId="{526749C6-5C98-4C5A-A201-B912EB29124B}" type="presParOf" srcId="{EB0FD31F-65E0-442F-947A-33135DE33D8E}" destId="{2D65AEE0-7116-44AE-B22A-3D34CA3F68AA}" srcOrd="1" destOrd="0" presId="urn:microsoft.com/office/officeart/2005/8/layout/bProcess4"/>
    <dgm:cxn modelId="{7598E092-C70B-4270-8061-6ADEF4C96EB7}" type="presParOf" srcId="{22A36A10-89DD-4F6A-B2A4-6112E67A5A26}" destId="{F4EFCE1F-AF91-488A-AC2F-65DC2F3492AC}" srcOrd="21" destOrd="0" presId="urn:microsoft.com/office/officeart/2005/8/layout/bProcess4"/>
    <dgm:cxn modelId="{508EFF30-34FA-4002-B310-B63D008AC16D}" type="presParOf" srcId="{22A36A10-89DD-4F6A-B2A4-6112E67A5A26}" destId="{98F34CEB-3E1C-4542-ACA3-C13F80E57289}" srcOrd="22" destOrd="0" presId="urn:microsoft.com/office/officeart/2005/8/layout/bProcess4"/>
    <dgm:cxn modelId="{B9A361CD-0AED-42BA-97EB-43A2E3CBD7D1}" type="presParOf" srcId="{98F34CEB-3E1C-4542-ACA3-C13F80E57289}" destId="{D0410BE1-9A7E-4837-AD39-6634507F068B}" srcOrd="0" destOrd="0" presId="urn:microsoft.com/office/officeart/2005/8/layout/bProcess4"/>
    <dgm:cxn modelId="{9283697F-13D8-48AA-B068-A734F0737AA6}" type="presParOf" srcId="{98F34CEB-3E1C-4542-ACA3-C13F80E57289}" destId="{1991CF99-3CE1-4645-B9EE-1173FEEF03EC}" srcOrd="1" destOrd="0" presId="urn:microsoft.com/office/officeart/2005/8/layout/bProcess4"/>
    <dgm:cxn modelId="{D615BDE5-D96E-4D6D-9F33-29C0EDE50D77}" type="presParOf" srcId="{22A36A10-89DD-4F6A-B2A4-6112E67A5A26}" destId="{6AC18854-D75F-4C2F-A895-4DA7BAC9C347}" srcOrd="23" destOrd="0" presId="urn:microsoft.com/office/officeart/2005/8/layout/bProcess4"/>
    <dgm:cxn modelId="{21AA9305-2EA0-48D1-9BD1-DF6FEBDC6C76}" type="presParOf" srcId="{22A36A10-89DD-4F6A-B2A4-6112E67A5A26}" destId="{CBD600EC-EE7E-4500-BEFE-85A04B9478D0}" srcOrd="24" destOrd="0" presId="urn:microsoft.com/office/officeart/2005/8/layout/bProcess4"/>
    <dgm:cxn modelId="{D1DA2ED3-999F-4A0A-A2C2-785BD0D65E59}" type="presParOf" srcId="{CBD600EC-EE7E-4500-BEFE-85A04B9478D0}" destId="{0A972CA2-A34F-4D90-83F1-F3FE735632CE}" srcOrd="0" destOrd="0" presId="urn:microsoft.com/office/officeart/2005/8/layout/bProcess4"/>
    <dgm:cxn modelId="{795B70D4-C9EA-4F0F-BD5D-239ECBD24F57}" type="presParOf" srcId="{CBD600EC-EE7E-4500-BEFE-85A04B9478D0}" destId="{B837C54C-A164-4265-AB2B-6D652DA0E97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F93BAD-04F2-47E0-ACA6-6B3D5010B3E1}" type="doc">
      <dgm:prSet loTypeId="urn:microsoft.com/office/officeart/2005/8/layout/orgChart1" loCatId="hierarchy" qsTypeId="urn:microsoft.com/office/officeart/2005/8/quickstyle/simple1" qsCatId="simple" csTypeId="urn:microsoft.com/office/officeart/2005/8/colors/accent3_4" csCatId="accent3" phldr="1"/>
      <dgm:spPr/>
      <dgm:t>
        <a:bodyPr/>
        <a:lstStyle/>
        <a:p>
          <a:endParaRPr lang="en-IN"/>
        </a:p>
      </dgm:t>
    </dgm:pt>
    <dgm:pt modelId="{E6C56EDD-D226-4250-A031-5716E7DE75D4}">
      <dgm:prSet phldrT="[Text]"/>
      <dgm:spPr/>
      <dgm:t>
        <a:bodyPr/>
        <a:lstStyle/>
        <a:p>
          <a:r>
            <a:rPr lang="en-US" dirty="0"/>
            <a:t>MODEL SELECTION</a:t>
          </a:r>
          <a:endParaRPr lang="en-IN" dirty="0"/>
        </a:p>
      </dgm:t>
    </dgm:pt>
    <dgm:pt modelId="{A4FC8C5E-FEB3-4658-8A8A-B3925BCFFF78}" type="parTrans" cxnId="{B2437CCE-99CB-4748-BB96-4CA75627BFC0}">
      <dgm:prSet/>
      <dgm:spPr/>
      <dgm:t>
        <a:bodyPr/>
        <a:lstStyle/>
        <a:p>
          <a:endParaRPr lang="en-IN"/>
        </a:p>
      </dgm:t>
    </dgm:pt>
    <dgm:pt modelId="{4C6EFBC6-71C9-469F-8167-4B82D2F79B6B}" type="sibTrans" cxnId="{B2437CCE-99CB-4748-BB96-4CA75627BFC0}">
      <dgm:prSet/>
      <dgm:spPr/>
      <dgm:t>
        <a:bodyPr/>
        <a:lstStyle/>
        <a:p>
          <a:endParaRPr lang="en-IN"/>
        </a:p>
      </dgm:t>
    </dgm:pt>
    <dgm:pt modelId="{4D394A96-09FB-462B-9BA3-465984834D8C}">
      <dgm:prSet phldrT="[Text]"/>
      <dgm:spPr/>
      <dgm:t>
        <a:bodyPr/>
        <a:lstStyle/>
        <a:p>
          <a:r>
            <a:rPr lang="en-US" dirty="0"/>
            <a:t>RANDOM FOREST</a:t>
          </a:r>
          <a:endParaRPr lang="en-IN" dirty="0"/>
        </a:p>
      </dgm:t>
    </dgm:pt>
    <dgm:pt modelId="{1F2ABAB5-A0B7-46D1-B616-2754E4AC967D}" type="parTrans" cxnId="{4BBB436D-5AB5-44D4-8608-1F33F3DB5D25}">
      <dgm:prSet/>
      <dgm:spPr/>
      <dgm:t>
        <a:bodyPr/>
        <a:lstStyle/>
        <a:p>
          <a:endParaRPr lang="en-IN"/>
        </a:p>
      </dgm:t>
    </dgm:pt>
    <dgm:pt modelId="{39A019F5-E8D7-4B06-AC9B-A92A333D67DC}" type="sibTrans" cxnId="{4BBB436D-5AB5-44D4-8608-1F33F3DB5D25}">
      <dgm:prSet/>
      <dgm:spPr/>
      <dgm:t>
        <a:bodyPr/>
        <a:lstStyle/>
        <a:p>
          <a:endParaRPr lang="en-IN"/>
        </a:p>
      </dgm:t>
    </dgm:pt>
    <dgm:pt modelId="{AD4DBED1-8B79-429B-A5EA-5BB787D6B1F1}">
      <dgm:prSet phldrT="[Text]"/>
      <dgm:spPr/>
      <dgm:t>
        <a:bodyPr/>
        <a:lstStyle/>
        <a:p>
          <a:r>
            <a:rPr lang="en-US" dirty="0"/>
            <a:t>LONG SHORT TERM MEMORY</a:t>
          </a:r>
          <a:endParaRPr lang="en-IN" dirty="0"/>
        </a:p>
      </dgm:t>
    </dgm:pt>
    <dgm:pt modelId="{5590C9C5-D842-4E70-84A2-E67759C75207}" type="parTrans" cxnId="{82617D48-3CCF-48C7-A3CC-DFA140E9AA38}">
      <dgm:prSet/>
      <dgm:spPr/>
      <dgm:t>
        <a:bodyPr/>
        <a:lstStyle/>
        <a:p>
          <a:endParaRPr lang="en-IN"/>
        </a:p>
      </dgm:t>
    </dgm:pt>
    <dgm:pt modelId="{E0B91EAE-CCBF-4508-9F1F-74483759FDD2}" type="sibTrans" cxnId="{82617D48-3CCF-48C7-A3CC-DFA140E9AA38}">
      <dgm:prSet/>
      <dgm:spPr/>
      <dgm:t>
        <a:bodyPr/>
        <a:lstStyle/>
        <a:p>
          <a:endParaRPr lang="en-IN"/>
        </a:p>
      </dgm:t>
    </dgm:pt>
    <dgm:pt modelId="{E0E4643A-A6C9-43C2-B210-EA4A9F0517DD}">
      <dgm:prSet phldrT="[Text]"/>
      <dgm:spPr/>
      <dgm:t>
        <a:bodyPr/>
        <a:lstStyle/>
        <a:p>
          <a:r>
            <a:rPr lang="en-US" dirty="0"/>
            <a:t>LINEAR REGRESSION</a:t>
          </a:r>
          <a:endParaRPr lang="en-IN" dirty="0"/>
        </a:p>
      </dgm:t>
    </dgm:pt>
    <dgm:pt modelId="{387C46D1-6C50-4CF7-94F9-BB9586D28E11}" type="parTrans" cxnId="{1DCDEE04-5A37-4424-9FD7-1CCF0B0B47C8}">
      <dgm:prSet/>
      <dgm:spPr/>
      <dgm:t>
        <a:bodyPr/>
        <a:lstStyle/>
        <a:p>
          <a:endParaRPr lang="en-IN"/>
        </a:p>
      </dgm:t>
    </dgm:pt>
    <dgm:pt modelId="{009AEB60-766F-4586-B200-246F438A224C}" type="sibTrans" cxnId="{1DCDEE04-5A37-4424-9FD7-1CCF0B0B47C8}">
      <dgm:prSet/>
      <dgm:spPr/>
      <dgm:t>
        <a:bodyPr/>
        <a:lstStyle/>
        <a:p>
          <a:endParaRPr lang="en-IN"/>
        </a:p>
      </dgm:t>
    </dgm:pt>
    <dgm:pt modelId="{5DCE77E6-ACEF-4B7C-B2BB-222051B9C29E}" type="pres">
      <dgm:prSet presAssocID="{E0F93BAD-04F2-47E0-ACA6-6B3D5010B3E1}" presName="hierChild1" presStyleCnt="0">
        <dgm:presLayoutVars>
          <dgm:orgChart val="1"/>
          <dgm:chPref val="1"/>
          <dgm:dir/>
          <dgm:animOne val="branch"/>
          <dgm:animLvl val="lvl"/>
          <dgm:resizeHandles/>
        </dgm:presLayoutVars>
      </dgm:prSet>
      <dgm:spPr/>
    </dgm:pt>
    <dgm:pt modelId="{15694191-10F6-4E51-9E16-DFC82385604E}" type="pres">
      <dgm:prSet presAssocID="{E6C56EDD-D226-4250-A031-5716E7DE75D4}" presName="hierRoot1" presStyleCnt="0">
        <dgm:presLayoutVars>
          <dgm:hierBranch val="init"/>
        </dgm:presLayoutVars>
      </dgm:prSet>
      <dgm:spPr/>
    </dgm:pt>
    <dgm:pt modelId="{66FA0AF9-7F01-45D1-B310-EED23E121CAD}" type="pres">
      <dgm:prSet presAssocID="{E6C56EDD-D226-4250-A031-5716E7DE75D4}" presName="rootComposite1" presStyleCnt="0"/>
      <dgm:spPr/>
    </dgm:pt>
    <dgm:pt modelId="{EAE02329-BD35-43F1-BB9C-FD8698C193F7}" type="pres">
      <dgm:prSet presAssocID="{E6C56EDD-D226-4250-A031-5716E7DE75D4}" presName="rootText1" presStyleLbl="node0" presStyleIdx="0" presStyleCnt="1">
        <dgm:presLayoutVars>
          <dgm:chPref val="3"/>
        </dgm:presLayoutVars>
      </dgm:prSet>
      <dgm:spPr/>
    </dgm:pt>
    <dgm:pt modelId="{2528DA92-EC67-43E7-9363-2BAA784F2817}" type="pres">
      <dgm:prSet presAssocID="{E6C56EDD-D226-4250-A031-5716E7DE75D4}" presName="rootConnector1" presStyleLbl="node1" presStyleIdx="0" presStyleCnt="0"/>
      <dgm:spPr/>
    </dgm:pt>
    <dgm:pt modelId="{EEDBEFA8-8196-4420-A4F0-5E1D0DDA10E5}" type="pres">
      <dgm:prSet presAssocID="{E6C56EDD-D226-4250-A031-5716E7DE75D4}" presName="hierChild2" presStyleCnt="0"/>
      <dgm:spPr/>
    </dgm:pt>
    <dgm:pt modelId="{7D337180-242C-4946-B4D6-4CBC5856E9C2}" type="pres">
      <dgm:prSet presAssocID="{1F2ABAB5-A0B7-46D1-B616-2754E4AC967D}" presName="Name37" presStyleLbl="parChTrans1D2" presStyleIdx="0" presStyleCnt="3"/>
      <dgm:spPr/>
    </dgm:pt>
    <dgm:pt modelId="{53A0D498-029B-409E-9508-0B74AEF4BF42}" type="pres">
      <dgm:prSet presAssocID="{4D394A96-09FB-462B-9BA3-465984834D8C}" presName="hierRoot2" presStyleCnt="0">
        <dgm:presLayoutVars>
          <dgm:hierBranch val="init"/>
        </dgm:presLayoutVars>
      </dgm:prSet>
      <dgm:spPr/>
    </dgm:pt>
    <dgm:pt modelId="{FF2FB79A-D282-4200-B412-8662F64063D2}" type="pres">
      <dgm:prSet presAssocID="{4D394A96-09FB-462B-9BA3-465984834D8C}" presName="rootComposite" presStyleCnt="0"/>
      <dgm:spPr/>
    </dgm:pt>
    <dgm:pt modelId="{CB591F57-55FA-4287-B53D-999147AF3FC1}" type="pres">
      <dgm:prSet presAssocID="{4D394A96-09FB-462B-9BA3-465984834D8C}" presName="rootText" presStyleLbl="node2" presStyleIdx="0" presStyleCnt="3">
        <dgm:presLayoutVars>
          <dgm:chPref val="3"/>
        </dgm:presLayoutVars>
      </dgm:prSet>
      <dgm:spPr/>
    </dgm:pt>
    <dgm:pt modelId="{4DF0B921-18B5-49D4-AC19-E96B07CDFBA6}" type="pres">
      <dgm:prSet presAssocID="{4D394A96-09FB-462B-9BA3-465984834D8C}" presName="rootConnector" presStyleLbl="node2" presStyleIdx="0" presStyleCnt="3"/>
      <dgm:spPr/>
    </dgm:pt>
    <dgm:pt modelId="{6C02883E-0DC1-4E92-BA58-68F84F9EE983}" type="pres">
      <dgm:prSet presAssocID="{4D394A96-09FB-462B-9BA3-465984834D8C}" presName="hierChild4" presStyleCnt="0"/>
      <dgm:spPr/>
    </dgm:pt>
    <dgm:pt modelId="{CA6C061D-5907-46AA-ADE1-91952DC85215}" type="pres">
      <dgm:prSet presAssocID="{4D394A96-09FB-462B-9BA3-465984834D8C}" presName="hierChild5" presStyleCnt="0"/>
      <dgm:spPr/>
    </dgm:pt>
    <dgm:pt modelId="{3CE1D2B4-927F-4D64-989C-E63C61070BDC}" type="pres">
      <dgm:prSet presAssocID="{5590C9C5-D842-4E70-84A2-E67759C75207}" presName="Name37" presStyleLbl="parChTrans1D2" presStyleIdx="1" presStyleCnt="3"/>
      <dgm:spPr/>
    </dgm:pt>
    <dgm:pt modelId="{6C89E41E-EBD1-4797-94E7-AC3729821350}" type="pres">
      <dgm:prSet presAssocID="{AD4DBED1-8B79-429B-A5EA-5BB787D6B1F1}" presName="hierRoot2" presStyleCnt="0">
        <dgm:presLayoutVars>
          <dgm:hierBranch val="init"/>
        </dgm:presLayoutVars>
      </dgm:prSet>
      <dgm:spPr/>
    </dgm:pt>
    <dgm:pt modelId="{AB0C172D-15DE-43D9-A8AF-750B0C27CEB4}" type="pres">
      <dgm:prSet presAssocID="{AD4DBED1-8B79-429B-A5EA-5BB787D6B1F1}" presName="rootComposite" presStyleCnt="0"/>
      <dgm:spPr/>
    </dgm:pt>
    <dgm:pt modelId="{A677670E-6242-41CD-B076-13CCC395E27E}" type="pres">
      <dgm:prSet presAssocID="{AD4DBED1-8B79-429B-A5EA-5BB787D6B1F1}" presName="rootText" presStyleLbl="node2" presStyleIdx="1" presStyleCnt="3">
        <dgm:presLayoutVars>
          <dgm:chPref val="3"/>
        </dgm:presLayoutVars>
      </dgm:prSet>
      <dgm:spPr/>
    </dgm:pt>
    <dgm:pt modelId="{88CA518C-2BD5-415C-BA45-60FE94CBA7CB}" type="pres">
      <dgm:prSet presAssocID="{AD4DBED1-8B79-429B-A5EA-5BB787D6B1F1}" presName="rootConnector" presStyleLbl="node2" presStyleIdx="1" presStyleCnt="3"/>
      <dgm:spPr/>
    </dgm:pt>
    <dgm:pt modelId="{7FB4D240-E93B-45BC-9925-A921F4FB6533}" type="pres">
      <dgm:prSet presAssocID="{AD4DBED1-8B79-429B-A5EA-5BB787D6B1F1}" presName="hierChild4" presStyleCnt="0"/>
      <dgm:spPr/>
    </dgm:pt>
    <dgm:pt modelId="{C044A66A-1022-4328-97EE-D90103B252AD}" type="pres">
      <dgm:prSet presAssocID="{AD4DBED1-8B79-429B-A5EA-5BB787D6B1F1}" presName="hierChild5" presStyleCnt="0"/>
      <dgm:spPr/>
    </dgm:pt>
    <dgm:pt modelId="{ECE41780-2DCD-4B35-90AB-875A47CC86D2}" type="pres">
      <dgm:prSet presAssocID="{387C46D1-6C50-4CF7-94F9-BB9586D28E11}" presName="Name37" presStyleLbl="parChTrans1D2" presStyleIdx="2" presStyleCnt="3"/>
      <dgm:spPr/>
    </dgm:pt>
    <dgm:pt modelId="{24D1B60A-B724-46AB-8544-243A7122454F}" type="pres">
      <dgm:prSet presAssocID="{E0E4643A-A6C9-43C2-B210-EA4A9F0517DD}" presName="hierRoot2" presStyleCnt="0">
        <dgm:presLayoutVars>
          <dgm:hierBranch val="init"/>
        </dgm:presLayoutVars>
      </dgm:prSet>
      <dgm:spPr/>
    </dgm:pt>
    <dgm:pt modelId="{A8C72F62-CEB9-4681-8E27-D4451442787E}" type="pres">
      <dgm:prSet presAssocID="{E0E4643A-A6C9-43C2-B210-EA4A9F0517DD}" presName="rootComposite" presStyleCnt="0"/>
      <dgm:spPr/>
    </dgm:pt>
    <dgm:pt modelId="{04D77EA2-ABE8-4012-A0D1-7DBBA7235F32}" type="pres">
      <dgm:prSet presAssocID="{E0E4643A-A6C9-43C2-B210-EA4A9F0517DD}" presName="rootText" presStyleLbl="node2" presStyleIdx="2" presStyleCnt="3">
        <dgm:presLayoutVars>
          <dgm:chPref val="3"/>
        </dgm:presLayoutVars>
      </dgm:prSet>
      <dgm:spPr/>
    </dgm:pt>
    <dgm:pt modelId="{000F3F1B-D943-4E24-A1E6-1D194FFB4C2A}" type="pres">
      <dgm:prSet presAssocID="{E0E4643A-A6C9-43C2-B210-EA4A9F0517DD}" presName="rootConnector" presStyleLbl="node2" presStyleIdx="2" presStyleCnt="3"/>
      <dgm:spPr/>
    </dgm:pt>
    <dgm:pt modelId="{BC20AE29-73B4-4781-8571-D6A0FB79F0C0}" type="pres">
      <dgm:prSet presAssocID="{E0E4643A-A6C9-43C2-B210-EA4A9F0517DD}" presName="hierChild4" presStyleCnt="0"/>
      <dgm:spPr/>
    </dgm:pt>
    <dgm:pt modelId="{A1BED55F-B59B-4D51-A146-0A6E8BB4F700}" type="pres">
      <dgm:prSet presAssocID="{E0E4643A-A6C9-43C2-B210-EA4A9F0517DD}" presName="hierChild5" presStyleCnt="0"/>
      <dgm:spPr/>
    </dgm:pt>
    <dgm:pt modelId="{ED822C5F-43D1-4D8E-8258-75E6764F157A}" type="pres">
      <dgm:prSet presAssocID="{E6C56EDD-D226-4250-A031-5716E7DE75D4}" presName="hierChild3" presStyleCnt="0"/>
      <dgm:spPr/>
    </dgm:pt>
  </dgm:ptLst>
  <dgm:cxnLst>
    <dgm:cxn modelId="{51185B04-203F-4BCF-A99F-2022CAA5EFC6}" type="presOf" srcId="{4D394A96-09FB-462B-9BA3-465984834D8C}" destId="{CB591F57-55FA-4287-B53D-999147AF3FC1}" srcOrd="0" destOrd="0" presId="urn:microsoft.com/office/officeart/2005/8/layout/orgChart1"/>
    <dgm:cxn modelId="{1DCDEE04-5A37-4424-9FD7-1CCF0B0B47C8}" srcId="{E6C56EDD-D226-4250-A031-5716E7DE75D4}" destId="{E0E4643A-A6C9-43C2-B210-EA4A9F0517DD}" srcOrd="2" destOrd="0" parTransId="{387C46D1-6C50-4CF7-94F9-BB9586D28E11}" sibTransId="{009AEB60-766F-4586-B200-246F438A224C}"/>
    <dgm:cxn modelId="{D93F640F-B5C1-4B63-B5EC-A9CD693684AB}" type="presOf" srcId="{387C46D1-6C50-4CF7-94F9-BB9586D28E11}" destId="{ECE41780-2DCD-4B35-90AB-875A47CC86D2}" srcOrd="0" destOrd="0" presId="urn:microsoft.com/office/officeart/2005/8/layout/orgChart1"/>
    <dgm:cxn modelId="{C73A2522-C619-4865-9C29-60F46EE548EA}" type="presOf" srcId="{AD4DBED1-8B79-429B-A5EA-5BB787D6B1F1}" destId="{88CA518C-2BD5-415C-BA45-60FE94CBA7CB}" srcOrd="1" destOrd="0" presId="urn:microsoft.com/office/officeart/2005/8/layout/orgChart1"/>
    <dgm:cxn modelId="{18305765-72A6-40D5-A3B5-3F3A2E79D44D}" type="presOf" srcId="{AD4DBED1-8B79-429B-A5EA-5BB787D6B1F1}" destId="{A677670E-6242-41CD-B076-13CCC395E27E}" srcOrd="0" destOrd="0" presId="urn:microsoft.com/office/officeart/2005/8/layout/orgChart1"/>
    <dgm:cxn modelId="{82617D48-3CCF-48C7-A3CC-DFA140E9AA38}" srcId="{E6C56EDD-D226-4250-A031-5716E7DE75D4}" destId="{AD4DBED1-8B79-429B-A5EA-5BB787D6B1F1}" srcOrd="1" destOrd="0" parTransId="{5590C9C5-D842-4E70-84A2-E67759C75207}" sibTransId="{E0B91EAE-CCBF-4508-9F1F-74483759FDD2}"/>
    <dgm:cxn modelId="{9ECC394C-ACC1-42DE-9406-2FB50BE35C9C}" type="presOf" srcId="{E0E4643A-A6C9-43C2-B210-EA4A9F0517DD}" destId="{04D77EA2-ABE8-4012-A0D1-7DBBA7235F32}" srcOrd="0" destOrd="0" presId="urn:microsoft.com/office/officeart/2005/8/layout/orgChart1"/>
    <dgm:cxn modelId="{4BBB436D-5AB5-44D4-8608-1F33F3DB5D25}" srcId="{E6C56EDD-D226-4250-A031-5716E7DE75D4}" destId="{4D394A96-09FB-462B-9BA3-465984834D8C}" srcOrd="0" destOrd="0" parTransId="{1F2ABAB5-A0B7-46D1-B616-2754E4AC967D}" sibTransId="{39A019F5-E8D7-4B06-AC9B-A92A333D67DC}"/>
    <dgm:cxn modelId="{9121E04D-43C6-4128-AE6B-8A2047D06D87}" type="presOf" srcId="{E0E4643A-A6C9-43C2-B210-EA4A9F0517DD}" destId="{000F3F1B-D943-4E24-A1E6-1D194FFB4C2A}" srcOrd="1" destOrd="0" presId="urn:microsoft.com/office/officeart/2005/8/layout/orgChart1"/>
    <dgm:cxn modelId="{CBC84758-CF0C-4EE6-B72F-07CE7944D827}" type="presOf" srcId="{E0F93BAD-04F2-47E0-ACA6-6B3D5010B3E1}" destId="{5DCE77E6-ACEF-4B7C-B2BB-222051B9C29E}" srcOrd="0" destOrd="0" presId="urn:microsoft.com/office/officeart/2005/8/layout/orgChart1"/>
    <dgm:cxn modelId="{6104AA8B-4574-41AC-AF0D-A01FBB90E2D5}" type="presOf" srcId="{4D394A96-09FB-462B-9BA3-465984834D8C}" destId="{4DF0B921-18B5-49D4-AC19-E96B07CDFBA6}" srcOrd="1" destOrd="0" presId="urn:microsoft.com/office/officeart/2005/8/layout/orgChart1"/>
    <dgm:cxn modelId="{00EB73A7-6049-4841-B56C-0A255EC0F854}" type="presOf" srcId="{5590C9C5-D842-4E70-84A2-E67759C75207}" destId="{3CE1D2B4-927F-4D64-989C-E63C61070BDC}" srcOrd="0" destOrd="0" presId="urn:microsoft.com/office/officeart/2005/8/layout/orgChart1"/>
    <dgm:cxn modelId="{0034AACB-571B-4A39-91C9-1298D6966BFF}" type="presOf" srcId="{E6C56EDD-D226-4250-A031-5716E7DE75D4}" destId="{2528DA92-EC67-43E7-9363-2BAA784F2817}" srcOrd="1" destOrd="0" presId="urn:microsoft.com/office/officeart/2005/8/layout/orgChart1"/>
    <dgm:cxn modelId="{B2437CCE-99CB-4748-BB96-4CA75627BFC0}" srcId="{E0F93BAD-04F2-47E0-ACA6-6B3D5010B3E1}" destId="{E6C56EDD-D226-4250-A031-5716E7DE75D4}" srcOrd="0" destOrd="0" parTransId="{A4FC8C5E-FEB3-4658-8A8A-B3925BCFFF78}" sibTransId="{4C6EFBC6-71C9-469F-8167-4B82D2F79B6B}"/>
    <dgm:cxn modelId="{683C10F5-6E08-4388-8177-A692227D5FD0}" type="presOf" srcId="{1F2ABAB5-A0B7-46D1-B616-2754E4AC967D}" destId="{7D337180-242C-4946-B4D6-4CBC5856E9C2}" srcOrd="0" destOrd="0" presId="urn:microsoft.com/office/officeart/2005/8/layout/orgChart1"/>
    <dgm:cxn modelId="{E7076DF5-14E7-4862-A3A6-FC63E0844F75}" type="presOf" srcId="{E6C56EDD-D226-4250-A031-5716E7DE75D4}" destId="{EAE02329-BD35-43F1-BB9C-FD8698C193F7}" srcOrd="0" destOrd="0" presId="urn:microsoft.com/office/officeart/2005/8/layout/orgChart1"/>
    <dgm:cxn modelId="{DCBEBD69-F78B-4B14-BF4D-5E1EC18B2A34}" type="presParOf" srcId="{5DCE77E6-ACEF-4B7C-B2BB-222051B9C29E}" destId="{15694191-10F6-4E51-9E16-DFC82385604E}" srcOrd="0" destOrd="0" presId="urn:microsoft.com/office/officeart/2005/8/layout/orgChart1"/>
    <dgm:cxn modelId="{D074E38C-006B-4A2C-92E6-CF13383EA881}" type="presParOf" srcId="{15694191-10F6-4E51-9E16-DFC82385604E}" destId="{66FA0AF9-7F01-45D1-B310-EED23E121CAD}" srcOrd="0" destOrd="0" presId="urn:microsoft.com/office/officeart/2005/8/layout/orgChart1"/>
    <dgm:cxn modelId="{D6F7B16C-5F5D-44B5-A5CE-F8016D73C0C5}" type="presParOf" srcId="{66FA0AF9-7F01-45D1-B310-EED23E121CAD}" destId="{EAE02329-BD35-43F1-BB9C-FD8698C193F7}" srcOrd="0" destOrd="0" presId="urn:microsoft.com/office/officeart/2005/8/layout/orgChart1"/>
    <dgm:cxn modelId="{97DD5BEB-D64D-403E-94E6-869A70A2A041}" type="presParOf" srcId="{66FA0AF9-7F01-45D1-B310-EED23E121CAD}" destId="{2528DA92-EC67-43E7-9363-2BAA784F2817}" srcOrd="1" destOrd="0" presId="urn:microsoft.com/office/officeart/2005/8/layout/orgChart1"/>
    <dgm:cxn modelId="{EFB31648-1F3A-4B9B-AE8E-35BD736E902F}" type="presParOf" srcId="{15694191-10F6-4E51-9E16-DFC82385604E}" destId="{EEDBEFA8-8196-4420-A4F0-5E1D0DDA10E5}" srcOrd="1" destOrd="0" presId="urn:microsoft.com/office/officeart/2005/8/layout/orgChart1"/>
    <dgm:cxn modelId="{0E795472-A4BE-4066-B644-027E8DA57514}" type="presParOf" srcId="{EEDBEFA8-8196-4420-A4F0-5E1D0DDA10E5}" destId="{7D337180-242C-4946-B4D6-4CBC5856E9C2}" srcOrd="0" destOrd="0" presId="urn:microsoft.com/office/officeart/2005/8/layout/orgChart1"/>
    <dgm:cxn modelId="{FB536515-132E-45C8-938D-F36E7670188C}" type="presParOf" srcId="{EEDBEFA8-8196-4420-A4F0-5E1D0DDA10E5}" destId="{53A0D498-029B-409E-9508-0B74AEF4BF42}" srcOrd="1" destOrd="0" presId="urn:microsoft.com/office/officeart/2005/8/layout/orgChart1"/>
    <dgm:cxn modelId="{7946B776-1A5C-4CBD-ACC9-7FBA9A680412}" type="presParOf" srcId="{53A0D498-029B-409E-9508-0B74AEF4BF42}" destId="{FF2FB79A-D282-4200-B412-8662F64063D2}" srcOrd="0" destOrd="0" presId="urn:microsoft.com/office/officeart/2005/8/layout/orgChart1"/>
    <dgm:cxn modelId="{394F70CC-635A-4C6E-A3CC-5AFB89E425EF}" type="presParOf" srcId="{FF2FB79A-D282-4200-B412-8662F64063D2}" destId="{CB591F57-55FA-4287-B53D-999147AF3FC1}" srcOrd="0" destOrd="0" presId="urn:microsoft.com/office/officeart/2005/8/layout/orgChart1"/>
    <dgm:cxn modelId="{7E0E1AEA-C188-4E1F-BFD2-2AC6D1A0909F}" type="presParOf" srcId="{FF2FB79A-D282-4200-B412-8662F64063D2}" destId="{4DF0B921-18B5-49D4-AC19-E96B07CDFBA6}" srcOrd="1" destOrd="0" presId="urn:microsoft.com/office/officeart/2005/8/layout/orgChart1"/>
    <dgm:cxn modelId="{6BDA0FCE-1190-46CC-9188-9C06ADA14E2E}" type="presParOf" srcId="{53A0D498-029B-409E-9508-0B74AEF4BF42}" destId="{6C02883E-0DC1-4E92-BA58-68F84F9EE983}" srcOrd="1" destOrd="0" presId="urn:microsoft.com/office/officeart/2005/8/layout/orgChart1"/>
    <dgm:cxn modelId="{2332DC1D-FF6F-40E2-9580-8EFCA1C72E87}" type="presParOf" srcId="{53A0D498-029B-409E-9508-0B74AEF4BF42}" destId="{CA6C061D-5907-46AA-ADE1-91952DC85215}" srcOrd="2" destOrd="0" presId="urn:microsoft.com/office/officeart/2005/8/layout/orgChart1"/>
    <dgm:cxn modelId="{78E775C2-E11E-4BA5-9F07-8C65AF5B0DD4}" type="presParOf" srcId="{EEDBEFA8-8196-4420-A4F0-5E1D0DDA10E5}" destId="{3CE1D2B4-927F-4D64-989C-E63C61070BDC}" srcOrd="2" destOrd="0" presId="urn:microsoft.com/office/officeart/2005/8/layout/orgChart1"/>
    <dgm:cxn modelId="{95186DF1-2F29-4F58-AA4C-F8FED3AF949D}" type="presParOf" srcId="{EEDBEFA8-8196-4420-A4F0-5E1D0DDA10E5}" destId="{6C89E41E-EBD1-4797-94E7-AC3729821350}" srcOrd="3" destOrd="0" presId="urn:microsoft.com/office/officeart/2005/8/layout/orgChart1"/>
    <dgm:cxn modelId="{9A87A302-7160-4375-89D2-C4707C15D7D5}" type="presParOf" srcId="{6C89E41E-EBD1-4797-94E7-AC3729821350}" destId="{AB0C172D-15DE-43D9-A8AF-750B0C27CEB4}" srcOrd="0" destOrd="0" presId="urn:microsoft.com/office/officeart/2005/8/layout/orgChart1"/>
    <dgm:cxn modelId="{91358EC7-744B-4192-A3C7-3F83DF8DDD92}" type="presParOf" srcId="{AB0C172D-15DE-43D9-A8AF-750B0C27CEB4}" destId="{A677670E-6242-41CD-B076-13CCC395E27E}" srcOrd="0" destOrd="0" presId="urn:microsoft.com/office/officeart/2005/8/layout/orgChart1"/>
    <dgm:cxn modelId="{20356EDD-2C85-4A73-A8D9-722F6A8F3C47}" type="presParOf" srcId="{AB0C172D-15DE-43D9-A8AF-750B0C27CEB4}" destId="{88CA518C-2BD5-415C-BA45-60FE94CBA7CB}" srcOrd="1" destOrd="0" presId="urn:microsoft.com/office/officeart/2005/8/layout/orgChart1"/>
    <dgm:cxn modelId="{1911911F-B270-4A7C-8646-1F6F450BFBB4}" type="presParOf" srcId="{6C89E41E-EBD1-4797-94E7-AC3729821350}" destId="{7FB4D240-E93B-45BC-9925-A921F4FB6533}" srcOrd="1" destOrd="0" presId="urn:microsoft.com/office/officeart/2005/8/layout/orgChart1"/>
    <dgm:cxn modelId="{0859B8FC-0FC7-42D2-AC58-BA710431E249}" type="presParOf" srcId="{6C89E41E-EBD1-4797-94E7-AC3729821350}" destId="{C044A66A-1022-4328-97EE-D90103B252AD}" srcOrd="2" destOrd="0" presId="urn:microsoft.com/office/officeart/2005/8/layout/orgChart1"/>
    <dgm:cxn modelId="{2F35DB5B-A977-4B8C-8474-3B418E7328B4}" type="presParOf" srcId="{EEDBEFA8-8196-4420-A4F0-5E1D0DDA10E5}" destId="{ECE41780-2DCD-4B35-90AB-875A47CC86D2}" srcOrd="4" destOrd="0" presId="urn:microsoft.com/office/officeart/2005/8/layout/orgChart1"/>
    <dgm:cxn modelId="{B9630AE1-E900-48C4-B860-59E09FCFC780}" type="presParOf" srcId="{EEDBEFA8-8196-4420-A4F0-5E1D0DDA10E5}" destId="{24D1B60A-B724-46AB-8544-243A7122454F}" srcOrd="5" destOrd="0" presId="urn:microsoft.com/office/officeart/2005/8/layout/orgChart1"/>
    <dgm:cxn modelId="{3317532A-C619-4736-9D19-DAF4D62B09D4}" type="presParOf" srcId="{24D1B60A-B724-46AB-8544-243A7122454F}" destId="{A8C72F62-CEB9-4681-8E27-D4451442787E}" srcOrd="0" destOrd="0" presId="urn:microsoft.com/office/officeart/2005/8/layout/orgChart1"/>
    <dgm:cxn modelId="{F1711E27-C91A-40D4-982A-49A815D867E2}" type="presParOf" srcId="{A8C72F62-CEB9-4681-8E27-D4451442787E}" destId="{04D77EA2-ABE8-4012-A0D1-7DBBA7235F32}" srcOrd="0" destOrd="0" presId="urn:microsoft.com/office/officeart/2005/8/layout/orgChart1"/>
    <dgm:cxn modelId="{8A8F1E2F-EFC2-4420-A843-D90DBB74CF1C}" type="presParOf" srcId="{A8C72F62-CEB9-4681-8E27-D4451442787E}" destId="{000F3F1B-D943-4E24-A1E6-1D194FFB4C2A}" srcOrd="1" destOrd="0" presId="urn:microsoft.com/office/officeart/2005/8/layout/orgChart1"/>
    <dgm:cxn modelId="{97CE346B-F2AC-490A-9763-65C8ACF99F40}" type="presParOf" srcId="{24D1B60A-B724-46AB-8544-243A7122454F}" destId="{BC20AE29-73B4-4781-8571-D6A0FB79F0C0}" srcOrd="1" destOrd="0" presId="urn:microsoft.com/office/officeart/2005/8/layout/orgChart1"/>
    <dgm:cxn modelId="{C320CC37-C6D6-4AC0-A34F-4DCEA39B55A8}" type="presParOf" srcId="{24D1B60A-B724-46AB-8544-243A7122454F}" destId="{A1BED55F-B59B-4D51-A146-0A6E8BB4F700}" srcOrd="2" destOrd="0" presId="urn:microsoft.com/office/officeart/2005/8/layout/orgChart1"/>
    <dgm:cxn modelId="{6C5E995A-E96B-4B9B-BD0D-2AB022983274}" type="presParOf" srcId="{15694191-10F6-4E51-9E16-DFC82385604E}" destId="{ED822C5F-43D1-4D8E-8258-75E6764F157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4567C-8995-4130-9C6C-AE4323C37B08}">
      <dsp:nvSpPr>
        <dsp:cNvPr id="0" name=""/>
        <dsp:cNvSpPr/>
      </dsp:nvSpPr>
      <dsp:spPr>
        <a:xfrm>
          <a:off x="0" y="90860"/>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New York</a:t>
          </a:r>
          <a:endParaRPr lang="en-IN" sz="1400" kern="1200" dirty="0"/>
        </a:p>
      </dsp:txBody>
      <dsp:txXfrm>
        <a:off x="16392" y="107252"/>
        <a:ext cx="4119637" cy="303006"/>
      </dsp:txXfrm>
    </dsp:sp>
    <dsp:sp modelId="{5FF3E14A-03AC-4C18-A675-8D03C53DAFBD}">
      <dsp:nvSpPr>
        <dsp:cNvPr id="0" name=""/>
        <dsp:cNvSpPr/>
      </dsp:nvSpPr>
      <dsp:spPr>
        <a:xfrm>
          <a:off x="0" y="39156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USA</a:t>
          </a:r>
          <a:endParaRPr lang="en-IN" sz="1100" kern="1200" dirty="0"/>
        </a:p>
      </dsp:txBody>
      <dsp:txXfrm>
        <a:off x="0" y="391568"/>
        <a:ext cx="4152421" cy="231840"/>
      </dsp:txXfrm>
    </dsp:sp>
    <dsp:sp modelId="{FE42DFAB-5AF8-444A-9827-04EDA07EAF63}">
      <dsp:nvSpPr>
        <dsp:cNvPr id="0" name=""/>
        <dsp:cNvSpPr/>
      </dsp:nvSpPr>
      <dsp:spPr>
        <a:xfrm>
          <a:off x="0" y="623408"/>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London</a:t>
          </a:r>
          <a:endParaRPr lang="en-IN" sz="1400" kern="1200" dirty="0"/>
        </a:p>
      </dsp:txBody>
      <dsp:txXfrm>
        <a:off x="16392" y="639800"/>
        <a:ext cx="4119637" cy="303006"/>
      </dsp:txXfrm>
    </dsp:sp>
    <dsp:sp modelId="{B60C6497-F496-4C2D-96DE-2D95692B5A77}">
      <dsp:nvSpPr>
        <dsp:cNvPr id="0" name=""/>
        <dsp:cNvSpPr/>
      </dsp:nvSpPr>
      <dsp:spPr>
        <a:xfrm>
          <a:off x="0" y="95919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UK</a:t>
          </a:r>
          <a:endParaRPr lang="en-IN" sz="1100" kern="1200" dirty="0"/>
        </a:p>
      </dsp:txBody>
      <dsp:txXfrm>
        <a:off x="0" y="959198"/>
        <a:ext cx="4152421" cy="231840"/>
      </dsp:txXfrm>
    </dsp:sp>
    <dsp:sp modelId="{B2203A04-7937-44DD-95B7-2B33A129C0EF}">
      <dsp:nvSpPr>
        <dsp:cNvPr id="0" name=""/>
        <dsp:cNvSpPr/>
      </dsp:nvSpPr>
      <dsp:spPr>
        <a:xfrm>
          <a:off x="0" y="1191038"/>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Tokyo</a:t>
          </a:r>
          <a:endParaRPr lang="en-IN" sz="1400" kern="1200" dirty="0"/>
        </a:p>
      </dsp:txBody>
      <dsp:txXfrm>
        <a:off x="16392" y="1207430"/>
        <a:ext cx="4119637" cy="303006"/>
      </dsp:txXfrm>
    </dsp:sp>
    <dsp:sp modelId="{F06A66D6-8B81-4AF2-A2EB-66FC5735D850}">
      <dsp:nvSpPr>
        <dsp:cNvPr id="0" name=""/>
        <dsp:cNvSpPr/>
      </dsp:nvSpPr>
      <dsp:spPr>
        <a:xfrm>
          <a:off x="0" y="152682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Japan</a:t>
          </a:r>
          <a:endParaRPr lang="en-IN" sz="1100" kern="1200" dirty="0"/>
        </a:p>
      </dsp:txBody>
      <dsp:txXfrm>
        <a:off x="0" y="1526828"/>
        <a:ext cx="4152421" cy="231840"/>
      </dsp:txXfrm>
    </dsp:sp>
    <dsp:sp modelId="{F6425A47-5745-4393-9DF9-54A5CE34905C}">
      <dsp:nvSpPr>
        <dsp:cNvPr id="0" name=""/>
        <dsp:cNvSpPr/>
      </dsp:nvSpPr>
      <dsp:spPr>
        <a:xfrm>
          <a:off x="0" y="1758668"/>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Hong Kong</a:t>
          </a:r>
          <a:endParaRPr lang="en-IN" sz="1400" kern="1200" dirty="0"/>
        </a:p>
      </dsp:txBody>
      <dsp:txXfrm>
        <a:off x="16392" y="1775060"/>
        <a:ext cx="4119637" cy="303006"/>
      </dsp:txXfrm>
    </dsp:sp>
    <dsp:sp modelId="{F9937254-3A79-4BF8-B276-A5B672AFA625}">
      <dsp:nvSpPr>
        <dsp:cNvPr id="0" name=""/>
        <dsp:cNvSpPr/>
      </dsp:nvSpPr>
      <dsp:spPr>
        <a:xfrm>
          <a:off x="0" y="209445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China</a:t>
          </a:r>
          <a:endParaRPr lang="en-IN" sz="1100" kern="1200" dirty="0"/>
        </a:p>
      </dsp:txBody>
      <dsp:txXfrm>
        <a:off x="0" y="2094458"/>
        <a:ext cx="4152421" cy="231840"/>
      </dsp:txXfrm>
    </dsp:sp>
    <dsp:sp modelId="{397A0DCB-7E02-4A89-AD4B-460E81A49A3E}">
      <dsp:nvSpPr>
        <dsp:cNvPr id="0" name=""/>
        <dsp:cNvSpPr/>
      </dsp:nvSpPr>
      <dsp:spPr>
        <a:xfrm>
          <a:off x="0" y="2326298"/>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Mumbai</a:t>
          </a:r>
          <a:endParaRPr lang="en-IN" sz="1400" kern="1200" dirty="0"/>
        </a:p>
      </dsp:txBody>
      <dsp:txXfrm>
        <a:off x="16392" y="2342690"/>
        <a:ext cx="4119637" cy="303006"/>
      </dsp:txXfrm>
    </dsp:sp>
    <dsp:sp modelId="{457B93DB-1D57-4F87-A75E-109F62025E05}">
      <dsp:nvSpPr>
        <dsp:cNvPr id="0" name=""/>
        <dsp:cNvSpPr/>
      </dsp:nvSpPr>
      <dsp:spPr>
        <a:xfrm>
          <a:off x="0" y="266208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India</a:t>
          </a:r>
          <a:endParaRPr lang="en-IN" sz="1100" kern="1200" dirty="0"/>
        </a:p>
      </dsp:txBody>
      <dsp:txXfrm>
        <a:off x="0" y="2662088"/>
        <a:ext cx="4152421" cy="231840"/>
      </dsp:txXfrm>
    </dsp:sp>
    <dsp:sp modelId="{B611A049-E7AF-4145-8FF3-2C9644BCBD84}">
      <dsp:nvSpPr>
        <dsp:cNvPr id="0" name=""/>
        <dsp:cNvSpPr/>
      </dsp:nvSpPr>
      <dsp:spPr>
        <a:xfrm>
          <a:off x="0" y="2893928"/>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Frankfurt</a:t>
          </a:r>
          <a:endParaRPr lang="en-IN" sz="1400" kern="1200" dirty="0"/>
        </a:p>
      </dsp:txBody>
      <dsp:txXfrm>
        <a:off x="16392" y="2910320"/>
        <a:ext cx="4119637" cy="303006"/>
      </dsp:txXfrm>
    </dsp:sp>
    <dsp:sp modelId="{EED504CC-44FB-4978-BDD4-C27EA5F09BFA}">
      <dsp:nvSpPr>
        <dsp:cNvPr id="0" name=""/>
        <dsp:cNvSpPr/>
      </dsp:nvSpPr>
      <dsp:spPr>
        <a:xfrm>
          <a:off x="0" y="322971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Germany</a:t>
          </a:r>
          <a:endParaRPr lang="en-IN" sz="1100" kern="1200" dirty="0"/>
        </a:p>
      </dsp:txBody>
      <dsp:txXfrm>
        <a:off x="0" y="3229718"/>
        <a:ext cx="4152421" cy="231840"/>
      </dsp:txXfrm>
    </dsp:sp>
    <dsp:sp modelId="{5F53D5AA-4D29-4A19-87C6-FF2ADD482FE7}">
      <dsp:nvSpPr>
        <dsp:cNvPr id="0" name=""/>
        <dsp:cNvSpPr/>
      </dsp:nvSpPr>
      <dsp:spPr>
        <a:xfrm>
          <a:off x="0" y="3461558"/>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Paris</a:t>
          </a:r>
          <a:endParaRPr lang="en-IN" sz="1400" kern="1200" dirty="0"/>
        </a:p>
      </dsp:txBody>
      <dsp:txXfrm>
        <a:off x="16392" y="3477950"/>
        <a:ext cx="4119637" cy="303006"/>
      </dsp:txXfrm>
    </dsp:sp>
    <dsp:sp modelId="{A6E33D48-0CA1-4FB9-BE45-52445C02A636}">
      <dsp:nvSpPr>
        <dsp:cNvPr id="0" name=""/>
        <dsp:cNvSpPr/>
      </dsp:nvSpPr>
      <dsp:spPr>
        <a:xfrm>
          <a:off x="0" y="379734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France</a:t>
          </a:r>
          <a:endParaRPr lang="en-IN" sz="1100" kern="1200" dirty="0"/>
        </a:p>
      </dsp:txBody>
      <dsp:txXfrm>
        <a:off x="0" y="3797348"/>
        <a:ext cx="4152421" cy="231840"/>
      </dsp:txXfrm>
    </dsp:sp>
    <dsp:sp modelId="{5645B87C-F011-4124-AFBA-64060F49A12F}">
      <dsp:nvSpPr>
        <dsp:cNvPr id="0" name=""/>
        <dsp:cNvSpPr/>
      </dsp:nvSpPr>
      <dsp:spPr>
        <a:xfrm>
          <a:off x="0" y="4029188"/>
          <a:ext cx="4152421"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Toronto</a:t>
          </a:r>
          <a:endParaRPr lang="en-IN" sz="1400" kern="1200" dirty="0"/>
        </a:p>
      </dsp:txBody>
      <dsp:txXfrm>
        <a:off x="16392" y="4045580"/>
        <a:ext cx="4119637" cy="303006"/>
      </dsp:txXfrm>
    </dsp:sp>
    <dsp:sp modelId="{6E8665A3-4DAE-4ADF-A3F9-FF8A9F29EA03}">
      <dsp:nvSpPr>
        <dsp:cNvPr id="0" name=""/>
        <dsp:cNvSpPr/>
      </dsp:nvSpPr>
      <dsp:spPr>
        <a:xfrm>
          <a:off x="0" y="4364978"/>
          <a:ext cx="4152421"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8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a:t>Canada</a:t>
          </a:r>
          <a:endParaRPr lang="en-IN" sz="1100" kern="1200" dirty="0"/>
        </a:p>
      </dsp:txBody>
      <dsp:txXfrm>
        <a:off x="0" y="4364978"/>
        <a:ext cx="4152421" cy="23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DDC5E-C34C-4820-8889-1DB944A08403}">
      <dsp:nvSpPr>
        <dsp:cNvPr id="0" name=""/>
        <dsp:cNvSpPr/>
      </dsp:nvSpPr>
      <dsp:spPr>
        <a:xfrm rot="5400000">
          <a:off x="-273383" y="1162300"/>
          <a:ext cx="1213183" cy="146446"/>
        </a:xfrm>
        <a:prstGeom prst="rect">
          <a:avLst/>
        </a:prstGeom>
        <a:solidFill>
          <a:schemeClr val="accent2">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D300F7C-52EA-4554-B59E-EC71DE8A5C49}">
      <dsp:nvSpPr>
        <dsp:cNvPr id="0" name=""/>
        <dsp:cNvSpPr/>
      </dsp:nvSpPr>
      <dsp:spPr>
        <a:xfrm>
          <a:off x="4167" y="385783"/>
          <a:ext cx="1627187" cy="97631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Start Prediction</a:t>
          </a:r>
          <a:endParaRPr lang="en-IN" sz="1800" kern="1200"/>
        </a:p>
      </dsp:txBody>
      <dsp:txXfrm>
        <a:off x="32762" y="414378"/>
        <a:ext cx="1569997" cy="919122"/>
      </dsp:txXfrm>
    </dsp:sp>
    <dsp:sp modelId="{C5389511-40CD-4FDE-98CB-241801D672E7}">
      <dsp:nvSpPr>
        <dsp:cNvPr id="0" name=""/>
        <dsp:cNvSpPr/>
      </dsp:nvSpPr>
      <dsp:spPr>
        <a:xfrm rot="5400000">
          <a:off x="-273383" y="2382691"/>
          <a:ext cx="1213183" cy="146446"/>
        </a:xfrm>
        <a:prstGeom prst="rect">
          <a:avLst/>
        </a:prstGeom>
        <a:solidFill>
          <a:schemeClr val="accent3">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D0CEFBA-5945-4478-87D2-96DD92817376}">
      <dsp:nvSpPr>
        <dsp:cNvPr id="0" name=""/>
        <dsp:cNvSpPr/>
      </dsp:nvSpPr>
      <dsp:spPr>
        <a:xfrm>
          <a:off x="4167" y="1606173"/>
          <a:ext cx="1627187" cy="97631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Define the problem</a:t>
          </a:r>
          <a:endParaRPr lang="en-IN" sz="1800" kern="1200" dirty="0"/>
        </a:p>
      </dsp:txBody>
      <dsp:txXfrm>
        <a:off x="32762" y="1634768"/>
        <a:ext cx="1569997" cy="919122"/>
      </dsp:txXfrm>
    </dsp:sp>
    <dsp:sp modelId="{67A86514-C251-4DB3-857B-4D4D8D37C54C}">
      <dsp:nvSpPr>
        <dsp:cNvPr id="0" name=""/>
        <dsp:cNvSpPr/>
      </dsp:nvSpPr>
      <dsp:spPr>
        <a:xfrm rot="5400000">
          <a:off x="-273383" y="3603082"/>
          <a:ext cx="1213183" cy="146446"/>
        </a:xfrm>
        <a:prstGeom prst="rect">
          <a:avLst/>
        </a:prstGeom>
        <a:solidFill>
          <a:schemeClr val="accent4">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0FBBEB2-3BC5-4BCF-AB6B-AF1E2117775E}">
      <dsp:nvSpPr>
        <dsp:cNvPr id="0" name=""/>
        <dsp:cNvSpPr/>
      </dsp:nvSpPr>
      <dsp:spPr>
        <a:xfrm>
          <a:off x="4167" y="2826564"/>
          <a:ext cx="1627187" cy="97631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Gather data</a:t>
          </a:r>
          <a:endParaRPr lang="en-IN" sz="1800" kern="1200" dirty="0"/>
        </a:p>
      </dsp:txBody>
      <dsp:txXfrm>
        <a:off x="32762" y="2855159"/>
        <a:ext cx="1569997" cy="919122"/>
      </dsp:txXfrm>
    </dsp:sp>
    <dsp:sp modelId="{939A14AC-DB81-41FE-A02B-9B026261AD48}">
      <dsp:nvSpPr>
        <dsp:cNvPr id="0" name=""/>
        <dsp:cNvSpPr/>
      </dsp:nvSpPr>
      <dsp:spPr>
        <a:xfrm>
          <a:off x="336811" y="4213277"/>
          <a:ext cx="2156952" cy="146446"/>
        </a:xfrm>
        <a:prstGeom prst="rect">
          <a:avLst/>
        </a:prstGeom>
        <a:solidFill>
          <a:schemeClr val="accent5">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0B37B71-ACD4-48BA-862C-6D8B66D4EFBB}">
      <dsp:nvSpPr>
        <dsp:cNvPr id="0" name=""/>
        <dsp:cNvSpPr/>
      </dsp:nvSpPr>
      <dsp:spPr>
        <a:xfrm>
          <a:off x="4167" y="4046955"/>
          <a:ext cx="1627187" cy="97631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endParaRPr lang="en-IN" sz="1800" kern="1200" dirty="0"/>
        </a:p>
      </dsp:txBody>
      <dsp:txXfrm>
        <a:off x="32762" y="4075550"/>
        <a:ext cx="1569997" cy="919122"/>
      </dsp:txXfrm>
    </dsp:sp>
    <dsp:sp modelId="{8A0F242C-778A-4D8C-8B06-E49D4DFEFFAC}">
      <dsp:nvSpPr>
        <dsp:cNvPr id="0" name=""/>
        <dsp:cNvSpPr/>
      </dsp:nvSpPr>
      <dsp:spPr>
        <a:xfrm rot="16200000">
          <a:off x="1890775" y="3603082"/>
          <a:ext cx="1213183" cy="146446"/>
        </a:xfrm>
        <a:prstGeom prst="rect">
          <a:avLst/>
        </a:prstGeom>
        <a:solidFill>
          <a:schemeClr val="accent6">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00237FA-BCEA-491F-9A4C-6076DA1F6BFB}">
      <dsp:nvSpPr>
        <dsp:cNvPr id="0" name=""/>
        <dsp:cNvSpPr/>
      </dsp:nvSpPr>
      <dsp:spPr>
        <a:xfrm>
          <a:off x="2168326" y="4046955"/>
          <a:ext cx="1627187" cy="97631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selection</a:t>
          </a:r>
          <a:endParaRPr lang="en-IN" sz="1800" kern="1200" dirty="0"/>
        </a:p>
      </dsp:txBody>
      <dsp:txXfrm>
        <a:off x="2196921" y="4075550"/>
        <a:ext cx="1569997" cy="919122"/>
      </dsp:txXfrm>
    </dsp:sp>
    <dsp:sp modelId="{3E518C89-77D8-4C3E-AA6F-CE4783C0160B}">
      <dsp:nvSpPr>
        <dsp:cNvPr id="0" name=""/>
        <dsp:cNvSpPr/>
      </dsp:nvSpPr>
      <dsp:spPr>
        <a:xfrm rot="16200000">
          <a:off x="1890775" y="2382691"/>
          <a:ext cx="1213183" cy="146446"/>
        </a:xfrm>
        <a:prstGeom prst="rect">
          <a:avLst/>
        </a:prstGeom>
        <a:solidFill>
          <a:schemeClr val="accent2">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A2B1A7D-D0CF-4A10-9C36-7F1ADEAA4D84}">
      <dsp:nvSpPr>
        <dsp:cNvPr id="0" name=""/>
        <dsp:cNvSpPr/>
      </dsp:nvSpPr>
      <dsp:spPr>
        <a:xfrm>
          <a:off x="2168326" y="2826564"/>
          <a:ext cx="1627187" cy="97631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selection</a:t>
          </a:r>
          <a:endParaRPr lang="en-IN" sz="1800" kern="1200" dirty="0"/>
        </a:p>
      </dsp:txBody>
      <dsp:txXfrm>
        <a:off x="2196921" y="2855159"/>
        <a:ext cx="1569997" cy="919122"/>
      </dsp:txXfrm>
    </dsp:sp>
    <dsp:sp modelId="{0FB88FD8-64F5-4CD1-8F38-F24EE3DEBE4A}">
      <dsp:nvSpPr>
        <dsp:cNvPr id="0" name=""/>
        <dsp:cNvSpPr/>
      </dsp:nvSpPr>
      <dsp:spPr>
        <a:xfrm rot="16200000">
          <a:off x="1890775" y="1162300"/>
          <a:ext cx="1213183" cy="146446"/>
        </a:xfrm>
        <a:prstGeom prst="rect">
          <a:avLst/>
        </a:prstGeom>
        <a:solidFill>
          <a:schemeClr val="accent3">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FAE86BC-7DA4-4482-8B45-1434EB4ECBE3}">
      <dsp:nvSpPr>
        <dsp:cNvPr id="0" name=""/>
        <dsp:cNvSpPr/>
      </dsp:nvSpPr>
      <dsp:spPr>
        <a:xfrm>
          <a:off x="2168326" y="1606173"/>
          <a:ext cx="1627187" cy="97631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training</a:t>
          </a:r>
          <a:endParaRPr lang="en-IN" sz="1800" kern="1200" dirty="0"/>
        </a:p>
      </dsp:txBody>
      <dsp:txXfrm>
        <a:off x="2196921" y="1634768"/>
        <a:ext cx="1569997" cy="919122"/>
      </dsp:txXfrm>
    </dsp:sp>
    <dsp:sp modelId="{40977CFB-9A2B-41F5-A951-2F702B1BDB91}">
      <dsp:nvSpPr>
        <dsp:cNvPr id="0" name=""/>
        <dsp:cNvSpPr/>
      </dsp:nvSpPr>
      <dsp:spPr>
        <a:xfrm>
          <a:off x="2500971" y="552105"/>
          <a:ext cx="2156952" cy="146446"/>
        </a:xfrm>
        <a:prstGeom prst="rect">
          <a:avLst/>
        </a:prstGeom>
        <a:solidFill>
          <a:schemeClr val="accent4">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CE5536B-109A-4EE9-BAB9-21C0DD93C661}">
      <dsp:nvSpPr>
        <dsp:cNvPr id="0" name=""/>
        <dsp:cNvSpPr/>
      </dsp:nvSpPr>
      <dsp:spPr>
        <a:xfrm>
          <a:off x="2168326" y="385783"/>
          <a:ext cx="1627187" cy="97631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evaluation</a:t>
          </a:r>
          <a:endParaRPr lang="en-IN" sz="1800" kern="1200" dirty="0"/>
        </a:p>
      </dsp:txBody>
      <dsp:txXfrm>
        <a:off x="2196921" y="414378"/>
        <a:ext cx="1569997" cy="919122"/>
      </dsp:txXfrm>
    </dsp:sp>
    <dsp:sp modelId="{5BD5699A-EFD1-4683-AE83-8B9155E12807}">
      <dsp:nvSpPr>
        <dsp:cNvPr id="0" name=""/>
        <dsp:cNvSpPr/>
      </dsp:nvSpPr>
      <dsp:spPr>
        <a:xfrm rot="5400000">
          <a:off x="4054935" y="1162300"/>
          <a:ext cx="1213183" cy="146446"/>
        </a:xfrm>
        <a:prstGeom prst="rect">
          <a:avLst/>
        </a:prstGeom>
        <a:solidFill>
          <a:schemeClr val="accent5">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6319ACF-2424-4931-BC2C-D19C391F39C1}">
      <dsp:nvSpPr>
        <dsp:cNvPr id="0" name=""/>
        <dsp:cNvSpPr/>
      </dsp:nvSpPr>
      <dsp:spPr>
        <a:xfrm>
          <a:off x="4332485" y="385783"/>
          <a:ext cx="1627187" cy="97631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Hyper parameter Tuning</a:t>
          </a:r>
          <a:endParaRPr lang="en-IN" sz="1800" kern="1200" dirty="0"/>
        </a:p>
      </dsp:txBody>
      <dsp:txXfrm>
        <a:off x="4361080" y="414378"/>
        <a:ext cx="1569997" cy="919122"/>
      </dsp:txXfrm>
    </dsp:sp>
    <dsp:sp modelId="{B898F470-E642-4101-8B80-C91E68D1D97C}">
      <dsp:nvSpPr>
        <dsp:cNvPr id="0" name=""/>
        <dsp:cNvSpPr/>
      </dsp:nvSpPr>
      <dsp:spPr>
        <a:xfrm rot="5400000">
          <a:off x="4054935" y="2382691"/>
          <a:ext cx="1213183" cy="146446"/>
        </a:xfrm>
        <a:prstGeom prst="rect">
          <a:avLst/>
        </a:prstGeom>
        <a:solidFill>
          <a:schemeClr val="accent6">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CE8B4AE-6BE8-427C-AE54-6CCEC8795A94}">
      <dsp:nvSpPr>
        <dsp:cNvPr id="0" name=""/>
        <dsp:cNvSpPr/>
      </dsp:nvSpPr>
      <dsp:spPr>
        <a:xfrm>
          <a:off x="4332485" y="1606173"/>
          <a:ext cx="1627187" cy="97631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Deploy model</a:t>
          </a:r>
          <a:endParaRPr lang="en-IN" sz="1800" kern="1200" dirty="0"/>
        </a:p>
      </dsp:txBody>
      <dsp:txXfrm>
        <a:off x="4361080" y="1634768"/>
        <a:ext cx="1569997" cy="919122"/>
      </dsp:txXfrm>
    </dsp:sp>
    <dsp:sp modelId="{F4EFCE1F-AF91-488A-AC2F-65DC2F3492AC}">
      <dsp:nvSpPr>
        <dsp:cNvPr id="0" name=""/>
        <dsp:cNvSpPr/>
      </dsp:nvSpPr>
      <dsp:spPr>
        <a:xfrm rot="5400000">
          <a:off x="4054935" y="3603082"/>
          <a:ext cx="1213183" cy="146446"/>
        </a:xfrm>
        <a:prstGeom prst="rect">
          <a:avLst/>
        </a:prstGeom>
        <a:solidFill>
          <a:schemeClr val="accent2">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D65AEE0-7116-44AE-B22A-3D34CA3F68AA}">
      <dsp:nvSpPr>
        <dsp:cNvPr id="0" name=""/>
        <dsp:cNvSpPr/>
      </dsp:nvSpPr>
      <dsp:spPr>
        <a:xfrm>
          <a:off x="4332485" y="2826564"/>
          <a:ext cx="1627187" cy="97631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Monitor &amp; update</a:t>
          </a:r>
          <a:endParaRPr lang="en-IN" sz="1800" kern="1200" dirty="0"/>
        </a:p>
      </dsp:txBody>
      <dsp:txXfrm>
        <a:off x="4361080" y="2855159"/>
        <a:ext cx="1569997" cy="919122"/>
      </dsp:txXfrm>
    </dsp:sp>
    <dsp:sp modelId="{6AC18854-D75F-4C2F-A895-4DA7BAC9C347}">
      <dsp:nvSpPr>
        <dsp:cNvPr id="0" name=""/>
        <dsp:cNvSpPr/>
      </dsp:nvSpPr>
      <dsp:spPr>
        <a:xfrm>
          <a:off x="4665130" y="4213277"/>
          <a:ext cx="2156952" cy="146446"/>
        </a:xfrm>
        <a:prstGeom prst="rect">
          <a:avLst/>
        </a:prstGeom>
        <a:solidFill>
          <a:schemeClr val="accent3">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991CF99-3CE1-4645-B9EE-1173FEEF03EC}">
      <dsp:nvSpPr>
        <dsp:cNvPr id="0" name=""/>
        <dsp:cNvSpPr/>
      </dsp:nvSpPr>
      <dsp:spPr>
        <a:xfrm>
          <a:off x="4332485" y="4046955"/>
          <a:ext cx="1627187" cy="97631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Interpret results</a:t>
          </a:r>
          <a:endParaRPr lang="en-IN" sz="1800" kern="1200" dirty="0"/>
        </a:p>
      </dsp:txBody>
      <dsp:txXfrm>
        <a:off x="4361080" y="4075550"/>
        <a:ext cx="1569997" cy="919122"/>
      </dsp:txXfrm>
    </dsp:sp>
    <dsp:sp modelId="{B837C54C-A164-4265-AB2B-6D652DA0E974}">
      <dsp:nvSpPr>
        <dsp:cNvPr id="0" name=""/>
        <dsp:cNvSpPr/>
      </dsp:nvSpPr>
      <dsp:spPr>
        <a:xfrm>
          <a:off x="6496645" y="4046955"/>
          <a:ext cx="1627187" cy="97631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End prediction</a:t>
          </a:r>
          <a:endParaRPr lang="en-IN" sz="1800" kern="1200" dirty="0"/>
        </a:p>
      </dsp:txBody>
      <dsp:txXfrm>
        <a:off x="6525240" y="4075550"/>
        <a:ext cx="1569997" cy="919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1780-2DCD-4B35-90AB-875A47CC86D2}">
      <dsp:nvSpPr>
        <dsp:cNvPr id="0" name=""/>
        <dsp:cNvSpPr/>
      </dsp:nvSpPr>
      <dsp:spPr>
        <a:xfrm>
          <a:off x="4114084" y="940118"/>
          <a:ext cx="2272690" cy="394433"/>
        </a:xfrm>
        <a:custGeom>
          <a:avLst/>
          <a:gdLst/>
          <a:ahLst/>
          <a:cxnLst/>
          <a:rect l="0" t="0" r="0" b="0"/>
          <a:pathLst>
            <a:path>
              <a:moveTo>
                <a:pt x="0" y="0"/>
              </a:moveTo>
              <a:lnTo>
                <a:pt x="0" y="197216"/>
              </a:lnTo>
              <a:lnTo>
                <a:pt x="2272690" y="197216"/>
              </a:lnTo>
              <a:lnTo>
                <a:pt x="2272690" y="39443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E1D2B4-927F-4D64-989C-E63C61070BDC}">
      <dsp:nvSpPr>
        <dsp:cNvPr id="0" name=""/>
        <dsp:cNvSpPr/>
      </dsp:nvSpPr>
      <dsp:spPr>
        <a:xfrm>
          <a:off x="4068364" y="940118"/>
          <a:ext cx="91440" cy="394433"/>
        </a:xfrm>
        <a:custGeom>
          <a:avLst/>
          <a:gdLst/>
          <a:ahLst/>
          <a:cxnLst/>
          <a:rect l="0" t="0" r="0" b="0"/>
          <a:pathLst>
            <a:path>
              <a:moveTo>
                <a:pt x="45720" y="0"/>
              </a:moveTo>
              <a:lnTo>
                <a:pt x="45720" y="39443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337180-242C-4946-B4D6-4CBC5856E9C2}">
      <dsp:nvSpPr>
        <dsp:cNvPr id="0" name=""/>
        <dsp:cNvSpPr/>
      </dsp:nvSpPr>
      <dsp:spPr>
        <a:xfrm>
          <a:off x="1841394" y="940118"/>
          <a:ext cx="2272690" cy="394433"/>
        </a:xfrm>
        <a:custGeom>
          <a:avLst/>
          <a:gdLst/>
          <a:ahLst/>
          <a:cxnLst/>
          <a:rect l="0" t="0" r="0" b="0"/>
          <a:pathLst>
            <a:path>
              <a:moveTo>
                <a:pt x="2272690" y="0"/>
              </a:moveTo>
              <a:lnTo>
                <a:pt x="2272690" y="197216"/>
              </a:lnTo>
              <a:lnTo>
                <a:pt x="0" y="197216"/>
              </a:lnTo>
              <a:lnTo>
                <a:pt x="0" y="39443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E02329-BD35-43F1-BB9C-FD8698C193F7}">
      <dsp:nvSpPr>
        <dsp:cNvPr id="0" name=""/>
        <dsp:cNvSpPr/>
      </dsp:nvSpPr>
      <dsp:spPr>
        <a:xfrm>
          <a:off x="3174956" y="990"/>
          <a:ext cx="1878256" cy="939128"/>
        </a:xfrm>
        <a:prstGeom prst="rect">
          <a:avLst/>
        </a:prstGeom>
        <a:solidFill>
          <a:schemeClr val="accent3">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MODEL SELECTION</a:t>
          </a:r>
          <a:endParaRPr lang="en-IN" sz="2200" kern="1200" dirty="0"/>
        </a:p>
      </dsp:txBody>
      <dsp:txXfrm>
        <a:off x="3174956" y="990"/>
        <a:ext cx="1878256" cy="939128"/>
      </dsp:txXfrm>
    </dsp:sp>
    <dsp:sp modelId="{CB591F57-55FA-4287-B53D-999147AF3FC1}">
      <dsp:nvSpPr>
        <dsp:cNvPr id="0" name=""/>
        <dsp:cNvSpPr/>
      </dsp:nvSpPr>
      <dsp:spPr>
        <a:xfrm>
          <a:off x="902266" y="1334552"/>
          <a:ext cx="1878256" cy="939128"/>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RANDOM FOREST</a:t>
          </a:r>
          <a:endParaRPr lang="en-IN" sz="2200" kern="1200" dirty="0"/>
        </a:p>
      </dsp:txBody>
      <dsp:txXfrm>
        <a:off x="902266" y="1334552"/>
        <a:ext cx="1878256" cy="939128"/>
      </dsp:txXfrm>
    </dsp:sp>
    <dsp:sp modelId="{A677670E-6242-41CD-B076-13CCC395E27E}">
      <dsp:nvSpPr>
        <dsp:cNvPr id="0" name=""/>
        <dsp:cNvSpPr/>
      </dsp:nvSpPr>
      <dsp:spPr>
        <a:xfrm>
          <a:off x="3174956" y="1334552"/>
          <a:ext cx="1878256" cy="939128"/>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LONG SHORT TERM MEMORY</a:t>
          </a:r>
          <a:endParaRPr lang="en-IN" sz="2200" kern="1200" dirty="0"/>
        </a:p>
      </dsp:txBody>
      <dsp:txXfrm>
        <a:off x="3174956" y="1334552"/>
        <a:ext cx="1878256" cy="939128"/>
      </dsp:txXfrm>
    </dsp:sp>
    <dsp:sp modelId="{04D77EA2-ABE8-4012-A0D1-7DBBA7235F32}">
      <dsp:nvSpPr>
        <dsp:cNvPr id="0" name=""/>
        <dsp:cNvSpPr/>
      </dsp:nvSpPr>
      <dsp:spPr>
        <a:xfrm>
          <a:off x="5447646" y="1334552"/>
          <a:ext cx="1878256" cy="939128"/>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LINEAR REGRESSION</a:t>
          </a:r>
          <a:endParaRPr lang="en-IN" sz="2200" kern="1200" dirty="0"/>
        </a:p>
      </dsp:txBody>
      <dsp:txXfrm>
        <a:off x="5447646" y="1334552"/>
        <a:ext cx="1878256" cy="939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2BC36-6F26-45A6-AA52-753A90E61EFB}"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8C9A6-05F6-4E07-90ED-6111DC70A7C4}" type="slidenum">
              <a:rPr lang="en-IN" smtClean="0"/>
              <a:t>‹#›</a:t>
            </a:fld>
            <a:endParaRPr lang="en-IN"/>
          </a:p>
        </p:txBody>
      </p:sp>
    </p:spTree>
    <p:extLst>
      <p:ext uri="{BB962C8B-B14F-4D97-AF65-F5344CB8AC3E}">
        <p14:creationId xmlns:p14="http://schemas.microsoft.com/office/powerpoint/2010/main" val="3272500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346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8419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1695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60500"/>
            <a:ext cx="6638290" cy="4511242"/>
          </a:xfrm>
          <a:prstGeom prst="rect">
            <a:avLst/>
          </a:prstGeom>
        </p:spPr>
      </p:pic>
      <p:pic>
        <p:nvPicPr>
          <p:cNvPr id="12" name="Picture 11"/>
          <p:cNvPicPr>
            <a:picLocks noChangeAspect="1"/>
          </p:cNvPicPr>
          <p:nvPr userDrawn="1"/>
        </p:nvPicPr>
        <p:blipFill>
          <a:blip r:embed="rId3"/>
          <a:stretch>
            <a:fillRect/>
          </a:stretch>
        </p:blipFill>
        <p:spPr>
          <a:xfrm>
            <a:off x="15" y="-25400"/>
            <a:ext cx="1195363" cy="1206500"/>
          </a:xfrm>
          <a:prstGeom prst="rect">
            <a:avLst/>
          </a:prstGeom>
        </p:spPr>
      </p:pic>
      <p:pic>
        <p:nvPicPr>
          <p:cNvPr id="13" name="Picture 12"/>
          <p:cNvPicPr>
            <a:picLocks noChangeAspect="1"/>
          </p:cNvPicPr>
          <p:nvPr userDrawn="1"/>
        </p:nvPicPr>
        <p:blipFill>
          <a:blip r:embed="rId4"/>
          <a:stretch>
            <a:fillRect/>
          </a:stretch>
        </p:blipFill>
        <p:spPr>
          <a:xfrm>
            <a:off x="10299700" y="-25400"/>
            <a:ext cx="1892300" cy="1326639"/>
          </a:xfrm>
          <a:prstGeom prst="rect">
            <a:avLst/>
          </a:prstGeom>
        </p:spPr>
      </p:pic>
    </p:spTree>
    <p:extLst>
      <p:ext uri="{BB962C8B-B14F-4D97-AF65-F5344CB8AC3E}">
        <p14:creationId xmlns:p14="http://schemas.microsoft.com/office/powerpoint/2010/main" val="56182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7237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76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383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54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684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843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9262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9932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Rectangle 6">
            <a:extLst>
              <a:ext uri="{FF2B5EF4-FFF2-40B4-BE49-F238E27FC236}">
                <a16:creationId xmlns:a16="http://schemas.microsoft.com/office/drawing/2014/main" id="{B14F64A5-AA2D-468C-67C1-E4A710852DB8}"/>
              </a:ext>
            </a:extLst>
          </p:cNvPr>
          <p:cNvSpPr/>
          <p:nvPr userDrawn="1"/>
        </p:nvSpPr>
        <p:spPr>
          <a:xfrm>
            <a:off x="114300" y="123825"/>
            <a:ext cx="11906250" cy="659765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F5151289-F347-1775-02D1-01E95656AC4D}"/>
              </a:ext>
            </a:extLst>
          </p:cNvPr>
          <p:cNvPicPr>
            <a:picLocks noChangeAspect="1"/>
          </p:cNvPicPr>
          <p:nvPr userDrawn="1"/>
        </p:nvPicPr>
        <p:blipFill>
          <a:blip r:embed="rId14"/>
          <a:stretch>
            <a:fillRect/>
          </a:stretch>
        </p:blipFill>
        <p:spPr>
          <a:xfrm>
            <a:off x="157560" y="185738"/>
            <a:ext cx="1361280" cy="544512"/>
          </a:xfrm>
          <a:prstGeom prst="rect">
            <a:avLst/>
          </a:prstGeom>
        </p:spPr>
      </p:pic>
      <p:pic>
        <p:nvPicPr>
          <p:cNvPr id="9" name="Picture 8">
            <a:extLst>
              <a:ext uri="{FF2B5EF4-FFF2-40B4-BE49-F238E27FC236}">
                <a16:creationId xmlns:a16="http://schemas.microsoft.com/office/drawing/2014/main" id="{072FA002-393D-71F3-20B8-837294B4742D}"/>
              </a:ext>
            </a:extLst>
          </p:cNvPr>
          <p:cNvPicPr>
            <a:picLocks noChangeAspect="1"/>
          </p:cNvPicPr>
          <p:nvPr userDrawn="1"/>
        </p:nvPicPr>
        <p:blipFill>
          <a:blip r:embed="rId15"/>
          <a:stretch>
            <a:fillRect/>
          </a:stretch>
        </p:blipFill>
        <p:spPr>
          <a:xfrm>
            <a:off x="11210926" y="185737"/>
            <a:ext cx="741760" cy="738464"/>
          </a:xfrm>
          <a:prstGeom prst="rect">
            <a:avLst/>
          </a:prstGeom>
        </p:spPr>
      </p:pic>
    </p:spTree>
    <p:extLst>
      <p:ext uri="{BB962C8B-B14F-4D97-AF65-F5344CB8AC3E}">
        <p14:creationId xmlns:p14="http://schemas.microsoft.com/office/powerpoint/2010/main" val="226758866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0069" y="893526"/>
            <a:ext cx="10661131" cy="1142633"/>
          </a:xfrm>
        </p:spPr>
        <p:txBody>
          <a:bodyPr/>
          <a:lstStyle/>
          <a:p>
            <a:r>
              <a:rPr lang="en-US" u="sng" dirty="0"/>
              <a:t>STOCK PRICE PREDICTION</a:t>
            </a:r>
            <a:endParaRPr lang="en-IN" u="sng" dirty="0"/>
          </a:p>
        </p:txBody>
      </p:sp>
      <p:sp>
        <p:nvSpPr>
          <p:cNvPr id="3" name="Subtitle 2"/>
          <p:cNvSpPr>
            <a:spLocks noGrp="1"/>
          </p:cNvSpPr>
          <p:nvPr>
            <p:ph type="subTitle" idx="1"/>
          </p:nvPr>
        </p:nvSpPr>
        <p:spPr>
          <a:xfrm>
            <a:off x="769342" y="2130454"/>
            <a:ext cx="10058400" cy="1143000"/>
          </a:xfrm>
        </p:spPr>
        <p:txBody>
          <a:bodyPr/>
          <a:lstStyle/>
          <a:p>
            <a:r>
              <a:rPr lang="en-US" dirty="0"/>
              <a:t> </a:t>
            </a:r>
            <a:r>
              <a:rPr lang="en-US" b="1" u="sng" dirty="0">
                <a:solidFill>
                  <a:schemeClr val="tx1"/>
                </a:solidFill>
              </a:rPr>
              <a:t>APPLIED DATA SCIENCE PROJECT</a:t>
            </a:r>
          </a:p>
          <a:p>
            <a:r>
              <a:rPr lang="en-US" b="1" u="sng" dirty="0"/>
              <a:t>PHASE 2 SUBMISSION</a:t>
            </a:r>
            <a:endParaRPr lang="en-IN" b="1" u="sng" dirty="0">
              <a:solidFill>
                <a:schemeClr val="tx1"/>
              </a:solidFill>
            </a:endParaRPr>
          </a:p>
        </p:txBody>
      </p:sp>
      <p:sp>
        <p:nvSpPr>
          <p:cNvPr id="5" name="TextBox 4"/>
          <p:cNvSpPr txBox="1"/>
          <p:nvPr/>
        </p:nvSpPr>
        <p:spPr>
          <a:xfrm>
            <a:off x="6333423" y="3956094"/>
            <a:ext cx="5524901" cy="1938992"/>
          </a:xfrm>
          <a:prstGeom prst="rect">
            <a:avLst/>
          </a:prstGeom>
          <a:noFill/>
        </p:spPr>
        <p:txBody>
          <a:bodyPr wrap="square" rtlCol="0">
            <a:spAutoFit/>
          </a:bodyPr>
          <a:lstStyle/>
          <a:p>
            <a:r>
              <a:rPr lang="en-US" b="1" dirty="0"/>
              <a:t>		</a:t>
            </a:r>
            <a:r>
              <a:rPr lang="en-US" sz="2000" b="1" dirty="0"/>
              <a:t>DONE BY:</a:t>
            </a:r>
          </a:p>
          <a:p>
            <a:pPr marL="1257300" lvl="2" indent="-342900">
              <a:buFont typeface="+mj-lt"/>
              <a:buAutoNum type="arabicPeriod"/>
            </a:pPr>
            <a:r>
              <a:rPr lang="en-US" sz="2000" b="1" dirty="0"/>
              <a:t>KANNAPPAN P  </a:t>
            </a:r>
            <a:r>
              <a:rPr lang="en-US" sz="2000" dirty="0"/>
              <a:t>(2021504011)</a:t>
            </a:r>
          </a:p>
          <a:p>
            <a:pPr marL="1257300" lvl="2" indent="-342900">
              <a:buFont typeface="+mj-lt"/>
              <a:buAutoNum type="arabicPeriod"/>
            </a:pPr>
            <a:r>
              <a:rPr lang="en-US" sz="2000" b="1" dirty="0"/>
              <a:t>KARTHICK K   </a:t>
            </a:r>
            <a:r>
              <a:rPr lang="en-US" sz="2000" dirty="0"/>
              <a:t>(2021504013)</a:t>
            </a:r>
          </a:p>
          <a:p>
            <a:pPr marL="1257300" lvl="2" indent="-342900">
              <a:buFont typeface="+mj-lt"/>
              <a:buAutoNum type="arabicPeriod"/>
            </a:pPr>
            <a:r>
              <a:rPr lang="en-US" sz="2000" b="1" dirty="0"/>
              <a:t>KARTHIKEYAN B  </a:t>
            </a:r>
            <a:r>
              <a:rPr lang="en-US" sz="2000" dirty="0"/>
              <a:t>(2021504014)</a:t>
            </a:r>
          </a:p>
          <a:p>
            <a:pPr marL="1257300" lvl="2" indent="-342900">
              <a:buFont typeface="+mj-lt"/>
              <a:buAutoNum type="arabicPeriod"/>
            </a:pPr>
            <a:r>
              <a:rPr lang="en-US" sz="2000" b="1" dirty="0"/>
              <a:t>PATTU HARIHARAAN N  </a:t>
            </a:r>
            <a:r>
              <a:rPr lang="en-US" sz="2000" dirty="0"/>
              <a:t>(2021504029)</a:t>
            </a:r>
          </a:p>
          <a:p>
            <a:pPr marL="1257300" lvl="2" indent="-342900">
              <a:buFont typeface="+mj-lt"/>
              <a:buAutoNum type="arabicPeriod"/>
            </a:pPr>
            <a:r>
              <a:rPr lang="en-US" sz="2000" b="1" dirty="0"/>
              <a:t>RUBANKUMAR D  </a:t>
            </a:r>
            <a:r>
              <a:rPr lang="en-US" sz="2000" dirty="0"/>
              <a:t>(2021504034)</a:t>
            </a:r>
          </a:p>
        </p:txBody>
      </p:sp>
      <p:pic>
        <p:nvPicPr>
          <p:cNvPr id="4" name="Picture 3">
            <a:extLst>
              <a:ext uri="{FF2B5EF4-FFF2-40B4-BE49-F238E27FC236}">
                <a16:creationId xmlns:a16="http://schemas.microsoft.com/office/drawing/2014/main" id="{04DE594E-DFB1-6119-0708-B0295679CD80}"/>
              </a:ext>
            </a:extLst>
          </p:cNvPr>
          <p:cNvPicPr>
            <a:picLocks noChangeAspect="1"/>
          </p:cNvPicPr>
          <p:nvPr/>
        </p:nvPicPr>
        <p:blipFill>
          <a:blip r:embed="rId2"/>
          <a:stretch>
            <a:fillRect/>
          </a:stretch>
        </p:blipFill>
        <p:spPr>
          <a:xfrm>
            <a:off x="439153" y="3367750"/>
            <a:ext cx="6503595" cy="3000388"/>
          </a:xfrm>
          <a:prstGeom prst="rect">
            <a:avLst/>
          </a:prstGeom>
        </p:spPr>
      </p:pic>
    </p:spTree>
    <p:extLst>
      <p:ext uri="{BB962C8B-B14F-4D97-AF65-F5344CB8AC3E}">
        <p14:creationId xmlns:p14="http://schemas.microsoft.com/office/powerpoint/2010/main" val="46775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9D4E-9475-3E07-711E-B83F6BA740FF}"/>
              </a:ext>
            </a:extLst>
          </p:cNvPr>
          <p:cNvSpPr>
            <a:spLocks noGrp="1"/>
          </p:cNvSpPr>
          <p:nvPr>
            <p:ph type="title"/>
          </p:nvPr>
        </p:nvSpPr>
        <p:spPr/>
        <p:txBody>
          <a:bodyPr/>
          <a:lstStyle/>
          <a:p>
            <a:pPr algn="ctr"/>
            <a:r>
              <a:rPr lang="en-IN" b="1" u="sng" dirty="0"/>
              <a:t>OUTPUT USING LSTM:</a:t>
            </a:r>
          </a:p>
        </p:txBody>
      </p:sp>
      <p:sp>
        <p:nvSpPr>
          <p:cNvPr id="3" name="Content Placeholder 2">
            <a:extLst>
              <a:ext uri="{FF2B5EF4-FFF2-40B4-BE49-F238E27FC236}">
                <a16:creationId xmlns:a16="http://schemas.microsoft.com/office/drawing/2014/main" id="{B6C303F0-1B76-E28E-63F6-0C4B4A1D4A40}"/>
              </a:ext>
            </a:extLst>
          </p:cNvPr>
          <p:cNvSpPr>
            <a:spLocks noGrp="1"/>
          </p:cNvSpPr>
          <p:nvPr>
            <p:ph sz="half" idx="1"/>
          </p:nvPr>
        </p:nvSpPr>
        <p:spPr>
          <a:xfrm>
            <a:off x="481262" y="1896177"/>
            <a:ext cx="5053263" cy="4280786"/>
          </a:xfrm>
        </p:spPr>
        <p:txBody>
          <a:bodyPr>
            <a:normAutofit/>
          </a:bodyPr>
          <a:lstStyle/>
          <a:p>
            <a:pPr marL="0" indent="0">
              <a:buNone/>
            </a:pPr>
            <a:r>
              <a:rPr lang="en-IN" sz="2200" dirty="0"/>
              <a:t>ACTUAL VS PREDICTED</a:t>
            </a:r>
          </a:p>
        </p:txBody>
      </p:sp>
      <p:sp>
        <p:nvSpPr>
          <p:cNvPr id="4" name="Content Placeholder 3">
            <a:extLst>
              <a:ext uri="{FF2B5EF4-FFF2-40B4-BE49-F238E27FC236}">
                <a16:creationId xmlns:a16="http://schemas.microsoft.com/office/drawing/2014/main" id="{BB4F128F-6164-CD00-6A33-DBF0791D5FFA}"/>
              </a:ext>
            </a:extLst>
          </p:cNvPr>
          <p:cNvSpPr>
            <a:spLocks noGrp="1"/>
          </p:cNvSpPr>
          <p:nvPr>
            <p:ph sz="half" idx="2"/>
          </p:nvPr>
        </p:nvSpPr>
        <p:spPr>
          <a:xfrm>
            <a:off x="4716379" y="1896177"/>
            <a:ext cx="7225363" cy="4280786"/>
          </a:xfrm>
        </p:spPr>
        <p:txBody>
          <a:bodyPr/>
          <a:lstStyle/>
          <a:p>
            <a:pPr marL="0" indent="0">
              <a:buNone/>
            </a:pPr>
            <a:r>
              <a:rPr lang="en-IN" sz="2200" kern="100" dirty="0">
                <a:effectLst/>
                <a:latin typeface="Times New Roman" panose="02020603050405020304" pitchFamily="18" charset="0"/>
                <a:ea typeface="Calibri" panose="020F0502020204030204" pitchFamily="34" charset="0"/>
                <a:cs typeface="Arial" panose="020B0604020202020204" pitchFamily="34" charset="0"/>
              </a:rPr>
              <a:t>HISTOGRAM OF VARIOUS COLUMNS OF DATAFRAME</a:t>
            </a:r>
            <a:endParaRPr lang="en-IN" sz="22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F6429AB0-D2EA-9FD3-6432-A814857056A7}"/>
              </a:ext>
            </a:extLst>
          </p:cNvPr>
          <p:cNvPicPr>
            <a:picLocks noChangeAspect="1"/>
          </p:cNvPicPr>
          <p:nvPr/>
        </p:nvPicPr>
        <p:blipFill>
          <a:blip r:embed="rId2"/>
          <a:stretch>
            <a:fillRect/>
          </a:stretch>
        </p:blipFill>
        <p:spPr>
          <a:xfrm>
            <a:off x="250258" y="2343060"/>
            <a:ext cx="4302491" cy="3968840"/>
          </a:xfrm>
          <a:prstGeom prst="rect">
            <a:avLst/>
          </a:prstGeom>
        </p:spPr>
      </p:pic>
      <p:pic>
        <p:nvPicPr>
          <p:cNvPr id="6" name="Picture 5">
            <a:extLst>
              <a:ext uri="{FF2B5EF4-FFF2-40B4-BE49-F238E27FC236}">
                <a16:creationId xmlns:a16="http://schemas.microsoft.com/office/drawing/2014/main" id="{52B8C89C-5AFD-5445-D942-DE9CACFE8037}"/>
              </a:ext>
            </a:extLst>
          </p:cNvPr>
          <p:cNvPicPr>
            <a:picLocks noChangeAspect="1"/>
          </p:cNvPicPr>
          <p:nvPr/>
        </p:nvPicPr>
        <p:blipFill>
          <a:blip r:embed="rId3"/>
          <a:stretch>
            <a:fillRect/>
          </a:stretch>
        </p:blipFill>
        <p:spPr>
          <a:xfrm>
            <a:off x="5014762" y="2429924"/>
            <a:ext cx="6453875" cy="3605116"/>
          </a:xfrm>
          <a:prstGeom prst="rect">
            <a:avLst/>
          </a:prstGeom>
        </p:spPr>
      </p:pic>
    </p:spTree>
    <p:extLst>
      <p:ext uri="{BB962C8B-B14F-4D97-AF65-F5344CB8AC3E}">
        <p14:creationId xmlns:p14="http://schemas.microsoft.com/office/powerpoint/2010/main" val="247407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DA9C-0AF2-0F6B-5B50-D6FC99201B8F}"/>
              </a:ext>
            </a:extLst>
          </p:cNvPr>
          <p:cNvSpPr>
            <a:spLocks noGrp="1"/>
          </p:cNvSpPr>
          <p:nvPr>
            <p:ph type="title"/>
          </p:nvPr>
        </p:nvSpPr>
        <p:spPr/>
        <p:txBody>
          <a:bodyPr/>
          <a:lstStyle/>
          <a:p>
            <a:pPr algn="ctr"/>
            <a:r>
              <a:rPr lang="en-IN" b="1" u="sng" dirty="0"/>
              <a:t>OUTPUT USING LSTM:</a:t>
            </a:r>
          </a:p>
        </p:txBody>
      </p:sp>
      <p:pic>
        <p:nvPicPr>
          <p:cNvPr id="11" name="Content Placeholder 10">
            <a:extLst>
              <a:ext uri="{FF2B5EF4-FFF2-40B4-BE49-F238E27FC236}">
                <a16:creationId xmlns:a16="http://schemas.microsoft.com/office/drawing/2014/main" id="{D89B1697-CEE2-5F08-FA99-BDE3184856E3}"/>
              </a:ext>
            </a:extLst>
          </p:cNvPr>
          <p:cNvPicPr>
            <a:picLocks noGrp="1" noChangeAspect="1"/>
          </p:cNvPicPr>
          <p:nvPr>
            <p:ph sz="half" idx="1"/>
          </p:nvPr>
        </p:nvPicPr>
        <p:blipFill>
          <a:blip r:embed="rId2"/>
          <a:stretch>
            <a:fillRect/>
          </a:stretch>
        </p:blipFill>
        <p:spPr>
          <a:xfrm>
            <a:off x="714502" y="1936598"/>
            <a:ext cx="5181600" cy="3941217"/>
          </a:xfrm>
        </p:spPr>
      </p:pic>
      <p:pic>
        <p:nvPicPr>
          <p:cNvPr id="15" name="Content Placeholder 14">
            <a:extLst>
              <a:ext uri="{FF2B5EF4-FFF2-40B4-BE49-F238E27FC236}">
                <a16:creationId xmlns:a16="http://schemas.microsoft.com/office/drawing/2014/main" id="{8E845907-83D6-0332-D9CD-7ACE0475812C}"/>
              </a:ext>
            </a:extLst>
          </p:cNvPr>
          <p:cNvPicPr>
            <a:picLocks noGrp="1" noChangeAspect="1"/>
          </p:cNvPicPr>
          <p:nvPr>
            <p:ph sz="half" idx="2"/>
          </p:nvPr>
        </p:nvPicPr>
        <p:blipFill>
          <a:blip r:embed="rId3"/>
          <a:stretch>
            <a:fillRect/>
          </a:stretch>
        </p:blipFill>
        <p:spPr>
          <a:xfrm>
            <a:off x="6007081" y="1936598"/>
            <a:ext cx="5470417" cy="3922309"/>
          </a:xfrm>
        </p:spPr>
      </p:pic>
    </p:spTree>
    <p:extLst>
      <p:ext uri="{BB962C8B-B14F-4D97-AF65-F5344CB8AC3E}">
        <p14:creationId xmlns:p14="http://schemas.microsoft.com/office/powerpoint/2010/main" val="6585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7193" y="1700011"/>
            <a:ext cx="9740697" cy="4159876"/>
          </a:xfrm>
          <a:prstGeom prst="rect">
            <a:avLst/>
          </a:prstGeom>
        </p:spPr>
      </p:pic>
    </p:spTree>
    <p:extLst>
      <p:ext uri="{BB962C8B-B14F-4D97-AF65-F5344CB8AC3E}">
        <p14:creationId xmlns:p14="http://schemas.microsoft.com/office/powerpoint/2010/main" val="259306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06" y="257577"/>
            <a:ext cx="3350933" cy="646331"/>
          </a:xfrm>
          <a:prstGeom prst="rect">
            <a:avLst/>
          </a:prstGeom>
          <a:noFill/>
        </p:spPr>
        <p:txBody>
          <a:bodyPr wrap="square" rtlCol="0">
            <a:spAutoFit/>
          </a:bodyPr>
          <a:lstStyle/>
          <a:p>
            <a:pPr algn="just"/>
            <a:r>
              <a:rPr lang="en-US" sz="3600" b="1" u="sng" dirty="0">
                <a:latin typeface="Times New Roman" panose="02020603050405020304" pitchFamily="18" charset="0"/>
                <a:cs typeface="Times New Roman" panose="02020603050405020304" pitchFamily="18" charset="0"/>
              </a:rPr>
              <a:t>OBJECTIVE:</a:t>
            </a:r>
            <a:endParaRPr lang="en-IN" sz="36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888" y="1812479"/>
            <a:ext cx="11020926" cy="4247317"/>
          </a:xfrm>
          <a:prstGeom prst="rect">
            <a:avLst/>
          </a:prstGeom>
          <a:noFill/>
        </p:spPr>
        <p:txBody>
          <a:bodyPr wrap="square" rtlCol="0">
            <a:spAutoFit/>
          </a:bodyPr>
          <a:lstStyle/>
          <a:p>
            <a:pPr marL="457200" indent="-457200" algn="just">
              <a:buFont typeface="Wingdings" panose="05000000000000000000" pitchFamily="2" charset="2"/>
              <a:buChar char="ü"/>
            </a:pPr>
            <a:r>
              <a:rPr lang="en-US" sz="3000" dirty="0"/>
              <a:t>The objective of stock price prediction is to use historical and real-time data, combined with various analytical and computational techniques, to forecast future stock prices accurately. </a:t>
            </a:r>
          </a:p>
          <a:p>
            <a:pPr algn="just"/>
            <a:endParaRPr lang="en-US" sz="3000" dirty="0"/>
          </a:p>
          <a:p>
            <a:pPr marL="457200" indent="-457200" algn="just">
              <a:buFont typeface="Wingdings" panose="05000000000000000000" pitchFamily="2" charset="2"/>
              <a:buChar char="ü"/>
            </a:pPr>
            <a:r>
              <a:rPr lang="en-US" sz="3000" dirty="0"/>
              <a:t>By employing machine learning algorithms, statistical models, and data analysis, the goal is to help investors, traders, and financial institutions make informed decisions, mitigate risks, and optimize their investment strategies in the volatile and dynamic stock market environment</a:t>
            </a:r>
            <a:r>
              <a:rPr lang="en-US" sz="2800" dirty="0"/>
              <a:t>.</a:t>
            </a:r>
            <a:endParaRPr lang="en-IN" sz="2800" dirty="0"/>
          </a:p>
        </p:txBody>
      </p:sp>
    </p:spTree>
    <p:extLst>
      <p:ext uri="{BB962C8B-B14F-4D97-AF65-F5344CB8AC3E}">
        <p14:creationId xmlns:p14="http://schemas.microsoft.com/office/powerpoint/2010/main" val="4153797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9176" y="347728"/>
            <a:ext cx="9072058"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WHAT IS STOCK MARKET?</a:t>
            </a:r>
            <a:endParaRPr lang="en-IN" sz="2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1006" y="1406971"/>
            <a:ext cx="5825050" cy="1938992"/>
          </a:xfrm>
          <a:prstGeom prst="rect">
            <a:avLst/>
          </a:prstGeom>
          <a:noFill/>
        </p:spPr>
        <p:txBody>
          <a:bodyPr wrap="square" rtlCol="0">
            <a:spAutoFit/>
          </a:bodyPr>
          <a:lstStyle/>
          <a:p>
            <a:pPr marL="457200" indent="-457200" algn="just">
              <a:buFont typeface="Wingdings" panose="05000000000000000000" pitchFamily="2" charset="2"/>
              <a:buChar char="ü"/>
            </a:pPr>
            <a:r>
              <a:rPr lang="en-US" sz="2000" dirty="0"/>
              <a:t>The stock market is a platform where buyers and sellers trade shares of publicly listed companies. It serves as a crucial component of the global financial system, enabling companies to raise capital and investors to buy and sell ownership stakes in businesses. </a:t>
            </a:r>
          </a:p>
        </p:txBody>
      </p:sp>
      <p:graphicFrame>
        <p:nvGraphicFramePr>
          <p:cNvPr id="4" name="Diagram 3"/>
          <p:cNvGraphicFramePr/>
          <p:nvPr>
            <p:extLst>
              <p:ext uri="{D42A27DB-BD31-4B8C-83A1-F6EECF244321}">
                <p14:modId xmlns:p14="http://schemas.microsoft.com/office/powerpoint/2010/main" val="918088861"/>
              </p:ext>
            </p:extLst>
          </p:nvPr>
        </p:nvGraphicFramePr>
        <p:xfrm>
          <a:off x="6738812" y="1857676"/>
          <a:ext cx="4152421" cy="4652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738812" y="1406971"/>
            <a:ext cx="4811503" cy="373702"/>
          </a:xfrm>
          <a:prstGeom prst="rect">
            <a:avLst/>
          </a:prstGeom>
          <a:noFill/>
        </p:spPr>
        <p:txBody>
          <a:bodyPr wrap="square" rtlCol="0">
            <a:spAutoFit/>
          </a:bodyPr>
          <a:lstStyle/>
          <a:p>
            <a:r>
              <a:rPr lang="en-US" b="1" dirty="0"/>
              <a:t>Major stock market financial centers:</a:t>
            </a:r>
            <a:endParaRPr lang="en-IN" b="1" dirty="0"/>
          </a:p>
        </p:txBody>
      </p:sp>
      <p:pic>
        <p:nvPicPr>
          <p:cNvPr id="8" name="Picture 7"/>
          <p:cNvPicPr>
            <a:picLocks noChangeAspect="1"/>
          </p:cNvPicPr>
          <p:nvPr/>
        </p:nvPicPr>
        <p:blipFill>
          <a:blip r:embed="rId7"/>
          <a:stretch>
            <a:fillRect/>
          </a:stretch>
        </p:blipFill>
        <p:spPr>
          <a:xfrm>
            <a:off x="435366" y="3512038"/>
            <a:ext cx="5519718" cy="2863254"/>
          </a:xfrm>
          <a:prstGeom prst="rect">
            <a:avLst/>
          </a:prstGeom>
        </p:spPr>
      </p:pic>
    </p:spTree>
    <p:extLst>
      <p:ext uri="{BB962C8B-B14F-4D97-AF65-F5344CB8AC3E}">
        <p14:creationId xmlns:p14="http://schemas.microsoft.com/office/powerpoint/2010/main" val="24537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1047" y="276421"/>
            <a:ext cx="9298005"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WORKFLOW:</a:t>
            </a:r>
            <a:endParaRPr lang="en-IN" sz="2800" b="1" u="sng"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59644304"/>
              </p:ext>
            </p:extLst>
          </p:nvPr>
        </p:nvGraphicFramePr>
        <p:xfrm>
          <a:off x="2482760" y="1334589"/>
          <a:ext cx="8128000" cy="5409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02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344" y="244698"/>
            <a:ext cx="9462581" cy="646331"/>
          </a:xfrm>
          <a:prstGeom prst="rect">
            <a:avLst/>
          </a:prstGeom>
          <a:noFill/>
        </p:spPr>
        <p:txBody>
          <a:bodyPr wrap="square" rtlCol="0">
            <a:spAutoFit/>
          </a:bodyPr>
          <a:lstStyle/>
          <a:p>
            <a:pPr algn="ctr"/>
            <a:r>
              <a:rPr lang="en-IN" sz="3600" b="1" u="sng" dirty="0"/>
              <a:t>MODEL SELECTION:</a:t>
            </a:r>
          </a:p>
        </p:txBody>
      </p:sp>
      <p:sp>
        <p:nvSpPr>
          <p:cNvPr id="6" name="TextBox 5"/>
          <p:cNvSpPr txBox="1"/>
          <p:nvPr/>
        </p:nvSpPr>
        <p:spPr>
          <a:xfrm>
            <a:off x="1558344" y="1571223"/>
            <a:ext cx="8229600" cy="1569660"/>
          </a:xfrm>
          <a:prstGeom prst="rect">
            <a:avLst/>
          </a:prstGeom>
          <a:noFill/>
        </p:spPr>
        <p:txBody>
          <a:bodyPr wrap="square" rtlCol="0">
            <a:spAutoFit/>
          </a:bodyPr>
          <a:lstStyle/>
          <a:p>
            <a:r>
              <a:rPr lang="en-US" sz="2400" dirty="0"/>
              <a:t>Model selection in stock price prediction entails choosing the most appropriate forecasting algorithm, such as Random Forest, Long Short-Term Memory (LSTM) networks, or regression models. </a:t>
            </a:r>
            <a:endParaRPr lang="en-IN" sz="2400" dirty="0"/>
          </a:p>
        </p:txBody>
      </p:sp>
      <p:graphicFrame>
        <p:nvGraphicFramePr>
          <p:cNvPr id="13" name="Diagram 12"/>
          <p:cNvGraphicFramePr/>
          <p:nvPr>
            <p:extLst>
              <p:ext uri="{D42A27DB-BD31-4B8C-83A1-F6EECF244321}">
                <p14:modId xmlns:p14="http://schemas.microsoft.com/office/powerpoint/2010/main" val="3763269782"/>
              </p:ext>
            </p:extLst>
          </p:nvPr>
        </p:nvGraphicFramePr>
        <p:xfrm>
          <a:off x="1559775" y="3876540"/>
          <a:ext cx="8228169" cy="2274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35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9175" y="412124"/>
            <a:ext cx="9102109" cy="523220"/>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LINEAR REGRESSION:</a:t>
            </a:r>
          </a:p>
        </p:txBody>
      </p:sp>
      <p:sp>
        <p:nvSpPr>
          <p:cNvPr id="3" name="TextBox 2"/>
          <p:cNvSpPr txBox="1"/>
          <p:nvPr/>
        </p:nvSpPr>
        <p:spPr>
          <a:xfrm>
            <a:off x="1378038" y="1365161"/>
            <a:ext cx="9298547" cy="4893647"/>
          </a:xfrm>
          <a:prstGeom prst="rect">
            <a:avLst/>
          </a:prstGeom>
          <a:noFill/>
        </p:spPr>
        <p:txBody>
          <a:bodyPr wrap="square" rtlCol="0">
            <a:spAutoFit/>
          </a:bodyPr>
          <a:lstStyle/>
          <a:p>
            <a:pPr marL="457200" indent="-457200" algn="just">
              <a:buFont typeface="Wingdings" panose="05000000000000000000" pitchFamily="2" charset="2"/>
              <a:buChar char="ü"/>
            </a:pPr>
            <a:r>
              <a:rPr lang="en-US" sz="2400" dirty="0"/>
              <a:t>Linear regression is a statistical technique employed in stock price prediction by establishing a linear relationship between historical stock prices and selected predictors (features). </a:t>
            </a:r>
          </a:p>
          <a:p>
            <a:pPr marL="342900" indent="-342900" algn="just">
              <a:buFont typeface="Wingdings" panose="05000000000000000000" pitchFamily="2" charset="2"/>
              <a:buChar char="ü"/>
            </a:pPr>
            <a:endParaRPr lang="en-US" sz="2400" dirty="0"/>
          </a:p>
          <a:p>
            <a:pPr marL="457200" indent="-457200" algn="just">
              <a:buFont typeface="Wingdings" panose="05000000000000000000" pitchFamily="2" charset="2"/>
              <a:buChar char="ü"/>
            </a:pPr>
            <a:r>
              <a:rPr lang="en-US" sz="2400" dirty="0"/>
              <a:t> The model assumes that stock prices vary linearly with changes in these variables. Such as market indices, trading volumes, or economic indicators. </a:t>
            </a:r>
          </a:p>
          <a:p>
            <a:pPr marL="342900" indent="-342900" algn="just">
              <a:buFont typeface="Wingdings" panose="05000000000000000000" pitchFamily="2" charset="2"/>
              <a:buChar char="ü"/>
            </a:pPr>
            <a:endParaRPr lang="en-US" sz="2400" dirty="0"/>
          </a:p>
          <a:p>
            <a:pPr marL="457200" indent="-457200" algn="just">
              <a:buFont typeface="Wingdings" panose="05000000000000000000" pitchFamily="2" charset="2"/>
              <a:buChar char="ü"/>
            </a:pPr>
            <a:r>
              <a:rPr lang="en-US" sz="2400" dirty="0"/>
              <a:t>The linear regression model estimates coefficients to define this relationship and predict future prices. Its interpretability makes it suitable for understanding the influence of individual variables on stock prices, aiding investors in decision-making, especially in less volatile markets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17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2547" y="231819"/>
            <a:ext cx="9201752"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RANDOM</a:t>
            </a:r>
            <a:r>
              <a:rPr lang="en-US" sz="2800" b="1" u="sng"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FOREST</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58266" y="1329371"/>
            <a:ext cx="10809169" cy="4893647"/>
          </a:xfrm>
          <a:prstGeom prst="rect">
            <a:avLst/>
          </a:prstGeom>
          <a:noFill/>
        </p:spPr>
        <p:txBody>
          <a:bodyPr wrap="square" rtlCol="0">
            <a:spAutoFit/>
          </a:bodyPr>
          <a:lstStyle/>
          <a:p>
            <a:pPr marL="342900" indent="-342900" algn="just">
              <a:buFont typeface="Wingdings" panose="05000000000000000000" pitchFamily="2" charset="2"/>
              <a:buChar char="ü"/>
            </a:pPr>
            <a:r>
              <a:rPr lang="en-US" sz="2600" dirty="0"/>
              <a:t>Random Forest is a machine learning algorithm that uses decision trees to make stock price predictions. </a:t>
            </a:r>
          </a:p>
          <a:p>
            <a:pPr marL="342900" indent="-342900" algn="just">
              <a:buFont typeface="Wingdings" panose="05000000000000000000" pitchFamily="2" charset="2"/>
              <a:buChar char="ü"/>
            </a:pPr>
            <a:r>
              <a:rPr lang="en-US" sz="2600" dirty="0"/>
              <a:t>It has several advantages, including ensemble learning, feature importance, non-linearity handling, robustness, flexibility, reduced risk of </a:t>
            </a:r>
            <a:r>
              <a:rPr lang="en-US" sz="2600" dirty="0" err="1"/>
              <a:t>overfitting</a:t>
            </a:r>
            <a:r>
              <a:rPr lang="en-US" sz="2600" dirty="0"/>
              <a:t>, parameter tuning, and prediction uncertainty estimation. </a:t>
            </a:r>
          </a:p>
          <a:p>
            <a:pPr marL="342900" indent="-342900" algn="just">
              <a:buFont typeface="Wingdings" panose="05000000000000000000" pitchFamily="2" charset="2"/>
              <a:buChar char="ü"/>
            </a:pPr>
            <a:r>
              <a:rPr lang="en-US" sz="2600" dirty="0"/>
              <a:t>It combines predictions from multiple decision trees, enhancing accuracy and mitigating </a:t>
            </a:r>
            <a:r>
              <a:rPr lang="en-US" sz="2600" dirty="0" err="1"/>
              <a:t>overfitting</a:t>
            </a:r>
            <a:r>
              <a:rPr lang="en-US" sz="2600" dirty="0"/>
              <a:t> issues. </a:t>
            </a:r>
          </a:p>
          <a:p>
            <a:pPr marL="342900" indent="-342900" algn="just">
              <a:buFont typeface="Wingdings" panose="05000000000000000000" pitchFamily="2" charset="2"/>
              <a:buChar char="ü"/>
            </a:pPr>
            <a:r>
              <a:rPr lang="en-US" sz="2600" dirty="0"/>
              <a:t>It ranks features based on their contribution to prediction, providing insights into factors significantly influencing stock prices. </a:t>
            </a:r>
          </a:p>
          <a:p>
            <a:pPr marL="342900" indent="-342900" algn="just">
              <a:buFont typeface="Wingdings" panose="05000000000000000000" pitchFamily="2" charset="2"/>
              <a:buChar char="ü"/>
            </a:pPr>
            <a:r>
              <a:rPr lang="en-US" sz="2600" dirty="0"/>
              <a:t>Random Forest is also robust against outliers and noise in data, making it suitable for real-world financial data. </a:t>
            </a:r>
          </a:p>
          <a:p>
            <a:pPr marL="342900" indent="-342900" algn="just">
              <a:buFont typeface="Wingdings" panose="05000000000000000000" pitchFamily="2" charset="2"/>
              <a:buChar char="ü"/>
            </a:pPr>
            <a:r>
              <a:rPr lang="en-US" sz="2600" dirty="0"/>
              <a:t>It also offers parameter tuning for optimal performance.</a:t>
            </a:r>
            <a:endParaRPr lang="en-IN" sz="2600" dirty="0"/>
          </a:p>
        </p:txBody>
      </p:sp>
    </p:spTree>
    <p:extLst>
      <p:ext uri="{BB962C8B-B14F-4D97-AF65-F5344CB8AC3E}">
        <p14:creationId xmlns:p14="http://schemas.microsoft.com/office/powerpoint/2010/main" val="338941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8425" y="399245"/>
            <a:ext cx="8580584"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LSTM (LONG SHORT TERM MEMORY):</a:t>
            </a:r>
            <a:endParaRPr lang="en-IN" sz="24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48641" y="1674797"/>
            <a:ext cx="5938786" cy="4893647"/>
          </a:xfrm>
          <a:prstGeom prst="rect">
            <a:avLst/>
          </a:prstGeom>
          <a:noFill/>
        </p:spPr>
        <p:txBody>
          <a:bodyPr wrap="square" rtlCol="0">
            <a:spAutoFit/>
          </a:bodyPr>
          <a:lstStyle/>
          <a:p>
            <a:pPr algn="just"/>
            <a:r>
              <a:rPr lang="en-US" sz="2400" dirty="0"/>
              <a:t>1.Long Short-Term Memory (LSTM) networks are a type of recurrent neural network (RNN) commonly used in stock price prediction.</a:t>
            </a:r>
          </a:p>
          <a:p>
            <a:pPr algn="just"/>
            <a:endParaRPr lang="en-US" sz="2400" dirty="0"/>
          </a:p>
          <a:p>
            <a:pPr algn="just"/>
            <a:r>
              <a:rPr lang="en-US" sz="2400" dirty="0"/>
              <a:t>2.In stock prediction, LSTMs process historical price and volume data, learning from past trends to make future price forecasts. </a:t>
            </a:r>
          </a:p>
          <a:p>
            <a:pPr algn="just"/>
            <a:endParaRPr lang="en-US" sz="2400" dirty="0"/>
          </a:p>
          <a:p>
            <a:pPr algn="just"/>
            <a:r>
              <a:rPr lang="en-US" sz="2400" dirty="0"/>
              <a:t>3. They can capture both short-term fluctuations and long-term trends, making them suitable for various investment horizons. LSTMs require careful hyper parameter tuning and feature engineering. </a:t>
            </a:r>
            <a:endParaRPr lang="en-IN" sz="2400" dirty="0"/>
          </a:p>
        </p:txBody>
      </p:sp>
      <p:sp>
        <p:nvSpPr>
          <p:cNvPr id="6" name="TextBox 5"/>
          <p:cNvSpPr txBox="1"/>
          <p:nvPr/>
        </p:nvSpPr>
        <p:spPr>
          <a:xfrm>
            <a:off x="6978315" y="2338939"/>
            <a:ext cx="4748102" cy="3416320"/>
          </a:xfrm>
          <a:prstGeom prst="rect">
            <a:avLst/>
          </a:prstGeom>
          <a:noFill/>
        </p:spPr>
        <p:txBody>
          <a:bodyPr wrap="square" rtlCol="0">
            <a:spAutoFit/>
          </a:bodyPr>
          <a:lstStyle/>
          <a:p>
            <a:r>
              <a:rPr lang="en-US" sz="2400" b="1" dirty="0"/>
              <a:t>STEPS TO APPROACH USING LSTM: </a:t>
            </a:r>
          </a:p>
          <a:p>
            <a:pPr marL="285750" indent="-285750">
              <a:buFont typeface="Wingdings" panose="05000000000000000000" pitchFamily="2" charset="2"/>
              <a:buChar char="ü"/>
            </a:pPr>
            <a:r>
              <a:rPr lang="en-US" sz="2400" dirty="0"/>
              <a:t>Import the Libraries.  </a:t>
            </a:r>
          </a:p>
          <a:p>
            <a:pPr marL="285750" indent="-285750">
              <a:buFont typeface="Wingdings" panose="05000000000000000000" pitchFamily="2" charset="2"/>
              <a:buChar char="ü"/>
            </a:pPr>
            <a:r>
              <a:rPr lang="en-US" sz="2400" dirty="0"/>
              <a:t>Load the Training Dataset. </a:t>
            </a:r>
          </a:p>
          <a:p>
            <a:pPr marL="285750" indent="-285750">
              <a:buFont typeface="Wingdings" panose="05000000000000000000" pitchFamily="2" charset="2"/>
              <a:buChar char="ü"/>
            </a:pPr>
            <a:r>
              <a:rPr lang="en-US" sz="2400" dirty="0"/>
              <a:t> Use the Open Stock Price Column to Train Your Model. </a:t>
            </a:r>
          </a:p>
          <a:p>
            <a:pPr marL="285750" indent="-285750">
              <a:buFont typeface="Wingdings" panose="05000000000000000000" pitchFamily="2" charset="2"/>
              <a:buChar char="ü"/>
            </a:pPr>
            <a:r>
              <a:rPr lang="en-US" sz="2400" dirty="0"/>
              <a:t>Reshape the Data. </a:t>
            </a:r>
          </a:p>
          <a:p>
            <a:pPr marL="285750" indent="-285750">
              <a:buFont typeface="Wingdings" panose="05000000000000000000" pitchFamily="2" charset="2"/>
              <a:buChar char="ü"/>
            </a:pPr>
            <a:r>
              <a:rPr lang="en-US" sz="2400" dirty="0"/>
              <a:t>Building the Model by Importing the Crucial Libraries and Adding Different Layers to LSTM. </a:t>
            </a:r>
            <a:endParaRPr lang="en-IN" sz="2400" dirty="0"/>
          </a:p>
        </p:txBody>
      </p:sp>
    </p:spTree>
    <p:extLst>
      <p:ext uri="{BB962C8B-B14F-4D97-AF65-F5344CB8AC3E}">
        <p14:creationId xmlns:p14="http://schemas.microsoft.com/office/powerpoint/2010/main" val="216589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A5C2-D25D-1900-5CC8-D58EB28F56CC}"/>
              </a:ext>
            </a:extLst>
          </p:cNvPr>
          <p:cNvSpPr>
            <a:spLocks noGrp="1"/>
          </p:cNvSpPr>
          <p:nvPr>
            <p:ph type="title"/>
          </p:nvPr>
        </p:nvSpPr>
        <p:spPr>
          <a:xfrm>
            <a:off x="838200" y="346509"/>
            <a:ext cx="10515600" cy="1289785"/>
          </a:xfrm>
        </p:spPr>
        <p:txBody>
          <a:bodyPr>
            <a:normAutofit fontScale="90000"/>
          </a:bodyPr>
          <a:lstStyle/>
          <a:p>
            <a:pPr indent="457200" algn="ctr">
              <a:lnSpc>
                <a:spcPct val="107000"/>
              </a:lnSpc>
              <a:spcAft>
                <a:spcPts val="800"/>
              </a:spcAft>
            </a:pPr>
            <a:r>
              <a:rPr lang="en-IN" sz="4400" b="1" u="sng" kern="100" dirty="0">
                <a:effectLst/>
                <a:latin typeface="Calibri" panose="020F0502020204030204" pitchFamily="34" charset="0"/>
                <a:ea typeface="Calibri" panose="020F0502020204030204" pitchFamily="34" charset="0"/>
                <a:cs typeface="Arial" panose="020B0604020202020204" pitchFamily="34" charset="0"/>
              </a:rPr>
              <a:t>CORRELATION MATRIX </a:t>
            </a:r>
            <a:br>
              <a:rPr lang="en-IN" sz="4400" kern="100" dirty="0">
                <a:effectLst/>
                <a:latin typeface="Calibri" panose="020F0502020204030204" pitchFamily="34" charset="0"/>
                <a:ea typeface="Calibri" panose="020F0502020204030204" pitchFamily="34" charset="0"/>
                <a:cs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2DFC71EA-0AAF-94CD-3851-474FB09A296B}"/>
              </a:ext>
            </a:extLst>
          </p:cNvPr>
          <p:cNvSpPr>
            <a:spLocks noGrp="1"/>
          </p:cNvSpPr>
          <p:nvPr>
            <p:ph sz="half" idx="1"/>
          </p:nvPr>
        </p:nvSpPr>
        <p:spPr>
          <a:xfrm>
            <a:off x="1258442" y="1825625"/>
            <a:ext cx="4761358" cy="4351338"/>
          </a:xfrm>
        </p:spPr>
        <p:txBody>
          <a:bodyPr/>
          <a:lstStyle/>
          <a:p>
            <a:pPr marL="0" indent="0">
              <a:buNone/>
            </a:pPr>
            <a:endParaRPr lang="en-IN" dirty="0"/>
          </a:p>
        </p:txBody>
      </p:sp>
      <p:sp>
        <p:nvSpPr>
          <p:cNvPr id="4" name="Content Placeholder 3">
            <a:extLst>
              <a:ext uri="{FF2B5EF4-FFF2-40B4-BE49-F238E27FC236}">
                <a16:creationId xmlns:a16="http://schemas.microsoft.com/office/drawing/2014/main" id="{5C0BC482-5ECB-789D-87FC-4F28BD8A574F}"/>
              </a:ext>
            </a:extLst>
          </p:cNvPr>
          <p:cNvSpPr>
            <a:spLocks noGrp="1"/>
          </p:cNvSpPr>
          <p:nvPr>
            <p:ph sz="half" idx="2"/>
          </p:nvPr>
        </p:nvSpPr>
        <p:spPr>
          <a:xfrm>
            <a:off x="3907857" y="1825625"/>
            <a:ext cx="7445943" cy="4351338"/>
          </a:xfrm>
        </p:spPr>
        <p:txBody>
          <a:bodyPr/>
          <a:lstStyle/>
          <a:p>
            <a:pPr marL="0" indent="0">
              <a:buNone/>
            </a:pPr>
            <a:endParaRPr lang="en-IN" dirty="0"/>
          </a:p>
        </p:txBody>
      </p:sp>
      <p:pic>
        <p:nvPicPr>
          <p:cNvPr id="6" name="Picture 5">
            <a:extLst>
              <a:ext uri="{FF2B5EF4-FFF2-40B4-BE49-F238E27FC236}">
                <a16:creationId xmlns:a16="http://schemas.microsoft.com/office/drawing/2014/main" id="{58DEC312-A9FE-5550-4AB2-9F57D4748410}"/>
              </a:ext>
            </a:extLst>
          </p:cNvPr>
          <p:cNvPicPr>
            <a:picLocks noChangeAspect="1"/>
          </p:cNvPicPr>
          <p:nvPr/>
        </p:nvPicPr>
        <p:blipFill>
          <a:blip r:embed="rId2"/>
          <a:stretch>
            <a:fillRect/>
          </a:stretch>
        </p:blipFill>
        <p:spPr>
          <a:xfrm>
            <a:off x="2702045" y="1825625"/>
            <a:ext cx="6635509" cy="3999001"/>
          </a:xfrm>
          <a:prstGeom prst="rect">
            <a:avLst/>
          </a:prstGeom>
        </p:spPr>
      </p:pic>
    </p:spTree>
    <p:extLst>
      <p:ext uri="{BB962C8B-B14F-4D97-AF65-F5344CB8AC3E}">
        <p14:creationId xmlns:p14="http://schemas.microsoft.com/office/powerpoint/2010/main" val="1108006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633</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STOCK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MATRIX  </vt:lpstr>
      <vt:lpstr>OUTPUT USING LSTM:</vt:lpstr>
      <vt:lpstr>OUTPUT USING LSTM: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 ID BASED SMART BILLING SYSTEM</dc:title>
  <dc:creator>KANNAPPAN P</dc:creator>
  <cp:lastModifiedBy>Hariharaan N</cp:lastModifiedBy>
  <cp:revision>40</cp:revision>
  <dcterms:created xsi:type="dcterms:W3CDTF">2023-10-03T07:52:44Z</dcterms:created>
  <dcterms:modified xsi:type="dcterms:W3CDTF">2023-10-11T17:02:20Z</dcterms:modified>
</cp:coreProperties>
</file>