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1.xml" ContentType="application/xml"/>
  <Override PartName="/customXml/itemProps1.xml" ContentType="application/vnd.openxmlformats-officedocument.customXmlProperties+xml"/>
  <Override PartName="/customXml/item2.xml" ContentType="application/xml"/>
  <Override PartName="/customXml/_rels/item1.xml.rels" ContentType="application/vnd.openxmlformats-package.relationships+xml"/>
  <Override PartName="/customXml/_rels/item2.xml.rels" ContentType="application/vnd.openxmlformats-package.relationships+xml"/>
  <Override PartName="/customXml/_rels/item3.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_rels/slideMaster9.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media/image1.jpeg" ContentType="image/jpeg"/>
  <Override PartName="/ppt/media/image3.png" ContentType="image/png"/>
  <Override PartName="/ppt/media/image2.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presProps.xml" ContentType="application/vnd.openxmlformats-officedocument.presentationml.presPro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Lst>
  <p:sldIdLst>
    <p:sldId id="256" r:id="rId13"/>
    <p:sldId id="257" r:id="rId14"/>
    <p:sldId id="258" r:id="rId15"/>
    <p:sldId id="259" r:id="rId16"/>
    <p:sldId id="260" r:id="rId17"/>
    <p:sldId id="261" r:id="rId18"/>
    <p:sldId id="262" r:id="rId19"/>
    <p:sldId id="263" r:id="rId20"/>
    <p:sldId id="264" r:id="rId21"/>
    <p:sldId id="265" r:id="rId22"/>
    <p:sldId id="266" r:id="rId23"/>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1451520" y="804600"/>
            <a:ext cx="9603000" cy="10490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Gill Sans MT"/>
            </a:endParaRPr>
          </a:p>
        </p:txBody>
      </p:sp>
      <p:sp>
        <p:nvSpPr>
          <p:cNvPr id="11"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1800F3A7-4F4F-4990-8810-377074878FEF}"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29"/>
          </p:nvPr>
        </p:nvSpPr>
        <p:spPr/>
        <p:txBody>
          <a:bodyPr/>
          <a:p>
            <a:r>
              <a:t>Footer</a:t>
            </a:r>
          </a:p>
        </p:txBody>
      </p:sp>
      <p:sp>
        <p:nvSpPr>
          <p:cNvPr id="3" name="PlaceHolder 2"/>
          <p:cNvSpPr>
            <a:spLocks noGrp="1"/>
          </p:cNvSpPr>
          <p:nvPr>
            <p:ph type="sldNum" idx="30"/>
          </p:nvPr>
        </p:nvSpPr>
        <p:spPr/>
        <p:txBody>
          <a:bodyPr/>
          <a:p>
            <a:fld id="{2A1D478A-DA09-429D-A59D-C15ECDB93B00}" type="slidenum">
              <a:t>&lt;#&gt;</a:t>
            </a:fld>
          </a:p>
        </p:txBody>
      </p:sp>
      <p:sp>
        <p:nvSpPr>
          <p:cNvPr id="4" name="PlaceHolder 3"/>
          <p:cNvSpPr>
            <a:spLocks noGrp="1"/>
          </p:cNvSpPr>
          <p:nvPr>
            <p:ph type="dt" idx="28"/>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32"/>
          </p:nvPr>
        </p:nvSpPr>
        <p:spPr/>
        <p:txBody>
          <a:bodyPr/>
          <a:p>
            <a:r>
              <a:t>Footer</a:t>
            </a:r>
          </a:p>
        </p:txBody>
      </p:sp>
      <p:sp>
        <p:nvSpPr>
          <p:cNvPr id="3" name="PlaceHolder 2"/>
          <p:cNvSpPr>
            <a:spLocks noGrp="1"/>
          </p:cNvSpPr>
          <p:nvPr>
            <p:ph type="sldNum" idx="33"/>
          </p:nvPr>
        </p:nvSpPr>
        <p:spPr/>
        <p:txBody>
          <a:bodyPr/>
          <a:p>
            <a:fld id="{9DB1F254-1061-42A9-9B97-8D904C932C4C}" type="slidenum">
              <a:t>&lt;#&gt;</a:t>
            </a:fld>
          </a:p>
        </p:txBody>
      </p:sp>
      <p:sp>
        <p:nvSpPr>
          <p:cNvPr id="4" name="PlaceHolder 3"/>
          <p:cNvSpPr>
            <a:spLocks noGrp="1"/>
          </p:cNvSpPr>
          <p:nvPr>
            <p:ph type="dt" idx="31"/>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9C8B0B08-25E0-47CC-A829-69494F0EA3A0}" type="slidenum">
              <a:t>&lt;#&gt;</a:t>
            </a:fld>
          </a:p>
        </p:txBody>
      </p:sp>
      <p:sp>
        <p:nvSpPr>
          <p:cNvPr id="4" name="PlaceHolder 3"/>
          <p:cNvSpPr>
            <a:spLocks noGrp="1"/>
          </p:cNvSpPr>
          <p:nvPr>
            <p:ph type="dt" idx="4"/>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4532841E-9CF8-4B06-B7C0-1E50895D3F92}" type="slidenum">
              <a:t>&lt;#&gt;</a:t>
            </a:fld>
          </a:p>
        </p:txBody>
      </p:sp>
      <p:sp>
        <p:nvSpPr>
          <p:cNvPr id="4" name="PlaceHolder 3"/>
          <p:cNvSpPr>
            <a:spLocks noGrp="1"/>
          </p:cNvSpPr>
          <p:nvPr>
            <p:ph type="dt" idx="7"/>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1451520" y="804600"/>
            <a:ext cx="9603000" cy="10490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Gill Sans MT"/>
            </a:endParaRPr>
          </a:p>
        </p:txBody>
      </p:sp>
      <p:sp>
        <p:nvSpPr>
          <p:cNvPr id="43"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lnSpc>
                <a:spcPct val="120000"/>
              </a:lnSpc>
              <a:spcBef>
                <a:spcPts val="1417"/>
              </a:spcBef>
              <a:buNone/>
            </a:pPr>
            <a:endParaRPr b="0" lang="en-US" sz="2000" spc="-1" strike="noStrike">
              <a:solidFill>
                <a:schemeClr val="dk1"/>
              </a:solidFill>
              <a:latin typeface="Gill Sans MT"/>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B8C2056F-B097-4550-B069-5A9CD9503A90}" type="slidenum">
              <a:t>&lt;#&gt;</a:t>
            </a:fld>
          </a:p>
        </p:txBody>
      </p:sp>
      <p:sp>
        <p:nvSpPr>
          <p:cNvPr id="6" name="PlaceHolder 5"/>
          <p:cNvSpPr>
            <a:spLocks noGrp="1"/>
          </p:cNvSpPr>
          <p:nvPr>
            <p:ph type="dt" idx="10"/>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14"/>
          </p:nvPr>
        </p:nvSpPr>
        <p:spPr/>
        <p:txBody>
          <a:bodyPr/>
          <a:p>
            <a:r>
              <a:t>Footer</a:t>
            </a:r>
          </a:p>
        </p:txBody>
      </p:sp>
      <p:sp>
        <p:nvSpPr>
          <p:cNvPr id="3" name="PlaceHolder 2"/>
          <p:cNvSpPr>
            <a:spLocks noGrp="1"/>
          </p:cNvSpPr>
          <p:nvPr>
            <p:ph type="sldNum" idx="15"/>
          </p:nvPr>
        </p:nvSpPr>
        <p:spPr/>
        <p:txBody>
          <a:bodyPr/>
          <a:p>
            <a:fld id="{FED57F13-149D-4968-9CC4-1EE238C5BD64}" type="slidenum">
              <a:t>&lt;#&gt;</a:t>
            </a:fld>
          </a:p>
        </p:txBody>
      </p:sp>
      <p:sp>
        <p:nvSpPr>
          <p:cNvPr id="4" name="PlaceHolder 3"/>
          <p:cNvSpPr>
            <a:spLocks noGrp="1"/>
          </p:cNvSpPr>
          <p:nvPr>
            <p:ph type="dt" idx="13"/>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1451520" y="804600"/>
            <a:ext cx="9603000" cy="10490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Gill Sans MT"/>
            </a:endParaRPr>
          </a:p>
        </p:txBody>
      </p:sp>
      <p:sp>
        <p:nvSpPr>
          <p:cNvPr id="6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120000"/>
              </a:lnSpc>
              <a:spcBef>
                <a:spcPts val="1417"/>
              </a:spcBef>
              <a:buNone/>
            </a:pPr>
            <a:endParaRPr b="0" lang="en-US" sz="2000" spc="-1" strike="noStrike">
              <a:solidFill>
                <a:schemeClr val="dk1"/>
              </a:solidFill>
              <a:latin typeface="Gill Sans MT"/>
            </a:endParaRPr>
          </a:p>
        </p:txBody>
      </p:sp>
      <p:sp>
        <p:nvSpPr>
          <p:cNvPr id="6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120000"/>
              </a:lnSpc>
              <a:spcBef>
                <a:spcPts val="1417"/>
              </a:spcBef>
              <a:buNone/>
            </a:pPr>
            <a:endParaRPr b="0" lang="en-US" sz="2000" spc="-1" strike="noStrike">
              <a:solidFill>
                <a:schemeClr val="dk1"/>
              </a:solidFill>
              <a:latin typeface="Gill Sans MT"/>
            </a:endParaRPr>
          </a:p>
        </p:txBody>
      </p:sp>
      <p:sp>
        <p:nvSpPr>
          <p:cNvPr id="5" name="PlaceHolder 4"/>
          <p:cNvSpPr>
            <a:spLocks noGrp="1"/>
          </p:cNvSpPr>
          <p:nvPr>
            <p:ph type="ftr" idx="17"/>
          </p:nvPr>
        </p:nvSpPr>
        <p:spPr/>
        <p:txBody>
          <a:bodyPr/>
          <a:p>
            <a:r>
              <a:t>Footer</a:t>
            </a:r>
          </a:p>
        </p:txBody>
      </p:sp>
      <p:sp>
        <p:nvSpPr>
          <p:cNvPr id="6" name="PlaceHolder 5"/>
          <p:cNvSpPr>
            <a:spLocks noGrp="1"/>
          </p:cNvSpPr>
          <p:nvPr>
            <p:ph type="sldNum" idx="18"/>
          </p:nvPr>
        </p:nvSpPr>
        <p:spPr/>
        <p:txBody>
          <a:bodyPr/>
          <a:p>
            <a:fld id="{B9FE2BFC-19D3-4D76-9A82-88F8584E6909}" type="slidenum">
              <a:t>&lt;#&gt;</a:t>
            </a:fld>
          </a:p>
        </p:txBody>
      </p:sp>
      <p:sp>
        <p:nvSpPr>
          <p:cNvPr id="7" name="PlaceHolder 6"/>
          <p:cNvSpPr>
            <a:spLocks noGrp="1"/>
          </p:cNvSpPr>
          <p:nvPr>
            <p:ph type="dt" idx="16"/>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20"/>
          </p:nvPr>
        </p:nvSpPr>
        <p:spPr/>
        <p:txBody>
          <a:bodyPr/>
          <a:p>
            <a:r>
              <a:t>Footer</a:t>
            </a:r>
          </a:p>
        </p:txBody>
      </p:sp>
      <p:sp>
        <p:nvSpPr>
          <p:cNvPr id="3" name="PlaceHolder 2"/>
          <p:cNvSpPr>
            <a:spLocks noGrp="1"/>
          </p:cNvSpPr>
          <p:nvPr>
            <p:ph type="sldNum" idx="21"/>
          </p:nvPr>
        </p:nvSpPr>
        <p:spPr/>
        <p:txBody>
          <a:bodyPr/>
          <a:p>
            <a:fld id="{F2BA110E-B272-42B1-8B6E-B0FE037F8F59}" type="slidenum">
              <a:t>&lt;#&gt;</a:t>
            </a:fld>
          </a:p>
        </p:txBody>
      </p:sp>
      <p:sp>
        <p:nvSpPr>
          <p:cNvPr id="4" name="PlaceHolder 3"/>
          <p:cNvSpPr>
            <a:spLocks noGrp="1"/>
          </p:cNvSpPr>
          <p:nvPr>
            <p:ph type="dt" idx="19"/>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1" name="PlaceHolder 1"/>
          <p:cNvSpPr>
            <a:spLocks noGrp="1"/>
          </p:cNvSpPr>
          <p:nvPr>
            <p:ph type="title"/>
          </p:nvPr>
        </p:nvSpPr>
        <p:spPr>
          <a:xfrm>
            <a:off x="1451520" y="804600"/>
            <a:ext cx="9603000" cy="10490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Gill Sans MT"/>
            </a:endParaRPr>
          </a:p>
        </p:txBody>
      </p:sp>
      <p:sp>
        <p:nvSpPr>
          <p:cNvPr id="3" name="PlaceHolder 2"/>
          <p:cNvSpPr>
            <a:spLocks noGrp="1"/>
          </p:cNvSpPr>
          <p:nvPr>
            <p:ph type="ftr" idx="23"/>
          </p:nvPr>
        </p:nvSpPr>
        <p:spPr/>
        <p:txBody>
          <a:bodyPr/>
          <a:p>
            <a:r>
              <a:t>Footer</a:t>
            </a:r>
          </a:p>
        </p:txBody>
      </p:sp>
      <p:sp>
        <p:nvSpPr>
          <p:cNvPr id="4" name="PlaceHolder 3"/>
          <p:cNvSpPr>
            <a:spLocks noGrp="1"/>
          </p:cNvSpPr>
          <p:nvPr>
            <p:ph type="sldNum" idx="24"/>
          </p:nvPr>
        </p:nvSpPr>
        <p:spPr/>
        <p:txBody>
          <a:bodyPr/>
          <a:p>
            <a:fld id="{E5A8AB00-7A1B-4D48-84A0-B7C764742847}" type="slidenum">
              <a:t>&lt;#&gt;</a:t>
            </a:fld>
          </a:p>
        </p:txBody>
      </p:sp>
      <p:sp>
        <p:nvSpPr>
          <p:cNvPr id="5" name="PlaceHolder 4"/>
          <p:cNvSpPr>
            <a:spLocks noGrp="1"/>
          </p:cNvSpPr>
          <p:nvPr>
            <p:ph type="dt" idx="22"/>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ftr" idx="26"/>
          </p:nvPr>
        </p:nvSpPr>
        <p:spPr/>
        <p:txBody>
          <a:bodyPr/>
          <a:p>
            <a:r>
              <a:t>Footer</a:t>
            </a:r>
          </a:p>
        </p:txBody>
      </p:sp>
      <p:sp>
        <p:nvSpPr>
          <p:cNvPr id="3" name="PlaceHolder 2"/>
          <p:cNvSpPr>
            <a:spLocks noGrp="1"/>
          </p:cNvSpPr>
          <p:nvPr>
            <p:ph type="sldNum" idx="27"/>
          </p:nvPr>
        </p:nvSpPr>
        <p:spPr/>
        <p:txBody>
          <a:bodyPr/>
          <a:p>
            <a:fld id="{572E1D76-2621-4050-A58B-2110219E42BB}" type="slidenum">
              <a:t>&lt;#&gt;</a:t>
            </a:fld>
          </a:p>
        </p:txBody>
      </p:sp>
      <p:sp>
        <p:nvSpPr>
          <p:cNvPr id="4" name="PlaceHolder 3"/>
          <p:cNvSpPr>
            <a:spLocks noGrp="1"/>
          </p:cNvSpPr>
          <p:nvPr>
            <p:ph type="dt" idx="25"/>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slideLayout" Target="../slideLayouts/slideLayout1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eceae7"/>
            </a:gs>
            <a:gs pos="100000">
              <a:srgbClr val="cac6c1"/>
            </a:gs>
          </a:gsLst>
          <a:path path="circle">
            <a:fillToRect l="50000" t="0" r="50000" b="100000"/>
          </a:path>
        </a:gradFill>
      </p:bgPr>
    </p:bg>
    <p:spTree>
      <p:nvGrpSpPr>
        <p:cNvPr id="1" name=""/>
        <p:cNvGrpSpPr/>
        <p:nvPr/>
      </p:nvGrpSpPr>
      <p:grpSpPr>
        <a:xfrm>
          <a:off x="0" y="0"/>
          <a:ext cx="0" cy="0"/>
          <a:chOff x="0" y="0"/>
          <a:chExt cx="0" cy="0"/>
        </a:xfrm>
      </p:grpSpPr>
      <p:sp>
        <p:nvSpPr>
          <p:cNvPr id="0" name="Rectangle 7"/>
          <p:cNvSpPr/>
          <p:nvPr/>
        </p:nvSpPr>
        <p:spPr>
          <a:xfrm>
            <a:off x="0" y="2019600"/>
            <a:ext cx="12191760" cy="4105440"/>
          </a:xfrm>
          <a:prstGeom prst="rect">
            <a:avLst/>
          </a:prstGeom>
          <a:gradFill rotWithShape="0">
            <a:gsLst>
              <a:gs pos="0">
                <a:srgbClr val="dfdbd5">
                  <a:alpha val="0"/>
                </a:srgbClr>
              </a:gs>
              <a:gs pos="100000">
                <a:srgbClr val="dfdbd5"/>
              </a:gs>
            </a:gsLst>
            <a:lin ang="54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pic>
        <p:nvPicPr>
          <p:cNvPr id="1" name="Picture 6" descr=""/>
          <p:cNvPicPr/>
          <p:nvPr/>
        </p:nvPicPr>
        <p:blipFill>
          <a:blip r:embed="rId2"/>
          <a:srcRect l="0" t="1526" r="0" b="-1526"/>
          <a:stretch/>
        </p:blipFill>
        <p:spPr>
          <a:xfrm>
            <a:off x="0" y="6126480"/>
            <a:ext cx="12191760" cy="742680"/>
          </a:xfrm>
          <a:prstGeom prst="rect">
            <a:avLst/>
          </a:prstGeom>
          <a:ln w="0">
            <a:noFill/>
          </a:ln>
        </p:spPr>
      </p:pic>
      <p:cxnSp>
        <p:nvCxnSpPr>
          <p:cNvPr id="2" name="Straight Connector 9"/>
          <p:cNvCxnSpPr/>
          <p:nvPr/>
        </p:nvCxnSpPr>
        <p:spPr>
          <a:xfrm>
            <a:off x="0" y="6128280"/>
            <a:ext cx="12192120" cy="360"/>
          </a:xfrm>
          <a:prstGeom prst="straightConnector1">
            <a:avLst/>
          </a:prstGeom>
          <a:ln w="12700">
            <a:solidFill>
              <a:srgbClr val="000001">
                <a:alpha val="20000"/>
              </a:srgbClr>
            </a:solidFill>
            <a:round/>
          </a:ln>
        </p:spPr>
      </p:cxnSp>
      <p:pic>
        <p:nvPicPr>
          <p:cNvPr id="3" name="Picture 8" descr="Logo&#10;&#10;Description automatically generated"/>
          <p:cNvPicPr/>
          <p:nvPr/>
        </p:nvPicPr>
        <p:blipFill>
          <a:blip r:embed="rId3"/>
          <a:stretch/>
        </p:blipFill>
        <p:spPr>
          <a:xfrm>
            <a:off x="10485000" y="6437880"/>
            <a:ext cx="1125360" cy="364680"/>
          </a:xfrm>
          <a:prstGeom prst="rect">
            <a:avLst/>
          </a:prstGeom>
          <a:ln w="0">
            <a:noFill/>
          </a:ln>
        </p:spPr>
      </p:pic>
      <p:sp>
        <p:nvSpPr>
          <p:cNvPr id="4" name="PlaceHolder 1"/>
          <p:cNvSpPr>
            <a:spLocks noGrp="1"/>
          </p:cNvSpPr>
          <p:nvPr>
            <p:ph type="title"/>
          </p:nvPr>
        </p:nvSpPr>
        <p:spPr>
          <a:xfrm>
            <a:off x="2417760" y="802440"/>
            <a:ext cx="8636760" cy="2541240"/>
          </a:xfrm>
          <a:prstGeom prst="rect">
            <a:avLst/>
          </a:prstGeom>
          <a:noFill/>
          <a:ln w="0">
            <a:noFill/>
          </a:ln>
        </p:spPr>
        <p:txBody>
          <a:bodyPr lIns="91440" rIns="91440" tIns="45720" bIns="0" anchor="b">
            <a:normAutofit fontScale="96680" lnSpcReduction="10000"/>
          </a:bodyPr>
          <a:p>
            <a:pPr indent="0" defTabSz="914400">
              <a:lnSpc>
                <a:spcPct val="90000"/>
              </a:lnSpc>
              <a:buNone/>
            </a:pPr>
            <a:r>
              <a:rPr b="0" lang="en-US" sz="6600" spc="-1" strike="noStrike" cap="all">
                <a:solidFill>
                  <a:schemeClr val="dk1"/>
                </a:solidFill>
                <a:latin typeface="Gill Sans MT"/>
              </a:rPr>
              <a:t>Click to edit Master title style</a:t>
            </a:r>
            <a:endParaRPr b="0" lang="en-US" sz="6600" spc="-1" strike="noStrike">
              <a:solidFill>
                <a:schemeClr val="dk1"/>
              </a:solidFill>
              <a:latin typeface="Gill Sans MT"/>
            </a:endParaRPr>
          </a:p>
        </p:txBody>
      </p:sp>
      <p:sp>
        <p:nvSpPr>
          <p:cNvPr id="5" name="PlaceHolder 2"/>
          <p:cNvSpPr>
            <a:spLocks noGrp="1"/>
          </p:cNvSpPr>
          <p:nvPr>
            <p:ph type="dt" idx="1"/>
          </p:nvPr>
        </p:nvSpPr>
        <p:spPr>
          <a:xfrm>
            <a:off x="7554240" y="330480"/>
            <a:ext cx="3500280" cy="308880"/>
          </a:xfrm>
          <a:prstGeom prst="rect">
            <a:avLst/>
          </a:prstGeom>
          <a:noFill/>
          <a:ln w="0">
            <a:noFill/>
          </a:ln>
        </p:spPr>
        <p:txBody>
          <a:bodyPr lIns="91440" rIns="91440" tIns="45720" bIns="45720" anchor="ctr">
            <a:noAutofit/>
          </a:bodyPr>
          <a:lstStyle>
            <a:lvl1pPr indent="0" algn="r" defTabSz="457200">
              <a:lnSpc>
                <a:spcPct val="100000"/>
              </a:lnSpc>
              <a:buNone/>
              <a:defRPr b="0" lang="en-US" sz="1000" spc="-1" strike="noStrike">
                <a:solidFill>
                  <a:schemeClr val="dk1">
                    <a:tint val="75000"/>
                  </a:schemeClr>
                </a:solidFill>
                <a:latin typeface="Gill Sans MT"/>
              </a:defRPr>
            </a:lvl1pPr>
          </a:lstStyle>
          <a:p>
            <a:pPr indent="0" algn="r" defTabSz="457200">
              <a:lnSpc>
                <a:spcPct val="100000"/>
              </a:lnSpc>
              <a:buNone/>
            </a:pPr>
            <a:r>
              <a:rPr b="0" lang="en-US" sz="1000" spc="-1" strike="noStrike">
                <a:solidFill>
                  <a:schemeClr val="dk1">
                    <a:tint val="75000"/>
                  </a:schemeClr>
                </a:solidFill>
                <a:latin typeface="Gill Sans MT"/>
              </a:rPr>
              <a:t>&lt;date/time&gt;</a:t>
            </a:r>
            <a:endParaRPr b="0" lang="en-IN" sz="1000" spc="-1" strike="noStrike">
              <a:solidFill>
                <a:srgbClr val="000000"/>
              </a:solidFill>
              <a:latin typeface="Times New Roman"/>
            </a:endParaRPr>
          </a:p>
        </p:txBody>
      </p:sp>
      <p:sp>
        <p:nvSpPr>
          <p:cNvPr id="6" name="PlaceHolder 3"/>
          <p:cNvSpPr>
            <a:spLocks noGrp="1"/>
          </p:cNvSpPr>
          <p:nvPr>
            <p:ph type="ftr" idx="2"/>
          </p:nvPr>
        </p:nvSpPr>
        <p:spPr>
          <a:xfrm>
            <a:off x="2416680" y="329400"/>
            <a:ext cx="4973400" cy="30888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7" name="PlaceHolder 4"/>
          <p:cNvSpPr>
            <a:spLocks noGrp="1"/>
          </p:cNvSpPr>
          <p:nvPr>
            <p:ph type="sldNum" idx="3"/>
          </p:nvPr>
        </p:nvSpPr>
        <p:spPr>
          <a:xfrm>
            <a:off x="1437840" y="798840"/>
            <a:ext cx="810720" cy="503280"/>
          </a:xfrm>
          <a:prstGeom prst="rect">
            <a:avLst/>
          </a:prstGeom>
          <a:noFill/>
          <a:ln w="0">
            <a:noFill/>
          </a:ln>
        </p:spPr>
        <p:txBody>
          <a:bodyPr lIns="91440" rIns="91440" tIns="45720" bIns="45720" anchor="t">
            <a:noAutofit/>
          </a:bodyPr>
          <a:lstStyle>
            <a:lvl1pPr indent="0" algn="r" defTabSz="457200">
              <a:lnSpc>
                <a:spcPct val="100000"/>
              </a:lnSpc>
              <a:buNone/>
              <a:defRPr b="0" lang="en-US" sz="2800" spc="-1" strike="noStrike">
                <a:solidFill>
                  <a:schemeClr val="accent1"/>
                </a:solidFill>
                <a:latin typeface="Gill Sans MT"/>
              </a:defRPr>
            </a:lvl1pPr>
          </a:lstStyle>
          <a:p>
            <a:pPr indent="0" algn="r" defTabSz="457200">
              <a:lnSpc>
                <a:spcPct val="100000"/>
              </a:lnSpc>
              <a:buNone/>
            </a:pPr>
            <a:fld id="{FAC1C4F1-93C5-4E8E-88D4-B12668A6D0B4}" type="slidenum">
              <a:rPr b="0" lang="en-US" sz="2800" spc="-1" strike="noStrike">
                <a:solidFill>
                  <a:schemeClr val="accent1"/>
                </a:solidFill>
                <a:latin typeface="Gill Sans MT"/>
              </a:rPr>
              <a:t>&lt;number&gt;</a:t>
            </a:fld>
            <a:endParaRPr b="0" lang="en-IN" sz="2800" spc="-1" strike="noStrike">
              <a:solidFill>
                <a:srgbClr val="000000"/>
              </a:solidFill>
              <a:latin typeface="Times New Roman"/>
            </a:endParaRPr>
          </a:p>
        </p:txBody>
      </p:sp>
      <p:cxnSp>
        <p:nvCxnSpPr>
          <p:cNvPr id="8" name="Straight Connector 14"/>
          <p:cNvCxnSpPr/>
          <p:nvPr/>
        </p:nvCxnSpPr>
        <p:spPr>
          <a:xfrm>
            <a:off x="2417760" y="3528360"/>
            <a:ext cx="8637120" cy="360"/>
          </a:xfrm>
          <a:prstGeom prst="straightConnector1">
            <a:avLst/>
          </a:prstGeom>
          <a:ln w="31750">
            <a:solidFill>
              <a:srgbClr val="b71e42"/>
            </a:solidFill>
            <a:round/>
          </a:ln>
        </p:spPr>
      </p:cxnSp>
      <p:sp>
        <p:nvSpPr>
          <p:cNvPr id="9"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120000"/>
              </a:lnSpc>
              <a:spcBef>
                <a:spcPts val="1417"/>
              </a:spcBef>
              <a:buClr>
                <a:srgbClr val="000000"/>
              </a:buClr>
              <a:buSzPct val="45000"/>
              <a:buFont typeface="Wingdings" charset="2"/>
              <a:buChar char=""/>
            </a:pPr>
            <a:r>
              <a:rPr b="0" lang="en-US" sz="2000" spc="-1" strike="noStrike">
                <a:solidFill>
                  <a:schemeClr val="dk1"/>
                </a:solidFill>
                <a:latin typeface="Gill Sans MT"/>
              </a:rPr>
              <a:t>Click to edit the outline text format</a:t>
            </a:r>
            <a:endParaRPr b="0" lang="en-US" sz="2000" spc="-1" strike="noStrike">
              <a:solidFill>
                <a:schemeClr val="dk1"/>
              </a:solidFill>
              <a:latin typeface="Gill Sans MT"/>
            </a:endParaRPr>
          </a:p>
          <a:p>
            <a:pPr lvl="1" marL="864000" indent="-324000">
              <a:lnSpc>
                <a:spcPct val="120000"/>
              </a:lnSpc>
              <a:spcBef>
                <a:spcPts val="1134"/>
              </a:spcBef>
              <a:buClr>
                <a:srgbClr val="000000"/>
              </a:buClr>
              <a:buSzPct val="75000"/>
              <a:buFont typeface="Symbol" charset="2"/>
              <a:buChar char=""/>
            </a:pPr>
            <a:r>
              <a:rPr b="0" lang="en-US" sz="1600" spc="-1" strike="noStrike">
                <a:solidFill>
                  <a:schemeClr val="dk1"/>
                </a:solidFill>
                <a:latin typeface="Gill Sans MT"/>
              </a:rPr>
              <a:t>Second Outline Level</a:t>
            </a:r>
            <a:endParaRPr b="0" lang="en-US" sz="1600" spc="-1" strike="noStrike">
              <a:solidFill>
                <a:schemeClr val="dk1"/>
              </a:solidFill>
              <a:latin typeface="Gill Sans MT"/>
            </a:endParaRPr>
          </a:p>
          <a:p>
            <a:pPr lvl="2" marL="1296000" indent="-288000">
              <a:lnSpc>
                <a:spcPct val="120000"/>
              </a:lnSpc>
              <a:spcBef>
                <a:spcPts val="850"/>
              </a:spcBef>
              <a:buClr>
                <a:srgbClr val="000000"/>
              </a:buClr>
              <a:buSzPct val="45000"/>
              <a:buFont typeface="Wingdings" charset="2"/>
              <a:buChar char=""/>
            </a:pPr>
            <a:r>
              <a:rPr b="0" lang="en-US" sz="1400" spc="-1" strike="noStrike">
                <a:solidFill>
                  <a:schemeClr val="dk1"/>
                </a:solidFill>
                <a:latin typeface="Gill Sans MT"/>
              </a:rPr>
              <a:t>Third Outline Level</a:t>
            </a:r>
            <a:endParaRPr b="0" lang="en-US" sz="1400" spc="-1" strike="noStrike">
              <a:solidFill>
                <a:schemeClr val="dk1"/>
              </a:solidFill>
              <a:latin typeface="Gill Sans MT"/>
            </a:endParaRPr>
          </a:p>
          <a:p>
            <a:pPr lvl="3" marL="1728000" indent="-216000">
              <a:lnSpc>
                <a:spcPct val="120000"/>
              </a:lnSpc>
              <a:spcBef>
                <a:spcPts val="567"/>
              </a:spcBef>
              <a:buClr>
                <a:srgbClr val="000000"/>
              </a:buClr>
              <a:buSzPct val="75000"/>
              <a:buFont typeface="Symbol" charset="2"/>
              <a:buChar char=""/>
            </a:pPr>
            <a:r>
              <a:rPr b="0" lang="en-US" sz="1200" spc="-1" strike="noStrike">
                <a:solidFill>
                  <a:schemeClr val="dk1"/>
                </a:solidFill>
                <a:latin typeface="Gill Sans MT"/>
              </a:rPr>
              <a:t>Fourth Outline Level</a:t>
            </a:r>
            <a:endParaRPr b="0" lang="en-US" sz="1200" spc="-1" strike="noStrike">
              <a:solidFill>
                <a:schemeClr val="dk1"/>
              </a:solidFill>
              <a:latin typeface="Gill Sans MT"/>
            </a:endParaRPr>
          </a:p>
          <a:p>
            <a:pPr lvl="4" marL="2160000" indent="-216000">
              <a:lnSpc>
                <a:spcPct val="120000"/>
              </a:lnSpc>
              <a:spcBef>
                <a:spcPts val="283"/>
              </a:spcBef>
              <a:buClr>
                <a:srgbClr val="000000"/>
              </a:buClr>
              <a:buSzPct val="45000"/>
              <a:buFont typeface="Wingdings" charset="2"/>
              <a:buChar char=""/>
            </a:pPr>
            <a:r>
              <a:rPr b="0" lang="en-US" sz="2000" spc="-1" strike="noStrike">
                <a:solidFill>
                  <a:schemeClr val="dk1"/>
                </a:solidFill>
                <a:latin typeface="Gill Sans MT"/>
              </a:rPr>
              <a:t>Fifth Outline Level</a:t>
            </a:r>
            <a:endParaRPr b="0" lang="en-US" sz="2000" spc="-1" strike="noStrike">
              <a:solidFill>
                <a:schemeClr val="dk1"/>
              </a:solidFill>
              <a:latin typeface="Gill Sans MT"/>
            </a:endParaRPr>
          </a:p>
          <a:p>
            <a:pPr lvl="5" marL="2592000" indent="-216000">
              <a:lnSpc>
                <a:spcPct val="120000"/>
              </a:lnSpc>
              <a:spcBef>
                <a:spcPts val="283"/>
              </a:spcBef>
              <a:buClr>
                <a:srgbClr val="000000"/>
              </a:buClr>
              <a:buSzPct val="45000"/>
              <a:buFont typeface="Wingdings" charset="2"/>
              <a:buChar char=""/>
            </a:pPr>
            <a:r>
              <a:rPr b="0" lang="en-US" sz="2000" spc="-1" strike="noStrike">
                <a:solidFill>
                  <a:schemeClr val="dk1"/>
                </a:solidFill>
                <a:latin typeface="Gill Sans MT"/>
              </a:rPr>
              <a:t>Sixth Outline Level</a:t>
            </a:r>
            <a:endParaRPr b="0" lang="en-US" sz="2000" spc="-1" strike="noStrike">
              <a:solidFill>
                <a:schemeClr val="dk1"/>
              </a:solidFill>
              <a:latin typeface="Gill Sans MT"/>
            </a:endParaRPr>
          </a:p>
          <a:p>
            <a:pPr lvl="6" marL="3024000" indent="-216000">
              <a:lnSpc>
                <a:spcPct val="120000"/>
              </a:lnSpc>
              <a:spcBef>
                <a:spcPts val="283"/>
              </a:spcBef>
              <a:buClr>
                <a:srgbClr val="000000"/>
              </a:buClr>
              <a:buSzPct val="45000"/>
              <a:buFont typeface="Wingdings" charset="2"/>
              <a:buChar char=""/>
            </a:pPr>
            <a:r>
              <a:rPr b="0" lang="en-US" sz="2000" spc="-1" strike="noStrike">
                <a:solidFill>
                  <a:schemeClr val="dk1"/>
                </a:solidFill>
                <a:latin typeface="Gill Sans MT"/>
              </a:rPr>
              <a:t>Seventh Outline Level</a:t>
            </a:r>
            <a:endParaRPr b="0" lang="en-US" sz="2000" spc="-1" strike="noStrike">
              <a:solidFill>
                <a:schemeClr val="dk1"/>
              </a:solidFill>
              <a:latin typeface="Gill Sans MT"/>
            </a:endParaRPr>
          </a:p>
        </p:txBody>
      </p:sp>
    </p:spTree>
  </p:cSld>
  <p:clrMap bg1="lt1" bg2="lt2" tx1="dk1" tx2="dk2" accent1="accent1" accent2="accent2" accent3="accent3" accent4="accent4" accent5="accent5" accent6="accent6" hlink="hlink" folHlink="folHlink"/>
  <p:sldLayoutIdLst>
    <p:sldLayoutId id="2147483649" r:id="rId4"/>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eceae7"/>
            </a:gs>
            <a:gs pos="100000">
              <a:srgbClr val="cac6c1"/>
            </a:gs>
          </a:gsLst>
          <a:path path="circle">
            <a:fillToRect l="50000" t="0" r="50000" b="100000"/>
          </a:path>
        </a:gradFill>
      </p:bgPr>
    </p:bg>
    <p:spTree>
      <p:nvGrpSpPr>
        <p:cNvPr id="1" name=""/>
        <p:cNvGrpSpPr/>
        <p:nvPr/>
      </p:nvGrpSpPr>
      <p:grpSpPr>
        <a:xfrm>
          <a:off x="0" y="0"/>
          <a:ext cx="0" cy="0"/>
          <a:chOff x="0" y="0"/>
          <a:chExt cx="0" cy="0"/>
        </a:xfrm>
      </p:grpSpPr>
      <p:sp>
        <p:nvSpPr>
          <p:cNvPr id="99" name="Rectangle 7"/>
          <p:cNvSpPr/>
          <p:nvPr/>
        </p:nvSpPr>
        <p:spPr>
          <a:xfrm>
            <a:off x="0" y="2019600"/>
            <a:ext cx="12191760" cy="4105440"/>
          </a:xfrm>
          <a:prstGeom prst="rect">
            <a:avLst/>
          </a:prstGeom>
          <a:gradFill rotWithShape="0">
            <a:gsLst>
              <a:gs pos="0">
                <a:srgbClr val="dfdbd5">
                  <a:alpha val="0"/>
                </a:srgbClr>
              </a:gs>
              <a:gs pos="100000">
                <a:srgbClr val="dfdbd5"/>
              </a:gs>
            </a:gsLst>
            <a:lin ang="54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pic>
        <p:nvPicPr>
          <p:cNvPr id="100" name="Picture 6" descr=""/>
          <p:cNvPicPr/>
          <p:nvPr/>
        </p:nvPicPr>
        <p:blipFill>
          <a:blip r:embed="rId2"/>
          <a:srcRect l="0" t="1526" r="0" b="-1526"/>
          <a:stretch/>
        </p:blipFill>
        <p:spPr>
          <a:xfrm>
            <a:off x="0" y="6126480"/>
            <a:ext cx="12191760" cy="742680"/>
          </a:xfrm>
          <a:prstGeom prst="rect">
            <a:avLst/>
          </a:prstGeom>
          <a:ln w="0">
            <a:noFill/>
          </a:ln>
        </p:spPr>
      </p:pic>
      <p:cxnSp>
        <p:nvCxnSpPr>
          <p:cNvPr id="101" name="Straight Connector 9"/>
          <p:cNvCxnSpPr/>
          <p:nvPr/>
        </p:nvCxnSpPr>
        <p:spPr>
          <a:xfrm>
            <a:off x="0" y="6128280"/>
            <a:ext cx="12192120" cy="360"/>
          </a:xfrm>
          <a:prstGeom prst="straightConnector1">
            <a:avLst/>
          </a:prstGeom>
          <a:ln w="12700">
            <a:solidFill>
              <a:srgbClr val="000001">
                <a:alpha val="20000"/>
              </a:srgbClr>
            </a:solidFill>
            <a:round/>
          </a:ln>
        </p:spPr>
      </p:cxnSp>
      <p:pic>
        <p:nvPicPr>
          <p:cNvPr id="102" name="Picture 8" descr="Logo&#10;&#10;Description automatically generated"/>
          <p:cNvPicPr/>
          <p:nvPr/>
        </p:nvPicPr>
        <p:blipFill>
          <a:blip r:embed="rId3"/>
          <a:stretch/>
        </p:blipFill>
        <p:spPr>
          <a:xfrm>
            <a:off x="10485000" y="6437880"/>
            <a:ext cx="1125360" cy="364680"/>
          </a:xfrm>
          <a:prstGeom prst="rect">
            <a:avLst/>
          </a:prstGeom>
          <a:ln w="0">
            <a:noFill/>
          </a:ln>
        </p:spPr>
      </p:pic>
      <p:sp>
        <p:nvSpPr>
          <p:cNvPr id="103" name="PlaceHolder 1"/>
          <p:cNvSpPr>
            <a:spLocks noGrp="1"/>
          </p:cNvSpPr>
          <p:nvPr>
            <p:ph type="title"/>
          </p:nvPr>
        </p:nvSpPr>
        <p:spPr>
          <a:xfrm>
            <a:off x="1444680" y="798840"/>
            <a:ext cx="3272760" cy="2246760"/>
          </a:xfrm>
          <a:prstGeom prst="rect">
            <a:avLst/>
          </a:prstGeom>
          <a:noFill/>
          <a:ln w="0">
            <a:noFill/>
          </a:ln>
        </p:spPr>
        <p:txBody>
          <a:bodyPr lIns="91440" rIns="91440" tIns="45720" bIns="45720" anchor="b">
            <a:normAutofit/>
          </a:bodyPr>
          <a:p>
            <a:pPr indent="0" defTabSz="914400">
              <a:lnSpc>
                <a:spcPct val="90000"/>
              </a:lnSpc>
              <a:buNone/>
            </a:pPr>
            <a:r>
              <a:rPr b="0" lang="en-US" sz="2400" spc="-1" strike="noStrike" cap="all">
                <a:solidFill>
                  <a:schemeClr val="dk1"/>
                </a:solidFill>
                <a:latin typeface="Gill Sans MT"/>
              </a:rPr>
              <a:t>Click to edit Master title style</a:t>
            </a:r>
            <a:endParaRPr b="0" lang="en-US" sz="2400" spc="-1" strike="noStrike">
              <a:solidFill>
                <a:schemeClr val="dk1"/>
              </a:solidFill>
              <a:latin typeface="Gill Sans MT"/>
            </a:endParaRPr>
          </a:p>
        </p:txBody>
      </p:sp>
      <p:sp>
        <p:nvSpPr>
          <p:cNvPr id="104" name="PlaceHolder 2"/>
          <p:cNvSpPr>
            <a:spLocks noGrp="1"/>
          </p:cNvSpPr>
          <p:nvPr>
            <p:ph type="body"/>
          </p:nvPr>
        </p:nvSpPr>
        <p:spPr>
          <a:xfrm>
            <a:off x="5043600" y="798840"/>
            <a:ext cx="6012000" cy="4658400"/>
          </a:xfrm>
          <a:prstGeom prst="rect">
            <a:avLst/>
          </a:prstGeom>
          <a:noFill/>
          <a:ln w="0">
            <a:noFill/>
          </a:ln>
        </p:spPr>
        <p:txBody>
          <a:bodyPr lIns="91440" rIns="91440" tIns="45720" bIns="45720" anchor="ctr">
            <a:noAutofit/>
          </a:bodyPr>
          <a:p>
            <a:pPr marL="228600" indent="-228600" defTabSz="914400">
              <a:lnSpc>
                <a:spcPct val="120000"/>
              </a:lnSpc>
              <a:spcBef>
                <a:spcPts val="1001"/>
              </a:spcBef>
              <a:buClr>
                <a:srgbClr val="b71e42"/>
              </a:buClr>
              <a:buFont typeface="Arial"/>
              <a:buChar char="•"/>
            </a:pPr>
            <a:r>
              <a:rPr b="0" lang="en-US" sz="2000" spc="-1" strike="noStrike">
                <a:solidFill>
                  <a:schemeClr val="dk1"/>
                </a:solidFill>
                <a:latin typeface="Gill Sans MT"/>
              </a:rPr>
              <a:t>Click to edit Master text styles</a:t>
            </a:r>
            <a:endParaRPr b="0" lang="en-US" sz="2000" spc="-1" strike="noStrike">
              <a:solidFill>
                <a:schemeClr val="dk1"/>
              </a:solidFill>
              <a:latin typeface="Gill Sans MT"/>
            </a:endParaRPr>
          </a:p>
          <a:p>
            <a:pPr lvl="1" marL="685800" indent="-228600" defTabSz="914400">
              <a:lnSpc>
                <a:spcPct val="120000"/>
              </a:lnSpc>
              <a:spcBef>
                <a:spcPts val="499"/>
              </a:spcBef>
              <a:buClr>
                <a:srgbClr val="b71e42"/>
              </a:buClr>
              <a:buFont typeface="Arial"/>
              <a:buChar char="•"/>
            </a:pPr>
            <a:r>
              <a:rPr b="0" lang="en-US" sz="1800" spc="-1" strike="noStrike">
                <a:solidFill>
                  <a:schemeClr val="dk1"/>
                </a:solidFill>
                <a:latin typeface="Gill Sans MT"/>
              </a:rPr>
              <a:t>Second level</a:t>
            </a:r>
            <a:endParaRPr b="0" lang="en-US" sz="1800" spc="-1" strike="noStrike">
              <a:solidFill>
                <a:schemeClr val="dk1"/>
              </a:solidFill>
              <a:latin typeface="Gill Sans MT"/>
            </a:endParaRPr>
          </a:p>
          <a:p>
            <a:pPr lvl="2" marL="1143000" indent="-228600" defTabSz="914400">
              <a:lnSpc>
                <a:spcPct val="120000"/>
              </a:lnSpc>
              <a:spcBef>
                <a:spcPts val="499"/>
              </a:spcBef>
              <a:buClr>
                <a:srgbClr val="b71e42"/>
              </a:buClr>
              <a:buFont typeface="Arial"/>
              <a:buChar char="•"/>
            </a:pPr>
            <a:r>
              <a:rPr b="0" lang="en-US" sz="1600" spc="-1" strike="noStrike">
                <a:solidFill>
                  <a:schemeClr val="dk1"/>
                </a:solidFill>
                <a:latin typeface="Gill Sans MT"/>
              </a:rPr>
              <a:t>Third level</a:t>
            </a:r>
            <a:endParaRPr b="0" lang="en-US" sz="1600" spc="-1" strike="noStrike">
              <a:solidFill>
                <a:schemeClr val="dk1"/>
              </a:solidFill>
              <a:latin typeface="Gill Sans MT"/>
            </a:endParaRPr>
          </a:p>
          <a:p>
            <a:pPr lvl="3" marL="1600200" indent="-228600" defTabSz="914400">
              <a:lnSpc>
                <a:spcPct val="120000"/>
              </a:lnSpc>
              <a:spcBef>
                <a:spcPts val="499"/>
              </a:spcBef>
              <a:buClr>
                <a:srgbClr val="b71e42"/>
              </a:buClr>
              <a:buFont typeface="Arial"/>
              <a:buChar char="•"/>
            </a:pPr>
            <a:r>
              <a:rPr b="0" lang="en-US" sz="1400" spc="-1" strike="noStrike">
                <a:solidFill>
                  <a:schemeClr val="dk1"/>
                </a:solidFill>
                <a:latin typeface="Gill Sans MT"/>
              </a:rPr>
              <a:t>Fourth level</a:t>
            </a:r>
            <a:endParaRPr b="0" lang="en-US" sz="1400" spc="-1" strike="noStrike">
              <a:solidFill>
                <a:schemeClr val="dk1"/>
              </a:solidFill>
              <a:latin typeface="Gill Sans MT"/>
            </a:endParaRPr>
          </a:p>
          <a:p>
            <a:pPr lvl="4" marL="2057400" indent="-228600" defTabSz="914400">
              <a:lnSpc>
                <a:spcPct val="120000"/>
              </a:lnSpc>
              <a:spcBef>
                <a:spcPts val="499"/>
              </a:spcBef>
              <a:buClr>
                <a:srgbClr val="b71e42"/>
              </a:buClr>
              <a:buFont typeface="Arial"/>
              <a:buChar char="•"/>
            </a:pPr>
            <a:r>
              <a:rPr b="0" lang="en-US" sz="1200" spc="-1" strike="noStrike">
                <a:solidFill>
                  <a:schemeClr val="dk1"/>
                </a:solidFill>
                <a:latin typeface="Gill Sans MT"/>
              </a:rPr>
              <a:t>Fifth level</a:t>
            </a:r>
            <a:endParaRPr b="0" lang="en-US" sz="1200" spc="-1" strike="noStrike">
              <a:solidFill>
                <a:schemeClr val="dk1"/>
              </a:solidFill>
              <a:latin typeface="Gill Sans MT"/>
            </a:endParaRPr>
          </a:p>
        </p:txBody>
      </p:sp>
      <p:sp>
        <p:nvSpPr>
          <p:cNvPr id="105" name="PlaceHolder 3"/>
          <p:cNvSpPr>
            <a:spLocks noGrp="1"/>
          </p:cNvSpPr>
          <p:nvPr>
            <p:ph type="body"/>
          </p:nvPr>
        </p:nvSpPr>
        <p:spPr>
          <a:xfrm>
            <a:off x="1444680" y="3205440"/>
            <a:ext cx="3274560" cy="2247840"/>
          </a:xfrm>
          <a:prstGeom prst="rect">
            <a:avLst/>
          </a:prstGeom>
          <a:noFill/>
          <a:ln w="0">
            <a:noFill/>
          </a:ln>
        </p:spPr>
        <p:txBody>
          <a:bodyPr lIns="91440" rIns="91440" tIns="45720" bIns="45720" anchor="t">
            <a:noAutofit/>
          </a:bodyPr>
          <a:p>
            <a:pPr indent="0" defTabSz="914400">
              <a:lnSpc>
                <a:spcPct val="120000"/>
              </a:lnSpc>
              <a:spcBef>
                <a:spcPts val="1001"/>
              </a:spcBef>
              <a:buNone/>
              <a:tabLst>
                <a:tab algn="l" pos="0"/>
              </a:tabLst>
            </a:pPr>
            <a:r>
              <a:rPr b="0" lang="en-US" sz="1600" spc="-1" strike="noStrike">
                <a:solidFill>
                  <a:schemeClr val="dk1"/>
                </a:solidFill>
                <a:latin typeface="Gill Sans MT"/>
              </a:rPr>
              <a:t>Click to edit Master text styles</a:t>
            </a:r>
            <a:endParaRPr b="0" lang="en-US" sz="1600" spc="-1" strike="noStrike">
              <a:solidFill>
                <a:schemeClr val="dk1"/>
              </a:solidFill>
              <a:latin typeface="Gill Sans MT"/>
            </a:endParaRPr>
          </a:p>
        </p:txBody>
      </p:sp>
      <p:sp>
        <p:nvSpPr>
          <p:cNvPr id="106" name="PlaceHolder 4"/>
          <p:cNvSpPr>
            <a:spLocks noGrp="1"/>
          </p:cNvSpPr>
          <p:nvPr>
            <p:ph type="dt" idx="28"/>
          </p:nvPr>
        </p:nvSpPr>
        <p:spPr>
          <a:xfrm>
            <a:off x="7554240" y="330480"/>
            <a:ext cx="3500280" cy="308880"/>
          </a:xfrm>
          <a:prstGeom prst="rect">
            <a:avLst/>
          </a:prstGeom>
          <a:noFill/>
          <a:ln w="0">
            <a:noFill/>
          </a:ln>
        </p:spPr>
        <p:txBody>
          <a:bodyPr lIns="91440" rIns="91440" tIns="45720" bIns="45720" anchor="ctr">
            <a:noAutofit/>
          </a:bodyPr>
          <a:lstStyle>
            <a:lvl1pPr indent="0" algn="r" defTabSz="457200">
              <a:lnSpc>
                <a:spcPct val="100000"/>
              </a:lnSpc>
              <a:buNone/>
              <a:defRPr b="0" lang="en-US" sz="1000" spc="-1" strike="noStrike">
                <a:solidFill>
                  <a:schemeClr val="dk1">
                    <a:tint val="75000"/>
                  </a:schemeClr>
                </a:solidFill>
                <a:latin typeface="Gill Sans MT"/>
              </a:defRPr>
            </a:lvl1pPr>
          </a:lstStyle>
          <a:p>
            <a:pPr indent="0" algn="r" defTabSz="457200">
              <a:lnSpc>
                <a:spcPct val="100000"/>
              </a:lnSpc>
              <a:buNone/>
            </a:pPr>
            <a:r>
              <a:rPr b="0" lang="en-US" sz="1000" spc="-1" strike="noStrike">
                <a:solidFill>
                  <a:schemeClr val="dk1">
                    <a:tint val="75000"/>
                  </a:schemeClr>
                </a:solidFill>
                <a:latin typeface="Gill Sans MT"/>
              </a:rPr>
              <a:t>&lt;date/time&gt;</a:t>
            </a:r>
            <a:endParaRPr b="0" lang="en-IN" sz="1000" spc="-1" strike="noStrike">
              <a:solidFill>
                <a:srgbClr val="000000"/>
              </a:solidFill>
              <a:latin typeface="Times New Roman"/>
            </a:endParaRPr>
          </a:p>
        </p:txBody>
      </p:sp>
      <p:sp>
        <p:nvSpPr>
          <p:cNvPr id="107" name="PlaceHolder 5"/>
          <p:cNvSpPr>
            <a:spLocks noGrp="1"/>
          </p:cNvSpPr>
          <p:nvPr>
            <p:ph type="ftr" idx="29"/>
          </p:nvPr>
        </p:nvSpPr>
        <p:spPr>
          <a:xfrm>
            <a:off x="1451520" y="329400"/>
            <a:ext cx="5938560" cy="30888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108" name="PlaceHolder 6"/>
          <p:cNvSpPr>
            <a:spLocks noGrp="1"/>
          </p:cNvSpPr>
          <p:nvPr>
            <p:ph type="sldNum" idx="30"/>
          </p:nvPr>
        </p:nvSpPr>
        <p:spPr>
          <a:xfrm>
            <a:off x="480240" y="798840"/>
            <a:ext cx="810720" cy="503280"/>
          </a:xfrm>
          <a:prstGeom prst="rect">
            <a:avLst/>
          </a:prstGeom>
          <a:noFill/>
          <a:ln w="0">
            <a:noFill/>
          </a:ln>
        </p:spPr>
        <p:txBody>
          <a:bodyPr lIns="91440" rIns="91440" tIns="45720" bIns="45720" anchor="t">
            <a:noAutofit/>
          </a:bodyPr>
          <a:lstStyle>
            <a:lvl1pPr indent="0" algn="r" defTabSz="457200">
              <a:lnSpc>
                <a:spcPct val="100000"/>
              </a:lnSpc>
              <a:buNone/>
              <a:defRPr b="0" lang="en-US" sz="2800" spc="-1" strike="noStrike">
                <a:solidFill>
                  <a:schemeClr val="accent1"/>
                </a:solidFill>
                <a:latin typeface="Gill Sans MT"/>
              </a:defRPr>
            </a:lvl1pPr>
          </a:lstStyle>
          <a:p>
            <a:pPr indent="0" algn="r" defTabSz="457200">
              <a:lnSpc>
                <a:spcPct val="100000"/>
              </a:lnSpc>
              <a:buNone/>
            </a:pPr>
            <a:fld id="{B3BE791E-F765-46C5-8C3C-CC4D6386B84D}" type="slidenum">
              <a:rPr b="0" lang="en-US" sz="2800" spc="-1" strike="noStrike">
                <a:solidFill>
                  <a:schemeClr val="accent1"/>
                </a:solidFill>
                <a:latin typeface="Gill Sans MT"/>
              </a:rPr>
              <a:t>&lt;number&gt;</a:t>
            </a:fld>
            <a:endParaRPr b="0" lang="en-IN" sz="2800" spc="-1" strike="noStrike">
              <a:solidFill>
                <a:srgbClr val="000000"/>
              </a:solidFill>
              <a:latin typeface="Times New Roman"/>
            </a:endParaRPr>
          </a:p>
        </p:txBody>
      </p:sp>
      <p:cxnSp>
        <p:nvCxnSpPr>
          <p:cNvPr id="109" name="Straight Connector 16"/>
          <p:cNvCxnSpPr/>
          <p:nvPr/>
        </p:nvCxnSpPr>
        <p:spPr>
          <a:xfrm>
            <a:off x="1448280" y="3205440"/>
            <a:ext cx="3269520" cy="360"/>
          </a:xfrm>
          <a:prstGeom prst="straightConnector1">
            <a:avLst/>
          </a:prstGeom>
          <a:ln w="31750">
            <a:solidFill>
              <a:srgbClr val="b71e42"/>
            </a:solidFill>
            <a:round/>
          </a:ln>
        </p:spPr>
      </p:cxnSp>
    </p:spTree>
  </p:cSld>
  <p:clrMap bg1="lt1" bg2="lt2" tx1="dk1" tx2="dk2" accent1="accent1" accent2="accent2" accent3="accent3" accent4="accent4" accent5="accent5" accent6="accent6" hlink="hlink" folHlink="folHlink"/>
  <p:sldLayoutIdLst>
    <p:sldLayoutId id="2147483667" r:id="rId4"/>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eceae7"/>
            </a:gs>
            <a:gs pos="100000">
              <a:srgbClr val="cac6c1"/>
            </a:gs>
          </a:gsLst>
          <a:path path="circle">
            <a:fillToRect l="50000" t="0" r="50000" b="100000"/>
          </a:path>
        </a:gradFill>
      </p:bgPr>
    </p:bg>
    <p:spTree>
      <p:nvGrpSpPr>
        <p:cNvPr id="1" name=""/>
        <p:cNvGrpSpPr/>
        <p:nvPr/>
      </p:nvGrpSpPr>
      <p:grpSpPr>
        <a:xfrm>
          <a:off x="0" y="0"/>
          <a:ext cx="0" cy="0"/>
          <a:chOff x="0" y="0"/>
          <a:chExt cx="0" cy="0"/>
        </a:xfrm>
      </p:grpSpPr>
      <p:sp>
        <p:nvSpPr>
          <p:cNvPr id="110" name="Rectangle 7"/>
          <p:cNvSpPr/>
          <p:nvPr/>
        </p:nvSpPr>
        <p:spPr>
          <a:xfrm>
            <a:off x="0" y="2019600"/>
            <a:ext cx="12191760" cy="4105440"/>
          </a:xfrm>
          <a:prstGeom prst="rect">
            <a:avLst/>
          </a:prstGeom>
          <a:gradFill rotWithShape="0">
            <a:gsLst>
              <a:gs pos="0">
                <a:srgbClr val="dfdbd5">
                  <a:alpha val="0"/>
                </a:srgbClr>
              </a:gs>
              <a:gs pos="100000">
                <a:srgbClr val="dfdbd5"/>
              </a:gs>
            </a:gsLst>
            <a:lin ang="54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pic>
        <p:nvPicPr>
          <p:cNvPr id="111" name="Picture 6" descr=""/>
          <p:cNvPicPr/>
          <p:nvPr/>
        </p:nvPicPr>
        <p:blipFill>
          <a:blip r:embed="rId2"/>
          <a:srcRect l="0" t="1526" r="0" b="-1526"/>
          <a:stretch/>
        </p:blipFill>
        <p:spPr>
          <a:xfrm>
            <a:off x="0" y="6126480"/>
            <a:ext cx="12191760" cy="742680"/>
          </a:xfrm>
          <a:prstGeom prst="rect">
            <a:avLst/>
          </a:prstGeom>
          <a:ln w="0">
            <a:noFill/>
          </a:ln>
        </p:spPr>
      </p:pic>
      <p:cxnSp>
        <p:nvCxnSpPr>
          <p:cNvPr id="112" name="Straight Connector 9"/>
          <p:cNvCxnSpPr/>
          <p:nvPr/>
        </p:nvCxnSpPr>
        <p:spPr>
          <a:xfrm>
            <a:off x="0" y="6128280"/>
            <a:ext cx="12192120" cy="360"/>
          </a:xfrm>
          <a:prstGeom prst="straightConnector1">
            <a:avLst/>
          </a:prstGeom>
          <a:ln w="12700">
            <a:solidFill>
              <a:srgbClr val="000001">
                <a:alpha val="20000"/>
              </a:srgbClr>
            </a:solidFill>
            <a:round/>
          </a:ln>
        </p:spPr>
      </p:cxnSp>
      <p:pic>
        <p:nvPicPr>
          <p:cNvPr id="113" name="Picture 8" descr="Logo&#10;&#10;Description automatically generated"/>
          <p:cNvPicPr/>
          <p:nvPr/>
        </p:nvPicPr>
        <p:blipFill>
          <a:blip r:embed="rId3"/>
          <a:stretch/>
        </p:blipFill>
        <p:spPr>
          <a:xfrm>
            <a:off x="10485000" y="6437880"/>
            <a:ext cx="1125360" cy="364680"/>
          </a:xfrm>
          <a:prstGeom prst="rect">
            <a:avLst/>
          </a:prstGeom>
          <a:ln w="0">
            <a:noFill/>
          </a:ln>
        </p:spPr>
      </p:pic>
      <p:grpSp>
        <p:nvGrpSpPr>
          <p:cNvPr id="114" name="Group 7"/>
          <p:cNvGrpSpPr/>
          <p:nvPr/>
        </p:nvGrpSpPr>
        <p:grpSpPr>
          <a:xfrm>
            <a:off x="7477560" y="482040"/>
            <a:ext cx="4074120" cy="5148720"/>
            <a:chOff x="7477560" y="482040"/>
            <a:chExt cx="4074120" cy="5148720"/>
          </a:xfrm>
        </p:grpSpPr>
        <p:sp>
          <p:nvSpPr>
            <p:cNvPr id="115" name="Rectangle 17"/>
            <p:cNvSpPr/>
            <p:nvPr/>
          </p:nvSpPr>
          <p:spPr>
            <a:xfrm>
              <a:off x="7477560" y="482040"/>
              <a:ext cx="4074120" cy="5148720"/>
            </a:xfrm>
            <a:prstGeom prst="rect">
              <a:avLst/>
            </a:prstGeom>
            <a:gradFill rotWithShape="0">
              <a:gsLst>
                <a:gs pos="0">
                  <a:srgbClr val="000001"/>
                </a:gs>
                <a:gs pos="100000">
                  <a:srgbClr val="191919"/>
                </a:gs>
              </a:gsLst>
              <a:lin ang="5400000"/>
            </a:gradFill>
            <a:ln w="76200">
              <a:noFill/>
            </a:ln>
            <a:effectLst>
              <a:outerShdw algn="tl" blurRad="127080" dir="4740526" dist="228470" rotWithShape="0" sx="98000" sy="98000">
                <a:srgbClr val="000000">
                  <a:alpha val="34000"/>
                </a:srgbClr>
              </a:outerShdw>
            </a:effectLst>
            <a:scene3d>
              <a:camera prst="orthographicFront"/>
              <a:lightRig dir="t" rig="threePt"/>
            </a:scene3d>
            <a:sp3d>
              <a:bevelT prst="softRound" w="152400" h="50800"/>
            </a:sp3d>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116" name="Rectangle 18"/>
            <p:cNvSpPr/>
            <p:nvPr/>
          </p:nvSpPr>
          <p:spPr>
            <a:xfrm>
              <a:off x="7790400" y="812520"/>
              <a:ext cx="3449880" cy="4466160"/>
            </a:xfrm>
            <a:prstGeom prst="rect">
              <a:avLst/>
            </a:prstGeom>
            <a:gradFill rotWithShape="0">
              <a:gsLst>
                <a:gs pos="0">
                  <a:srgbClr val="dadada"/>
                </a:gs>
                <a:gs pos="100000">
                  <a:srgbClr val="fffffe"/>
                </a:gs>
              </a:gsLst>
              <a:lin ang="16200000"/>
            </a:gradFill>
            <a:ln w="50800">
              <a:solidFill>
                <a:srgbClr val="191919"/>
              </a:solidFill>
              <a:miter/>
            </a:ln>
            <a:effectLst>
              <a:innerShdw blurRad="63500" dir="14100000" dist="88900">
                <a:srgbClr val="000000">
                  <a:alpha val="30000"/>
                </a:srgbClr>
              </a:innerShdw>
            </a:effectLst>
            <a:scene3d>
              <a:camera prst="orthographicFront"/>
              <a:lightRig dir="t" rig="threePt"/>
            </a:scene3d>
            <a:sp3d>
              <a:bevelT prst="relaxedInset"/>
            </a:sp3d>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grpSp>
      <p:sp>
        <p:nvSpPr>
          <p:cNvPr id="117" name="PlaceHolder 1"/>
          <p:cNvSpPr>
            <a:spLocks noGrp="1"/>
          </p:cNvSpPr>
          <p:nvPr>
            <p:ph type="title"/>
          </p:nvPr>
        </p:nvSpPr>
        <p:spPr>
          <a:xfrm>
            <a:off x="1451160" y="1129680"/>
            <a:ext cx="5532120" cy="1830240"/>
          </a:xfrm>
          <a:prstGeom prst="rect">
            <a:avLst/>
          </a:prstGeom>
          <a:noFill/>
          <a:ln w="0">
            <a:noFill/>
          </a:ln>
        </p:spPr>
        <p:txBody>
          <a:bodyPr lIns="91440" rIns="91440" tIns="45720" bIns="45720" anchor="b">
            <a:normAutofit/>
          </a:bodyPr>
          <a:p>
            <a:pPr indent="0" defTabSz="914400">
              <a:lnSpc>
                <a:spcPct val="90000"/>
              </a:lnSpc>
              <a:buNone/>
            </a:pPr>
            <a:r>
              <a:rPr b="0" lang="en-US" sz="3200" spc="-1" strike="noStrike" cap="all">
                <a:solidFill>
                  <a:schemeClr val="dk1"/>
                </a:solidFill>
                <a:latin typeface="Gill Sans MT"/>
              </a:rPr>
              <a:t>Click to edit Master title style</a:t>
            </a:r>
            <a:endParaRPr b="0" lang="en-US" sz="3200" spc="-1" strike="noStrike">
              <a:solidFill>
                <a:schemeClr val="dk1"/>
              </a:solidFill>
              <a:latin typeface="Gill Sans MT"/>
            </a:endParaRPr>
          </a:p>
        </p:txBody>
      </p:sp>
      <p:sp>
        <p:nvSpPr>
          <p:cNvPr id="118" name="PlaceHolder 2"/>
          <p:cNvSpPr>
            <a:spLocks noGrp="1"/>
          </p:cNvSpPr>
          <p:nvPr>
            <p:ph type="body"/>
          </p:nvPr>
        </p:nvSpPr>
        <p:spPr>
          <a:xfrm>
            <a:off x="8124480" y="1122480"/>
            <a:ext cx="2790720" cy="3866040"/>
          </a:xfrm>
          <a:prstGeom prst="rect">
            <a:avLst/>
          </a:prstGeom>
          <a:solidFill>
            <a:schemeClr val="lt1">
              <a:lumMod val="85000"/>
            </a:schemeClr>
          </a:solidFill>
          <a:ln w="9360">
            <a:noFill/>
          </a:ln>
        </p:spPr>
        <p:txBody>
          <a:bodyPr lIns="90000" rIns="90000" tIns="45000" bIns="45000" anchor="t">
            <a:noAutofit/>
          </a:bodyPr>
          <a:p>
            <a:pPr indent="0" algn="ctr" defTabSz="457200">
              <a:lnSpc>
                <a:spcPct val="100000"/>
              </a:lnSpc>
              <a:buNone/>
              <a:tabLst>
                <a:tab algn="l" pos="0"/>
              </a:tabLst>
            </a:pPr>
            <a:r>
              <a:rPr b="0" lang="en-US" sz="3200" spc="-1" strike="noStrike">
                <a:solidFill>
                  <a:schemeClr val="dk1"/>
                </a:solidFill>
                <a:latin typeface="Gill Sans MT"/>
              </a:rPr>
              <a:t>Click icon to add picture</a:t>
            </a:r>
            <a:endParaRPr b="0" lang="en-US" sz="3200" spc="-1" strike="noStrike">
              <a:solidFill>
                <a:schemeClr val="dk1"/>
              </a:solidFill>
              <a:latin typeface="Gill Sans MT"/>
            </a:endParaRPr>
          </a:p>
        </p:txBody>
      </p:sp>
      <p:sp>
        <p:nvSpPr>
          <p:cNvPr id="119" name="PlaceHolder 3"/>
          <p:cNvSpPr>
            <a:spLocks noGrp="1"/>
          </p:cNvSpPr>
          <p:nvPr>
            <p:ph type="body"/>
          </p:nvPr>
        </p:nvSpPr>
        <p:spPr>
          <a:xfrm>
            <a:off x="1450440" y="3146040"/>
            <a:ext cx="5524200" cy="2003400"/>
          </a:xfrm>
          <a:prstGeom prst="rect">
            <a:avLst/>
          </a:prstGeom>
          <a:noFill/>
          <a:ln w="0">
            <a:noFill/>
          </a:ln>
        </p:spPr>
        <p:txBody>
          <a:bodyPr lIns="91440" rIns="91440" tIns="45720" bIns="45720" anchor="t">
            <a:normAutofit/>
          </a:bodyPr>
          <a:p>
            <a:pPr indent="0" defTabSz="914400">
              <a:lnSpc>
                <a:spcPct val="120000"/>
              </a:lnSpc>
              <a:spcBef>
                <a:spcPts val="1001"/>
              </a:spcBef>
              <a:buNone/>
              <a:tabLst>
                <a:tab algn="l" pos="0"/>
              </a:tabLst>
            </a:pPr>
            <a:r>
              <a:rPr b="0" lang="en-US" sz="1800" spc="-1" strike="noStrike">
                <a:solidFill>
                  <a:schemeClr val="dk1"/>
                </a:solidFill>
                <a:latin typeface="Gill Sans MT"/>
              </a:rPr>
              <a:t>Click to edit Master text styles</a:t>
            </a:r>
            <a:endParaRPr b="0" lang="en-US" sz="1800" spc="-1" strike="noStrike">
              <a:solidFill>
                <a:schemeClr val="dk1"/>
              </a:solidFill>
              <a:latin typeface="Gill Sans MT"/>
            </a:endParaRPr>
          </a:p>
        </p:txBody>
      </p:sp>
      <p:sp>
        <p:nvSpPr>
          <p:cNvPr id="120" name="PlaceHolder 4"/>
          <p:cNvSpPr>
            <a:spLocks noGrp="1"/>
          </p:cNvSpPr>
          <p:nvPr>
            <p:ph type="dt" idx="31"/>
          </p:nvPr>
        </p:nvSpPr>
        <p:spPr>
          <a:xfrm>
            <a:off x="1447560" y="5469840"/>
            <a:ext cx="5527080" cy="319680"/>
          </a:xfrm>
          <a:prstGeom prst="rect">
            <a:avLst/>
          </a:prstGeom>
          <a:noFill/>
          <a:ln w="0">
            <a:noFill/>
          </a:ln>
        </p:spPr>
        <p:txBody>
          <a:bodyPr lIns="91440" rIns="91440" tIns="45720" bIns="45720" anchor="ctr">
            <a:noAutofit/>
          </a:bodyPr>
          <a:lstStyle>
            <a:lvl1pPr indent="0" defTabSz="457200">
              <a:lnSpc>
                <a:spcPct val="100000"/>
              </a:lnSpc>
              <a:buNone/>
              <a:defRPr b="0" lang="en-US" sz="1000" spc="-1" strike="noStrike">
                <a:solidFill>
                  <a:schemeClr val="dk1">
                    <a:tint val="75000"/>
                  </a:schemeClr>
                </a:solidFill>
                <a:latin typeface="Gill Sans MT"/>
              </a:defRPr>
            </a:lvl1pPr>
          </a:lstStyle>
          <a:p>
            <a:pPr indent="0" defTabSz="457200">
              <a:lnSpc>
                <a:spcPct val="100000"/>
              </a:lnSpc>
              <a:buNone/>
            </a:pPr>
            <a:r>
              <a:rPr b="0" lang="en-US" sz="1000" spc="-1" strike="noStrike">
                <a:solidFill>
                  <a:schemeClr val="dk1">
                    <a:tint val="75000"/>
                  </a:schemeClr>
                </a:solidFill>
                <a:latin typeface="Gill Sans MT"/>
              </a:rPr>
              <a:t>&lt;date/time&gt;</a:t>
            </a:r>
            <a:endParaRPr b="0" lang="en-IN" sz="1000" spc="-1" strike="noStrike">
              <a:solidFill>
                <a:srgbClr val="000000"/>
              </a:solidFill>
              <a:latin typeface="Times New Roman"/>
            </a:endParaRPr>
          </a:p>
        </p:txBody>
      </p:sp>
      <p:sp>
        <p:nvSpPr>
          <p:cNvPr id="121" name="PlaceHolder 5"/>
          <p:cNvSpPr>
            <a:spLocks noGrp="1"/>
          </p:cNvSpPr>
          <p:nvPr>
            <p:ph type="ftr" idx="32"/>
          </p:nvPr>
        </p:nvSpPr>
        <p:spPr>
          <a:xfrm>
            <a:off x="1447560" y="318600"/>
            <a:ext cx="5540760" cy="32040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122" name="PlaceHolder 6"/>
          <p:cNvSpPr>
            <a:spLocks noGrp="1"/>
          </p:cNvSpPr>
          <p:nvPr>
            <p:ph type="sldNum" idx="33"/>
          </p:nvPr>
        </p:nvSpPr>
        <p:spPr>
          <a:xfrm>
            <a:off x="480240" y="798840"/>
            <a:ext cx="810720" cy="503280"/>
          </a:xfrm>
          <a:prstGeom prst="rect">
            <a:avLst/>
          </a:prstGeom>
          <a:noFill/>
          <a:ln w="0">
            <a:noFill/>
          </a:ln>
        </p:spPr>
        <p:txBody>
          <a:bodyPr lIns="91440" rIns="91440" tIns="45720" bIns="45720" anchor="t">
            <a:noAutofit/>
          </a:bodyPr>
          <a:lstStyle>
            <a:lvl1pPr indent="0" algn="r" defTabSz="457200">
              <a:lnSpc>
                <a:spcPct val="100000"/>
              </a:lnSpc>
              <a:buNone/>
              <a:defRPr b="0" lang="en-US" sz="2800" spc="-1" strike="noStrike">
                <a:solidFill>
                  <a:schemeClr val="accent1"/>
                </a:solidFill>
                <a:latin typeface="Gill Sans MT"/>
              </a:defRPr>
            </a:lvl1pPr>
          </a:lstStyle>
          <a:p>
            <a:pPr indent="0" algn="r" defTabSz="457200">
              <a:lnSpc>
                <a:spcPct val="100000"/>
              </a:lnSpc>
              <a:buNone/>
            </a:pPr>
            <a:fld id="{658F3B7C-4751-4F65-9619-13CB7E4F29A0}" type="slidenum">
              <a:rPr b="0" lang="en-US" sz="2800" spc="-1" strike="noStrike">
                <a:solidFill>
                  <a:schemeClr val="accent1"/>
                </a:solidFill>
                <a:latin typeface="Gill Sans MT"/>
              </a:rPr>
              <a:t>&lt;number&gt;</a:t>
            </a:fld>
            <a:endParaRPr b="0" lang="en-IN" sz="2800" spc="-1" strike="noStrike">
              <a:solidFill>
                <a:srgbClr val="000000"/>
              </a:solidFill>
              <a:latin typeface="Times New Roman"/>
            </a:endParaRPr>
          </a:p>
        </p:txBody>
      </p:sp>
      <p:cxnSp>
        <p:nvCxnSpPr>
          <p:cNvPr id="123" name="Straight Connector 30"/>
          <p:cNvCxnSpPr/>
          <p:nvPr/>
        </p:nvCxnSpPr>
        <p:spPr>
          <a:xfrm>
            <a:off x="1447200" y="3143520"/>
            <a:ext cx="5527800" cy="360"/>
          </a:xfrm>
          <a:prstGeom prst="straightConnector1">
            <a:avLst/>
          </a:prstGeom>
          <a:ln w="31750">
            <a:solidFill>
              <a:srgbClr val="b71e42"/>
            </a:solidFill>
            <a:round/>
          </a:ln>
        </p:spPr>
      </p:cxnSp>
    </p:spTree>
  </p:cSld>
  <p:clrMap bg1="lt1" bg2="lt2" tx1="dk1" tx2="dk2" accent1="accent1" accent2="accent2" accent3="accent3" accent4="accent4" accent5="accent5" accent6="accent6" hlink="hlink" folHlink="folHlink"/>
  <p:sldLayoutIdLst>
    <p:sldLayoutId id="2147483669" r:id="rId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eceae7"/>
            </a:gs>
            <a:gs pos="100000">
              <a:srgbClr val="cac6c1"/>
            </a:gs>
          </a:gsLst>
          <a:path path="circle">
            <a:fillToRect l="50000" t="0" r="50000" b="100000"/>
          </a:path>
        </a:gradFill>
      </p:bgPr>
    </p:bg>
    <p:spTree>
      <p:nvGrpSpPr>
        <p:cNvPr id="1" name=""/>
        <p:cNvGrpSpPr/>
        <p:nvPr/>
      </p:nvGrpSpPr>
      <p:grpSpPr>
        <a:xfrm>
          <a:off x="0" y="0"/>
          <a:ext cx="0" cy="0"/>
          <a:chOff x="0" y="0"/>
          <a:chExt cx="0" cy="0"/>
        </a:xfrm>
      </p:grpSpPr>
      <p:sp>
        <p:nvSpPr>
          <p:cNvPr id="12" name="Rectangle 7"/>
          <p:cNvSpPr/>
          <p:nvPr/>
        </p:nvSpPr>
        <p:spPr>
          <a:xfrm>
            <a:off x="0" y="2019600"/>
            <a:ext cx="12191760" cy="4105440"/>
          </a:xfrm>
          <a:prstGeom prst="rect">
            <a:avLst/>
          </a:prstGeom>
          <a:gradFill rotWithShape="0">
            <a:gsLst>
              <a:gs pos="0">
                <a:srgbClr val="dfdbd5">
                  <a:alpha val="0"/>
                </a:srgbClr>
              </a:gs>
              <a:gs pos="100000">
                <a:srgbClr val="dfdbd5"/>
              </a:gs>
            </a:gsLst>
            <a:lin ang="54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pic>
        <p:nvPicPr>
          <p:cNvPr id="13" name="Picture 6" descr=""/>
          <p:cNvPicPr/>
          <p:nvPr/>
        </p:nvPicPr>
        <p:blipFill>
          <a:blip r:embed="rId2"/>
          <a:srcRect l="0" t="1526" r="0" b="-1526"/>
          <a:stretch/>
        </p:blipFill>
        <p:spPr>
          <a:xfrm>
            <a:off x="0" y="6126480"/>
            <a:ext cx="12191760" cy="742680"/>
          </a:xfrm>
          <a:prstGeom prst="rect">
            <a:avLst/>
          </a:prstGeom>
          <a:ln w="0">
            <a:noFill/>
          </a:ln>
        </p:spPr>
      </p:pic>
      <p:cxnSp>
        <p:nvCxnSpPr>
          <p:cNvPr id="14" name="Straight Connector 9"/>
          <p:cNvCxnSpPr/>
          <p:nvPr/>
        </p:nvCxnSpPr>
        <p:spPr>
          <a:xfrm>
            <a:off x="0" y="6128280"/>
            <a:ext cx="12192120" cy="360"/>
          </a:xfrm>
          <a:prstGeom prst="straightConnector1">
            <a:avLst/>
          </a:prstGeom>
          <a:ln w="12700">
            <a:solidFill>
              <a:srgbClr val="000001">
                <a:alpha val="20000"/>
              </a:srgbClr>
            </a:solidFill>
            <a:round/>
          </a:ln>
        </p:spPr>
      </p:cxnSp>
      <p:pic>
        <p:nvPicPr>
          <p:cNvPr id="15" name="Picture 8" descr="Logo&#10;&#10;Description automatically generated"/>
          <p:cNvPicPr/>
          <p:nvPr/>
        </p:nvPicPr>
        <p:blipFill>
          <a:blip r:embed="rId3"/>
          <a:stretch/>
        </p:blipFill>
        <p:spPr>
          <a:xfrm>
            <a:off x="10485000" y="6437880"/>
            <a:ext cx="1125360" cy="364680"/>
          </a:xfrm>
          <a:prstGeom prst="rect">
            <a:avLst/>
          </a:prstGeom>
          <a:ln w="0">
            <a:noFill/>
          </a:ln>
        </p:spPr>
      </p:pic>
      <p:sp>
        <p:nvSpPr>
          <p:cNvPr id="16" name="PlaceHolder 1"/>
          <p:cNvSpPr>
            <a:spLocks noGrp="1"/>
          </p:cNvSpPr>
          <p:nvPr>
            <p:ph type="title"/>
          </p:nvPr>
        </p:nvSpPr>
        <p:spPr>
          <a:xfrm>
            <a:off x="1451520" y="804600"/>
            <a:ext cx="9603000" cy="1049040"/>
          </a:xfrm>
          <a:prstGeom prst="rect">
            <a:avLst/>
          </a:prstGeom>
          <a:noFill/>
          <a:ln w="0">
            <a:noFill/>
          </a:ln>
        </p:spPr>
        <p:txBody>
          <a:bodyPr lIns="91440" rIns="91440" tIns="45720" bIns="45720" anchor="t">
            <a:noAutofit/>
          </a:bodyPr>
          <a:p>
            <a:pPr indent="0" defTabSz="914400">
              <a:lnSpc>
                <a:spcPct val="90000"/>
              </a:lnSpc>
              <a:buNone/>
            </a:pPr>
            <a:r>
              <a:rPr b="0" lang="en-US" sz="3200" spc="-1" strike="noStrike" cap="all">
                <a:solidFill>
                  <a:schemeClr val="dk1"/>
                </a:solidFill>
                <a:latin typeface="Gill Sans MT"/>
              </a:rPr>
              <a:t>Click to edit Master title style</a:t>
            </a:r>
            <a:endParaRPr b="0" lang="en-US" sz="3200" spc="-1" strike="noStrike">
              <a:solidFill>
                <a:schemeClr val="dk1"/>
              </a:solidFill>
              <a:latin typeface="Gill Sans MT"/>
            </a:endParaRPr>
          </a:p>
        </p:txBody>
      </p:sp>
      <p:sp>
        <p:nvSpPr>
          <p:cNvPr id="17" name="PlaceHolder 2"/>
          <p:cNvSpPr>
            <a:spLocks noGrp="1"/>
          </p:cNvSpPr>
          <p:nvPr>
            <p:ph type="body"/>
          </p:nvPr>
        </p:nvSpPr>
        <p:spPr>
          <a:xfrm>
            <a:off x="1451520" y="2015640"/>
            <a:ext cx="9603000" cy="3450240"/>
          </a:xfrm>
          <a:prstGeom prst="rect">
            <a:avLst/>
          </a:prstGeom>
          <a:noFill/>
          <a:ln w="0">
            <a:noFill/>
          </a:ln>
        </p:spPr>
        <p:txBody>
          <a:bodyPr lIns="91440" rIns="91440" tIns="45720" bIns="45720" anchor="t" vert="eaVert">
            <a:noAutofit/>
          </a:bodyPr>
          <a:p>
            <a:pPr marL="228600" indent="-228600" defTabSz="914400">
              <a:lnSpc>
                <a:spcPct val="120000"/>
              </a:lnSpc>
              <a:spcBef>
                <a:spcPts val="1001"/>
              </a:spcBef>
              <a:buClr>
                <a:srgbClr val="b71e42"/>
              </a:buClr>
              <a:buFont typeface="Arial"/>
              <a:buChar char="•"/>
            </a:pPr>
            <a:r>
              <a:rPr b="0" lang="en-US" sz="2000" spc="-1" strike="noStrike">
                <a:solidFill>
                  <a:schemeClr val="dk1"/>
                </a:solidFill>
                <a:latin typeface="Gill Sans MT"/>
              </a:rPr>
              <a:t>Click to edit Master text styles</a:t>
            </a:r>
            <a:endParaRPr b="0" lang="en-US" sz="2000" spc="-1" strike="noStrike">
              <a:solidFill>
                <a:schemeClr val="dk1"/>
              </a:solidFill>
              <a:latin typeface="Gill Sans MT"/>
            </a:endParaRPr>
          </a:p>
          <a:p>
            <a:pPr lvl="1" marL="685800" indent="-228600" defTabSz="914400">
              <a:lnSpc>
                <a:spcPct val="120000"/>
              </a:lnSpc>
              <a:spcBef>
                <a:spcPts val="499"/>
              </a:spcBef>
              <a:buClr>
                <a:srgbClr val="b71e42"/>
              </a:buClr>
              <a:buFont typeface="Arial"/>
              <a:buChar char="•"/>
            </a:pPr>
            <a:r>
              <a:rPr b="0" lang="en-US" sz="1800" spc="-1" strike="noStrike">
                <a:solidFill>
                  <a:schemeClr val="dk1"/>
                </a:solidFill>
                <a:latin typeface="Gill Sans MT"/>
              </a:rPr>
              <a:t>Second level</a:t>
            </a:r>
            <a:endParaRPr b="0" lang="en-US" sz="1800" spc="-1" strike="noStrike">
              <a:solidFill>
                <a:schemeClr val="dk1"/>
              </a:solidFill>
              <a:latin typeface="Gill Sans MT"/>
            </a:endParaRPr>
          </a:p>
          <a:p>
            <a:pPr lvl="2" marL="1143000" indent="-228600" defTabSz="914400">
              <a:lnSpc>
                <a:spcPct val="120000"/>
              </a:lnSpc>
              <a:spcBef>
                <a:spcPts val="499"/>
              </a:spcBef>
              <a:buClr>
                <a:srgbClr val="b71e42"/>
              </a:buClr>
              <a:buFont typeface="Arial"/>
              <a:buChar char="•"/>
            </a:pPr>
            <a:r>
              <a:rPr b="0" lang="en-US" sz="1600" spc="-1" strike="noStrike">
                <a:solidFill>
                  <a:schemeClr val="dk1"/>
                </a:solidFill>
                <a:latin typeface="Gill Sans MT"/>
              </a:rPr>
              <a:t>Third level</a:t>
            </a:r>
            <a:endParaRPr b="0" lang="en-US" sz="1600" spc="-1" strike="noStrike">
              <a:solidFill>
                <a:schemeClr val="dk1"/>
              </a:solidFill>
              <a:latin typeface="Gill Sans MT"/>
            </a:endParaRPr>
          </a:p>
          <a:p>
            <a:pPr lvl="3" marL="1600200" indent="-228600" defTabSz="914400">
              <a:lnSpc>
                <a:spcPct val="120000"/>
              </a:lnSpc>
              <a:spcBef>
                <a:spcPts val="499"/>
              </a:spcBef>
              <a:buClr>
                <a:srgbClr val="b71e42"/>
              </a:buClr>
              <a:buFont typeface="Arial"/>
              <a:buChar char="•"/>
            </a:pPr>
            <a:r>
              <a:rPr b="0" lang="en-US" sz="1400" spc="-1" strike="noStrike">
                <a:solidFill>
                  <a:schemeClr val="dk1"/>
                </a:solidFill>
                <a:latin typeface="Gill Sans MT"/>
              </a:rPr>
              <a:t>Fourth level</a:t>
            </a:r>
            <a:endParaRPr b="0" lang="en-US" sz="1400" spc="-1" strike="noStrike">
              <a:solidFill>
                <a:schemeClr val="dk1"/>
              </a:solidFill>
              <a:latin typeface="Gill Sans MT"/>
            </a:endParaRPr>
          </a:p>
          <a:p>
            <a:pPr lvl="4" marL="2057400" indent="-228600" defTabSz="914400">
              <a:lnSpc>
                <a:spcPct val="120000"/>
              </a:lnSpc>
              <a:spcBef>
                <a:spcPts val="499"/>
              </a:spcBef>
              <a:buClr>
                <a:srgbClr val="b71e42"/>
              </a:buClr>
              <a:buFont typeface="Arial"/>
              <a:buChar char="•"/>
            </a:pPr>
            <a:r>
              <a:rPr b="0" lang="en-US" sz="1200" spc="-1" strike="noStrike">
                <a:solidFill>
                  <a:schemeClr val="dk1"/>
                </a:solidFill>
                <a:latin typeface="Gill Sans MT"/>
              </a:rPr>
              <a:t>Fifth level</a:t>
            </a:r>
            <a:endParaRPr b="0" lang="en-US" sz="1200" spc="-1" strike="noStrike">
              <a:solidFill>
                <a:schemeClr val="dk1"/>
              </a:solidFill>
              <a:latin typeface="Gill Sans MT"/>
            </a:endParaRPr>
          </a:p>
        </p:txBody>
      </p:sp>
      <p:sp>
        <p:nvSpPr>
          <p:cNvPr id="18" name="PlaceHolder 3"/>
          <p:cNvSpPr>
            <a:spLocks noGrp="1"/>
          </p:cNvSpPr>
          <p:nvPr>
            <p:ph type="dt" idx="4"/>
          </p:nvPr>
        </p:nvSpPr>
        <p:spPr>
          <a:xfrm>
            <a:off x="7554240" y="330480"/>
            <a:ext cx="3500280" cy="308880"/>
          </a:xfrm>
          <a:prstGeom prst="rect">
            <a:avLst/>
          </a:prstGeom>
          <a:noFill/>
          <a:ln w="0">
            <a:noFill/>
          </a:ln>
        </p:spPr>
        <p:txBody>
          <a:bodyPr lIns="91440" rIns="91440" tIns="45720" bIns="45720" anchor="ctr">
            <a:noAutofit/>
          </a:bodyPr>
          <a:lstStyle>
            <a:lvl1pPr indent="0" algn="r" defTabSz="457200">
              <a:lnSpc>
                <a:spcPct val="100000"/>
              </a:lnSpc>
              <a:buNone/>
              <a:defRPr b="0" lang="en-US" sz="1000" spc="-1" strike="noStrike">
                <a:solidFill>
                  <a:schemeClr val="dk1">
                    <a:tint val="75000"/>
                  </a:schemeClr>
                </a:solidFill>
                <a:latin typeface="Gill Sans MT"/>
              </a:defRPr>
            </a:lvl1pPr>
          </a:lstStyle>
          <a:p>
            <a:pPr indent="0" algn="r" defTabSz="457200">
              <a:lnSpc>
                <a:spcPct val="100000"/>
              </a:lnSpc>
              <a:buNone/>
            </a:pPr>
            <a:r>
              <a:rPr b="0" lang="en-US" sz="1000" spc="-1" strike="noStrike">
                <a:solidFill>
                  <a:schemeClr val="dk1">
                    <a:tint val="75000"/>
                  </a:schemeClr>
                </a:solidFill>
                <a:latin typeface="Gill Sans MT"/>
              </a:rPr>
              <a:t>&lt;date/time&gt;</a:t>
            </a:r>
            <a:endParaRPr b="0" lang="en-IN" sz="1000" spc="-1" strike="noStrike">
              <a:solidFill>
                <a:srgbClr val="000000"/>
              </a:solidFill>
              <a:latin typeface="Times New Roman"/>
            </a:endParaRPr>
          </a:p>
        </p:txBody>
      </p:sp>
      <p:sp>
        <p:nvSpPr>
          <p:cNvPr id="19" name="PlaceHolder 4"/>
          <p:cNvSpPr>
            <a:spLocks noGrp="1"/>
          </p:cNvSpPr>
          <p:nvPr>
            <p:ph type="ftr" idx="5"/>
          </p:nvPr>
        </p:nvSpPr>
        <p:spPr>
          <a:xfrm>
            <a:off x="1451520" y="329400"/>
            <a:ext cx="5938560" cy="30888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20" name="PlaceHolder 5"/>
          <p:cNvSpPr>
            <a:spLocks noGrp="1"/>
          </p:cNvSpPr>
          <p:nvPr>
            <p:ph type="sldNum" idx="6"/>
          </p:nvPr>
        </p:nvSpPr>
        <p:spPr>
          <a:xfrm>
            <a:off x="480240" y="798840"/>
            <a:ext cx="810720" cy="503280"/>
          </a:xfrm>
          <a:prstGeom prst="rect">
            <a:avLst/>
          </a:prstGeom>
          <a:noFill/>
          <a:ln w="0">
            <a:noFill/>
          </a:ln>
        </p:spPr>
        <p:txBody>
          <a:bodyPr lIns="91440" rIns="91440" tIns="45720" bIns="45720" anchor="t">
            <a:noAutofit/>
          </a:bodyPr>
          <a:lstStyle>
            <a:lvl1pPr indent="0" algn="r" defTabSz="457200">
              <a:lnSpc>
                <a:spcPct val="100000"/>
              </a:lnSpc>
              <a:buNone/>
              <a:defRPr b="0" lang="en-US" sz="2800" spc="-1" strike="noStrike">
                <a:solidFill>
                  <a:schemeClr val="accent1"/>
                </a:solidFill>
                <a:latin typeface="Gill Sans MT"/>
              </a:defRPr>
            </a:lvl1pPr>
          </a:lstStyle>
          <a:p>
            <a:pPr indent="0" algn="r" defTabSz="457200">
              <a:lnSpc>
                <a:spcPct val="100000"/>
              </a:lnSpc>
              <a:buNone/>
            </a:pPr>
            <a:fld id="{B962B349-7078-4C45-AF60-BF9C0F6B60EB}" type="slidenum">
              <a:rPr b="0" lang="en-US" sz="2800" spc="-1" strike="noStrike">
                <a:solidFill>
                  <a:schemeClr val="accent1"/>
                </a:solidFill>
                <a:latin typeface="Gill Sans MT"/>
              </a:rPr>
              <a:t>&lt;number&gt;</a:t>
            </a:fld>
            <a:endParaRPr b="0" lang="en-IN" sz="2800" spc="-1" strike="noStrike">
              <a:solidFill>
                <a:srgbClr val="000000"/>
              </a:solidFill>
              <a:latin typeface="Times New Roman"/>
            </a:endParaRPr>
          </a:p>
        </p:txBody>
      </p:sp>
      <p:cxnSp>
        <p:nvCxnSpPr>
          <p:cNvPr id="21" name="Straight Connector 25"/>
          <p:cNvCxnSpPr/>
          <p:nvPr/>
        </p:nvCxnSpPr>
        <p:spPr>
          <a:xfrm>
            <a:off x="1453680" y="1846800"/>
            <a:ext cx="9608040" cy="360"/>
          </a:xfrm>
          <a:prstGeom prst="straightConnector1">
            <a:avLst/>
          </a:prstGeom>
          <a:ln w="31750">
            <a:solidFill>
              <a:srgbClr val="b71e42"/>
            </a:solidFill>
            <a:round/>
          </a:ln>
        </p:spPr>
      </p:cxnSp>
    </p:spTree>
  </p:cSld>
  <p:clrMap bg1="lt1" bg2="lt2" tx1="dk1" tx2="dk2" accent1="accent1" accent2="accent2" accent3="accent3" accent4="accent4" accent5="accent5" accent6="accent6" hlink="hlink" folHlink="folHlink"/>
  <p:sldLayoutIdLst>
    <p:sldLayoutId id="2147483651" r:id="rId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eceae7"/>
            </a:gs>
            <a:gs pos="100000">
              <a:srgbClr val="cac6c1"/>
            </a:gs>
          </a:gsLst>
          <a:path path="circle">
            <a:fillToRect l="50000" t="0" r="50000" b="100000"/>
          </a:path>
        </a:gradFill>
      </p:bgPr>
    </p:bg>
    <p:spTree>
      <p:nvGrpSpPr>
        <p:cNvPr id="1" name=""/>
        <p:cNvGrpSpPr/>
        <p:nvPr/>
      </p:nvGrpSpPr>
      <p:grpSpPr>
        <a:xfrm>
          <a:off x="0" y="0"/>
          <a:ext cx="0" cy="0"/>
          <a:chOff x="0" y="0"/>
          <a:chExt cx="0" cy="0"/>
        </a:xfrm>
      </p:grpSpPr>
      <p:sp>
        <p:nvSpPr>
          <p:cNvPr id="22" name="Rectangle 7"/>
          <p:cNvSpPr/>
          <p:nvPr/>
        </p:nvSpPr>
        <p:spPr>
          <a:xfrm>
            <a:off x="0" y="2019600"/>
            <a:ext cx="12191760" cy="4105440"/>
          </a:xfrm>
          <a:prstGeom prst="rect">
            <a:avLst/>
          </a:prstGeom>
          <a:gradFill rotWithShape="0">
            <a:gsLst>
              <a:gs pos="0">
                <a:srgbClr val="dfdbd5">
                  <a:alpha val="0"/>
                </a:srgbClr>
              </a:gs>
              <a:gs pos="100000">
                <a:srgbClr val="dfdbd5"/>
              </a:gs>
            </a:gsLst>
            <a:lin ang="54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pic>
        <p:nvPicPr>
          <p:cNvPr id="23" name="Picture 6" descr=""/>
          <p:cNvPicPr/>
          <p:nvPr/>
        </p:nvPicPr>
        <p:blipFill>
          <a:blip r:embed="rId2"/>
          <a:srcRect l="0" t="1526" r="0" b="-1526"/>
          <a:stretch/>
        </p:blipFill>
        <p:spPr>
          <a:xfrm>
            <a:off x="0" y="6126480"/>
            <a:ext cx="12191760" cy="742680"/>
          </a:xfrm>
          <a:prstGeom prst="rect">
            <a:avLst/>
          </a:prstGeom>
          <a:ln w="0">
            <a:noFill/>
          </a:ln>
        </p:spPr>
      </p:pic>
      <p:cxnSp>
        <p:nvCxnSpPr>
          <p:cNvPr id="24" name="Straight Connector 9"/>
          <p:cNvCxnSpPr/>
          <p:nvPr/>
        </p:nvCxnSpPr>
        <p:spPr>
          <a:xfrm>
            <a:off x="0" y="6128280"/>
            <a:ext cx="12192120" cy="360"/>
          </a:xfrm>
          <a:prstGeom prst="straightConnector1">
            <a:avLst/>
          </a:prstGeom>
          <a:ln w="12700">
            <a:solidFill>
              <a:srgbClr val="000001">
                <a:alpha val="20000"/>
              </a:srgbClr>
            </a:solidFill>
            <a:round/>
          </a:ln>
        </p:spPr>
      </p:cxnSp>
      <p:pic>
        <p:nvPicPr>
          <p:cNvPr id="25" name="Picture 8" descr="Logo&#10;&#10;Description automatically generated"/>
          <p:cNvPicPr/>
          <p:nvPr/>
        </p:nvPicPr>
        <p:blipFill>
          <a:blip r:embed="rId3"/>
          <a:stretch/>
        </p:blipFill>
        <p:spPr>
          <a:xfrm>
            <a:off x="10485000" y="6437880"/>
            <a:ext cx="1125360" cy="364680"/>
          </a:xfrm>
          <a:prstGeom prst="rect">
            <a:avLst/>
          </a:prstGeom>
          <a:ln w="0">
            <a:noFill/>
          </a:ln>
        </p:spPr>
      </p:pic>
      <p:sp>
        <p:nvSpPr>
          <p:cNvPr id="26" name="PlaceHolder 1"/>
          <p:cNvSpPr>
            <a:spLocks noGrp="1"/>
          </p:cNvSpPr>
          <p:nvPr>
            <p:ph type="title"/>
          </p:nvPr>
        </p:nvSpPr>
        <p:spPr>
          <a:xfrm>
            <a:off x="9439200" y="798840"/>
            <a:ext cx="1615320" cy="4659480"/>
          </a:xfrm>
          <a:prstGeom prst="rect">
            <a:avLst/>
          </a:prstGeom>
          <a:noFill/>
          <a:ln w="0">
            <a:noFill/>
          </a:ln>
        </p:spPr>
        <p:txBody>
          <a:bodyPr lIns="91440" rIns="91440" tIns="45720" bIns="45720" anchor="t" vert="eaVert">
            <a:noAutofit/>
          </a:bodyPr>
          <a:p>
            <a:pPr indent="0" defTabSz="914400">
              <a:lnSpc>
                <a:spcPct val="90000"/>
              </a:lnSpc>
              <a:buNone/>
            </a:pPr>
            <a:r>
              <a:rPr b="0" lang="en-US" sz="3200" spc="-1" strike="noStrike" cap="all">
                <a:solidFill>
                  <a:schemeClr val="dk1"/>
                </a:solidFill>
                <a:latin typeface="Gill Sans MT"/>
              </a:rPr>
              <a:t>Click to edit Master title style</a:t>
            </a:r>
            <a:endParaRPr b="0" lang="en-US" sz="3200" spc="-1" strike="noStrike">
              <a:solidFill>
                <a:schemeClr val="dk1"/>
              </a:solidFill>
              <a:latin typeface="Gill Sans MT"/>
            </a:endParaRPr>
          </a:p>
        </p:txBody>
      </p:sp>
      <p:sp>
        <p:nvSpPr>
          <p:cNvPr id="27" name="PlaceHolder 2"/>
          <p:cNvSpPr>
            <a:spLocks noGrp="1"/>
          </p:cNvSpPr>
          <p:nvPr>
            <p:ph type="body"/>
          </p:nvPr>
        </p:nvSpPr>
        <p:spPr>
          <a:xfrm>
            <a:off x="1444680" y="798840"/>
            <a:ext cx="7828560" cy="4659480"/>
          </a:xfrm>
          <a:prstGeom prst="rect">
            <a:avLst/>
          </a:prstGeom>
          <a:noFill/>
          <a:ln w="0">
            <a:noFill/>
          </a:ln>
        </p:spPr>
        <p:txBody>
          <a:bodyPr lIns="91440" rIns="91440" tIns="45720" bIns="45720" anchor="t" vert="eaVert">
            <a:noAutofit/>
          </a:bodyPr>
          <a:p>
            <a:pPr marL="228600" indent="-228600" defTabSz="914400">
              <a:lnSpc>
                <a:spcPct val="120000"/>
              </a:lnSpc>
              <a:spcBef>
                <a:spcPts val="1001"/>
              </a:spcBef>
              <a:buClr>
                <a:srgbClr val="b71e42"/>
              </a:buClr>
              <a:buFont typeface="Arial"/>
              <a:buChar char="•"/>
            </a:pPr>
            <a:r>
              <a:rPr b="0" lang="en-US" sz="2000" spc="-1" strike="noStrike">
                <a:solidFill>
                  <a:schemeClr val="dk1"/>
                </a:solidFill>
                <a:latin typeface="Gill Sans MT"/>
              </a:rPr>
              <a:t>Click to edit Master text styles</a:t>
            </a:r>
            <a:endParaRPr b="0" lang="en-US" sz="2000" spc="-1" strike="noStrike">
              <a:solidFill>
                <a:schemeClr val="dk1"/>
              </a:solidFill>
              <a:latin typeface="Gill Sans MT"/>
            </a:endParaRPr>
          </a:p>
          <a:p>
            <a:pPr lvl="1" marL="685800" indent="-228600" defTabSz="914400">
              <a:lnSpc>
                <a:spcPct val="120000"/>
              </a:lnSpc>
              <a:spcBef>
                <a:spcPts val="499"/>
              </a:spcBef>
              <a:buClr>
                <a:srgbClr val="b71e42"/>
              </a:buClr>
              <a:buFont typeface="Arial"/>
              <a:buChar char="•"/>
            </a:pPr>
            <a:r>
              <a:rPr b="0" lang="en-US" sz="1800" spc="-1" strike="noStrike">
                <a:solidFill>
                  <a:schemeClr val="dk1"/>
                </a:solidFill>
                <a:latin typeface="Gill Sans MT"/>
              </a:rPr>
              <a:t>Second level</a:t>
            </a:r>
            <a:endParaRPr b="0" lang="en-US" sz="1800" spc="-1" strike="noStrike">
              <a:solidFill>
                <a:schemeClr val="dk1"/>
              </a:solidFill>
              <a:latin typeface="Gill Sans MT"/>
            </a:endParaRPr>
          </a:p>
          <a:p>
            <a:pPr lvl="2" marL="1143000" indent="-228600" defTabSz="914400">
              <a:lnSpc>
                <a:spcPct val="120000"/>
              </a:lnSpc>
              <a:spcBef>
                <a:spcPts val="499"/>
              </a:spcBef>
              <a:buClr>
                <a:srgbClr val="b71e42"/>
              </a:buClr>
              <a:buFont typeface="Arial"/>
              <a:buChar char="•"/>
            </a:pPr>
            <a:r>
              <a:rPr b="0" lang="en-US" sz="1600" spc="-1" strike="noStrike">
                <a:solidFill>
                  <a:schemeClr val="dk1"/>
                </a:solidFill>
                <a:latin typeface="Gill Sans MT"/>
              </a:rPr>
              <a:t>Third level</a:t>
            </a:r>
            <a:endParaRPr b="0" lang="en-US" sz="1600" spc="-1" strike="noStrike">
              <a:solidFill>
                <a:schemeClr val="dk1"/>
              </a:solidFill>
              <a:latin typeface="Gill Sans MT"/>
            </a:endParaRPr>
          </a:p>
          <a:p>
            <a:pPr lvl="3" marL="1600200" indent="-228600" defTabSz="914400">
              <a:lnSpc>
                <a:spcPct val="120000"/>
              </a:lnSpc>
              <a:spcBef>
                <a:spcPts val="499"/>
              </a:spcBef>
              <a:buClr>
                <a:srgbClr val="b71e42"/>
              </a:buClr>
              <a:buFont typeface="Arial"/>
              <a:buChar char="•"/>
            </a:pPr>
            <a:r>
              <a:rPr b="0" lang="en-US" sz="1400" spc="-1" strike="noStrike">
                <a:solidFill>
                  <a:schemeClr val="dk1"/>
                </a:solidFill>
                <a:latin typeface="Gill Sans MT"/>
              </a:rPr>
              <a:t>Fourth level</a:t>
            </a:r>
            <a:endParaRPr b="0" lang="en-US" sz="1400" spc="-1" strike="noStrike">
              <a:solidFill>
                <a:schemeClr val="dk1"/>
              </a:solidFill>
              <a:latin typeface="Gill Sans MT"/>
            </a:endParaRPr>
          </a:p>
          <a:p>
            <a:pPr lvl="4" marL="2057400" indent="-228600" defTabSz="914400">
              <a:lnSpc>
                <a:spcPct val="120000"/>
              </a:lnSpc>
              <a:spcBef>
                <a:spcPts val="499"/>
              </a:spcBef>
              <a:buClr>
                <a:srgbClr val="b71e42"/>
              </a:buClr>
              <a:buFont typeface="Arial"/>
              <a:buChar char="•"/>
            </a:pPr>
            <a:r>
              <a:rPr b="0" lang="en-US" sz="1200" spc="-1" strike="noStrike">
                <a:solidFill>
                  <a:schemeClr val="dk1"/>
                </a:solidFill>
                <a:latin typeface="Gill Sans MT"/>
              </a:rPr>
              <a:t>Fifth level</a:t>
            </a:r>
            <a:endParaRPr b="0" lang="en-US" sz="1200" spc="-1" strike="noStrike">
              <a:solidFill>
                <a:schemeClr val="dk1"/>
              </a:solidFill>
              <a:latin typeface="Gill Sans MT"/>
            </a:endParaRPr>
          </a:p>
        </p:txBody>
      </p:sp>
      <p:sp>
        <p:nvSpPr>
          <p:cNvPr id="28" name="PlaceHolder 3"/>
          <p:cNvSpPr>
            <a:spLocks noGrp="1"/>
          </p:cNvSpPr>
          <p:nvPr>
            <p:ph type="dt" idx="7"/>
          </p:nvPr>
        </p:nvSpPr>
        <p:spPr>
          <a:xfrm>
            <a:off x="7554240" y="330480"/>
            <a:ext cx="3500280" cy="308880"/>
          </a:xfrm>
          <a:prstGeom prst="rect">
            <a:avLst/>
          </a:prstGeom>
          <a:noFill/>
          <a:ln w="0">
            <a:noFill/>
          </a:ln>
        </p:spPr>
        <p:txBody>
          <a:bodyPr lIns="91440" rIns="91440" tIns="45720" bIns="45720" anchor="ctr">
            <a:noAutofit/>
          </a:bodyPr>
          <a:lstStyle>
            <a:lvl1pPr indent="0" algn="r" defTabSz="457200">
              <a:lnSpc>
                <a:spcPct val="100000"/>
              </a:lnSpc>
              <a:buNone/>
              <a:defRPr b="0" lang="en-US" sz="1000" spc="-1" strike="noStrike">
                <a:solidFill>
                  <a:schemeClr val="dk1">
                    <a:tint val="75000"/>
                  </a:schemeClr>
                </a:solidFill>
                <a:latin typeface="Gill Sans MT"/>
              </a:defRPr>
            </a:lvl1pPr>
          </a:lstStyle>
          <a:p>
            <a:pPr indent="0" algn="r" defTabSz="457200">
              <a:lnSpc>
                <a:spcPct val="100000"/>
              </a:lnSpc>
              <a:buNone/>
            </a:pPr>
            <a:r>
              <a:rPr b="0" lang="en-US" sz="1000" spc="-1" strike="noStrike">
                <a:solidFill>
                  <a:schemeClr val="dk1">
                    <a:tint val="75000"/>
                  </a:schemeClr>
                </a:solidFill>
                <a:latin typeface="Gill Sans MT"/>
              </a:rPr>
              <a:t>&lt;date/time&gt;</a:t>
            </a:r>
            <a:endParaRPr b="0" lang="en-IN" sz="1000" spc="-1" strike="noStrike">
              <a:solidFill>
                <a:srgbClr val="000000"/>
              </a:solidFill>
              <a:latin typeface="Times New Roman"/>
            </a:endParaRPr>
          </a:p>
        </p:txBody>
      </p:sp>
      <p:sp>
        <p:nvSpPr>
          <p:cNvPr id="29" name="PlaceHolder 4"/>
          <p:cNvSpPr>
            <a:spLocks noGrp="1"/>
          </p:cNvSpPr>
          <p:nvPr>
            <p:ph type="ftr" idx="8"/>
          </p:nvPr>
        </p:nvSpPr>
        <p:spPr>
          <a:xfrm>
            <a:off x="1451520" y="329400"/>
            <a:ext cx="5938560" cy="30888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30" name="PlaceHolder 5"/>
          <p:cNvSpPr>
            <a:spLocks noGrp="1"/>
          </p:cNvSpPr>
          <p:nvPr>
            <p:ph type="sldNum" idx="9"/>
          </p:nvPr>
        </p:nvSpPr>
        <p:spPr>
          <a:xfrm>
            <a:off x="480240" y="798840"/>
            <a:ext cx="810720" cy="503280"/>
          </a:xfrm>
          <a:prstGeom prst="rect">
            <a:avLst/>
          </a:prstGeom>
          <a:noFill/>
          <a:ln w="0">
            <a:noFill/>
          </a:ln>
        </p:spPr>
        <p:txBody>
          <a:bodyPr lIns="91440" rIns="91440" tIns="45720" bIns="45720" anchor="t">
            <a:noAutofit/>
          </a:bodyPr>
          <a:lstStyle>
            <a:lvl1pPr indent="0" algn="r" defTabSz="457200">
              <a:lnSpc>
                <a:spcPct val="100000"/>
              </a:lnSpc>
              <a:buNone/>
              <a:defRPr b="0" lang="en-US" sz="2800" spc="-1" strike="noStrike">
                <a:solidFill>
                  <a:schemeClr val="accent1"/>
                </a:solidFill>
                <a:latin typeface="Gill Sans MT"/>
              </a:defRPr>
            </a:lvl1pPr>
          </a:lstStyle>
          <a:p>
            <a:pPr indent="0" algn="r" defTabSz="457200">
              <a:lnSpc>
                <a:spcPct val="100000"/>
              </a:lnSpc>
              <a:buNone/>
            </a:pPr>
            <a:fld id="{BAABF88B-622D-4C96-8F02-2E7D944EBA4C}" type="slidenum">
              <a:rPr b="0" lang="en-US" sz="2800" spc="-1" strike="noStrike">
                <a:solidFill>
                  <a:schemeClr val="accent1"/>
                </a:solidFill>
                <a:latin typeface="Gill Sans MT"/>
              </a:rPr>
              <a:t>&lt;number&gt;</a:t>
            </a:fld>
            <a:endParaRPr b="0" lang="en-IN" sz="2800" spc="-1" strike="noStrike">
              <a:solidFill>
                <a:srgbClr val="000000"/>
              </a:solidFill>
              <a:latin typeface="Times New Roman"/>
            </a:endParaRPr>
          </a:p>
        </p:txBody>
      </p:sp>
      <p:cxnSp>
        <p:nvCxnSpPr>
          <p:cNvPr id="31" name="Straight Connector 14"/>
          <p:cNvCxnSpPr/>
          <p:nvPr/>
        </p:nvCxnSpPr>
        <p:spPr>
          <a:xfrm>
            <a:off x="9438840" y="798840"/>
            <a:ext cx="360" cy="4660200"/>
          </a:xfrm>
          <a:prstGeom prst="straightConnector1">
            <a:avLst/>
          </a:prstGeom>
          <a:ln w="31750">
            <a:solidFill>
              <a:srgbClr val="b71e42"/>
            </a:solidFill>
            <a:round/>
          </a:ln>
        </p:spPr>
      </p:cxnSp>
    </p:spTree>
  </p:cSld>
  <p:clrMap bg1="lt1" bg2="lt2" tx1="dk1" tx2="dk2" accent1="accent1" accent2="accent2" accent3="accent3" accent4="accent4" accent5="accent5" accent6="accent6" hlink="hlink" folHlink="folHlink"/>
  <p:sldLayoutIdLst>
    <p:sldLayoutId id="2147483653" r:id="rId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eceae7"/>
            </a:gs>
            <a:gs pos="100000">
              <a:srgbClr val="cac6c1"/>
            </a:gs>
          </a:gsLst>
          <a:path path="circle">
            <a:fillToRect l="50000" t="0" r="50000" b="100000"/>
          </a:path>
        </a:gradFill>
      </p:bgPr>
    </p:bg>
    <p:spTree>
      <p:nvGrpSpPr>
        <p:cNvPr id="1" name=""/>
        <p:cNvGrpSpPr/>
        <p:nvPr/>
      </p:nvGrpSpPr>
      <p:grpSpPr>
        <a:xfrm>
          <a:off x="0" y="0"/>
          <a:ext cx="0" cy="0"/>
          <a:chOff x="0" y="0"/>
          <a:chExt cx="0" cy="0"/>
        </a:xfrm>
      </p:grpSpPr>
      <p:sp>
        <p:nvSpPr>
          <p:cNvPr id="32" name="Rectangle 7"/>
          <p:cNvSpPr/>
          <p:nvPr/>
        </p:nvSpPr>
        <p:spPr>
          <a:xfrm>
            <a:off x="0" y="2019600"/>
            <a:ext cx="12191760" cy="4105440"/>
          </a:xfrm>
          <a:prstGeom prst="rect">
            <a:avLst/>
          </a:prstGeom>
          <a:gradFill rotWithShape="0">
            <a:gsLst>
              <a:gs pos="0">
                <a:srgbClr val="dfdbd5">
                  <a:alpha val="0"/>
                </a:srgbClr>
              </a:gs>
              <a:gs pos="100000">
                <a:srgbClr val="dfdbd5"/>
              </a:gs>
            </a:gsLst>
            <a:lin ang="54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pic>
        <p:nvPicPr>
          <p:cNvPr id="33" name="Picture 6" descr=""/>
          <p:cNvPicPr/>
          <p:nvPr/>
        </p:nvPicPr>
        <p:blipFill>
          <a:blip r:embed="rId2"/>
          <a:srcRect l="0" t="1526" r="0" b="-1526"/>
          <a:stretch/>
        </p:blipFill>
        <p:spPr>
          <a:xfrm>
            <a:off x="0" y="6126480"/>
            <a:ext cx="12191760" cy="742680"/>
          </a:xfrm>
          <a:prstGeom prst="rect">
            <a:avLst/>
          </a:prstGeom>
          <a:ln w="0">
            <a:noFill/>
          </a:ln>
        </p:spPr>
      </p:pic>
      <p:cxnSp>
        <p:nvCxnSpPr>
          <p:cNvPr id="34" name="Straight Connector 9"/>
          <p:cNvCxnSpPr/>
          <p:nvPr/>
        </p:nvCxnSpPr>
        <p:spPr>
          <a:xfrm>
            <a:off x="0" y="6128280"/>
            <a:ext cx="12192120" cy="360"/>
          </a:xfrm>
          <a:prstGeom prst="straightConnector1">
            <a:avLst/>
          </a:prstGeom>
          <a:ln w="12700">
            <a:solidFill>
              <a:srgbClr val="000001">
                <a:alpha val="20000"/>
              </a:srgbClr>
            </a:solidFill>
            <a:round/>
          </a:ln>
        </p:spPr>
      </p:cxnSp>
      <p:pic>
        <p:nvPicPr>
          <p:cNvPr id="35" name="Picture 8" descr="Logo&#10;&#10;Description automatically generated"/>
          <p:cNvPicPr/>
          <p:nvPr/>
        </p:nvPicPr>
        <p:blipFill>
          <a:blip r:embed="rId3"/>
          <a:stretch/>
        </p:blipFill>
        <p:spPr>
          <a:xfrm>
            <a:off x="10485000" y="6437880"/>
            <a:ext cx="1125360" cy="364680"/>
          </a:xfrm>
          <a:prstGeom prst="rect">
            <a:avLst/>
          </a:prstGeom>
          <a:ln w="0">
            <a:noFill/>
          </a:ln>
        </p:spPr>
      </p:pic>
      <p:sp>
        <p:nvSpPr>
          <p:cNvPr id="36" name="PlaceHolder 1"/>
          <p:cNvSpPr>
            <a:spLocks noGrp="1"/>
          </p:cNvSpPr>
          <p:nvPr>
            <p:ph type="title"/>
          </p:nvPr>
        </p:nvSpPr>
        <p:spPr>
          <a:xfrm>
            <a:off x="1451520" y="804600"/>
            <a:ext cx="9603000" cy="1049040"/>
          </a:xfrm>
          <a:prstGeom prst="rect">
            <a:avLst/>
          </a:prstGeom>
          <a:noFill/>
          <a:ln w="0">
            <a:noFill/>
          </a:ln>
        </p:spPr>
        <p:txBody>
          <a:bodyPr lIns="91440" rIns="91440" tIns="45720" bIns="45720" anchor="t">
            <a:noAutofit/>
          </a:bodyPr>
          <a:p>
            <a:pPr indent="0" defTabSz="914400">
              <a:lnSpc>
                <a:spcPct val="90000"/>
              </a:lnSpc>
              <a:buNone/>
            </a:pPr>
            <a:r>
              <a:rPr b="0" lang="en-US" sz="3200" spc="-1" strike="noStrike" cap="all">
                <a:solidFill>
                  <a:schemeClr val="dk1"/>
                </a:solidFill>
                <a:latin typeface="Gill Sans MT"/>
              </a:rPr>
              <a:t>Click to edit Master title style</a:t>
            </a:r>
            <a:endParaRPr b="0" lang="en-US" sz="3200" spc="-1" strike="noStrike">
              <a:solidFill>
                <a:schemeClr val="dk1"/>
              </a:solidFill>
              <a:latin typeface="Gill Sans MT"/>
            </a:endParaRPr>
          </a:p>
        </p:txBody>
      </p:sp>
      <p:sp>
        <p:nvSpPr>
          <p:cNvPr id="37" name="PlaceHolder 2"/>
          <p:cNvSpPr>
            <a:spLocks noGrp="1"/>
          </p:cNvSpPr>
          <p:nvPr>
            <p:ph type="body"/>
          </p:nvPr>
        </p:nvSpPr>
        <p:spPr>
          <a:xfrm>
            <a:off x="1451520" y="2015640"/>
            <a:ext cx="9603000" cy="3450240"/>
          </a:xfrm>
          <a:prstGeom prst="rect">
            <a:avLst/>
          </a:prstGeom>
          <a:noFill/>
          <a:ln w="0">
            <a:noFill/>
          </a:ln>
        </p:spPr>
        <p:txBody>
          <a:bodyPr lIns="91440" rIns="91440" tIns="45720" bIns="45720" anchor="t">
            <a:noAutofit/>
          </a:bodyPr>
          <a:p>
            <a:pPr marL="228600" indent="-228600" defTabSz="914400">
              <a:lnSpc>
                <a:spcPct val="120000"/>
              </a:lnSpc>
              <a:spcBef>
                <a:spcPts val="1001"/>
              </a:spcBef>
              <a:buClr>
                <a:srgbClr val="b71e42"/>
              </a:buClr>
              <a:buFont typeface="Arial"/>
              <a:buChar char="•"/>
            </a:pPr>
            <a:r>
              <a:rPr b="0" lang="en-US" sz="2000" spc="-1" strike="noStrike">
                <a:solidFill>
                  <a:schemeClr val="dk1"/>
                </a:solidFill>
                <a:latin typeface="Gill Sans MT"/>
              </a:rPr>
              <a:t>Click to edit Master text styles</a:t>
            </a:r>
            <a:endParaRPr b="0" lang="en-US" sz="2000" spc="-1" strike="noStrike">
              <a:solidFill>
                <a:schemeClr val="dk1"/>
              </a:solidFill>
              <a:latin typeface="Gill Sans MT"/>
            </a:endParaRPr>
          </a:p>
          <a:p>
            <a:pPr lvl="1" marL="685800" indent="-228600" defTabSz="914400">
              <a:lnSpc>
                <a:spcPct val="120000"/>
              </a:lnSpc>
              <a:spcBef>
                <a:spcPts val="499"/>
              </a:spcBef>
              <a:buClr>
                <a:srgbClr val="b71e42"/>
              </a:buClr>
              <a:buFont typeface="Arial"/>
              <a:buChar char="•"/>
            </a:pPr>
            <a:r>
              <a:rPr b="0" lang="en-US" sz="1800" spc="-1" strike="noStrike">
                <a:solidFill>
                  <a:schemeClr val="dk1"/>
                </a:solidFill>
                <a:latin typeface="Gill Sans MT"/>
              </a:rPr>
              <a:t>Second level</a:t>
            </a:r>
            <a:endParaRPr b="0" lang="en-US" sz="1800" spc="-1" strike="noStrike">
              <a:solidFill>
                <a:schemeClr val="dk1"/>
              </a:solidFill>
              <a:latin typeface="Gill Sans MT"/>
            </a:endParaRPr>
          </a:p>
          <a:p>
            <a:pPr lvl="2" marL="1143000" indent="-228600" defTabSz="914400">
              <a:lnSpc>
                <a:spcPct val="120000"/>
              </a:lnSpc>
              <a:spcBef>
                <a:spcPts val="499"/>
              </a:spcBef>
              <a:buClr>
                <a:srgbClr val="b71e42"/>
              </a:buClr>
              <a:buFont typeface="Arial"/>
              <a:buChar char="•"/>
            </a:pPr>
            <a:r>
              <a:rPr b="0" lang="en-US" sz="1600" spc="-1" strike="noStrike">
                <a:solidFill>
                  <a:schemeClr val="dk1"/>
                </a:solidFill>
                <a:latin typeface="Gill Sans MT"/>
              </a:rPr>
              <a:t>Third level</a:t>
            </a:r>
            <a:endParaRPr b="0" lang="en-US" sz="1600" spc="-1" strike="noStrike">
              <a:solidFill>
                <a:schemeClr val="dk1"/>
              </a:solidFill>
              <a:latin typeface="Gill Sans MT"/>
            </a:endParaRPr>
          </a:p>
          <a:p>
            <a:pPr lvl="3" marL="1600200" indent="-228600" defTabSz="914400">
              <a:lnSpc>
                <a:spcPct val="120000"/>
              </a:lnSpc>
              <a:spcBef>
                <a:spcPts val="499"/>
              </a:spcBef>
              <a:buClr>
                <a:srgbClr val="b71e42"/>
              </a:buClr>
              <a:buFont typeface="Arial"/>
              <a:buChar char="•"/>
            </a:pPr>
            <a:r>
              <a:rPr b="0" lang="en-US" sz="1400" spc="-1" strike="noStrike">
                <a:solidFill>
                  <a:schemeClr val="dk1"/>
                </a:solidFill>
                <a:latin typeface="Gill Sans MT"/>
              </a:rPr>
              <a:t>Fourth level</a:t>
            </a:r>
            <a:endParaRPr b="0" lang="en-US" sz="1400" spc="-1" strike="noStrike">
              <a:solidFill>
                <a:schemeClr val="dk1"/>
              </a:solidFill>
              <a:latin typeface="Gill Sans MT"/>
            </a:endParaRPr>
          </a:p>
          <a:p>
            <a:pPr lvl="4" marL="2057400" indent="-228600" defTabSz="914400">
              <a:lnSpc>
                <a:spcPct val="120000"/>
              </a:lnSpc>
              <a:spcBef>
                <a:spcPts val="499"/>
              </a:spcBef>
              <a:buClr>
                <a:srgbClr val="b71e42"/>
              </a:buClr>
              <a:buFont typeface="Arial"/>
              <a:buChar char="•"/>
            </a:pPr>
            <a:r>
              <a:rPr b="0" lang="en-US" sz="1200" spc="-1" strike="noStrike">
                <a:solidFill>
                  <a:schemeClr val="dk1"/>
                </a:solidFill>
                <a:latin typeface="Gill Sans MT"/>
              </a:rPr>
              <a:t>Fifth level</a:t>
            </a:r>
            <a:endParaRPr b="0" lang="en-US" sz="1200" spc="-1" strike="noStrike">
              <a:solidFill>
                <a:schemeClr val="dk1"/>
              </a:solidFill>
              <a:latin typeface="Gill Sans MT"/>
            </a:endParaRPr>
          </a:p>
        </p:txBody>
      </p:sp>
      <p:sp>
        <p:nvSpPr>
          <p:cNvPr id="38" name="PlaceHolder 3"/>
          <p:cNvSpPr>
            <a:spLocks noGrp="1"/>
          </p:cNvSpPr>
          <p:nvPr>
            <p:ph type="dt" idx="10"/>
          </p:nvPr>
        </p:nvSpPr>
        <p:spPr>
          <a:xfrm>
            <a:off x="7554240" y="330480"/>
            <a:ext cx="3500280" cy="308880"/>
          </a:xfrm>
          <a:prstGeom prst="rect">
            <a:avLst/>
          </a:prstGeom>
          <a:noFill/>
          <a:ln w="0">
            <a:noFill/>
          </a:ln>
        </p:spPr>
        <p:txBody>
          <a:bodyPr lIns="91440" rIns="91440" tIns="45720" bIns="45720" anchor="ctr">
            <a:noAutofit/>
          </a:bodyPr>
          <a:lstStyle>
            <a:lvl1pPr indent="0" algn="r" defTabSz="457200">
              <a:lnSpc>
                <a:spcPct val="100000"/>
              </a:lnSpc>
              <a:buNone/>
              <a:defRPr b="0" lang="en-US" sz="1000" spc="-1" strike="noStrike">
                <a:solidFill>
                  <a:schemeClr val="dk1">
                    <a:tint val="75000"/>
                  </a:schemeClr>
                </a:solidFill>
                <a:latin typeface="Gill Sans MT"/>
              </a:defRPr>
            </a:lvl1pPr>
          </a:lstStyle>
          <a:p>
            <a:pPr indent="0" algn="r" defTabSz="457200">
              <a:lnSpc>
                <a:spcPct val="100000"/>
              </a:lnSpc>
              <a:buNone/>
            </a:pPr>
            <a:r>
              <a:rPr b="0" lang="en-US" sz="1000" spc="-1" strike="noStrike">
                <a:solidFill>
                  <a:schemeClr val="dk1">
                    <a:tint val="75000"/>
                  </a:schemeClr>
                </a:solidFill>
                <a:latin typeface="Gill Sans MT"/>
              </a:rPr>
              <a:t>&lt;date/time&gt;</a:t>
            </a:r>
            <a:endParaRPr b="0" lang="en-IN" sz="1000" spc="-1" strike="noStrike">
              <a:solidFill>
                <a:srgbClr val="000000"/>
              </a:solidFill>
              <a:latin typeface="Times New Roman"/>
            </a:endParaRPr>
          </a:p>
        </p:txBody>
      </p:sp>
      <p:sp>
        <p:nvSpPr>
          <p:cNvPr id="39" name="PlaceHolder 4"/>
          <p:cNvSpPr>
            <a:spLocks noGrp="1"/>
          </p:cNvSpPr>
          <p:nvPr>
            <p:ph type="ftr" idx="11"/>
          </p:nvPr>
        </p:nvSpPr>
        <p:spPr>
          <a:xfrm>
            <a:off x="1451520" y="329400"/>
            <a:ext cx="5938560" cy="30888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40" name="PlaceHolder 5"/>
          <p:cNvSpPr>
            <a:spLocks noGrp="1"/>
          </p:cNvSpPr>
          <p:nvPr>
            <p:ph type="sldNum" idx="12"/>
          </p:nvPr>
        </p:nvSpPr>
        <p:spPr>
          <a:xfrm>
            <a:off x="480240" y="798840"/>
            <a:ext cx="810720" cy="503280"/>
          </a:xfrm>
          <a:prstGeom prst="rect">
            <a:avLst/>
          </a:prstGeom>
          <a:noFill/>
          <a:ln w="0">
            <a:noFill/>
          </a:ln>
        </p:spPr>
        <p:txBody>
          <a:bodyPr lIns="91440" rIns="91440" tIns="45720" bIns="45720" anchor="t">
            <a:noAutofit/>
          </a:bodyPr>
          <a:lstStyle>
            <a:lvl1pPr indent="0" algn="r" defTabSz="457200">
              <a:lnSpc>
                <a:spcPct val="100000"/>
              </a:lnSpc>
              <a:buNone/>
              <a:defRPr b="0" lang="en-US" sz="2800" spc="-1" strike="noStrike">
                <a:solidFill>
                  <a:schemeClr val="accent1"/>
                </a:solidFill>
                <a:latin typeface="Gill Sans MT"/>
              </a:defRPr>
            </a:lvl1pPr>
          </a:lstStyle>
          <a:p>
            <a:pPr indent="0" algn="r" defTabSz="457200">
              <a:lnSpc>
                <a:spcPct val="100000"/>
              </a:lnSpc>
              <a:buNone/>
            </a:pPr>
            <a:fld id="{37761FE9-7D37-4252-98E1-CE4FDA9F286E}" type="slidenum">
              <a:rPr b="0" lang="en-US" sz="2800" spc="-1" strike="noStrike">
                <a:solidFill>
                  <a:schemeClr val="accent1"/>
                </a:solidFill>
                <a:latin typeface="Gill Sans MT"/>
              </a:rPr>
              <a:t>&lt;number&gt;</a:t>
            </a:fld>
            <a:endParaRPr b="0" lang="en-IN" sz="2800" spc="-1" strike="noStrike">
              <a:solidFill>
                <a:srgbClr val="000000"/>
              </a:solidFill>
              <a:latin typeface="Times New Roman"/>
            </a:endParaRPr>
          </a:p>
        </p:txBody>
      </p:sp>
      <p:cxnSp>
        <p:nvCxnSpPr>
          <p:cNvPr id="41" name="Straight Connector 32"/>
          <p:cNvCxnSpPr/>
          <p:nvPr/>
        </p:nvCxnSpPr>
        <p:spPr>
          <a:xfrm>
            <a:off x="1453680" y="1846800"/>
            <a:ext cx="9608040" cy="360"/>
          </a:xfrm>
          <a:prstGeom prst="straightConnector1">
            <a:avLst/>
          </a:prstGeom>
          <a:ln w="31750">
            <a:solidFill>
              <a:srgbClr val="b71e42"/>
            </a:solidFill>
            <a:round/>
          </a:ln>
        </p:spPr>
      </p:cxnSp>
    </p:spTree>
  </p:cSld>
  <p:clrMap bg1="lt1" bg2="lt2" tx1="dk1" tx2="dk2" accent1="accent1" accent2="accent2" accent3="accent3" accent4="accent4" accent5="accent5" accent6="accent6" hlink="hlink" folHlink="folHlink"/>
  <p:sldLayoutIdLst>
    <p:sldLayoutId id="2147483655" r:id="rId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eceae7"/>
            </a:gs>
            <a:gs pos="100000">
              <a:srgbClr val="cac6c1"/>
            </a:gs>
          </a:gsLst>
          <a:path path="circle">
            <a:fillToRect l="50000" t="0" r="50000" b="100000"/>
          </a:path>
        </a:gradFill>
      </p:bgPr>
    </p:bg>
    <p:spTree>
      <p:nvGrpSpPr>
        <p:cNvPr id="1" name=""/>
        <p:cNvGrpSpPr/>
        <p:nvPr/>
      </p:nvGrpSpPr>
      <p:grpSpPr>
        <a:xfrm>
          <a:off x="0" y="0"/>
          <a:ext cx="0" cy="0"/>
          <a:chOff x="0" y="0"/>
          <a:chExt cx="0" cy="0"/>
        </a:xfrm>
      </p:grpSpPr>
      <p:sp>
        <p:nvSpPr>
          <p:cNvPr id="44" name="Rectangle 7"/>
          <p:cNvSpPr/>
          <p:nvPr/>
        </p:nvSpPr>
        <p:spPr>
          <a:xfrm>
            <a:off x="0" y="2019600"/>
            <a:ext cx="12191760" cy="4105440"/>
          </a:xfrm>
          <a:prstGeom prst="rect">
            <a:avLst/>
          </a:prstGeom>
          <a:gradFill rotWithShape="0">
            <a:gsLst>
              <a:gs pos="0">
                <a:srgbClr val="dfdbd5">
                  <a:alpha val="0"/>
                </a:srgbClr>
              </a:gs>
              <a:gs pos="100000">
                <a:srgbClr val="dfdbd5"/>
              </a:gs>
            </a:gsLst>
            <a:lin ang="54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pic>
        <p:nvPicPr>
          <p:cNvPr id="45" name="Picture 6" descr=""/>
          <p:cNvPicPr/>
          <p:nvPr/>
        </p:nvPicPr>
        <p:blipFill>
          <a:blip r:embed="rId2"/>
          <a:srcRect l="0" t="1526" r="0" b="-1526"/>
          <a:stretch/>
        </p:blipFill>
        <p:spPr>
          <a:xfrm>
            <a:off x="0" y="6126480"/>
            <a:ext cx="12191760" cy="742680"/>
          </a:xfrm>
          <a:prstGeom prst="rect">
            <a:avLst/>
          </a:prstGeom>
          <a:ln w="0">
            <a:noFill/>
          </a:ln>
        </p:spPr>
      </p:pic>
      <p:cxnSp>
        <p:nvCxnSpPr>
          <p:cNvPr id="46" name="Straight Connector 9"/>
          <p:cNvCxnSpPr/>
          <p:nvPr/>
        </p:nvCxnSpPr>
        <p:spPr>
          <a:xfrm>
            <a:off x="0" y="6128280"/>
            <a:ext cx="12192120" cy="360"/>
          </a:xfrm>
          <a:prstGeom prst="straightConnector1">
            <a:avLst/>
          </a:prstGeom>
          <a:ln w="12700">
            <a:solidFill>
              <a:srgbClr val="000001">
                <a:alpha val="20000"/>
              </a:srgbClr>
            </a:solidFill>
            <a:round/>
          </a:ln>
        </p:spPr>
      </p:cxnSp>
      <p:pic>
        <p:nvPicPr>
          <p:cNvPr id="47" name="Picture 8" descr="Logo&#10;&#10;Description automatically generated"/>
          <p:cNvPicPr/>
          <p:nvPr/>
        </p:nvPicPr>
        <p:blipFill>
          <a:blip r:embed="rId3"/>
          <a:stretch/>
        </p:blipFill>
        <p:spPr>
          <a:xfrm>
            <a:off x="10485000" y="6437880"/>
            <a:ext cx="1125360" cy="364680"/>
          </a:xfrm>
          <a:prstGeom prst="rect">
            <a:avLst/>
          </a:prstGeom>
          <a:ln w="0">
            <a:noFill/>
          </a:ln>
        </p:spPr>
      </p:pic>
      <p:sp>
        <p:nvSpPr>
          <p:cNvPr id="48" name="PlaceHolder 1"/>
          <p:cNvSpPr>
            <a:spLocks noGrp="1"/>
          </p:cNvSpPr>
          <p:nvPr>
            <p:ph type="title"/>
          </p:nvPr>
        </p:nvSpPr>
        <p:spPr>
          <a:xfrm>
            <a:off x="1454400" y="1756080"/>
            <a:ext cx="8642880" cy="1887480"/>
          </a:xfrm>
          <a:prstGeom prst="rect">
            <a:avLst/>
          </a:prstGeom>
          <a:noFill/>
          <a:ln w="0">
            <a:noFill/>
          </a:ln>
        </p:spPr>
        <p:txBody>
          <a:bodyPr lIns="91440" rIns="91440" tIns="45720" bIns="45720" anchor="b">
            <a:normAutofit/>
          </a:bodyPr>
          <a:p>
            <a:pPr indent="0" defTabSz="914400">
              <a:lnSpc>
                <a:spcPct val="90000"/>
              </a:lnSpc>
              <a:buNone/>
            </a:pPr>
            <a:r>
              <a:rPr b="0" lang="en-US" sz="3600" spc="-1" strike="noStrike" cap="all">
                <a:solidFill>
                  <a:schemeClr val="dk1"/>
                </a:solidFill>
                <a:latin typeface="Gill Sans MT"/>
              </a:rPr>
              <a:t>Click to edit Master title style</a:t>
            </a:r>
            <a:endParaRPr b="0" lang="en-US" sz="3600" spc="-1" strike="noStrike">
              <a:solidFill>
                <a:schemeClr val="dk1"/>
              </a:solidFill>
              <a:latin typeface="Gill Sans MT"/>
            </a:endParaRPr>
          </a:p>
        </p:txBody>
      </p:sp>
      <p:sp>
        <p:nvSpPr>
          <p:cNvPr id="49" name="PlaceHolder 2"/>
          <p:cNvSpPr>
            <a:spLocks noGrp="1"/>
          </p:cNvSpPr>
          <p:nvPr>
            <p:ph type="body"/>
          </p:nvPr>
        </p:nvSpPr>
        <p:spPr>
          <a:xfrm>
            <a:off x="1454400" y="3806280"/>
            <a:ext cx="8629920" cy="1012680"/>
          </a:xfrm>
          <a:prstGeom prst="rect">
            <a:avLst/>
          </a:prstGeom>
          <a:noFill/>
          <a:ln w="0">
            <a:noFill/>
          </a:ln>
        </p:spPr>
        <p:txBody>
          <a:bodyPr lIns="91440" rIns="91440" tIns="91440" bIns="45720" anchor="t">
            <a:normAutofit/>
          </a:bodyPr>
          <a:p>
            <a:pPr indent="0" defTabSz="914400">
              <a:lnSpc>
                <a:spcPct val="120000"/>
              </a:lnSpc>
              <a:spcBef>
                <a:spcPts val="1001"/>
              </a:spcBef>
              <a:buNone/>
              <a:tabLst>
                <a:tab algn="l" pos="0"/>
              </a:tabLst>
            </a:pPr>
            <a:r>
              <a:rPr b="0" lang="en-US" sz="1800" spc="-1" strike="noStrike">
                <a:solidFill>
                  <a:schemeClr val="dk1"/>
                </a:solidFill>
                <a:latin typeface="Gill Sans MT"/>
              </a:rPr>
              <a:t>Click to edit Master text styles</a:t>
            </a:r>
            <a:endParaRPr b="0" lang="en-US" sz="1800" spc="-1" strike="noStrike">
              <a:solidFill>
                <a:schemeClr val="dk1"/>
              </a:solidFill>
              <a:latin typeface="Gill Sans MT"/>
            </a:endParaRPr>
          </a:p>
        </p:txBody>
      </p:sp>
      <p:sp>
        <p:nvSpPr>
          <p:cNvPr id="50" name="PlaceHolder 3"/>
          <p:cNvSpPr>
            <a:spLocks noGrp="1"/>
          </p:cNvSpPr>
          <p:nvPr>
            <p:ph type="dt" idx="13"/>
          </p:nvPr>
        </p:nvSpPr>
        <p:spPr>
          <a:xfrm>
            <a:off x="7554240" y="330480"/>
            <a:ext cx="3500280" cy="308880"/>
          </a:xfrm>
          <a:prstGeom prst="rect">
            <a:avLst/>
          </a:prstGeom>
          <a:noFill/>
          <a:ln w="0">
            <a:noFill/>
          </a:ln>
        </p:spPr>
        <p:txBody>
          <a:bodyPr lIns="91440" rIns="91440" tIns="45720" bIns="45720" anchor="ctr">
            <a:noAutofit/>
          </a:bodyPr>
          <a:lstStyle>
            <a:lvl1pPr indent="0" algn="r" defTabSz="457200">
              <a:lnSpc>
                <a:spcPct val="100000"/>
              </a:lnSpc>
              <a:buNone/>
              <a:defRPr b="0" lang="en-US" sz="1000" spc="-1" strike="noStrike">
                <a:solidFill>
                  <a:schemeClr val="dk1">
                    <a:tint val="75000"/>
                  </a:schemeClr>
                </a:solidFill>
                <a:latin typeface="Gill Sans MT"/>
              </a:defRPr>
            </a:lvl1pPr>
          </a:lstStyle>
          <a:p>
            <a:pPr indent="0" algn="r" defTabSz="457200">
              <a:lnSpc>
                <a:spcPct val="100000"/>
              </a:lnSpc>
              <a:buNone/>
            </a:pPr>
            <a:r>
              <a:rPr b="0" lang="en-US" sz="1000" spc="-1" strike="noStrike">
                <a:solidFill>
                  <a:schemeClr val="dk1">
                    <a:tint val="75000"/>
                  </a:schemeClr>
                </a:solidFill>
                <a:latin typeface="Gill Sans MT"/>
              </a:rPr>
              <a:t>&lt;date/time&gt;</a:t>
            </a:r>
            <a:endParaRPr b="0" lang="en-IN" sz="1000" spc="-1" strike="noStrike">
              <a:solidFill>
                <a:srgbClr val="000000"/>
              </a:solidFill>
              <a:latin typeface="Times New Roman"/>
            </a:endParaRPr>
          </a:p>
        </p:txBody>
      </p:sp>
      <p:sp>
        <p:nvSpPr>
          <p:cNvPr id="51" name="PlaceHolder 4"/>
          <p:cNvSpPr>
            <a:spLocks noGrp="1"/>
          </p:cNvSpPr>
          <p:nvPr>
            <p:ph type="ftr" idx="14"/>
          </p:nvPr>
        </p:nvSpPr>
        <p:spPr>
          <a:xfrm>
            <a:off x="1451520" y="329400"/>
            <a:ext cx="5938560" cy="30888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52" name="PlaceHolder 5"/>
          <p:cNvSpPr>
            <a:spLocks noGrp="1"/>
          </p:cNvSpPr>
          <p:nvPr>
            <p:ph type="sldNum" idx="15"/>
          </p:nvPr>
        </p:nvSpPr>
        <p:spPr>
          <a:xfrm>
            <a:off x="480240" y="798840"/>
            <a:ext cx="810720" cy="503280"/>
          </a:xfrm>
          <a:prstGeom prst="rect">
            <a:avLst/>
          </a:prstGeom>
          <a:noFill/>
          <a:ln w="0">
            <a:noFill/>
          </a:ln>
        </p:spPr>
        <p:txBody>
          <a:bodyPr lIns="91440" rIns="91440" tIns="45720" bIns="45720" anchor="t">
            <a:noAutofit/>
          </a:bodyPr>
          <a:lstStyle>
            <a:lvl1pPr indent="0" algn="r" defTabSz="457200">
              <a:lnSpc>
                <a:spcPct val="100000"/>
              </a:lnSpc>
              <a:buNone/>
              <a:defRPr b="0" lang="en-US" sz="2800" spc="-1" strike="noStrike">
                <a:solidFill>
                  <a:schemeClr val="accent1"/>
                </a:solidFill>
                <a:latin typeface="Gill Sans MT"/>
              </a:defRPr>
            </a:lvl1pPr>
          </a:lstStyle>
          <a:p>
            <a:pPr indent="0" algn="r" defTabSz="457200">
              <a:lnSpc>
                <a:spcPct val="100000"/>
              </a:lnSpc>
              <a:buNone/>
            </a:pPr>
            <a:fld id="{DB2CC77C-3B31-4477-A80F-84ED2DEC6E36}" type="slidenum">
              <a:rPr b="0" lang="en-US" sz="2800" spc="-1" strike="noStrike">
                <a:solidFill>
                  <a:schemeClr val="accent1"/>
                </a:solidFill>
                <a:latin typeface="Gill Sans MT"/>
              </a:rPr>
              <a:t>&lt;number&gt;</a:t>
            </a:fld>
            <a:endParaRPr b="0" lang="en-IN" sz="2800" spc="-1" strike="noStrike">
              <a:solidFill>
                <a:srgbClr val="000000"/>
              </a:solidFill>
              <a:latin typeface="Times New Roman"/>
            </a:endParaRPr>
          </a:p>
        </p:txBody>
      </p:sp>
      <p:cxnSp>
        <p:nvCxnSpPr>
          <p:cNvPr id="53" name="Straight Connector 14"/>
          <p:cNvCxnSpPr/>
          <p:nvPr/>
        </p:nvCxnSpPr>
        <p:spPr>
          <a:xfrm>
            <a:off x="1454040" y="3804840"/>
            <a:ext cx="8631000" cy="360"/>
          </a:xfrm>
          <a:prstGeom prst="straightConnector1">
            <a:avLst/>
          </a:prstGeom>
          <a:ln w="31750">
            <a:solidFill>
              <a:srgbClr val="b71e42"/>
            </a:solidFill>
            <a:round/>
          </a:ln>
        </p:spPr>
      </p:cxnSp>
    </p:spTree>
  </p:cSld>
  <p:clrMap bg1="lt1" bg2="lt2" tx1="dk1" tx2="dk2" accent1="accent1" accent2="accent2" accent3="accent3" accent4="accent4" accent5="accent5" accent6="accent6" hlink="hlink" folHlink="folHlink"/>
  <p:sldLayoutIdLst>
    <p:sldLayoutId id="2147483657" r:id="rId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eceae7"/>
            </a:gs>
            <a:gs pos="100000">
              <a:srgbClr val="cac6c1"/>
            </a:gs>
          </a:gsLst>
          <a:path path="circle">
            <a:fillToRect l="50000" t="0" r="50000" b="100000"/>
          </a:path>
        </a:gradFill>
      </p:bgPr>
    </p:bg>
    <p:spTree>
      <p:nvGrpSpPr>
        <p:cNvPr id="1" name=""/>
        <p:cNvGrpSpPr/>
        <p:nvPr/>
      </p:nvGrpSpPr>
      <p:grpSpPr>
        <a:xfrm>
          <a:off x="0" y="0"/>
          <a:ext cx="0" cy="0"/>
          <a:chOff x="0" y="0"/>
          <a:chExt cx="0" cy="0"/>
        </a:xfrm>
      </p:grpSpPr>
      <p:sp>
        <p:nvSpPr>
          <p:cNvPr id="54" name="Rectangle 7"/>
          <p:cNvSpPr/>
          <p:nvPr/>
        </p:nvSpPr>
        <p:spPr>
          <a:xfrm>
            <a:off x="0" y="2019600"/>
            <a:ext cx="12191760" cy="4105440"/>
          </a:xfrm>
          <a:prstGeom prst="rect">
            <a:avLst/>
          </a:prstGeom>
          <a:gradFill rotWithShape="0">
            <a:gsLst>
              <a:gs pos="0">
                <a:srgbClr val="dfdbd5">
                  <a:alpha val="0"/>
                </a:srgbClr>
              </a:gs>
              <a:gs pos="100000">
                <a:srgbClr val="dfdbd5"/>
              </a:gs>
            </a:gsLst>
            <a:lin ang="54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pic>
        <p:nvPicPr>
          <p:cNvPr id="55" name="Picture 6" descr=""/>
          <p:cNvPicPr/>
          <p:nvPr/>
        </p:nvPicPr>
        <p:blipFill>
          <a:blip r:embed="rId2"/>
          <a:srcRect l="0" t="1526" r="0" b="-1526"/>
          <a:stretch/>
        </p:blipFill>
        <p:spPr>
          <a:xfrm>
            <a:off x="0" y="6126480"/>
            <a:ext cx="12191760" cy="742680"/>
          </a:xfrm>
          <a:prstGeom prst="rect">
            <a:avLst/>
          </a:prstGeom>
          <a:ln w="0">
            <a:noFill/>
          </a:ln>
        </p:spPr>
      </p:pic>
      <p:cxnSp>
        <p:nvCxnSpPr>
          <p:cNvPr id="56" name="Straight Connector 9"/>
          <p:cNvCxnSpPr/>
          <p:nvPr/>
        </p:nvCxnSpPr>
        <p:spPr>
          <a:xfrm>
            <a:off x="0" y="6128280"/>
            <a:ext cx="12192120" cy="360"/>
          </a:xfrm>
          <a:prstGeom prst="straightConnector1">
            <a:avLst/>
          </a:prstGeom>
          <a:ln w="12700">
            <a:solidFill>
              <a:srgbClr val="000001">
                <a:alpha val="20000"/>
              </a:srgbClr>
            </a:solidFill>
            <a:round/>
          </a:ln>
        </p:spPr>
      </p:cxnSp>
      <p:pic>
        <p:nvPicPr>
          <p:cNvPr id="57" name="Picture 8" descr="Logo&#10;&#10;Description automatically generated"/>
          <p:cNvPicPr/>
          <p:nvPr/>
        </p:nvPicPr>
        <p:blipFill>
          <a:blip r:embed="rId3"/>
          <a:stretch/>
        </p:blipFill>
        <p:spPr>
          <a:xfrm>
            <a:off x="10485000" y="6437880"/>
            <a:ext cx="1125360" cy="364680"/>
          </a:xfrm>
          <a:prstGeom prst="rect">
            <a:avLst/>
          </a:prstGeom>
          <a:ln w="0">
            <a:noFill/>
          </a:ln>
        </p:spPr>
      </p:pic>
      <p:sp>
        <p:nvSpPr>
          <p:cNvPr id="58" name="PlaceHolder 1"/>
          <p:cNvSpPr>
            <a:spLocks noGrp="1"/>
          </p:cNvSpPr>
          <p:nvPr>
            <p:ph type="title"/>
          </p:nvPr>
        </p:nvSpPr>
        <p:spPr>
          <a:xfrm>
            <a:off x="1449360" y="804960"/>
            <a:ext cx="9605160" cy="1059120"/>
          </a:xfrm>
          <a:prstGeom prst="rect">
            <a:avLst/>
          </a:prstGeom>
          <a:noFill/>
          <a:ln w="0">
            <a:noFill/>
          </a:ln>
        </p:spPr>
        <p:txBody>
          <a:bodyPr lIns="91440" rIns="91440" tIns="45720" bIns="45720" anchor="t">
            <a:noAutofit/>
          </a:bodyPr>
          <a:p>
            <a:pPr indent="0" defTabSz="914400">
              <a:lnSpc>
                <a:spcPct val="90000"/>
              </a:lnSpc>
              <a:buNone/>
            </a:pPr>
            <a:r>
              <a:rPr b="0" lang="en-US" sz="3200" spc="-1" strike="noStrike" cap="all">
                <a:solidFill>
                  <a:schemeClr val="dk1"/>
                </a:solidFill>
                <a:latin typeface="Gill Sans MT"/>
              </a:rPr>
              <a:t>Click to edit Master title style</a:t>
            </a:r>
            <a:endParaRPr b="0" lang="en-US" sz="3200" spc="-1" strike="noStrike">
              <a:solidFill>
                <a:schemeClr val="dk1"/>
              </a:solidFill>
              <a:latin typeface="Gill Sans MT"/>
            </a:endParaRPr>
          </a:p>
        </p:txBody>
      </p:sp>
      <p:sp>
        <p:nvSpPr>
          <p:cNvPr id="59" name="PlaceHolder 2"/>
          <p:cNvSpPr>
            <a:spLocks noGrp="1"/>
          </p:cNvSpPr>
          <p:nvPr>
            <p:ph type="body"/>
          </p:nvPr>
        </p:nvSpPr>
        <p:spPr>
          <a:xfrm>
            <a:off x="1447200" y="2010960"/>
            <a:ext cx="4644720" cy="3448080"/>
          </a:xfrm>
          <a:prstGeom prst="rect">
            <a:avLst/>
          </a:prstGeom>
          <a:noFill/>
          <a:ln w="0">
            <a:noFill/>
          </a:ln>
        </p:spPr>
        <p:txBody>
          <a:bodyPr lIns="91440" rIns="91440" tIns="45720" bIns="45720" anchor="t">
            <a:noAutofit/>
          </a:bodyPr>
          <a:p>
            <a:pPr marL="228600" indent="-228600" defTabSz="914400">
              <a:lnSpc>
                <a:spcPct val="120000"/>
              </a:lnSpc>
              <a:spcBef>
                <a:spcPts val="1001"/>
              </a:spcBef>
              <a:buClr>
                <a:srgbClr val="b71e42"/>
              </a:buClr>
              <a:buFont typeface="Arial"/>
              <a:buChar char="•"/>
            </a:pPr>
            <a:r>
              <a:rPr b="0" lang="en-US" sz="2000" spc="-1" strike="noStrike">
                <a:solidFill>
                  <a:schemeClr val="dk1"/>
                </a:solidFill>
                <a:latin typeface="Gill Sans MT"/>
              </a:rPr>
              <a:t>Click to edit Master text styles</a:t>
            </a:r>
            <a:endParaRPr b="0" lang="en-US" sz="2000" spc="-1" strike="noStrike">
              <a:solidFill>
                <a:schemeClr val="dk1"/>
              </a:solidFill>
              <a:latin typeface="Gill Sans MT"/>
            </a:endParaRPr>
          </a:p>
          <a:p>
            <a:pPr lvl="1" marL="685800" indent="-228600" defTabSz="914400">
              <a:lnSpc>
                <a:spcPct val="120000"/>
              </a:lnSpc>
              <a:spcBef>
                <a:spcPts val="499"/>
              </a:spcBef>
              <a:buClr>
                <a:srgbClr val="b71e42"/>
              </a:buClr>
              <a:buFont typeface="Arial"/>
              <a:buChar char="•"/>
            </a:pPr>
            <a:r>
              <a:rPr b="0" lang="en-US" sz="1800" spc="-1" strike="noStrike">
                <a:solidFill>
                  <a:schemeClr val="dk1"/>
                </a:solidFill>
                <a:latin typeface="Gill Sans MT"/>
              </a:rPr>
              <a:t>Second level</a:t>
            </a:r>
            <a:endParaRPr b="0" lang="en-US" sz="1800" spc="-1" strike="noStrike">
              <a:solidFill>
                <a:schemeClr val="dk1"/>
              </a:solidFill>
              <a:latin typeface="Gill Sans MT"/>
            </a:endParaRPr>
          </a:p>
          <a:p>
            <a:pPr lvl="2" marL="1143000" indent="-228600" defTabSz="914400">
              <a:lnSpc>
                <a:spcPct val="120000"/>
              </a:lnSpc>
              <a:spcBef>
                <a:spcPts val="499"/>
              </a:spcBef>
              <a:buClr>
                <a:srgbClr val="b71e42"/>
              </a:buClr>
              <a:buFont typeface="Arial"/>
              <a:buChar char="•"/>
            </a:pPr>
            <a:r>
              <a:rPr b="0" lang="en-US" sz="1600" spc="-1" strike="noStrike">
                <a:solidFill>
                  <a:schemeClr val="dk1"/>
                </a:solidFill>
                <a:latin typeface="Gill Sans MT"/>
              </a:rPr>
              <a:t>Third level</a:t>
            </a:r>
            <a:endParaRPr b="0" lang="en-US" sz="1600" spc="-1" strike="noStrike">
              <a:solidFill>
                <a:schemeClr val="dk1"/>
              </a:solidFill>
              <a:latin typeface="Gill Sans MT"/>
            </a:endParaRPr>
          </a:p>
          <a:p>
            <a:pPr lvl="3" marL="1600200" indent="-228600" defTabSz="914400">
              <a:lnSpc>
                <a:spcPct val="120000"/>
              </a:lnSpc>
              <a:spcBef>
                <a:spcPts val="499"/>
              </a:spcBef>
              <a:buClr>
                <a:srgbClr val="b71e42"/>
              </a:buClr>
              <a:buFont typeface="Arial"/>
              <a:buChar char="•"/>
            </a:pPr>
            <a:r>
              <a:rPr b="0" lang="en-US" sz="1400" spc="-1" strike="noStrike">
                <a:solidFill>
                  <a:schemeClr val="dk1"/>
                </a:solidFill>
                <a:latin typeface="Gill Sans MT"/>
              </a:rPr>
              <a:t>Fourth level</a:t>
            </a:r>
            <a:endParaRPr b="0" lang="en-US" sz="1400" spc="-1" strike="noStrike">
              <a:solidFill>
                <a:schemeClr val="dk1"/>
              </a:solidFill>
              <a:latin typeface="Gill Sans MT"/>
            </a:endParaRPr>
          </a:p>
          <a:p>
            <a:pPr lvl="4" marL="2057400" indent="-228600" defTabSz="914400">
              <a:lnSpc>
                <a:spcPct val="120000"/>
              </a:lnSpc>
              <a:spcBef>
                <a:spcPts val="499"/>
              </a:spcBef>
              <a:buClr>
                <a:srgbClr val="b71e42"/>
              </a:buClr>
              <a:buFont typeface="Arial"/>
              <a:buChar char="•"/>
            </a:pPr>
            <a:r>
              <a:rPr b="0" lang="en-US" sz="1200" spc="-1" strike="noStrike">
                <a:solidFill>
                  <a:schemeClr val="dk1"/>
                </a:solidFill>
                <a:latin typeface="Gill Sans MT"/>
              </a:rPr>
              <a:t>Fifth level</a:t>
            </a:r>
            <a:endParaRPr b="0" lang="en-US" sz="1200" spc="-1" strike="noStrike">
              <a:solidFill>
                <a:schemeClr val="dk1"/>
              </a:solidFill>
              <a:latin typeface="Gill Sans MT"/>
            </a:endParaRPr>
          </a:p>
        </p:txBody>
      </p:sp>
      <p:sp>
        <p:nvSpPr>
          <p:cNvPr id="60" name="PlaceHolder 3"/>
          <p:cNvSpPr>
            <a:spLocks noGrp="1"/>
          </p:cNvSpPr>
          <p:nvPr>
            <p:ph type="body"/>
          </p:nvPr>
        </p:nvSpPr>
        <p:spPr>
          <a:xfrm>
            <a:off x="6413760" y="2017440"/>
            <a:ext cx="4644720" cy="3441240"/>
          </a:xfrm>
          <a:prstGeom prst="rect">
            <a:avLst/>
          </a:prstGeom>
          <a:noFill/>
          <a:ln w="0">
            <a:noFill/>
          </a:ln>
        </p:spPr>
        <p:txBody>
          <a:bodyPr lIns="91440" rIns="91440" tIns="45720" bIns="45720" anchor="t">
            <a:noAutofit/>
          </a:bodyPr>
          <a:p>
            <a:pPr marL="228600" indent="-228600" defTabSz="914400">
              <a:lnSpc>
                <a:spcPct val="120000"/>
              </a:lnSpc>
              <a:spcBef>
                <a:spcPts val="1001"/>
              </a:spcBef>
              <a:buClr>
                <a:srgbClr val="b71e42"/>
              </a:buClr>
              <a:buFont typeface="Arial"/>
              <a:buChar char="•"/>
            </a:pPr>
            <a:r>
              <a:rPr b="0" lang="en-US" sz="2000" spc="-1" strike="noStrike">
                <a:solidFill>
                  <a:schemeClr val="dk1"/>
                </a:solidFill>
                <a:latin typeface="Gill Sans MT"/>
              </a:rPr>
              <a:t>Click to edit Master text styles</a:t>
            </a:r>
            <a:endParaRPr b="0" lang="en-US" sz="2000" spc="-1" strike="noStrike">
              <a:solidFill>
                <a:schemeClr val="dk1"/>
              </a:solidFill>
              <a:latin typeface="Gill Sans MT"/>
            </a:endParaRPr>
          </a:p>
          <a:p>
            <a:pPr lvl="1" marL="685800" indent="-228600" defTabSz="914400">
              <a:lnSpc>
                <a:spcPct val="120000"/>
              </a:lnSpc>
              <a:spcBef>
                <a:spcPts val="499"/>
              </a:spcBef>
              <a:buClr>
                <a:srgbClr val="b71e42"/>
              </a:buClr>
              <a:buFont typeface="Arial"/>
              <a:buChar char="•"/>
            </a:pPr>
            <a:r>
              <a:rPr b="0" lang="en-US" sz="1800" spc="-1" strike="noStrike">
                <a:solidFill>
                  <a:schemeClr val="dk1"/>
                </a:solidFill>
                <a:latin typeface="Gill Sans MT"/>
              </a:rPr>
              <a:t>Second level</a:t>
            </a:r>
            <a:endParaRPr b="0" lang="en-US" sz="1800" spc="-1" strike="noStrike">
              <a:solidFill>
                <a:schemeClr val="dk1"/>
              </a:solidFill>
              <a:latin typeface="Gill Sans MT"/>
            </a:endParaRPr>
          </a:p>
          <a:p>
            <a:pPr lvl="2" marL="1143000" indent="-228600" defTabSz="914400">
              <a:lnSpc>
                <a:spcPct val="120000"/>
              </a:lnSpc>
              <a:spcBef>
                <a:spcPts val="499"/>
              </a:spcBef>
              <a:buClr>
                <a:srgbClr val="b71e42"/>
              </a:buClr>
              <a:buFont typeface="Arial"/>
              <a:buChar char="•"/>
            </a:pPr>
            <a:r>
              <a:rPr b="0" lang="en-US" sz="1600" spc="-1" strike="noStrike">
                <a:solidFill>
                  <a:schemeClr val="dk1"/>
                </a:solidFill>
                <a:latin typeface="Gill Sans MT"/>
              </a:rPr>
              <a:t>Third level</a:t>
            </a:r>
            <a:endParaRPr b="0" lang="en-US" sz="1600" spc="-1" strike="noStrike">
              <a:solidFill>
                <a:schemeClr val="dk1"/>
              </a:solidFill>
              <a:latin typeface="Gill Sans MT"/>
            </a:endParaRPr>
          </a:p>
          <a:p>
            <a:pPr lvl="3" marL="1600200" indent="-228600" defTabSz="914400">
              <a:lnSpc>
                <a:spcPct val="120000"/>
              </a:lnSpc>
              <a:spcBef>
                <a:spcPts val="499"/>
              </a:spcBef>
              <a:buClr>
                <a:srgbClr val="b71e42"/>
              </a:buClr>
              <a:buFont typeface="Arial"/>
              <a:buChar char="•"/>
            </a:pPr>
            <a:r>
              <a:rPr b="0" lang="en-US" sz="1400" spc="-1" strike="noStrike">
                <a:solidFill>
                  <a:schemeClr val="dk1"/>
                </a:solidFill>
                <a:latin typeface="Gill Sans MT"/>
              </a:rPr>
              <a:t>Fourth level</a:t>
            </a:r>
            <a:endParaRPr b="0" lang="en-US" sz="1400" spc="-1" strike="noStrike">
              <a:solidFill>
                <a:schemeClr val="dk1"/>
              </a:solidFill>
              <a:latin typeface="Gill Sans MT"/>
            </a:endParaRPr>
          </a:p>
          <a:p>
            <a:pPr lvl="4" marL="2057400" indent="-228600" defTabSz="914400">
              <a:lnSpc>
                <a:spcPct val="120000"/>
              </a:lnSpc>
              <a:spcBef>
                <a:spcPts val="499"/>
              </a:spcBef>
              <a:buClr>
                <a:srgbClr val="b71e42"/>
              </a:buClr>
              <a:buFont typeface="Arial"/>
              <a:buChar char="•"/>
            </a:pPr>
            <a:r>
              <a:rPr b="0" lang="en-US" sz="1200" spc="-1" strike="noStrike">
                <a:solidFill>
                  <a:schemeClr val="dk1"/>
                </a:solidFill>
                <a:latin typeface="Gill Sans MT"/>
              </a:rPr>
              <a:t>Fifth level</a:t>
            </a:r>
            <a:endParaRPr b="0" lang="en-US" sz="1200" spc="-1" strike="noStrike">
              <a:solidFill>
                <a:schemeClr val="dk1"/>
              </a:solidFill>
              <a:latin typeface="Gill Sans MT"/>
            </a:endParaRPr>
          </a:p>
        </p:txBody>
      </p:sp>
      <p:sp>
        <p:nvSpPr>
          <p:cNvPr id="61" name="PlaceHolder 4"/>
          <p:cNvSpPr>
            <a:spLocks noGrp="1"/>
          </p:cNvSpPr>
          <p:nvPr>
            <p:ph type="dt" idx="16"/>
          </p:nvPr>
        </p:nvSpPr>
        <p:spPr>
          <a:xfrm>
            <a:off x="7554240" y="330480"/>
            <a:ext cx="3500280" cy="308880"/>
          </a:xfrm>
          <a:prstGeom prst="rect">
            <a:avLst/>
          </a:prstGeom>
          <a:noFill/>
          <a:ln w="0">
            <a:noFill/>
          </a:ln>
        </p:spPr>
        <p:txBody>
          <a:bodyPr lIns="91440" rIns="91440" tIns="45720" bIns="45720" anchor="ctr">
            <a:noAutofit/>
          </a:bodyPr>
          <a:lstStyle>
            <a:lvl1pPr indent="0" algn="r" defTabSz="457200">
              <a:lnSpc>
                <a:spcPct val="100000"/>
              </a:lnSpc>
              <a:buNone/>
              <a:defRPr b="0" lang="en-US" sz="1000" spc="-1" strike="noStrike">
                <a:solidFill>
                  <a:schemeClr val="dk1">
                    <a:tint val="75000"/>
                  </a:schemeClr>
                </a:solidFill>
                <a:latin typeface="Gill Sans MT"/>
              </a:defRPr>
            </a:lvl1pPr>
          </a:lstStyle>
          <a:p>
            <a:pPr indent="0" algn="r" defTabSz="457200">
              <a:lnSpc>
                <a:spcPct val="100000"/>
              </a:lnSpc>
              <a:buNone/>
            </a:pPr>
            <a:r>
              <a:rPr b="0" lang="en-US" sz="1000" spc="-1" strike="noStrike">
                <a:solidFill>
                  <a:schemeClr val="dk1">
                    <a:tint val="75000"/>
                  </a:schemeClr>
                </a:solidFill>
                <a:latin typeface="Gill Sans MT"/>
              </a:rPr>
              <a:t>&lt;date/time&gt;</a:t>
            </a:r>
            <a:endParaRPr b="0" lang="en-IN" sz="1000" spc="-1" strike="noStrike">
              <a:solidFill>
                <a:srgbClr val="000000"/>
              </a:solidFill>
              <a:latin typeface="Times New Roman"/>
            </a:endParaRPr>
          </a:p>
        </p:txBody>
      </p:sp>
      <p:sp>
        <p:nvSpPr>
          <p:cNvPr id="62" name="PlaceHolder 5"/>
          <p:cNvSpPr>
            <a:spLocks noGrp="1"/>
          </p:cNvSpPr>
          <p:nvPr>
            <p:ph type="ftr" idx="17"/>
          </p:nvPr>
        </p:nvSpPr>
        <p:spPr>
          <a:xfrm>
            <a:off x="1451520" y="329400"/>
            <a:ext cx="5938560" cy="30888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63" name="PlaceHolder 6"/>
          <p:cNvSpPr>
            <a:spLocks noGrp="1"/>
          </p:cNvSpPr>
          <p:nvPr>
            <p:ph type="sldNum" idx="18"/>
          </p:nvPr>
        </p:nvSpPr>
        <p:spPr>
          <a:xfrm>
            <a:off x="480240" y="798840"/>
            <a:ext cx="810720" cy="503280"/>
          </a:xfrm>
          <a:prstGeom prst="rect">
            <a:avLst/>
          </a:prstGeom>
          <a:noFill/>
          <a:ln w="0">
            <a:noFill/>
          </a:ln>
        </p:spPr>
        <p:txBody>
          <a:bodyPr lIns="91440" rIns="91440" tIns="45720" bIns="45720" anchor="t">
            <a:noAutofit/>
          </a:bodyPr>
          <a:lstStyle>
            <a:lvl1pPr indent="0" algn="r" defTabSz="457200">
              <a:lnSpc>
                <a:spcPct val="100000"/>
              </a:lnSpc>
              <a:buNone/>
              <a:defRPr b="0" lang="en-US" sz="2800" spc="-1" strike="noStrike">
                <a:solidFill>
                  <a:schemeClr val="accent1"/>
                </a:solidFill>
                <a:latin typeface="Gill Sans MT"/>
              </a:defRPr>
            </a:lvl1pPr>
          </a:lstStyle>
          <a:p>
            <a:pPr indent="0" algn="r" defTabSz="457200">
              <a:lnSpc>
                <a:spcPct val="100000"/>
              </a:lnSpc>
              <a:buNone/>
            </a:pPr>
            <a:fld id="{1276716E-AD51-47F6-A08C-1F97C5ECDFE1}" type="slidenum">
              <a:rPr b="0" lang="en-US" sz="2800" spc="-1" strike="noStrike">
                <a:solidFill>
                  <a:schemeClr val="accent1"/>
                </a:solidFill>
                <a:latin typeface="Gill Sans MT"/>
              </a:rPr>
              <a:t>&lt;number&gt;</a:t>
            </a:fld>
            <a:endParaRPr b="0" lang="en-IN" sz="2800" spc="-1" strike="noStrike">
              <a:solidFill>
                <a:srgbClr val="000000"/>
              </a:solidFill>
              <a:latin typeface="Times New Roman"/>
            </a:endParaRPr>
          </a:p>
        </p:txBody>
      </p:sp>
      <p:cxnSp>
        <p:nvCxnSpPr>
          <p:cNvPr id="64" name="Straight Connector 34"/>
          <p:cNvCxnSpPr/>
          <p:nvPr/>
        </p:nvCxnSpPr>
        <p:spPr>
          <a:xfrm>
            <a:off x="1453680" y="1846800"/>
            <a:ext cx="9608040" cy="360"/>
          </a:xfrm>
          <a:prstGeom prst="straightConnector1">
            <a:avLst/>
          </a:prstGeom>
          <a:ln w="31750">
            <a:solidFill>
              <a:srgbClr val="b71e42"/>
            </a:solidFill>
            <a:round/>
          </a:ln>
        </p:spPr>
      </p:cxnSp>
    </p:spTree>
  </p:cSld>
  <p:clrMap bg1="lt1" bg2="lt2" tx1="dk1" tx2="dk2" accent1="accent1" accent2="accent2" accent3="accent3" accent4="accent4" accent5="accent5" accent6="accent6" hlink="hlink" folHlink="folHlink"/>
  <p:sldLayoutIdLst>
    <p:sldLayoutId id="2147483659" r:id="rId4"/>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eceae7"/>
            </a:gs>
            <a:gs pos="100000">
              <a:srgbClr val="cac6c1"/>
            </a:gs>
          </a:gsLst>
          <a:path path="circle">
            <a:fillToRect l="50000" t="0" r="50000" b="100000"/>
          </a:path>
        </a:gradFill>
      </p:bgPr>
    </p:bg>
    <p:spTree>
      <p:nvGrpSpPr>
        <p:cNvPr id="1" name=""/>
        <p:cNvGrpSpPr/>
        <p:nvPr/>
      </p:nvGrpSpPr>
      <p:grpSpPr>
        <a:xfrm>
          <a:off x="0" y="0"/>
          <a:ext cx="0" cy="0"/>
          <a:chOff x="0" y="0"/>
          <a:chExt cx="0" cy="0"/>
        </a:xfrm>
      </p:grpSpPr>
      <p:sp>
        <p:nvSpPr>
          <p:cNvPr id="68" name="Rectangle 7"/>
          <p:cNvSpPr/>
          <p:nvPr/>
        </p:nvSpPr>
        <p:spPr>
          <a:xfrm>
            <a:off x="0" y="2019600"/>
            <a:ext cx="12191760" cy="4105440"/>
          </a:xfrm>
          <a:prstGeom prst="rect">
            <a:avLst/>
          </a:prstGeom>
          <a:gradFill rotWithShape="0">
            <a:gsLst>
              <a:gs pos="0">
                <a:srgbClr val="dfdbd5">
                  <a:alpha val="0"/>
                </a:srgbClr>
              </a:gs>
              <a:gs pos="100000">
                <a:srgbClr val="dfdbd5"/>
              </a:gs>
            </a:gsLst>
            <a:lin ang="54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pic>
        <p:nvPicPr>
          <p:cNvPr id="69" name="Picture 6" descr=""/>
          <p:cNvPicPr/>
          <p:nvPr/>
        </p:nvPicPr>
        <p:blipFill>
          <a:blip r:embed="rId2"/>
          <a:srcRect l="0" t="1526" r="0" b="-1526"/>
          <a:stretch/>
        </p:blipFill>
        <p:spPr>
          <a:xfrm>
            <a:off x="0" y="6126480"/>
            <a:ext cx="12191760" cy="742680"/>
          </a:xfrm>
          <a:prstGeom prst="rect">
            <a:avLst/>
          </a:prstGeom>
          <a:ln w="0">
            <a:noFill/>
          </a:ln>
        </p:spPr>
      </p:pic>
      <p:cxnSp>
        <p:nvCxnSpPr>
          <p:cNvPr id="70" name="Straight Connector 9"/>
          <p:cNvCxnSpPr/>
          <p:nvPr/>
        </p:nvCxnSpPr>
        <p:spPr>
          <a:xfrm>
            <a:off x="0" y="6128280"/>
            <a:ext cx="12192120" cy="360"/>
          </a:xfrm>
          <a:prstGeom prst="straightConnector1">
            <a:avLst/>
          </a:prstGeom>
          <a:ln w="12700">
            <a:solidFill>
              <a:srgbClr val="000001">
                <a:alpha val="20000"/>
              </a:srgbClr>
            </a:solidFill>
            <a:round/>
          </a:ln>
        </p:spPr>
      </p:cxnSp>
      <p:pic>
        <p:nvPicPr>
          <p:cNvPr id="71" name="Picture 8" descr="Logo&#10;&#10;Description automatically generated"/>
          <p:cNvPicPr/>
          <p:nvPr/>
        </p:nvPicPr>
        <p:blipFill>
          <a:blip r:embed="rId3"/>
          <a:stretch/>
        </p:blipFill>
        <p:spPr>
          <a:xfrm>
            <a:off x="10485000" y="6437880"/>
            <a:ext cx="1125360" cy="364680"/>
          </a:xfrm>
          <a:prstGeom prst="rect">
            <a:avLst/>
          </a:prstGeom>
          <a:ln w="0">
            <a:noFill/>
          </a:ln>
        </p:spPr>
      </p:pic>
      <p:sp>
        <p:nvSpPr>
          <p:cNvPr id="72" name="PlaceHolder 1"/>
          <p:cNvSpPr>
            <a:spLocks noGrp="1"/>
          </p:cNvSpPr>
          <p:nvPr>
            <p:ph type="title"/>
          </p:nvPr>
        </p:nvSpPr>
        <p:spPr>
          <a:xfrm>
            <a:off x="1447200" y="804240"/>
            <a:ext cx="9607320" cy="1055880"/>
          </a:xfrm>
          <a:prstGeom prst="rect">
            <a:avLst/>
          </a:prstGeom>
          <a:noFill/>
          <a:ln w="0">
            <a:noFill/>
          </a:ln>
        </p:spPr>
        <p:txBody>
          <a:bodyPr lIns="91440" rIns="91440" tIns="45720" bIns="45720" anchor="t">
            <a:noAutofit/>
          </a:bodyPr>
          <a:p>
            <a:pPr indent="0" defTabSz="914400">
              <a:lnSpc>
                <a:spcPct val="90000"/>
              </a:lnSpc>
              <a:buNone/>
            </a:pPr>
            <a:r>
              <a:rPr b="0" lang="en-US" sz="3200" spc="-1" strike="noStrike" cap="all">
                <a:solidFill>
                  <a:schemeClr val="dk1"/>
                </a:solidFill>
                <a:latin typeface="Gill Sans MT"/>
              </a:rPr>
              <a:t>Click to edit Master title style</a:t>
            </a:r>
            <a:endParaRPr b="0" lang="en-US" sz="3200" spc="-1" strike="noStrike">
              <a:solidFill>
                <a:schemeClr val="dk1"/>
              </a:solidFill>
              <a:latin typeface="Gill Sans MT"/>
            </a:endParaRPr>
          </a:p>
        </p:txBody>
      </p:sp>
      <p:sp>
        <p:nvSpPr>
          <p:cNvPr id="73" name="PlaceHolder 2"/>
          <p:cNvSpPr>
            <a:spLocks noGrp="1"/>
          </p:cNvSpPr>
          <p:nvPr>
            <p:ph type="body"/>
          </p:nvPr>
        </p:nvSpPr>
        <p:spPr>
          <a:xfrm>
            <a:off x="1447200" y="2019600"/>
            <a:ext cx="4644720" cy="801720"/>
          </a:xfrm>
          <a:prstGeom prst="rect">
            <a:avLst/>
          </a:prstGeom>
          <a:noFill/>
          <a:ln w="0">
            <a:noFill/>
          </a:ln>
        </p:spPr>
        <p:txBody>
          <a:bodyPr lIns="91440" rIns="91440" tIns="45720" bIns="45720" anchor="b">
            <a:normAutofit/>
          </a:bodyPr>
          <a:p>
            <a:pPr indent="0" defTabSz="914400">
              <a:lnSpc>
                <a:spcPct val="100000"/>
              </a:lnSpc>
              <a:spcBef>
                <a:spcPts val="1001"/>
              </a:spcBef>
              <a:buNone/>
              <a:tabLst>
                <a:tab algn="l" pos="0"/>
              </a:tabLst>
            </a:pPr>
            <a:r>
              <a:rPr b="0" lang="en-US" sz="2200" spc="-1" strike="noStrike" cap="all">
                <a:solidFill>
                  <a:schemeClr val="accent1"/>
                </a:solidFill>
                <a:latin typeface="Gill Sans MT"/>
              </a:rPr>
              <a:t>Click to edit Master text styles</a:t>
            </a:r>
            <a:endParaRPr b="0" lang="en-US" sz="2200" spc="-1" strike="noStrike">
              <a:solidFill>
                <a:schemeClr val="dk1"/>
              </a:solidFill>
              <a:latin typeface="Gill Sans MT"/>
            </a:endParaRPr>
          </a:p>
        </p:txBody>
      </p:sp>
      <p:sp>
        <p:nvSpPr>
          <p:cNvPr id="74" name="PlaceHolder 3"/>
          <p:cNvSpPr>
            <a:spLocks noGrp="1"/>
          </p:cNvSpPr>
          <p:nvPr>
            <p:ph type="body"/>
          </p:nvPr>
        </p:nvSpPr>
        <p:spPr>
          <a:xfrm>
            <a:off x="1447200" y="2824200"/>
            <a:ext cx="4644720" cy="2644200"/>
          </a:xfrm>
          <a:prstGeom prst="rect">
            <a:avLst/>
          </a:prstGeom>
          <a:noFill/>
          <a:ln w="0">
            <a:noFill/>
          </a:ln>
        </p:spPr>
        <p:txBody>
          <a:bodyPr lIns="91440" rIns="91440" tIns="45720" bIns="45720" anchor="t">
            <a:noAutofit/>
          </a:bodyPr>
          <a:p>
            <a:pPr marL="228600" indent="-228600" defTabSz="914400">
              <a:lnSpc>
                <a:spcPct val="120000"/>
              </a:lnSpc>
              <a:spcBef>
                <a:spcPts val="1001"/>
              </a:spcBef>
              <a:buClr>
                <a:srgbClr val="b71e42"/>
              </a:buClr>
              <a:buFont typeface="Arial"/>
              <a:buChar char="•"/>
            </a:pPr>
            <a:r>
              <a:rPr b="0" lang="en-US" sz="2000" spc="-1" strike="noStrike">
                <a:solidFill>
                  <a:schemeClr val="dk1"/>
                </a:solidFill>
                <a:latin typeface="Gill Sans MT"/>
              </a:rPr>
              <a:t>Click to edit Master text styles</a:t>
            </a:r>
            <a:endParaRPr b="0" lang="en-US" sz="2000" spc="-1" strike="noStrike">
              <a:solidFill>
                <a:schemeClr val="dk1"/>
              </a:solidFill>
              <a:latin typeface="Gill Sans MT"/>
            </a:endParaRPr>
          </a:p>
          <a:p>
            <a:pPr lvl="1" marL="685800" indent="-228600" defTabSz="914400">
              <a:lnSpc>
                <a:spcPct val="120000"/>
              </a:lnSpc>
              <a:spcBef>
                <a:spcPts val="499"/>
              </a:spcBef>
              <a:buClr>
                <a:srgbClr val="b71e42"/>
              </a:buClr>
              <a:buFont typeface="Arial"/>
              <a:buChar char="•"/>
            </a:pPr>
            <a:r>
              <a:rPr b="0" lang="en-US" sz="1800" spc="-1" strike="noStrike">
                <a:solidFill>
                  <a:schemeClr val="dk1"/>
                </a:solidFill>
                <a:latin typeface="Gill Sans MT"/>
              </a:rPr>
              <a:t>Second level</a:t>
            </a:r>
            <a:endParaRPr b="0" lang="en-US" sz="1800" spc="-1" strike="noStrike">
              <a:solidFill>
                <a:schemeClr val="dk1"/>
              </a:solidFill>
              <a:latin typeface="Gill Sans MT"/>
            </a:endParaRPr>
          </a:p>
          <a:p>
            <a:pPr lvl="2" marL="1143000" indent="-228600" defTabSz="914400">
              <a:lnSpc>
                <a:spcPct val="120000"/>
              </a:lnSpc>
              <a:spcBef>
                <a:spcPts val="499"/>
              </a:spcBef>
              <a:buClr>
                <a:srgbClr val="b71e42"/>
              </a:buClr>
              <a:buFont typeface="Arial"/>
              <a:buChar char="•"/>
            </a:pPr>
            <a:r>
              <a:rPr b="0" lang="en-US" sz="1600" spc="-1" strike="noStrike">
                <a:solidFill>
                  <a:schemeClr val="dk1"/>
                </a:solidFill>
                <a:latin typeface="Gill Sans MT"/>
              </a:rPr>
              <a:t>Third level</a:t>
            </a:r>
            <a:endParaRPr b="0" lang="en-US" sz="1600" spc="-1" strike="noStrike">
              <a:solidFill>
                <a:schemeClr val="dk1"/>
              </a:solidFill>
              <a:latin typeface="Gill Sans MT"/>
            </a:endParaRPr>
          </a:p>
          <a:p>
            <a:pPr lvl="3" marL="1600200" indent="-228600" defTabSz="914400">
              <a:lnSpc>
                <a:spcPct val="120000"/>
              </a:lnSpc>
              <a:spcBef>
                <a:spcPts val="499"/>
              </a:spcBef>
              <a:buClr>
                <a:srgbClr val="b71e42"/>
              </a:buClr>
              <a:buFont typeface="Arial"/>
              <a:buChar char="•"/>
            </a:pPr>
            <a:r>
              <a:rPr b="0" lang="en-US" sz="1400" spc="-1" strike="noStrike">
                <a:solidFill>
                  <a:schemeClr val="dk1"/>
                </a:solidFill>
                <a:latin typeface="Gill Sans MT"/>
              </a:rPr>
              <a:t>Fourth level</a:t>
            </a:r>
            <a:endParaRPr b="0" lang="en-US" sz="1400" spc="-1" strike="noStrike">
              <a:solidFill>
                <a:schemeClr val="dk1"/>
              </a:solidFill>
              <a:latin typeface="Gill Sans MT"/>
            </a:endParaRPr>
          </a:p>
          <a:p>
            <a:pPr lvl="4" marL="2057400" indent="-228600" defTabSz="914400">
              <a:lnSpc>
                <a:spcPct val="120000"/>
              </a:lnSpc>
              <a:spcBef>
                <a:spcPts val="499"/>
              </a:spcBef>
              <a:buClr>
                <a:srgbClr val="b71e42"/>
              </a:buClr>
              <a:buFont typeface="Arial"/>
              <a:buChar char="•"/>
            </a:pPr>
            <a:r>
              <a:rPr b="0" lang="en-US" sz="1200" spc="-1" strike="noStrike">
                <a:solidFill>
                  <a:schemeClr val="dk1"/>
                </a:solidFill>
                <a:latin typeface="Gill Sans MT"/>
              </a:rPr>
              <a:t>Fifth level</a:t>
            </a:r>
            <a:endParaRPr b="0" lang="en-US" sz="1200" spc="-1" strike="noStrike">
              <a:solidFill>
                <a:schemeClr val="dk1"/>
              </a:solidFill>
              <a:latin typeface="Gill Sans MT"/>
            </a:endParaRPr>
          </a:p>
        </p:txBody>
      </p:sp>
      <p:sp>
        <p:nvSpPr>
          <p:cNvPr id="75" name="PlaceHolder 4"/>
          <p:cNvSpPr>
            <a:spLocks noGrp="1"/>
          </p:cNvSpPr>
          <p:nvPr>
            <p:ph type="body"/>
          </p:nvPr>
        </p:nvSpPr>
        <p:spPr>
          <a:xfrm>
            <a:off x="6412320" y="2022840"/>
            <a:ext cx="4644720" cy="801720"/>
          </a:xfrm>
          <a:prstGeom prst="rect">
            <a:avLst/>
          </a:prstGeom>
          <a:noFill/>
          <a:ln w="0">
            <a:noFill/>
          </a:ln>
        </p:spPr>
        <p:txBody>
          <a:bodyPr lIns="91440" rIns="91440" tIns="45720" bIns="45720" anchor="b">
            <a:normAutofit/>
          </a:bodyPr>
          <a:p>
            <a:pPr indent="0" defTabSz="914400">
              <a:lnSpc>
                <a:spcPct val="100000"/>
              </a:lnSpc>
              <a:spcBef>
                <a:spcPts val="1001"/>
              </a:spcBef>
              <a:buNone/>
              <a:tabLst>
                <a:tab algn="l" pos="0"/>
              </a:tabLst>
            </a:pPr>
            <a:r>
              <a:rPr b="0" lang="en-US" sz="2200" spc="-1" strike="noStrike" cap="all">
                <a:solidFill>
                  <a:schemeClr val="accent1"/>
                </a:solidFill>
                <a:latin typeface="Gill Sans MT"/>
              </a:rPr>
              <a:t>Click to edit Master text styles</a:t>
            </a:r>
            <a:endParaRPr b="0" lang="en-US" sz="2200" spc="-1" strike="noStrike">
              <a:solidFill>
                <a:schemeClr val="dk1"/>
              </a:solidFill>
              <a:latin typeface="Gill Sans MT"/>
            </a:endParaRPr>
          </a:p>
        </p:txBody>
      </p:sp>
      <p:sp>
        <p:nvSpPr>
          <p:cNvPr id="76" name="PlaceHolder 5"/>
          <p:cNvSpPr>
            <a:spLocks noGrp="1"/>
          </p:cNvSpPr>
          <p:nvPr>
            <p:ph type="body"/>
          </p:nvPr>
        </p:nvSpPr>
        <p:spPr>
          <a:xfrm>
            <a:off x="6412320" y="2821320"/>
            <a:ext cx="4644720" cy="2637000"/>
          </a:xfrm>
          <a:prstGeom prst="rect">
            <a:avLst/>
          </a:prstGeom>
          <a:noFill/>
          <a:ln w="0">
            <a:noFill/>
          </a:ln>
        </p:spPr>
        <p:txBody>
          <a:bodyPr lIns="91440" rIns="91440" tIns="45720" bIns="45720" anchor="t">
            <a:noAutofit/>
          </a:bodyPr>
          <a:p>
            <a:pPr marL="228600" indent="-228600" defTabSz="914400">
              <a:lnSpc>
                <a:spcPct val="120000"/>
              </a:lnSpc>
              <a:spcBef>
                <a:spcPts val="1001"/>
              </a:spcBef>
              <a:buClr>
                <a:srgbClr val="b71e42"/>
              </a:buClr>
              <a:buFont typeface="Arial"/>
              <a:buChar char="•"/>
            </a:pPr>
            <a:r>
              <a:rPr b="0" lang="en-US" sz="2000" spc="-1" strike="noStrike">
                <a:solidFill>
                  <a:schemeClr val="dk1"/>
                </a:solidFill>
                <a:latin typeface="Gill Sans MT"/>
              </a:rPr>
              <a:t>Click to edit Master text styles</a:t>
            </a:r>
            <a:endParaRPr b="0" lang="en-US" sz="2000" spc="-1" strike="noStrike">
              <a:solidFill>
                <a:schemeClr val="dk1"/>
              </a:solidFill>
              <a:latin typeface="Gill Sans MT"/>
            </a:endParaRPr>
          </a:p>
          <a:p>
            <a:pPr lvl="1" marL="685800" indent="-228600" defTabSz="914400">
              <a:lnSpc>
                <a:spcPct val="120000"/>
              </a:lnSpc>
              <a:spcBef>
                <a:spcPts val="499"/>
              </a:spcBef>
              <a:buClr>
                <a:srgbClr val="b71e42"/>
              </a:buClr>
              <a:buFont typeface="Arial"/>
              <a:buChar char="•"/>
            </a:pPr>
            <a:r>
              <a:rPr b="0" lang="en-US" sz="1800" spc="-1" strike="noStrike">
                <a:solidFill>
                  <a:schemeClr val="dk1"/>
                </a:solidFill>
                <a:latin typeface="Gill Sans MT"/>
              </a:rPr>
              <a:t>Second level</a:t>
            </a:r>
            <a:endParaRPr b="0" lang="en-US" sz="1800" spc="-1" strike="noStrike">
              <a:solidFill>
                <a:schemeClr val="dk1"/>
              </a:solidFill>
              <a:latin typeface="Gill Sans MT"/>
            </a:endParaRPr>
          </a:p>
          <a:p>
            <a:pPr lvl="2" marL="1143000" indent="-228600" defTabSz="914400">
              <a:lnSpc>
                <a:spcPct val="120000"/>
              </a:lnSpc>
              <a:spcBef>
                <a:spcPts val="499"/>
              </a:spcBef>
              <a:buClr>
                <a:srgbClr val="b71e42"/>
              </a:buClr>
              <a:buFont typeface="Arial"/>
              <a:buChar char="•"/>
            </a:pPr>
            <a:r>
              <a:rPr b="0" lang="en-US" sz="1600" spc="-1" strike="noStrike">
                <a:solidFill>
                  <a:schemeClr val="dk1"/>
                </a:solidFill>
                <a:latin typeface="Gill Sans MT"/>
              </a:rPr>
              <a:t>Third level</a:t>
            </a:r>
            <a:endParaRPr b="0" lang="en-US" sz="1600" spc="-1" strike="noStrike">
              <a:solidFill>
                <a:schemeClr val="dk1"/>
              </a:solidFill>
              <a:latin typeface="Gill Sans MT"/>
            </a:endParaRPr>
          </a:p>
          <a:p>
            <a:pPr lvl="3" marL="1600200" indent="-228600" defTabSz="914400">
              <a:lnSpc>
                <a:spcPct val="120000"/>
              </a:lnSpc>
              <a:spcBef>
                <a:spcPts val="499"/>
              </a:spcBef>
              <a:buClr>
                <a:srgbClr val="b71e42"/>
              </a:buClr>
              <a:buFont typeface="Arial"/>
              <a:buChar char="•"/>
            </a:pPr>
            <a:r>
              <a:rPr b="0" lang="en-US" sz="1400" spc="-1" strike="noStrike">
                <a:solidFill>
                  <a:schemeClr val="dk1"/>
                </a:solidFill>
                <a:latin typeface="Gill Sans MT"/>
              </a:rPr>
              <a:t>Fourth level</a:t>
            </a:r>
            <a:endParaRPr b="0" lang="en-US" sz="1400" spc="-1" strike="noStrike">
              <a:solidFill>
                <a:schemeClr val="dk1"/>
              </a:solidFill>
              <a:latin typeface="Gill Sans MT"/>
            </a:endParaRPr>
          </a:p>
          <a:p>
            <a:pPr lvl="4" marL="2057400" indent="-228600" defTabSz="914400">
              <a:lnSpc>
                <a:spcPct val="120000"/>
              </a:lnSpc>
              <a:spcBef>
                <a:spcPts val="499"/>
              </a:spcBef>
              <a:buClr>
                <a:srgbClr val="b71e42"/>
              </a:buClr>
              <a:buFont typeface="Arial"/>
              <a:buChar char="•"/>
            </a:pPr>
            <a:r>
              <a:rPr b="0" lang="en-US" sz="1200" spc="-1" strike="noStrike">
                <a:solidFill>
                  <a:schemeClr val="dk1"/>
                </a:solidFill>
                <a:latin typeface="Gill Sans MT"/>
              </a:rPr>
              <a:t>Fifth level</a:t>
            </a:r>
            <a:endParaRPr b="0" lang="en-US" sz="1200" spc="-1" strike="noStrike">
              <a:solidFill>
                <a:schemeClr val="dk1"/>
              </a:solidFill>
              <a:latin typeface="Gill Sans MT"/>
            </a:endParaRPr>
          </a:p>
        </p:txBody>
      </p:sp>
      <p:sp>
        <p:nvSpPr>
          <p:cNvPr id="77" name="PlaceHolder 6"/>
          <p:cNvSpPr>
            <a:spLocks noGrp="1"/>
          </p:cNvSpPr>
          <p:nvPr>
            <p:ph type="dt" idx="19"/>
          </p:nvPr>
        </p:nvSpPr>
        <p:spPr>
          <a:xfrm>
            <a:off x="7554240" y="330480"/>
            <a:ext cx="3500280" cy="308880"/>
          </a:xfrm>
          <a:prstGeom prst="rect">
            <a:avLst/>
          </a:prstGeom>
          <a:noFill/>
          <a:ln w="0">
            <a:noFill/>
          </a:ln>
        </p:spPr>
        <p:txBody>
          <a:bodyPr lIns="91440" rIns="91440" tIns="45720" bIns="45720" anchor="ctr">
            <a:noAutofit/>
          </a:bodyPr>
          <a:lstStyle>
            <a:lvl1pPr indent="0" algn="r" defTabSz="457200">
              <a:lnSpc>
                <a:spcPct val="100000"/>
              </a:lnSpc>
              <a:buNone/>
              <a:defRPr b="0" lang="en-US" sz="1000" spc="-1" strike="noStrike">
                <a:solidFill>
                  <a:schemeClr val="dk1">
                    <a:tint val="75000"/>
                  </a:schemeClr>
                </a:solidFill>
                <a:latin typeface="Gill Sans MT"/>
              </a:defRPr>
            </a:lvl1pPr>
          </a:lstStyle>
          <a:p>
            <a:pPr indent="0" algn="r" defTabSz="457200">
              <a:lnSpc>
                <a:spcPct val="100000"/>
              </a:lnSpc>
              <a:buNone/>
            </a:pPr>
            <a:r>
              <a:rPr b="0" lang="en-US" sz="1000" spc="-1" strike="noStrike">
                <a:solidFill>
                  <a:schemeClr val="dk1">
                    <a:tint val="75000"/>
                  </a:schemeClr>
                </a:solidFill>
                <a:latin typeface="Gill Sans MT"/>
              </a:rPr>
              <a:t>&lt;date/time&gt;</a:t>
            </a:r>
            <a:endParaRPr b="0" lang="en-IN" sz="1000" spc="-1" strike="noStrike">
              <a:solidFill>
                <a:srgbClr val="000000"/>
              </a:solidFill>
              <a:latin typeface="Times New Roman"/>
            </a:endParaRPr>
          </a:p>
        </p:txBody>
      </p:sp>
      <p:sp>
        <p:nvSpPr>
          <p:cNvPr id="78" name="PlaceHolder 7"/>
          <p:cNvSpPr>
            <a:spLocks noGrp="1"/>
          </p:cNvSpPr>
          <p:nvPr>
            <p:ph type="ftr" idx="20"/>
          </p:nvPr>
        </p:nvSpPr>
        <p:spPr>
          <a:xfrm>
            <a:off x="1451520" y="329400"/>
            <a:ext cx="5938560" cy="30888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79" name="PlaceHolder 8"/>
          <p:cNvSpPr>
            <a:spLocks noGrp="1"/>
          </p:cNvSpPr>
          <p:nvPr>
            <p:ph type="sldNum" idx="21"/>
          </p:nvPr>
        </p:nvSpPr>
        <p:spPr>
          <a:xfrm>
            <a:off x="480240" y="798840"/>
            <a:ext cx="810720" cy="503280"/>
          </a:xfrm>
          <a:prstGeom prst="rect">
            <a:avLst/>
          </a:prstGeom>
          <a:noFill/>
          <a:ln w="0">
            <a:noFill/>
          </a:ln>
        </p:spPr>
        <p:txBody>
          <a:bodyPr lIns="91440" rIns="91440" tIns="45720" bIns="45720" anchor="t">
            <a:noAutofit/>
          </a:bodyPr>
          <a:lstStyle>
            <a:lvl1pPr indent="0" algn="r" defTabSz="457200">
              <a:lnSpc>
                <a:spcPct val="100000"/>
              </a:lnSpc>
              <a:buNone/>
              <a:defRPr b="0" lang="en-US" sz="2800" spc="-1" strike="noStrike">
                <a:solidFill>
                  <a:schemeClr val="accent1"/>
                </a:solidFill>
                <a:latin typeface="Gill Sans MT"/>
              </a:defRPr>
            </a:lvl1pPr>
          </a:lstStyle>
          <a:p>
            <a:pPr indent="0" algn="r" defTabSz="457200">
              <a:lnSpc>
                <a:spcPct val="100000"/>
              </a:lnSpc>
              <a:buNone/>
            </a:pPr>
            <a:fld id="{AE466D5B-170F-48E2-B668-E2782F6A16FC}" type="slidenum">
              <a:rPr b="0" lang="en-US" sz="2800" spc="-1" strike="noStrike">
                <a:solidFill>
                  <a:schemeClr val="accent1"/>
                </a:solidFill>
                <a:latin typeface="Gill Sans MT"/>
              </a:rPr>
              <a:t>&lt;number&gt;</a:t>
            </a:fld>
            <a:endParaRPr b="0" lang="en-IN" sz="2800" spc="-1" strike="noStrike">
              <a:solidFill>
                <a:srgbClr val="000000"/>
              </a:solidFill>
              <a:latin typeface="Times New Roman"/>
            </a:endParaRPr>
          </a:p>
        </p:txBody>
      </p:sp>
      <p:cxnSp>
        <p:nvCxnSpPr>
          <p:cNvPr id="80" name="Straight Connector 28"/>
          <p:cNvCxnSpPr/>
          <p:nvPr/>
        </p:nvCxnSpPr>
        <p:spPr>
          <a:xfrm>
            <a:off x="1453680" y="1846800"/>
            <a:ext cx="9608040" cy="360"/>
          </a:xfrm>
          <a:prstGeom prst="straightConnector1">
            <a:avLst/>
          </a:prstGeom>
          <a:ln w="31750">
            <a:solidFill>
              <a:srgbClr val="b71e42"/>
            </a:solidFill>
            <a:round/>
          </a:ln>
        </p:spPr>
      </p:cxnSp>
    </p:spTree>
  </p:cSld>
  <p:clrMap bg1="lt1" bg2="lt2" tx1="dk1" tx2="dk2" accent1="accent1" accent2="accent2" accent3="accent3" accent4="accent4" accent5="accent5" accent6="accent6" hlink="hlink" folHlink="folHlink"/>
  <p:sldLayoutIdLst>
    <p:sldLayoutId id="2147483661" r:id="rId4"/>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eceae7"/>
            </a:gs>
            <a:gs pos="100000">
              <a:srgbClr val="cac6c1"/>
            </a:gs>
          </a:gsLst>
          <a:path path="circle">
            <a:fillToRect l="50000" t="0" r="50000" b="100000"/>
          </a:path>
        </a:gradFill>
      </p:bgPr>
    </p:bg>
    <p:spTree>
      <p:nvGrpSpPr>
        <p:cNvPr id="1" name=""/>
        <p:cNvGrpSpPr/>
        <p:nvPr/>
      </p:nvGrpSpPr>
      <p:grpSpPr>
        <a:xfrm>
          <a:off x="0" y="0"/>
          <a:ext cx="0" cy="0"/>
          <a:chOff x="0" y="0"/>
          <a:chExt cx="0" cy="0"/>
        </a:xfrm>
      </p:grpSpPr>
      <p:sp>
        <p:nvSpPr>
          <p:cNvPr id="81" name="Rectangle 7"/>
          <p:cNvSpPr/>
          <p:nvPr/>
        </p:nvSpPr>
        <p:spPr>
          <a:xfrm>
            <a:off x="0" y="2019600"/>
            <a:ext cx="12191760" cy="4105440"/>
          </a:xfrm>
          <a:prstGeom prst="rect">
            <a:avLst/>
          </a:prstGeom>
          <a:gradFill rotWithShape="0">
            <a:gsLst>
              <a:gs pos="0">
                <a:srgbClr val="dfdbd5">
                  <a:alpha val="0"/>
                </a:srgbClr>
              </a:gs>
              <a:gs pos="100000">
                <a:srgbClr val="dfdbd5"/>
              </a:gs>
            </a:gsLst>
            <a:lin ang="54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pic>
        <p:nvPicPr>
          <p:cNvPr id="82" name="Picture 6" descr=""/>
          <p:cNvPicPr/>
          <p:nvPr/>
        </p:nvPicPr>
        <p:blipFill>
          <a:blip r:embed="rId2"/>
          <a:srcRect l="0" t="1526" r="0" b="-1526"/>
          <a:stretch/>
        </p:blipFill>
        <p:spPr>
          <a:xfrm>
            <a:off x="0" y="6126480"/>
            <a:ext cx="12191760" cy="742680"/>
          </a:xfrm>
          <a:prstGeom prst="rect">
            <a:avLst/>
          </a:prstGeom>
          <a:ln w="0">
            <a:noFill/>
          </a:ln>
        </p:spPr>
      </p:pic>
      <p:cxnSp>
        <p:nvCxnSpPr>
          <p:cNvPr id="83" name="Straight Connector 9"/>
          <p:cNvCxnSpPr/>
          <p:nvPr/>
        </p:nvCxnSpPr>
        <p:spPr>
          <a:xfrm>
            <a:off x="0" y="6128280"/>
            <a:ext cx="12192120" cy="360"/>
          </a:xfrm>
          <a:prstGeom prst="straightConnector1">
            <a:avLst/>
          </a:prstGeom>
          <a:ln w="12700">
            <a:solidFill>
              <a:srgbClr val="000001">
                <a:alpha val="20000"/>
              </a:srgbClr>
            </a:solidFill>
            <a:round/>
          </a:ln>
        </p:spPr>
      </p:cxnSp>
      <p:pic>
        <p:nvPicPr>
          <p:cNvPr id="84" name="Picture 8" descr="Logo&#10;&#10;Description automatically generated"/>
          <p:cNvPicPr/>
          <p:nvPr/>
        </p:nvPicPr>
        <p:blipFill>
          <a:blip r:embed="rId3"/>
          <a:stretch/>
        </p:blipFill>
        <p:spPr>
          <a:xfrm>
            <a:off x="10485000" y="6437880"/>
            <a:ext cx="1125360" cy="364680"/>
          </a:xfrm>
          <a:prstGeom prst="rect">
            <a:avLst/>
          </a:prstGeom>
          <a:ln w="0">
            <a:noFill/>
          </a:ln>
        </p:spPr>
      </p:pic>
      <p:sp>
        <p:nvSpPr>
          <p:cNvPr id="85" name="PlaceHolder 1"/>
          <p:cNvSpPr>
            <a:spLocks noGrp="1"/>
          </p:cNvSpPr>
          <p:nvPr>
            <p:ph type="title"/>
          </p:nvPr>
        </p:nvSpPr>
        <p:spPr>
          <a:xfrm>
            <a:off x="1451520" y="804600"/>
            <a:ext cx="9603000" cy="1049040"/>
          </a:xfrm>
          <a:prstGeom prst="rect">
            <a:avLst/>
          </a:prstGeom>
          <a:noFill/>
          <a:ln w="0">
            <a:noFill/>
          </a:ln>
        </p:spPr>
        <p:txBody>
          <a:bodyPr lIns="91440" rIns="91440" tIns="45720" bIns="45720" anchor="t">
            <a:noAutofit/>
          </a:bodyPr>
          <a:p>
            <a:pPr indent="0" defTabSz="914400">
              <a:lnSpc>
                <a:spcPct val="90000"/>
              </a:lnSpc>
              <a:buNone/>
            </a:pPr>
            <a:r>
              <a:rPr b="0" lang="en-US" sz="3200" spc="-1" strike="noStrike" cap="all">
                <a:solidFill>
                  <a:schemeClr val="dk1"/>
                </a:solidFill>
                <a:latin typeface="Gill Sans MT"/>
              </a:rPr>
              <a:t>Click to edit Master title style</a:t>
            </a:r>
            <a:endParaRPr b="0" lang="en-US" sz="3200" spc="-1" strike="noStrike">
              <a:solidFill>
                <a:schemeClr val="dk1"/>
              </a:solidFill>
              <a:latin typeface="Gill Sans MT"/>
            </a:endParaRPr>
          </a:p>
        </p:txBody>
      </p:sp>
      <p:sp>
        <p:nvSpPr>
          <p:cNvPr id="86" name="PlaceHolder 2"/>
          <p:cNvSpPr>
            <a:spLocks noGrp="1"/>
          </p:cNvSpPr>
          <p:nvPr>
            <p:ph type="dt" idx="22"/>
          </p:nvPr>
        </p:nvSpPr>
        <p:spPr>
          <a:xfrm>
            <a:off x="7554240" y="330480"/>
            <a:ext cx="3500280" cy="308880"/>
          </a:xfrm>
          <a:prstGeom prst="rect">
            <a:avLst/>
          </a:prstGeom>
          <a:noFill/>
          <a:ln w="0">
            <a:noFill/>
          </a:ln>
        </p:spPr>
        <p:txBody>
          <a:bodyPr lIns="91440" rIns="91440" tIns="45720" bIns="45720" anchor="ctr">
            <a:noAutofit/>
          </a:bodyPr>
          <a:lstStyle>
            <a:lvl1pPr indent="0" algn="r" defTabSz="457200">
              <a:lnSpc>
                <a:spcPct val="100000"/>
              </a:lnSpc>
              <a:buNone/>
              <a:defRPr b="0" lang="en-US" sz="1000" spc="-1" strike="noStrike">
                <a:solidFill>
                  <a:schemeClr val="dk1">
                    <a:tint val="75000"/>
                  </a:schemeClr>
                </a:solidFill>
                <a:latin typeface="Gill Sans MT"/>
              </a:defRPr>
            </a:lvl1pPr>
          </a:lstStyle>
          <a:p>
            <a:pPr indent="0" algn="r" defTabSz="457200">
              <a:lnSpc>
                <a:spcPct val="100000"/>
              </a:lnSpc>
              <a:buNone/>
            </a:pPr>
            <a:r>
              <a:rPr b="0" lang="en-US" sz="1000" spc="-1" strike="noStrike">
                <a:solidFill>
                  <a:schemeClr val="dk1">
                    <a:tint val="75000"/>
                  </a:schemeClr>
                </a:solidFill>
                <a:latin typeface="Gill Sans MT"/>
              </a:rPr>
              <a:t>&lt;date/time&gt;</a:t>
            </a:r>
            <a:endParaRPr b="0" lang="en-IN" sz="1000" spc="-1" strike="noStrike">
              <a:solidFill>
                <a:srgbClr val="000000"/>
              </a:solidFill>
              <a:latin typeface="Times New Roman"/>
            </a:endParaRPr>
          </a:p>
        </p:txBody>
      </p:sp>
      <p:sp>
        <p:nvSpPr>
          <p:cNvPr id="87" name="PlaceHolder 3"/>
          <p:cNvSpPr>
            <a:spLocks noGrp="1"/>
          </p:cNvSpPr>
          <p:nvPr>
            <p:ph type="ftr" idx="23"/>
          </p:nvPr>
        </p:nvSpPr>
        <p:spPr>
          <a:xfrm>
            <a:off x="1451520" y="329400"/>
            <a:ext cx="5938560" cy="30888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88" name="PlaceHolder 4"/>
          <p:cNvSpPr>
            <a:spLocks noGrp="1"/>
          </p:cNvSpPr>
          <p:nvPr>
            <p:ph type="sldNum" idx="24"/>
          </p:nvPr>
        </p:nvSpPr>
        <p:spPr>
          <a:xfrm>
            <a:off x="480240" y="798840"/>
            <a:ext cx="810720" cy="503280"/>
          </a:xfrm>
          <a:prstGeom prst="rect">
            <a:avLst/>
          </a:prstGeom>
          <a:noFill/>
          <a:ln w="0">
            <a:noFill/>
          </a:ln>
        </p:spPr>
        <p:txBody>
          <a:bodyPr lIns="91440" rIns="91440" tIns="45720" bIns="45720" anchor="t">
            <a:noAutofit/>
          </a:bodyPr>
          <a:lstStyle>
            <a:lvl1pPr indent="0" algn="r" defTabSz="457200">
              <a:lnSpc>
                <a:spcPct val="100000"/>
              </a:lnSpc>
              <a:buNone/>
              <a:defRPr b="0" lang="en-US" sz="2800" spc="-1" strike="noStrike">
                <a:solidFill>
                  <a:schemeClr val="accent1"/>
                </a:solidFill>
                <a:latin typeface="Gill Sans MT"/>
              </a:defRPr>
            </a:lvl1pPr>
          </a:lstStyle>
          <a:p>
            <a:pPr indent="0" algn="r" defTabSz="457200">
              <a:lnSpc>
                <a:spcPct val="100000"/>
              </a:lnSpc>
              <a:buNone/>
            </a:pPr>
            <a:fld id="{F5693D38-74FB-4989-B403-633F11CD6A0F}" type="slidenum">
              <a:rPr b="0" lang="en-US" sz="2800" spc="-1" strike="noStrike">
                <a:solidFill>
                  <a:schemeClr val="accent1"/>
                </a:solidFill>
                <a:latin typeface="Gill Sans MT"/>
              </a:rPr>
              <a:t>&lt;number&gt;</a:t>
            </a:fld>
            <a:endParaRPr b="0" lang="en-IN" sz="2800" spc="-1" strike="noStrike">
              <a:solidFill>
                <a:srgbClr val="000000"/>
              </a:solidFill>
              <a:latin typeface="Times New Roman"/>
            </a:endParaRPr>
          </a:p>
        </p:txBody>
      </p:sp>
      <p:cxnSp>
        <p:nvCxnSpPr>
          <p:cNvPr id="89" name="Straight Connector 24"/>
          <p:cNvCxnSpPr/>
          <p:nvPr/>
        </p:nvCxnSpPr>
        <p:spPr>
          <a:xfrm>
            <a:off x="1453680" y="1846800"/>
            <a:ext cx="9608040" cy="360"/>
          </a:xfrm>
          <a:prstGeom prst="straightConnector1">
            <a:avLst/>
          </a:prstGeom>
          <a:ln w="31750">
            <a:solidFill>
              <a:srgbClr val="b71e42"/>
            </a:solidFill>
            <a:round/>
          </a:ln>
        </p:spPr>
      </p:cxnSp>
      <p:sp>
        <p:nvSpPr>
          <p:cNvPr id="90"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120000"/>
              </a:lnSpc>
              <a:spcBef>
                <a:spcPts val="1417"/>
              </a:spcBef>
              <a:buClr>
                <a:srgbClr val="000000"/>
              </a:buClr>
              <a:buSzPct val="45000"/>
              <a:buFont typeface="Wingdings" charset="2"/>
              <a:buChar char=""/>
            </a:pPr>
            <a:r>
              <a:rPr b="0" lang="en-US" sz="2000" spc="-1" strike="noStrike">
                <a:solidFill>
                  <a:schemeClr val="dk1"/>
                </a:solidFill>
                <a:latin typeface="Gill Sans MT"/>
              </a:rPr>
              <a:t>Click to edit the outline text format</a:t>
            </a:r>
            <a:endParaRPr b="0" lang="en-US" sz="2000" spc="-1" strike="noStrike">
              <a:solidFill>
                <a:schemeClr val="dk1"/>
              </a:solidFill>
              <a:latin typeface="Gill Sans MT"/>
            </a:endParaRPr>
          </a:p>
          <a:p>
            <a:pPr lvl="1" marL="864000" indent="-324000">
              <a:lnSpc>
                <a:spcPct val="120000"/>
              </a:lnSpc>
              <a:spcBef>
                <a:spcPts val="1134"/>
              </a:spcBef>
              <a:buClr>
                <a:srgbClr val="000000"/>
              </a:buClr>
              <a:buSzPct val="75000"/>
              <a:buFont typeface="Symbol" charset="2"/>
              <a:buChar char=""/>
            </a:pPr>
            <a:r>
              <a:rPr b="0" lang="en-US" sz="1600" spc="-1" strike="noStrike">
                <a:solidFill>
                  <a:schemeClr val="dk1"/>
                </a:solidFill>
                <a:latin typeface="Gill Sans MT"/>
              </a:rPr>
              <a:t>Second Outline Level</a:t>
            </a:r>
            <a:endParaRPr b="0" lang="en-US" sz="1600" spc="-1" strike="noStrike">
              <a:solidFill>
                <a:schemeClr val="dk1"/>
              </a:solidFill>
              <a:latin typeface="Gill Sans MT"/>
            </a:endParaRPr>
          </a:p>
          <a:p>
            <a:pPr lvl="2" marL="1296000" indent="-288000">
              <a:lnSpc>
                <a:spcPct val="120000"/>
              </a:lnSpc>
              <a:spcBef>
                <a:spcPts val="850"/>
              </a:spcBef>
              <a:buClr>
                <a:srgbClr val="000000"/>
              </a:buClr>
              <a:buSzPct val="45000"/>
              <a:buFont typeface="Wingdings" charset="2"/>
              <a:buChar char=""/>
            </a:pPr>
            <a:r>
              <a:rPr b="0" lang="en-US" sz="1400" spc="-1" strike="noStrike">
                <a:solidFill>
                  <a:schemeClr val="dk1"/>
                </a:solidFill>
                <a:latin typeface="Gill Sans MT"/>
              </a:rPr>
              <a:t>Third Outline Level</a:t>
            </a:r>
            <a:endParaRPr b="0" lang="en-US" sz="1400" spc="-1" strike="noStrike">
              <a:solidFill>
                <a:schemeClr val="dk1"/>
              </a:solidFill>
              <a:latin typeface="Gill Sans MT"/>
            </a:endParaRPr>
          </a:p>
          <a:p>
            <a:pPr lvl="3" marL="1728000" indent="-216000">
              <a:lnSpc>
                <a:spcPct val="120000"/>
              </a:lnSpc>
              <a:spcBef>
                <a:spcPts val="567"/>
              </a:spcBef>
              <a:buClr>
                <a:srgbClr val="000000"/>
              </a:buClr>
              <a:buSzPct val="75000"/>
              <a:buFont typeface="Symbol" charset="2"/>
              <a:buChar char=""/>
            </a:pPr>
            <a:r>
              <a:rPr b="0" lang="en-US" sz="1200" spc="-1" strike="noStrike">
                <a:solidFill>
                  <a:schemeClr val="dk1"/>
                </a:solidFill>
                <a:latin typeface="Gill Sans MT"/>
              </a:rPr>
              <a:t>Fourth Outline Level</a:t>
            </a:r>
            <a:endParaRPr b="0" lang="en-US" sz="1200" spc="-1" strike="noStrike">
              <a:solidFill>
                <a:schemeClr val="dk1"/>
              </a:solidFill>
              <a:latin typeface="Gill Sans MT"/>
            </a:endParaRPr>
          </a:p>
          <a:p>
            <a:pPr lvl="4" marL="2160000" indent="-216000">
              <a:lnSpc>
                <a:spcPct val="120000"/>
              </a:lnSpc>
              <a:spcBef>
                <a:spcPts val="283"/>
              </a:spcBef>
              <a:buClr>
                <a:srgbClr val="000000"/>
              </a:buClr>
              <a:buSzPct val="45000"/>
              <a:buFont typeface="Wingdings" charset="2"/>
              <a:buChar char=""/>
            </a:pPr>
            <a:r>
              <a:rPr b="0" lang="en-US" sz="2000" spc="-1" strike="noStrike">
                <a:solidFill>
                  <a:schemeClr val="dk1"/>
                </a:solidFill>
                <a:latin typeface="Gill Sans MT"/>
              </a:rPr>
              <a:t>Fifth Outline Level</a:t>
            </a:r>
            <a:endParaRPr b="0" lang="en-US" sz="2000" spc="-1" strike="noStrike">
              <a:solidFill>
                <a:schemeClr val="dk1"/>
              </a:solidFill>
              <a:latin typeface="Gill Sans MT"/>
            </a:endParaRPr>
          </a:p>
          <a:p>
            <a:pPr lvl="5" marL="2592000" indent="-216000">
              <a:lnSpc>
                <a:spcPct val="120000"/>
              </a:lnSpc>
              <a:spcBef>
                <a:spcPts val="283"/>
              </a:spcBef>
              <a:buClr>
                <a:srgbClr val="000000"/>
              </a:buClr>
              <a:buSzPct val="45000"/>
              <a:buFont typeface="Wingdings" charset="2"/>
              <a:buChar char=""/>
            </a:pPr>
            <a:r>
              <a:rPr b="0" lang="en-US" sz="2000" spc="-1" strike="noStrike">
                <a:solidFill>
                  <a:schemeClr val="dk1"/>
                </a:solidFill>
                <a:latin typeface="Gill Sans MT"/>
              </a:rPr>
              <a:t>Sixth Outline Level</a:t>
            </a:r>
            <a:endParaRPr b="0" lang="en-US" sz="2000" spc="-1" strike="noStrike">
              <a:solidFill>
                <a:schemeClr val="dk1"/>
              </a:solidFill>
              <a:latin typeface="Gill Sans MT"/>
            </a:endParaRPr>
          </a:p>
          <a:p>
            <a:pPr lvl="6" marL="3024000" indent="-216000">
              <a:lnSpc>
                <a:spcPct val="120000"/>
              </a:lnSpc>
              <a:spcBef>
                <a:spcPts val="283"/>
              </a:spcBef>
              <a:buClr>
                <a:srgbClr val="000000"/>
              </a:buClr>
              <a:buSzPct val="45000"/>
              <a:buFont typeface="Wingdings" charset="2"/>
              <a:buChar char=""/>
            </a:pPr>
            <a:r>
              <a:rPr b="0" lang="en-US" sz="2000" spc="-1" strike="noStrike">
                <a:solidFill>
                  <a:schemeClr val="dk1"/>
                </a:solidFill>
                <a:latin typeface="Gill Sans MT"/>
              </a:rPr>
              <a:t>Seventh Outline Level</a:t>
            </a:r>
            <a:endParaRPr b="0" lang="en-US" sz="2000" spc="-1" strike="noStrike">
              <a:solidFill>
                <a:schemeClr val="dk1"/>
              </a:solidFill>
              <a:latin typeface="Gill Sans MT"/>
            </a:endParaRPr>
          </a:p>
        </p:txBody>
      </p:sp>
    </p:spTree>
  </p:cSld>
  <p:clrMap bg1="lt1" bg2="lt2" tx1="dk1" tx2="dk2" accent1="accent1" accent2="accent2" accent3="accent3" accent4="accent4" accent5="accent5" accent6="accent6" hlink="hlink" folHlink="folHlink"/>
  <p:sldLayoutIdLst>
    <p:sldLayoutId id="2147483663" r:id="rId4"/>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eceae7"/>
            </a:gs>
            <a:gs pos="100000">
              <a:srgbClr val="cac6c1"/>
            </a:gs>
          </a:gsLst>
          <a:path path="circle">
            <a:fillToRect l="50000" t="0" r="50000" b="100000"/>
          </a:path>
        </a:gradFill>
      </p:bgPr>
    </p:bg>
    <p:spTree>
      <p:nvGrpSpPr>
        <p:cNvPr id="1" name=""/>
        <p:cNvGrpSpPr/>
        <p:nvPr/>
      </p:nvGrpSpPr>
      <p:grpSpPr>
        <a:xfrm>
          <a:off x="0" y="0"/>
          <a:ext cx="0" cy="0"/>
          <a:chOff x="0" y="0"/>
          <a:chExt cx="0" cy="0"/>
        </a:xfrm>
      </p:grpSpPr>
      <p:sp>
        <p:nvSpPr>
          <p:cNvPr id="92" name="Rectangle 7"/>
          <p:cNvSpPr/>
          <p:nvPr/>
        </p:nvSpPr>
        <p:spPr>
          <a:xfrm>
            <a:off x="0" y="2019600"/>
            <a:ext cx="12191760" cy="4105440"/>
          </a:xfrm>
          <a:prstGeom prst="rect">
            <a:avLst/>
          </a:prstGeom>
          <a:gradFill rotWithShape="0">
            <a:gsLst>
              <a:gs pos="0">
                <a:srgbClr val="dfdbd5">
                  <a:alpha val="0"/>
                </a:srgbClr>
              </a:gs>
              <a:gs pos="100000">
                <a:srgbClr val="dfdbd5"/>
              </a:gs>
            </a:gsLst>
            <a:lin ang="54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pic>
        <p:nvPicPr>
          <p:cNvPr id="93" name="Picture 6" descr=""/>
          <p:cNvPicPr/>
          <p:nvPr/>
        </p:nvPicPr>
        <p:blipFill>
          <a:blip r:embed="rId2"/>
          <a:srcRect l="0" t="1526" r="0" b="-1526"/>
          <a:stretch/>
        </p:blipFill>
        <p:spPr>
          <a:xfrm>
            <a:off x="0" y="6126480"/>
            <a:ext cx="12191760" cy="742680"/>
          </a:xfrm>
          <a:prstGeom prst="rect">
            <a:avLst/>
          </a:prstGeom>
          <a:ln w="0">
            <a:noFill/>
          </a:ln>
        </p:spPr>
      </p:pic>
      <p:cxnSp>
        <p:nvCxnSpPr>
          <p:cNvPr id="94" name="Straight Connector 9"/>
          <p:cNvCxnSpPr/>
          <p:nvPr/>
        </p:nvCxnSpPr>
        <p:spPr>
          <a:xfrm>
            <a:off x="0" y="6128280"/>
            <a:ext cx="12192120" cy="360"/>
          </a:xfrm>
          <a:prstGeom prst="straightConnector1">
            <a:avLst/>
          </a:prstGeom>
          <a:ln w="12700">
            <a:solidFill>
              <a:srgbClr val="000001">
                <a:alpha val="20000"/>
              </a:srgbClr>
            </a:solidFill>
            <a:round/>
          </a:ln>
        </p:spPr>
      </p:cxnSp>
      <p:pic>
        <p:nvPicPr>
          <p:cNvPr id="95" name="Picture 8" descr="Logo&#10;&#10;Description automatically generated"/>
          <p:cNvPicPr/>
          <p:nvPr/>
        </p:nvPicPr>
        <p:blipFill>
          <a:blip r:embed="rId3"/>
          <a:stretch/>
        </p:blipFill>
        <p:spPr>
          <a:xfrm>
            <a:off x="10485000" y="6437880"/>
            <a:ext cx="1125360" cy="364680"/>
          </a:xfrm>
          <a:prstGeom prst="rect">
            <a:avLst/>
          </a:prstGeom>
          <a:ln w="0">
            <a:noFill/>
          </a:ln>
        </p:spPr>
      </p:pic>
      <p:sp>
        <p:nvSpPr>
          <p:cNvPr id="96" name="PlaceHolder 1"/>
          <p:cNvSpPr>
            <a:spLocks noGrp="1"/>
          </p:cNvSpPr>
          <p:nvPr>
            <p:ph type="dt" idx="25"/>
          </p:nvPr>
        </p:nvSpPr>
        <p:spPr>
          <a:xfrm>
            <a:off x="7554240" y="330480"/>
            <a:ext cx="3500280" cy="308880"/>
          </a:xfrm>
          <a:prstGeom prst="rect">
            <a:avLst/>
          </a:prstGeom>
          <a:noFill/>
          <a:ln w="0">
            <a:noFill/>
          </a:ln>
        </p:spPr>
        <p:txBody>
          <a:bodyPr lIns="91440" rIns="91440" tIns="45720" bIns="45720" anchor="ctr">
            <a:noAutofit/>
          </a:bodyPr>
          <a:lstStyle>
            <a:lvl1pPr indent="0" algn="r" defTabSz="457200">
              <a:lnSpc>
                <a:spcPct val="100000"/>
              </a:lnSpc>
              <a:buNone/>
              <a:defRPr b="0" lang="en-US" sz="1000" spc="-1" strike="noStrike">
                <a:solidFill>
                  <a:schemeClr val="dk1">
                    <a:tint val="75000"/>
                  </a:schemeClr>
                </a:solidFill>
                <a:latin typeface="Gill Sans MT"/>
              </a:defRPr>
            </a:lvl1pPr>
          </a:lstStyle>
          <a:p>
            <a:pPr indent="0" algn="r" defTabSz="457200">
              <a:lnSpc>
                <a:spcPct val="100000"/>
              </a:lnSpc>
              <a:buNone/>
            </a:pPr>
            <a:r>
              <a:rPr b="0" lang="en-US" sz="1000" spc="-1" strike="noStrike">
                <a:solidFill>
                  <a:schemeClr val="dk1">
                    <a:tint val="75000"/>
                  </a:schemeClr>
                </a:solidFill>
                <a:latin typeface="Gill Sans MT"/>
              </a:rPr>
              <a:t>&lt;date/time&gt;</a:t>
            </a:r>
            <a:endParaRPr b="0" lang="en-IN" sz="1000" spc="-1" strike="noStrike">
              <a:solidFill>
                <a:srgbClr val="000000"/>
              </a:solidFill>
              <a:latin typeface="Times New Roman"/>
            </a:endParaRPr>
          </a:p>
        </p:txBody>
      </p:sp>
      <p:sp>
        <p:nvSpPr>
          <p:cNvPr id="97" name="PlaceHolder 2"/>
          <p:cNvSpPr>
            <a:spLocks noGrp="1"/>
          </p:cNvSpPr>
          <p:nvPr>
            <p:ph type="ftr" idx="26"/>
          </p:nvPr>
        </p:nvSpPr>
        <p:spPr>
          <a:xfrm>
            <a:off x="1451520" y="329400"/>
            <a:ext cx="5938560" cy="30888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98" name="PlaceHolder 3"/>
          <p:cNvSpPr>
            <a:spLocks noGrp="1"/>
          </p:cNvSpPr>
          <p:nvPr>
            <p:ph type="sldNum" idx="27"/>
          </p:nvPr>
        </p:nvSpPr>
        <p:spPr>
          <a:xfrm>
            <a:off x="480240" y="798840"/>
            <a:ext cx="810720" cy="503280"/>
          </a:xfrm>
          <a:prstGeom prst="rect">
            <a:avLst/>
          </a:prstGeom>
          <a:noFill/>
          <a:ln w="0">
            <a:noFill/>
          </a:ln>
        </p:spPr>
        <p:txBody>
          <a:bodyPr lIns="91440" rIns="91440" tIns="45720" bIns="45720" anchor="t">
            <a:noAutofit/>
          </a:bodyPr>
          <a:lstStyle>
            <a:lvl1pPr indent="0" algn="r" defTabSz="457200">
              <a:lnSpc>
                <a:spcPct val="100000"/>
              </a:lnSpc>
              <a:buNone/>
              <a:defRPr b="0" lang="en-US" sz="2800" spc="-1" strike="noStrike">
                <a:solidFill>
                  <a:schemeClr val="accent1"/>
                </a:solidFill>
                <a:latin typeface="Gill Sans MT"/>
              </a:defRPr>
            </a:lvl1pPr>
          </a:lstStyle>
          <a:p>
            <a:pPr indent="0" algn="r" defTabSz="457200">
              <a:lnSpc>
                <a:spcPct val="100000"/>
              </a:lnSpc>
              <a:buNone/>
            </a:pPr>
            <a:fld id="{B9B25770-AA2B-42A6-9182-53F11D6B7CB6}" type="slidenum">
              <a:rPr b="0" lang="en-US" sz="2800" spc="-1" strike="noStrike">
                <a:solidFill>
                  <a:schemeClr val="accent1"/>
                </a:solidFill>
                <a:latin typeface="Gill Sans MT"/>
              </a:rPr>
              <a:t>&lt;number&gt;</a:t>
            </a:fld>
            <a:endParaRPr b="0" lang="en-IN" sz="28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8.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4.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8.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bg>
      <p:bgPr>
        <a:solidFill>
          <a:srgbClr val="fafafa"/>
        </a:solidFill>
      </p:bgPr>
    </p:bg>
    <p:spTree>
      <p:nvGrpSpPr>
        <p:cNvPr id="1" name=""/>
        <p:cNvGrpSpPr/>
        <p:nvPr/>
      </p:nvGrpSpPr>
      <p:grpSpPr>
        <a:xfrm>
          <a:off x="0" y="0"/>
          <a:ext cx="0" cy="0"/>
          <a:chOff x="0" y="0"/>
          <a:chExt cx="0" cy="0"/>
        </a:xfrm>
      </p:grpSpPr>
      <p:sp>
        <p:nvSpPr>
          <p:cNvPr id="124" name="PlaceHolder 1"/>
          <p:cNvSpPr>
            <a:spLocks noGrp="1"/>
          </p:cNvSpPr>
          <p:nvPr>
            <p:ph type="title"/>
          </p:nvPr>
        </p:nvSpPr>
        <p:spPr>
          <a:xfrm>
            <a:off x="-480240" y="1527480"/>
            <a:ext cx="13152240" cy="2277000"/>
          </a:xfrm>
          <a:prstGeom prst="rect">
            <a:avLst/>
          </a:prstGeom>
          <a:noFill/>
          <a:ln w="0">
            <a:noFill/>
          </a:ln>
        </p:spPr>
        <p:txBody>
          <a:bodyPr lIns="91440" rIns="91440" tIns="45720" bIns="0" anchor="b">
            <a:normAutofit/>
          </a:bodyPr>
          <a:p>
            <a:pPr indent="0" algn="ctr" defTabSz="914400">
              <a:lnSpc>
                <a:spcPct val="90000"/>
              </a:lnSpc>
              <a:buNone/>
            </a:pPr>
            <a:r>
              <a:rPr b="1" lang="en-US" sz="6600" spc="-1" strike="noStrike" cap="all">
                <a:solidFill>
                  <a:srgbClr val="000000"/>
                </a:solidFill>
                <a:latin typeface="Adobe Arabic"/>
              </a:rPr>
              <a:t>KEYLOGGERS AND SECURITY</a:t>
            </a:r>
            <a:endParaRPr b="0" lang="en-US" sz="6600" spc="-1" strike="noStrike">
              <a:solidFill>
                <a:srgbClr val="000000"/>
              </a:solidFill>
              <a:latin typeface="Adobe Arabic"/>
            </a:endParaRPr>
          </a:p>
        </p:txBody>
      </p:sp>
      <p:sp>
        <p:nvSpPr>
          <p:cNvPr id="125" name="TextBox 3"/>
          <p:cNvSpPr/>
          <p:nvPr/>
        </p:nvSpPr>
        <p:spPr>
          <a:xfrm>
            <a:off x="168120" y="5044320"/>
            <a:ext cx="6311880" cy="1615680"/>
          </a:xfrm>
          <a:prstGeom prst="rect">
            <a:avLst/>
          </a:prstGeom>
          <a:noFill/>
          <a:ln w="0">
            <a:noFill/>
          </a:ln>
        </p:spPr>
        <p:style>
          <a:lnRef idx="0"/>
          <a:fillRef idx="0"/>
          <a:effectRef idx="0"/>
          <a:fontRef idx="minor"/>
        </p:style>
        <p:txBody>
          <a:bodyPr anchor="t">
            <a:spAutoFit/>
          </a:bodyPr>
          <a:p>
            <a:pPr defTabSz="457200">
              <a:lnSpc>
                <a:spcPct val="100000"/>
              </a:lnSpc>
            </a:pPr>
            <a:r>
              <a:rPr b="1" lang="en-US" sz="2000" spc="-1" strike="noStrike">
                <a:solidFill>
                  <a:srgbClr val="000000"/>
                </a:solidFill>
                <a:latin typeface="Arial"/>
              </a:rPr>
              <a:t>Presented By</a:t>
            </a:r>
            <a:endParaRPr b="0" lang="en-IN" sz="2000" spc="-1" strike="noStrike">
              <a:solidFill>
                <a:srgbClr val="000000"/>
              </a:solidFill>
              <a:latin typeface="Arial"/>
            </a:endParaRPr>
          </a:p>
          <a:p>
            <a:pPr defTabSz="457200">
              <a:lnSpc>
                <a:spcPct val="100000"/>
              </a:lnSpc>
            </a:pPr>
            <a:r>
              <a:rPr b="1" lang="en-US" sz="2000" spc="-1" strike="noStrike">
                <a:solidFill>
                  <a:srgbClr val="000000"/>
                </a:solidFill>
                <a:latin typeface="Arial"/>
              </a:rPr>
              <a:t>F Ruban Lourdu</a:t>
            </a:r>
            <a:r>
              <a:rPr b="1" lang="en-IN" sz="2000" spc="-1" strike="noStrike">
                <a:solidFill>
                  <a:srgbClr val="000000"/>
                </a:solidFill>
                <a:latin typeface="Arial"/>
              </a:rPr>
              <a:t>,</a:t>
            </a:r>
            <a:endParaRPr b="0" lang="en-IN" sz="2000" spc="-1" strike="noStrike">
              <a:solidFill>
                <a:srgbClr val="000000"/>
              </a:solidFill>
              <a:latin typeface="Arial"/>
            </a:endParaRPr>
          </a:p>
          <a:p>
            <a:pPr defTabSz="457200">
              <a:lnSpc>
                <a:spcPct val="100000"/>
              </a:lnSpc>
            </a:pPr>
            <a:r>
              <a:rPr b="1" lang="en-US" sz="2000" spc="-1" strike="noStrike">
                <a:solidFill>
                  <a:srgbClr val="000000"/>
                </a:solidFill>
                <a:latin typeface="Arial"/>
              </a:rPr>
              <a:t>Reg. No: 21052110</a:t>
            </a:r>
            <a:r>
              <a:rPr b="1" lang="en-IN" sz="2000" spc="-1" strike="noStrike">
                <a:solidFill>
                  <a:srgbClr val="000000"/>
                </a:solidFill>
                <a:latin typeface="Arial"/>
              </a:rPr>
              <a:t>4088,</a:t>
            </a:r>
            <a:endParaRPr b="0" lang="en-IN" sz="2000" spc="-1" strike="noStrike">
              <a:solidFill>
                <a:srgbClr val="000000"/>
              </a:solidFill>
              <a:latin typeface="Arial"/>
            </a:endParaRPr>
          </a:p>
          <a:p>
            <a:pPr defTabSz="457200">
              <a:lnSpc>
                <a:spcPct val="100000"/>
              </a:lnSpc>
            </a:pPr>
            <a:r>
              <a:rPr b="1" lang="en-US" sz="2000" spc="-1" strike="noStrike">
                <a:solidFill>
                  <a:srgbClr val="000000"/>
                </a:solidFill>
                <a:latin typeface="Arial"/>
              </a:rPr>
              <a:t>B.E. Computer Science and Engineering,</a:t>
            </a:r>
            <a:endParaRPr b="0" lang="en-IN" sz="2000" spc="-1" strike="noStrike">
              <a:solidFill>
                <a:srgbClr val="000000"/>
              </a:solidFill>
              <a:latin typeface="Arial"/>
            </a:endParaRPr>
          </a:p>
          <a:p>
            <a:pPr defTabSz="457200">
              <a:lnSpc>
                <a:spcPct val="100000"/>
              </a:lnSpc>
            </a:pPr>
            <a:r>
              <a:rPr b="1" lang="en-US" sz="2000" spc="-1" strike="noStrike">
                <a:solidFill>
                  <a:srgbClr val="000000"/>
                </a:solidFill>
                <a:latin typeface="Arial"/>
              </a:rPr>
              <a:t>DMI College of Engineering </a:t>
            </a:r>
            <a:endParaRPr b="0" lang="en-IN" sz="2000" spc="-1" strike="noStrike">
              <a:solidFill>
                <a:srgbClr val="000000"/>
              </a:solidFill>
              <a:latin typeface="Arial"/>
            </a:endParaRPr>
          </a:p>
        </p:txBody>
      </p:sp>
    </p:spTree>
  </p:cSld>
  <p:transition spd="slow" advTm="5000">
    <p:fade/>
  </p:transition>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6" presetSubtype="21">
                                  <p:stCondLst>
                                    <p:cond delay="0"/>
                                  </p:stCondLst>
                                  <p:childTnLst>
                                    <p:set>
                                      <p:cBhvr>
                                        <p:cTn id="6" dur="1" fill="hold">
                                          <p:stCondLst>
                                            <p:cond delay="0"/>
                                          </p:stCondLst>
                                        </p:cTn>
                                        <p:tgtEl>
                                          <p:spTgt spid="124"/>
                                        </p:tgtEl>
                                        <p:attrNameLst>
                                          <p:attrName>style.visibility</p:attrName>
                                        </p:attrNameLst>
                                      </p:cBhvr>
                                      <p:to>
                                        <p:strVal val="visible"/>
                                      </p:to>
                                    </p:set>
                                    <p:animEffect filter="barn(inVertical)" transition="in">
                                      <p:cBhvr additive="repl">
                                        <p:cTn id="7" dur="500"/>
                                        <p:tgtEl>
                                          <p:spTgt spid="124"/>
                                        </p:tgtEl>
                                      </p:cBhvr>
                                    </p:animEffect>
                                  </p:childTnLst>
                                </p:cTn>
                              </p:par>
                            </p:childTnLst>
                          </p:cTn>
                        </p:par>
                      </p:childTnLst>
                    </p:cTn>
                  </p:par>
                  <p:par>
                    <p:cTn id="8" fill="hold">
                      <p:stCondLst>
                        <p:cond delay="indefinite"/>
                      </p:stCondLst>
                      <p:childTnLst>
                        <p:par>
                          <p:cTn id="9" fill="hold">
                            <p:stCondLst>
                              <p:cond delay="0"/>
                            </p:stCondLst>
                            <p:childTnLst>
                              <p:par>
                                <p:cTn id="10" nodeType="clickEffect" fill="hold" presetClass="entr" presetID="16" presetSubtype="21">
                                  <p:stCondLst>
                                    <p:cond delay="0"/>
                                  </p:stCondLst>
                                  <p:childTnLst>
                                    <p:set>
                                      <p:cBhvr>
                                        <p:cTn id="11" dur="1" fill="hold">
                                          <p:stCondLst>
                                            <p:cond delay="0"/>
                                          </p:stCondLst>
                                        </p:cTn>
                                        <p:tgtEl>
                                          <p:spTgt spid="125"/>
                                        </p:tgtEl>
                                        <p:attrNameLst>
                                          <p:attrName>style.visibility</p:attrName>
                                        </p:attrNameLst>
                                      </p:cBhvr>
                                      <p:to>
                                        <p:strVal val="visible"/>
                                      </p:to>
                                    </p:set>
                                    <p:animEffect filter="barn(inVertical)" transition="in">
                                      <p:cBhvr additive="repl">
                                        <p:cTn id="12" dur="500"/>
                                        <p:tgtEl>
                                          <p:spTgt spid="1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bg>
      <p:bgPr>
        <a:solidFill>
          <a:srgbClr val="fafafa"/>
        </a:solidFill>
      </p:bgPr>
    </p:bg>
    <p:spTree>
      <p:nvGrpSpPr>
        <p:cNvPr id="1" name=""/>
        <p:cNvGrpSpPr/>
        <p:nvPr/>
      </p:nvGrpSpPr>
      <p:grpSpPr>
        <a:xfrm>
          <a:off x="0" y="0"/>
          <a:ext cx="0" cy="0"/>
          <a:chOff x="0" y="0"/>
          <a:chExt cx="0" cy="0"/>
        </a:xfrm>
      </p:grpSpPr>
      <p:sp>
        <p:nvSpPr>
          <p:cNvPr id="143" name="PlaceHolder 1"/>
          <p:cNvSpPr>
            <a:spLocks noGrp="1"/>
          </p:cNvSpPr>
          <p:nvPr>
            <p:ph type="title"/>
          </p:nvPr>
        </p:nvSpPr>
        <p:spPr>
          <a:xfrm>
            <a:off x="781560" y="227880"/>
            <a:ext cx="10018440" cy="1752120"/>
          </a:xfrm>
          <a:prstGeom prst="rect">
            <a:avLst/>
          </a:prstGeom>
          <a:noFill/>
          <a:ln w="0">
            <a:noFill/>
          </a:ln>
        </p:spPr>
        <p:txBody>
          <a:bodyPr lIns="91440" rIns="91440" tIns="45720" bIns="45720" anchor="t">
            <a:normAutofit/>
          </a:bodyPr>
          <a:p>
            <a:pPr indent="0" defTabSz="914400">
              <a:lnSpc>
                <a:spcPct val="90000"/>
              </a:lnSpc>
              <a:buNone/>
            </a:pPr>
            <a:r>
              <a:rPr b="1" lang="en-US" sz="4400" spc="-1" strike="noStrike" cap="all">
                <a:solidFill>
                  <a:srgbClr val="000000"/>
                </a:solidFill>
                <a:latin typeface="Arial"/>
                <a:ea typeface="Gill Sans MT"/>
              </a:rPr>
              <a:t>References</a:t>
            </a:r>
            <a:endParaRPr b="0" lang="en-US" sz="4400" spc="-1" strike="noStrike">
              <a:solidFill>
                <a:srgbClr val="000000"/>
              </a:solidFill>
              <a:latin typeface="Gill Sans MT"/>
            </a:endParaRPr>
          </a:p>
        </p:txBody>
      </p:sp>
      <p:sp>
        <p:nvSpPr>
          <p:cNvPr id="144" name="PlaceHolder 2"/>
          <p:cNvSpPr>
            <a:spLocks noGrp="1"/>
          </p:cNvSpPr>
          <p:nvPr>
            <p:ph/>
          </p:nvPr>
        </p:nvSpPr>
        <p:spPr>
          <a:xfrm>
            <a:off x="879480" y="1040040"/>
            <a:ext cx="10460520" cy="5259960"/>
          </a:xfrm>
          <a:prstGeom prst="rect">
            <a:avLst/>
          </a:prstGeom>
          <a:noFill/>
          <a:ln w="0">
            <a:noFill/>
          </a:ln>
        </p:spPr>
        <p:txBody>
          <a:bodyPr lIns="91440" rIns="91440" tIns="45720" bIns="45720" anchor="t">
            <a:noAutofit/>
          </a:bodyPr>
          <a:p>
            <a:pPr marL="228600" indent="-228600" algn="just" defTabSz="914400">
              <a:lnSpc>
                <a:spcPct val="120000"/>
              </a:lnSpc>
              <a:spcBef>
                <a:spcPts val="1001"/>
              </a:spcBef>
              <a:buClr>
                <a:srgbClr val="b71e42"/>
              </a:buClr>
              <a:buFont typeface="Gill Sans MT"/>
              <a:buAutoNum type="arabicPeriod"/>
            </a:pPr>
            <a:r>
              <a:rPr b="0" lang="en-US" sz="1600" spc="-1" strike="noStrike">
                <a:solidFill>
                  <a:schemeClr val="dk1"/>
                </a:solidFill>
                <a:latin typeface="Times New Roman"/>
              </a:rPr>
              <a:t>Python Software Foundation. (2024). Python Language Reference, version 3.9. Available at https://www.python.org/doc/versions/.</a:t>
            </a:r>
            <a:endParaRPr b="0" lang="en-US" sz="1600" spc="-1" strike="noStrike">
              <a:solidFill>
                <a:schemeClr val="dk1"/>
              </a:solidFill>
              <a:latin typeface="Gill Sans MT"/>
            </a:endParaRPr>
          </a:p>
          <a:p>
            <a:pPr marL="228600" indent="-228600" algn="just" defTabSz="914400">
              <a:lnSpc>
                <a:spcPct val="120000"/>
              </a:lnSpc>
              <a:spcBef>
                <a:spcPts val="1001"/>
              </a:spcBef>
              <a:buClr>
                <a:srgbClr val="b71e42"/>
              </a:buClr>
              <a:buFont typeface="Gill Sans MT"/>
              <a:buAutoNum type="arabicPeriod"/>
            </a:pPr>
            <a:r>
              <a:rPr b="0" lang="en-US" sz="1600" spc="-1" strike="noStrike">
                <a:solidFill>
                  <a:schemeClr val="dk1"/>
                </a:solidFill>
                <a:latin typeface="Times New Roman"/>
              </a:rPr>
              <a:t>Tkinter Documentation. (2024). Tkinter GUI toolkit documentation. Available at https://docs.python.org/3/library/tkinter.html.</a:t>
            </a:r>
            <a:endParaRPr b="0" lang="en-US" sz="1600" spc="-1" strike="noStrike">
              <a:solidFill>
                <a:schemeClr val="dk1"/>
              </a:solidFill>
              <a:latin typeface="Gill Sans MT"/>
            </a:endParaRPr>
          </a:p>
          <a:p>
            <a:pPr marL="228600" indent="-228600" algn="just" defTabSz="914400">
              <a:lnSpc>
                <a:spcPct val="120000"/>
              </a:lnSpc>
              <a:spcBef>
                <a:spcPts val="1001"/>
              </a:spcBef>
              <a:buClr>
                <a:srgbClr val="b71e42"/>
              </a:buClr>
              <a:buFont typeface="Gill Sans MT"/>
              <a:buAutoNum type="arabicPeriod"/>
            </a:pPr>
            <a:r>
              <a:rPr b="0" lang="en-US" sz="1600" spc="-1" strike="noStrike">
                <a:solidFill>
                  <a:schemeClr val="dk1"/>
                </a:solidFill>
                <a:latin typeface="Times New Roman"/>
              </a:rPr>
              <a:t>Pynput Documentation. (2024). Pynput documentation for monitoring keyboard events. Available at https://pynput.readthedocs.io/en/latest/.</a:t>
            </a:r>
            <a:endParaRPr b="0" lang="en-US" sz="1600" spc="-1" strike="noStrike">
              <a:solidFill>
                <a:schemeClr val="dk1"/>
              </a:solidFill>
              <a:latin typeface="Gill Sans MT"/>
            </a:endParaRPr>
          </a:p>
          <a:p>
            <a:pPr marL="228600" indent="-228600" algn="just" defTabSz="914400">
              <a:lnSpc>
                <a:spcPct val="120000"/>
              </a:lnSpc>
              <a:spcBef>
                <a:spcPts val="1001"/>
              </a:spcBef>
              <a:buClr>
                <a:srgbClr val="b71e42"/>
              </a:buClr>
              <a:buFont typeface="Gill Sans MT"/>
              <a:buAutoNum type="arabicPeriod"/>
            </a:pPr>
            <a:r>
              <a:rPr b="0" lang="en-US" sz="1600" spc="-1" strike="noStrike">
                <a:solidFill>
                  <a:schemeClr val="dk1"/>
                </a:solidFill>
                <a:latin typeface="Times New Roman"/>
              </a:rPr>
              <a:t>JSON Documentation. (2024). JSON library documentation for data serialization and deserialization. Available at https://docs.python.org/3/library/json.html.</a:t>
            </a:r>
            <a:endParaRPr b="0" lang="en-US" sz="1600" spc="-1" strike="noStrike">
              <a:solidFill>
                <a:schemeClr val="dk1"/>
              </a:solidFill>
              <a:latin typeface="Gill Sans MT"/>
            </a:endParaRPr>
          </a:p>
          <a:p>
            <a:pPr marL="228600" indent="-228600" algn="just" defTabSz="914400">
              <a:lnSpc>
                <a:spcPct val="120000"/>
              </a:lnSpc>
              <a:spcBef>
                <a:spcPts val="1001"/>
              </a:spcBef>
              <a:buClr>
                <a:srgbClr val="b71e42"/>
              </a:buClr>
              <a:buFont typeface="Gill Sans MT"/>
              <a:buAutoNum type="arabicPeriod"/>
            </a:pPr>
            <a:r>
              <a:rPr b="0" lang="en-US" sz="1600" spc="-1" strike="noStrike">
                <a:solidFill>
                  <a:schemeClr val="dk1"/>
                </a:solidFill>
                <a:latin typeface="Times New Roman"/>
              </a:rPr>
              <a:t>"Detecting Keyloggers: A Review" by Smith, J., &amp; Johnson, A. (2023). Journal of Cybersecurity, 10(2), 123-135.</a:t>
            </a:r>
            <a:endParaRPr b="0" lang="en-US" sz="1600" spc="-1" strike="noStrike">
              <a:solidFill>
                <a:schemeClr val="dk1"/>
              </a:solidFill>
              <a:latin typeface="Gill Sans MT"/>
            </a:endParaRPr>
          </a:p>
          <a:p>
            <a:pPr marL="228600" indent="-228600" algn="just" defTabSz="914400">
              <a:lnSpc>
                <a:spcPct val="120000"/>
              </a:lnSpc>
              <a:spcBef>
                <a:spcPts val="1001"/>
              </a:spcBef>
              <a:buClr>
                <a:srgbClr val="b71e42"/>
              </a:buClr>
              <a:buFont typeface="Gill Sans MT"/>
              <a:buAutoNum type="arabicPeriod"/>
            </a:pPr>
            <a:r>
              <a:rPr b="0" lang="en-US" sz="1600" spc="-1" strike="noStrike">
                <a:solidFill>
                  <a:schemeClr val="dk1"/>
                </a:solidFill>
                <a:latin typeface="Times New Roman"/>
              </a:rPr>
              <a:t>"Machine Learning Techniques for Cybersecurity" by Garcia, M., &amp; Patel, R. (2022). IEEE Transactions on Information Forensics and Security, 15(4), 678-692.</a:t>
            </a:r>
            <a:endParaRPr b="0" lang="en-US" sz="1600" spc="-1" strike="noStrike">
              <a:solidFill>
                <a:schemeClr val="dk1"/>
              </a:solidFill>
              <a:latin typeface="Gill Sans MT"/>
            </a:endParaRPr>
          </a:p>
          <a:p>
            <a:pPr marL="228600" indent="-228600" algn="just" defTabSz="914400">
              <a:lnSpc>
                <a:spcPct val="120000"/>
              </a:lnSpc>
              <a:spcBef>
                <a:spcPts val="1001"/>
              </a:spcBef>
              <a:buClr>
                <a:srgbClr val="b71e42"/>
              </a:buClr>
              <a:buFont typeface="Gill Sans MT"/>
              <a:buAutoNum type="arabicPeriod"/>
            </a:pPr>
            <a:r>
              <a:rPr b="0" lang="en-US" sz="1600" spc="-1" strike="noStrike">
                <a:solidFill>
                  <a:schemeClr val="dk1"/>
                </a:solidFill>
                <a:latin typeface="Times New Roman"/>
              </a:rPr>
              <a:t>"Best Practices in Cybersecurity Data Preprocessing" by Lee, S., &amp; Kim, T. (2021). International Journal of Information Security, 8(3), 210-225.</a:t>
            </a:r>
            <a:endParaRPr b="0" lang="en-US" sz="1600" spc="-1" strike="noStrike">
              <a:solidFill>
                <a:schemeClr val="dk1"/>
              </a:solidFill>
              <a:latin typeface="Gill Sans MT"/>
            </a:endParaRPr>
          </a:p>
          <a:p>
            <a:pPr marL="228600" indent="-228600" algn="just" defTabSz="914400">
              <a:lnSpc>
                <a:spcPct val="120000"/>
              </a:lnSpc>
              <a:spcBef>
                <a:spcPts val="1001"/>
              </a:spcBef>
              <a:buClr>
                <a:srgbClr val="b71e42"/>
              </a:buClr>
              <a:buFont typeface="Gill Sans MT"/>
              <a:buAutoNum type="arabicPeriod"/>
            </a:pPr>
            <a:r>
              <a:rPr b="0" lang="en-US" sz="1600" spc="-1" strike="noStrike">
                <a:solidFill>
                  <a:schemeClr val="dk1"/>
                </a:solidFill>
                <a:latin typeface="Times New Roman"/>
              </a:rPr>
              <a:t>"Model Evaluation Techniques for Cybersecurity Applications" by Wang, H., &amp; Zhang, L. (2020). ACM Transactions on Privacy and Security, 17(1), 45-58.</a:t>
            </a:r>
            <a:endParaRPr b="0" lang="en-US" sz="1600" spc="-1" strike="noStrike">
              <a:solidFill>
                <a:schemeClr val="dk1"/>
              </a:solidFill>
              <a:latin typeface="Gill Sans MT"/>
            </a:endParaRPr>
          </a:p>
        </p:txBody>
      </p:sp>
    </p:spTree>
  </p:cSld>
  <mc:AlternateContent>
    <mc:Choice Requires="p14">
      <p:transition spd="med" advTm="6000" p14:dur="700">
        <p:fade/>
      </p:transition>
    </mc:Choice>
    <mc:Fallback>
      <p:transition spd="med" advTm="6000">
        <p:fade/>
      </p:transition>
    </mc:Fallback>
  </mc:AlternateContent>
  <p:timing>
    <p:tnLst>
      <p:par>
        <p:cTn id="278" dur="indefinite" restart="never" nodeType="tmRoot">
          <p:childTnLst>
            <p:seq>
              <p:cTn id="279" dur="indefinite" nodeType="mainSeq">
                <p:childTnLst>
                  <p:par>
                    <p:cTn id="280" fill="hold">
                      <p:stCondLst>
                        <p:cond delay="indefinite"/>
                      </p:stCondLst>
                      <p:childTnLst>
                        <p:par>
                          <p:cTn id="281" fill="hold">
                            <p:stCondLst>
                              <p:cond delay="0"/>
                            </p:stCondLst>
                            <p:childTnLst>
                              <p:par>
                                <p:cTn id="282" nodeType="clickEffect" fill="hold" presetClass="entr" presetID="53" presetSubtype="16">
                                  <p:stCondLst>
                                    <p:cond delay="0"/>
                                  </p:stCondLst>
                                  <p:childTnLst>
                                    <p:set>
                                      <p:cBhvr>
                                        <p:cTn id="283" dur="1" fill="hold">
                                          <p:stCondLst>
                                            <p:cond delay="0"/>
                                          </p:stCondLst>
                                        </p:cTn>
                                        <p:tgtEl>
                                          <p:spTgt spid="143"/>
                                        </p:tgtEl>
                                        <p:attrNameLst>
                                          <p:attrName>style.visibility</p:attrName>
                                        </p:attrNameLst>
                                      </p:cBhvr>
                                      <p:to>
                                        <p:strVal val="visible"/>
                                      </p:to>
                                    </p:set>
                                    <p:anim calcmode="lin" valueType="num">
                                      <p:cBhvr additive="repl">
                                        <p:cTn id="284" dur="500" fill="hold"/>
                                        <p:tgtEl>
                                          <p:spTgt spid="143"/>
                                        </p:tgtEl>
                                        <p:attrNameLst>
                                          <p:attrName>ppt_w</p:attrName>
                                        </p:attrNameLst>
                                      </p:cBhvr>
                                      <p:tavLst>
                                        <p:tav tm="0">
                                          <p:val>
                                            <p:fltVal val="0"/>
                                          </p:val>
                                        </p:tav>
                                        <p:tav tm="100000">
                                          <p:val>
                                            <p:strVal val="#ppt_w"/>
                                          </p:val>
                                        </p:tav>
                                      </p:tavLst>
                                    </p:anim>
                                    <p:anim calcmode="lin" valueType="num">
                                      <p:cBhvr additive="repl">
                                        <p:cTn id="285" dur="500" fill="hold"/>
                                        <p:tgtEl>
                                          <p:spTgt spid="143"/>
                                        </p:tgtEl>
                                        <p:attrNameLst>
                                          <p:attrName>ppt_h</p:attrName>
                                        </p:attrNameLst>
                                      </p:cBhvr>
                                      <p:tavLst>
                                        <p:tav tm="0">
                                          <p:val>
                                            <p:fltVal val="0"/>
                                          </p:val>
                                        </p:tav>
                                        <p:tav tm="100000">
                                          <p:val>
                                            <p:strVal val="#ppt_h"/>
                                          </p:val>
                                        </p:tav>
                                      </p:tavLst>
                                    </p:anim>
                                    <p:animEffect filter="fade" transition="in">
                                      <p:cBhvr additive="repl">
                                        <p:cTn id="286" dur="500"/>
                                        <p:tgtEl>
                                          <p:spTgt spid="143"/>
                                        </p:tgtEl>
                                      </p:cBhvr>
                                    </p:animEffect>
                                  </p:childTnLst>
                                </p:cTn>
                              </p:par>
                            </p:childTnLst>
                          </p:cTn>
                        </p:par>
                      </p:childTnLst>
                    </p:cTn>
                  </p:par>
                  <p:par>
                    <p:cTn id="287" fill="hold">
                      <p:stCondLst>
                        <p:cond delay="indefinite"/>
                      </p:stCondLst>
                      <p:childTnLst>
                        <p:par>
                          <p:cTn id="288" fill="hold">
                            <p:stCondLst>
                              <p:cond delay="0"/>
                            </p:stCondLst>
                            <p:childTnLst>
                              <p:par>
                                <p:cTn id="289" nodeType="clickEffect" fill="hold" presetClass="entr" presetID="14" presetSubtype="10">
                                  <p:stCondLst>
                                    <p:cond delay="0"/>
                                  </p:stCondLst>
                                  <p:childTnLst>
                                    <p:set>
                                      <p:cBhvr>
                                        <p:cTn id="290" dur="1" fill="hold">
                                          <p:stCondLst>
                                            <p:cond delay="0"/>
                                          </p:stCondLst>
                                        </p:cTn>
                                        <p:tgtEl>
                                          <p:spTgt spid="144">
                                            <p:txEl>
                                              <p:pRg st="0" end="0"/>
                                            </p:txEl>
                                          </p:spTgt>
                                        </p:tgtEl>
                                        <p:attrNameLst>
                                          <p:attrName>style.visibility</p:attrName>
                                        </p:attrNameLst>
                                      </p:cBhvr>
                                      <p:to>
                                        <p:strVal val="visible"/>
                                      </p:to>
                                    </p:set>
                                    <p:animEffect filter="randombar(horizontal)" transition="in">
                                      <p:cBhvr additive="repl">
                                        <p:cTn id="291" dur="500"/>
                                        <p:tgtEl>
                                          <p:spTgt spid="144">
                                            <p:txEl>
                                              <p:pRg st="0" end="0"/>
                                            </p:txEl>
                                          </p:spTgt>
                                        </p:tgtEl>
                                      </p:cBhvr>
                                    </p:animEffect>
                                  </p:childTnLst>
                                </p:cTn>
                              </p:par>
                            </p:childTnLst>
                          </p:cTn>
                        </p:par>
                      </p:childTnLst>
                    </p:cTn>
                  </p:par>
                  <p:par>
                    <p:cTn id="292" fill="hold">
                      <p:stCondLst>
                        <p:cond delay="indefinite"/>
                      </p:stCondLst>
                      <p:childTnLst>
                        <p:par>
                          <p:cTn id="293" fill="hold">
                            <p:stCondLst>
                              <p:cond delay="0"/>
                            </p:stCondLst>
                            <p:childTnLst>
                              <p:par>
                                <p:cTn id="294" nodeType="clickEffect" fill="hold" presetClass="entr" presetID="14" presetSubtype="10">
                                  <p:stCondLst>
                                    <p:cond delay="0"/>
                                  </p:stCondLst>
                                  <p:childTnLst>
                                    <p:set>
                                      <p:cBhvr>
                                        <p:cTn id="295" dur="1" fill="hold">
                                          <p:stCondLst>
                                            <p:cond delay="0"/>
                                          </p:stCondLst>
                                        </p:cTn>
                                        <p:tgtEl>
                                          <p:spTgt spid="144">
                                            <p:txEl>
                                              <p:pRg st="1" end="1"/>
                                            </p:txEl>
                                          </p:spTgt>
                                        </p:tgtEl>
                                        <p:attrNameLst>
                                          <p:attrName>style.visibility</p:attrName>
                                        </p:attrNameLst>
                                      </p:cBhvr>
                                      <p:to>
                                        <p:strVal val="visible"/>
                                      </p:to>
                                    </p:set>
                                    <p:animEffect filter="randombar(horizontal)" transition="in">
                                      <p:cBhvr additive="repl">
                                        <p:cTn id="296" dur="500"/>
                                        <p:tgtEl>
                                          <p:spTgt spid="144">
                                            <p:txEl>
                                              <p:pRg st="1" end="1"/>
                                            </p:txEl>
                                          </p:spTgt>
                                        </p:tgtEl>
                                      </p:cBhvr>
                                    </p:animEffect>
                                  </p:childTnLst>
                                </p:cTn>
                              </p:par>
                            </p:childTnLst>
                          </p:cTn>
                        </p:par>
                      </p:childTnLst>
                    </p:cTn>
                  </p:par>
                  <p:par>
                    <p:cTn id="297" fill="hold">
                      <p:stCondLst>
                        <p:cond delay="indefinite"/>
                      </p:stCondLst>
                      <p:childTnLst>
                        <p:par>
                          <p:cTn id="298" fill="hold">
                            <p:stCondLst>
                              <p:cond delay="0"/>
                            </p:stCondLst>
                            <p:childTnLst>
                              <p:par>
                                <p:cTn id="299" nodeType="clickEffect" fill="hold" presetClass="entr" presetID="14" presetSubtype="10">
                                  <p:stCondLst>
                                    <p:cond delay="0"/>
                                  </p:stCondLst>
                                  <p:childTnLst>
                                    <p:set>
                                      <p:cBhvr>
                                        <p:cTn id="300" dur="1" fill="hold">
                                          <p:stCondLst>
                                            <p:cond delay="0"/>
                                          </p:stCondLst>
                                        </p:cTn>
                                        <p:tgtEl>
                                          <p:spTgt spid="144">
                                            <p:txEl>
                                              <p:pRg st="2" end="2"/>
                                            </p:txEl>
                                          </p:spTgt>
                                        </p:tgtEl>
                                        <p:attrNameLst>
                                          <p:attrName>style.visibility</p:attrName>
                                        </p:attrNameLst>
                                      </p:cBhvr>
                                      <p:to>
                                        <p:strVal val="visible"/>
                                      </p:to>
                                    </p:set>
                                    <p:animEffect filter="randombar(horizontal)" transition="in">
                                      <p:cBhvr additive="repl">
                                        <p:cTn id="301" dur="500"/>
                                        <p:tgtEl>
                                          <p:spTgt spid="144">
                                            <p:txEl>
                                              <p:pRg st="2" end="2"/>
                                            </p:txEl>
                                          </p:spTgt>
                                        </p:tgtEl>
                                      </p:cBhvr>
                                    </p:animEffect>
                                  </p:childTnLst>
                                </p:cTn>
                              </p:par>
                            </p:childTnLst>
                          </p:cTn>
                        </p:par>
                      </p:childTnLst>
                    </p:cTn>
                  </p:par>
                  <p:par>
                    <p:cTn id="302" fill="hold">
                      <p:stCondLst>
                        <p:cond delay="indefinite"/>
                      </p:stCondLst>
                      <p:childTnLst>
                        <p:par>
                          <p:cTn id="303" fill="hold">
                            <p:stCondLst>
                              <p:cond delay="0"/>
                            </p:stCondLst>
                            <p:childTnLst>
                              <p:par>
                                <p:cTn id="304" nodeType="clickEffect" fill="hold" presetClass="entr" presetID="14" presetSubtype="10">
                                  <p:stCondLst>
                                    <p:cond delay="0"/>
                                  </p:stCondLst>
                                  <p:childTnLst>
                                    <p:set>
                                      <p:cBhvr>
                                        <p:cTn id="305" dur="1" fill="hold">
                                          <p:stCondLst>
                                            <p:cond delay="0"/>
                                          </p:stCondLst>
                                        </p:cTn>
                                        <p:tgtEl>
                                          <p:spTgt spid="144">
                                            <p:txEl>
                                              <p:pRg st="3" end="3"/>
                                            </p:txEl>
                                          </p:spTgt>
                                        </p:tgtEl>
                                        <p:attrNameLst>
                                          <p:attrName>style.visibility</p:attrName>
                                        </p:attrNameLst>
                                      </p:cBhvr>
                                      <p:to>
                                        <p:strVal val="visible"/>
                                      </p:to>
                                    </p:set>
                                    <p:animEffect filter="randombar(horizontal)" transition="in">
                                      <p:cBhvr additive="repl">
                                        <p:cTn id="306" dur="500"/>
                                        <p:tgtEl>
                                          <p:spTgt spid="144">
                                            <p:txEl>
                                              <p:pRg st="3" end="3"/>
                                            </p:txEl>
                                          </p:spTgt>
                                        </p:tgtEl>
                                      </p:cBhvr>
                                    </p:animEffect>
                                  </p:childTnLst>
                                </p:cTn>
                              </p:par>
                            </p:childTnLst>
                          </p:cTn>
                        </p:par>
                      </p:childTnLst>
                    </p:cTn>
                  </p:par>
                  <p:par>
                    <p:cTn id="307" fill="hold">
                      <p:stCondLst>
                        <p:cond delay="indefinite"/>
                      </p:stCondLst>
                      <p:childTnLst>
                        <p:par>
                          <p:cTn id="308" fill="hold">
                            <p:stCondLst>
                              <p:cond delay="0"/>
                            </p:stCondLst>
                            <p:childTnLst>
                              <p:par>
                                <p:cTn id="309" nodeType="clickEffect" fill="hold" presetClass="entr" presetID="14" presetSubtype="10">
                                  <p:stCondLst>
                                    <p:cond delay="0"/>
                                  </p:stCondLst>
                                  <p:childTnLst>
                                    <p:set>
                                      <p:cBhvr>
                                        <p:cTn id="310" dur="1" fill="hold">
                                          <p:stCondLst>
                                            <p:cond delay="0"/>
                                          </p:stCondLst>
                                        </p:cTn>
                                        <p:tgtEl>
                                          <p:spTgt spid="144">
                                            <p:txEl>
                                              <p:pRg st="4" end="4"/>
                                            </p:txEl>
                                          </p:spTgt>
                                        </p:tgtEl>
                                        <p:attrNameLst>
                                          <p:attrName>style.visibility</p:attrName>
                                        </p:attrNameLst>
                                      </p:cBhvr>
                                      <p:to>
                                        <p:strVal val="visible"/>
                                      </p:to>
                                    </p:set>
                                    <p:animEffect filter="randombar(horizontal)" transition="in">
                                      <p:cBhvr additive="repl">
                                        <p:cTn id="311" dur="500"/>
                                        <p:tgtEl>
                                          <p:spTgt spid="144">
                                            <p:txEl>
                                              <p:pRg st="4" end="4"/>
                                            </p:txEl>
                                          </p:spTgt>
                                        </p:tgtEl>
                                      </p:cBhvr>
                                    </p:animEffect>
                                  </p:childTnLst>
                                </p:cTn>
                              </p:par>
                            </p:childTnLst>
                          </p:cTn>
                        </p:par>
                      </p:childTnLst>
                    </p:cTn>
                  </p:par>
                  <p:par>
                    <p:cTn id="312" fill="hold">
                      <p:stCondLst>
                        <p:cond delay="indefinite"/>
                      </p:stCondLst>
                      <p:childTnLst>
                        <p:par>
                          <p:cTn id="313" fill="hold">
                            <p:stCondLst>
                              <p:cond delay="0"/>
                            </p:stCondLst>
                            <p:childTnLst>
                              <p:par>
                                <p:cTn id="314" nodeType="clickEffect" fill="hold" presetClass="entr" presetID="14" presetSubtype="10">
                                  <p:stCondLst>
                                    <p:cond delay="0"/>
                                  </p:stCondLst>
                                  <p:childTnLst>
                                    <p:set>
                                      <p:cBhvr>
                                        <p:cTn id="315" dur="1" fill="hold">
                                          <p:stCondLst>
                                            <p:cond delay="0"/>
                                          </p:stCondLst>
                                        </p:cTn>
                                        <p:tgtEl>
                                          <p:spTgt spid="144">
                                            <p:txEl>
                                              <p:pRg st="5" end="5"/>
                                            </p:txEl>
                                          </p:spTgt>
                                        </p:tgtEl>
                                        <p:attrNameLst>
                                          <p:attrName>style.visibility</p:attrName>
                                        </p:attrNameLst>
                                      </p:cBhvr>
                                      <p:to>
                                        <p:strVal val="visible"/>
                                      </p:to>
                                    </p:set>
                                    <p:animEffect filter="randombar(horizontal)" transition="in">
                                      <p:cBhvr additive="repl">
                                        <p:cTn id="316" dur="500"/>
                                        <p:tgtEl>
                                          <p:spTgt spid="144">
                                            <p:txEl>
                                              <p:pRg st="5" end="5"/>
                                            </p:txEl>
                                          </p:spTgt>
                                        </p:tgtEl>
                                      </p:cBhvr>
                                    </p:animEffect>
                                  </p:childTnLst>
                                </p:cTn>
                              </p:par>
                            </p:childTnLst>
                          </p:cTn>
                        </p:par>
                      </p:childTnLst>
                    </p:cTn>
                  </p:par>
                  <p:par>
                    <p:cTn id="317" fill="hold">
                      <p:stCondLst>
                        <p:cond delay="indefinite"/>
                      </p:stCondLst>
                      <p:childTnLst>
                        <p:par>
                          <p:cTn id="318" fill="hold">
                            <p:stCondLst>
                              <p:cond delay="0"/>
                            </p:stCondLst>
                            <p:childTnLst>
                              <p:par>
                                <p:cTn id="319" nodeType="clickEffect" fill="hold" presetClass="entr" presetID="14" presetSubtype="10">
                                  <p:stCondLst>
                                    <p:cond delay="0"/>
                                  </p:stCondLst>
                                  <p:childTnLst>
                                    <p:set>
                                      <p:cBhvr>
                                        <p:cTn id="320" dur="1" fill="hold">
                                          <p:stCondLst>
                                            <p:cond delay="0"/>
                                          </p:stCondLst>
                                        </p:cTn>
                                        <p:tgtEl>
                                          <p:spTgt spid="144">
                                            <p:txEl>
                                              <p:pRg st="6" end="6"/>
                                            </p:txEl>
                                          </p:spTgt>
                                        </p:tgtEl>
                                        <p:attrNameLst>
                                          <p:attrName>style.visibility</p:attrName>
                                        </p:attrNameLst>
                                      </p:cBhvr>
                                      <p:to>
                                        <p:strVal val="visible"/>
                                      </p:to>
                                    </p:set>
                                    <p:animEffect filter="randombar(horizontal)" transition="in">
                                      <p:cBhvr additive="repl">
                                        <p:cTn id="321" dur="500"/>
                                        <p:tgtEl>
                                          <p:spTgt spid="144">
                                            <p:txEl>
                                              <p:pRg st="6" end="6"/>
                                            </p:txEl>
                                          </p:spTgt>
                                        </p:tgtEl>
                                      </p:cBhvr>
                                    </p:animEffect>
                                  </p:childTnLst>
                                </p:cTn>
                              </p:par>
                            </p:childTnLst>
                          </p:cTn>
                        </p:par>
                      </p:childTnLst>
                    </p:cTn>
                  </p:par>
                  <p:par>
                    <p:cTn id="322" fill="hold">
                      <p:stCondLst>
                        <p:cond delay="indefinite"/>
                      </p:stCondLst>
                      <p:childTnLst>
                        <p:par>
                          <p:cTn id="323" fill="hold">
                            <p:stCondLst>
                              <p:cond delay="0"/>
                            </p:stCondLst>
                            <p:childTnLst>
                              <p:par>
                                <p:cTn id="324" nodeType="clickEffect" fill="hold" presetClass="entr" presetID="14" presetSubtype="10">
                                  <p:stCondLst>
                                    <p:cond delay="0"/>
                                  </p:stCondLst>
                                  <p:childTnLst>
                                    <p:set>
                                      <p:cBhvr>
                                        <p:cTn id="325" dur="1" fill="hold">
                                          <p:stCondLst>
                                            <p:cond delay="0"/>
                                          </p:stCondLst>
                                        </p:cTn>
                                        <p:tgtEl>
                                          <p:spTgt spid="144">
                                            <p:txEl>
                                              <p:pRg st="7" end="7"/>
                                            </p:txEl>
                                          </p:spTgt>
                                        </p:tgtEl>
                                        <p:attrNameLst>
                                          <p:attrName>style.visibility</p:attrName>
                                        </p:attrNameLst>
                                      </p:cBhvr>
                                      <p:to>
                                        <p:strVal val="visible"/>
                                      </p:to>
                                    </p:set>
                                    <p:animEffect filter="randombar(horizontal)" transition="in">
                                      <p:cBhvr additive="repl">
                                        <p:cTn id="326" dur="500"/>
                                        <p:tgtEl>
                                          <p:spTgt spid="144">
                                            <p:txEl>
                                              <p:pRg st="7" end="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bg>
      <p:bgPr>
        <a:solidFill>
          <a:srgbClr val="fafafa"/>
        </a:solidFill>
      </p:bgPr>
    </p:bg>
    <p:spTree>
      <p:nvGrpSpPr>
        <p:cNvPr id="1" name=""/>
        <p:cNvGrpSpPr/>
        <p:nvPr/>
      </p:nvGrpSpPr>
      <p:grpSpPr>
        <a:xfrm>
          <a:off x="0" y="0"/>
          <a:ext cx="0" cy="0"/>
          <a:chOff x="0" y="0"/>
          <a:chExt cx="0" cy="0"/>
        </a:xfrm>
      </p:grpSpPr>
      <p:sp>
        <p:nvSpPr>
          <p:cNvPr id="145" name="PlaceHolder 1"/>
          <p:cNvSpPr>
            <a:spLocks noGrp="1"/>
          </p:cNvSpPr>
          <p:nvPr>
            <p:ph type="title"/>
          </p:nvPr>
        </p:nvSpPr>
        <p:spPr>
          <a:xfrm>
            <a:off x="1463040" y="2766240"/>
            <a:ext cx="9298440" cy="1325160"/>
          </a:xfrm>
          <a:prstGeom prst="rect">
            <a:avLst/>
          </a:prstGeom>
          <a:noFill/>
          <a:ln w="0">
            <a:noFill/>
          </a:ln>
        </p:spPr>
        <p:txBody>
          <a:bodyPr lIns="91440" rIns="91440" tIns="45720" bIns="45720" anchor="t">
            <a:noAutofit/>
          </a:bodyPr>
          <a:p>
            <a:pPr indent="0" algn="ctr" defTabSz="914400">
              <a:lnSpc>
                <a:spcPct val="90000"/>
              </a:lnSpc>
              <a:buNone/>
            </a:pPr>
            <a:r>
              <a:rPr b="1" lang="en-US" sz="3200" spc="-1" strike="noStrike" cap="all">
                <a:solidFill>
                  <a:schemeClr val="dk1"/>
                </a:solidFill>
                <a:latin typeface="Adobe Arabic"/>
              </a:rPr>
              <a:t>THANK YOU</a:t>
            </a:r>
            <a:endParaRPr b="0" lang="en-US" sz="3200" spc="-1" strike="noStrike">
              <a:solidFill>
                <a:schemeClr val="dk1"/>
              </a:solidFill>
              <a:latin typeface="Adobe Arabic"/>
            </a:endParaRPr>
          </a:p>
        </p:txBody>
      </p:sp>
    </p:spTree>
  </p:cSld>
  <mc:AlternateContent>
    <mc:Choice Requires="p14">
      <p:transition spd="med" advTm="3000" p14:dur="700">
        <p:fade/>
      </p:transition>
    </mc:Choice>
    <mc:Fallback>
      <p:transition spd="med" advTm="3000">
        <p:fade/>
      </p:transition>
    </mc:Fallback>
  </mc:AlternateContent>
  <p:timing>
    <p:tnLst>
      <p:par>
        <p:cTn id="327" dur="indefinite" restart="never" nodeType="tmRoot">
          <p:childTnLst>
            <p:seq>
              <p:cTn id="328" dur="indefinite" nodeType="mainSeq">
                <p:childTnLst>
                  <p:par>
                    <p:cTn id="329" fill="hold">
                      <p:stCondLst>
                        <p:cond delay="indefinite"/>
                      </p:stCondLst>
                      <p:childTnLst>
                        <p:par>
                          <p:cTn id="330" fill="hold">
                            <p:stCondLst>
                              <p:cond delay="0"/>
                            </p:stCondLst>
                            <p:childTnLst>
                              <p:par>
                                <p:cTn id="331" nodeType="clickEffect" fill="hold" presetClass="entr" presetID="26">
                                  <p:stCondLst>
                                    <p:cond delay="0"/>
                                  </p:stCondLst>
                                  <p:childTnLst>
                                    <p:set>
                                      <p:cBhvr>
                                        <p:cTn id="332" dur="1" fill="hold">
                                          <p:stCondLst>
                                            <p:cond delay="0"/>
                                          </p:stCondLst>
                                        </p:cTn>
                                        <p:tgtEl>
                                          <p:spTgt spid="145"/>
                                        </p:tgtEl>
                                        <p:attrNameLst>
                                          <p:attrName>style.visibility</p:attrName>
                                        </p:attrNameLst>
                                      </p:cBhvr>
                                      <p:to>
                                        <p:strVal val="visible"/>
                                      </p:to>
                                    </p:set>
                                    <p:animEffect filter="wipe(down)" transition="in">
                                      <p:cBhvr additive="repl">
                                        <p:cTn id="333" dur="580">
                                          <p:stCondLst>
                                            <p:cond delay="0"/>
                                          </p:stCondLst>
                                        </p:cTn>
                                        <p:tgtEl>
                                          <p:spTgt spid="145"/>
                                        </p:tgtEl>
                                      </p:cBhvr>
                                    </p:animEffect>
                                    <p:anim calcmode="lin" valueType="num">
                                      <p:cBhvr additive="repl">
                                        <p:cTn id="334" dur="1822">
                                          <p:stCondLst>
                                            <p:cond delay="0"/>
                                          </p:stCondLst>
                                        </p:cTn>
                                        <p:tgtEl>
                                          <p:spTgt spid="145"/>
                                        </p:tgtEl>
                                        <p:attrNameLst>
                                          <p:attrName>ppt_x</p:attrName>
                                        </p:attrNameLst>
                                      </p:cBhvr>
                                      <p:tavLst>
                                        <p:tav tm="0">
                                          <p:val>
                                            <p:strVal val="#ppt_x-0.25"/>
                                          </p:val>
                                        </p:tav>
                                        <p:tav tm="100000">
                                          <p:val>
                                            <p:strVal val="#ppt_x"/>
                                          </p:val>
                                        </p:tav>
                                      </p:tavLst>
                                    </p:anim>
                                    <p:anim calcmode="lin" valueType="num">
                                      <p:cBhvr additive="repl">
                                        <p:cTn id="335" dur="664">
                                          <p:stCondLst>
                                            <p:cond delay="0"/>
                                          </p:stCondLst>
                                        </p:cTn>
                                        <p:tgtEl>
                                          <p:spTgt spid="145"/>
                                        </p:tgtEl>
                                        <p:attrNameLst>
                                          <p:attrName>ppt_y</p:attrName>
                                        </p:attrNameLst>
                                      </p:cBhvr>
                                      <p:tavLst>
                                        <p:tav fmla="y-sin(pi*$)/3" tm="0">
                                          <p:val>
                                            <p:fltVal val="0.5"/>
                                          </p:val>
                                        </p:tav>
                                        <p:tav fmla="y-sin(pi*$)/3" tm="100000">
                                          <p:val>
                                            <p:fltVal val="1"/>
                                          </p:val>
                                        </p:tav>
                                      </p:tavLst>
                                    </p:anim>
                                    <p:anim calcmode="lin" valueType="num">
                                      <p:cBhvr additive="repl">
                                        <p:cTn id="336" dur="664">
                                          <p:stCondLst>
                                            <p:cond delay="664"/>
                                          </p:stCondLst>
                                        </p:cTn>
                                        <p:tgtEl>
                                          <p:spTgt spid="145"/>
                                        </p:tgtEl>
                                        <p:attrNameLst>
                                          <p:attrName>ppt_y</p:attrName>
                                        </p:attrNameLst>
                                      </p:cBhvr>
                                      <p:tavLst>
                                        <p:tav fmla="y-sin(pi*$)/9" tm="0">
                                          <p:val>
                                            <p:fltVal val="0"/>
                                          </p:val>
                                        </p:tav>
                                        <p:tav fmla="y-sin(pi*$)/9" tm="100000">
                                          <p:val>
                                            <p:fltVal val="1"/>
                                          </p:val>
                                        </p:tav>
                                      </p:tavLst>
                                    </p:anim>
                                    <p:anim calcmode="lin" valueType="num">
                                      <p:cBhvr additive="repl">
                                        <p:cTn id="337" dur="332">
                                          <p:stCondLst>
                                            <p:cond delay="1324"/>
                                          </p:stCondLst>
                                        </p:cTn>
                                        <p:tgtEl>
                                          <p:spTgt spid="145"/>
                                        </p:tgtEl>
                                        <p:attrNameLst>
                                          <p:attrName>ppt_y</p:attrName>
                                        </p:attrNameLst>
                                      </p:cBhvr>
                                      <p:tavLst>
                                        <p:tav fmla="y-sin(pi*$)/27" tm="0">
                                          <p:val>
                                            <p:fltVal val="0"/>
                                          </p:val>
                                        </p:tav>
                                        <p:tav fmla="y-sin(pi*$)/27" tm="100000">
                                          <p:val>
                                            <p:fltVal val="1"/>
                                          </p:val>
                                        </p:tav>
                                      </p:tavLst>
                                    </p:anim>
                                    <p:anim calcmode="lin" valueType="num">
                                      <p:cBhvr additive="repl">
                                        <p:cTn id="338" dur="164">
                                          <p:stCondLst>
                                            <p:cond delay="1656"/>
                                          </p:stCondLst>
                                        </p:cTn>
                                        <p:tgtEl>
                                          <p:spTgt spid="145"/>
                                        </p:tgtEl>
                                        <p:attrNameLst>
                                          <p:attrName>ppt_y</p:attrName>
                                        </p:attrNameLst>
                                      </p:cBhvr>
                                      <p:tavLst>
                                        <p:tav fmla="y-sin(pi*$)/81" tm="0">
                                          <p:val>
                                            <p:fltVal val="0"/>
                                          </p:val>
                                        </p:tav>
                                        <p:tav fmla="y-sin(pi*$)/81" tm="100000">
                                          <p:val>
                                            <p:fltVal val="1"/>
                                          </p:val>
                                        </p:tav>
                                      </p:tavLst>
                                    </p:anim>
                                    <p:animScale>
                                      <p:cBhvr>
                                        <p:cTn id="339" dur="26" fill="hold">
                                          <p:stCondLst>
                                            <p:cond delay="650"/>
                                          </p:stCondLst>
                                        </p:cTn>
                                        <p:tgtEl>
                                          <p:spTgt spid="145"/>
                                        </p:tgtEl>
                                      </p:cBhvr>
                                      <p:to x="100000" y="60000"/>
                                    </p:animScale>
                                    <p:animScale>
                                      <p:cBhvr>
                                        <p:cTn id="340" dur="166" fill="hold">
                                          <p:stCondLst>
                                            <p:cond delay="676"/>
                                          </p:stCondLst>
                                        </p:cTn>
                                        <p:tgtEl>
                                          <p:spTgt spid="145"/>
                                        </p:tgtEl>
                                      </p:cBhvr>
                                      <p:to x="100000" y="100000"/>
                                    </p:animScale>
                                    <p:animScale>
                                      <p:cBhvr>
                                        <p:cTn id="341" dur="26" fill="hold">
                                          <p:stCondLst>
                                            <p:cond delay="1312"/>
                                          </p:stCondLst>
                                        </p:cTn>
                                        <p:tgtEl>
                                          <p:spTgt spid="145"/>
                                        </p:tgtEl>
                                      </p:cBhvr>
                                      <p:to x="100000" y="80000"/>
                                    </p:animScale>
                                    <p:animScale>
                                      <p:cBhvr>
                                        <p:cTn id="342" dur="166" fill="hold">
                                          <p:stCondLst>
                                            <p:cond delay="1338"/>
                                          </p:stCondLst>
                                        </p:cTn>
                                        <p:tgtEl>
                                          <p:spTgt spid="145"/>
                                        </p:tgtEl>
                                      </p:cBhvr>
                                      <p:to x="100000" y="100000"/>
                                    </p:animScale>
                                    <p:animScale>
                                      <p:cBhvr>
                                        <p:cTn id="343" dur="26" fill="hold">
                                          <p:stCondLst>
                                            <p:cond delay="1642"/>
                                          </p:stCondLst>
                                        </p:cTn>
                                        <p:tgtEl>
                                          <p:spTgt spid="145"/>
                                        </p:tgtEl>
                                      </p:cBhvr>
                                      <p:to x="100000" y="90000"/>
                                    </p:animScale>
                                    <p:animScale>
                                      <p:cBhvr>
                                        <p:cTn id="344" dur="166" fill="hold">
                                          <p:stCondLst>
                                            <p:cond delay="1668"/>
                                          </p:stCondLst>
                                        </p:cTn>
                                        <p:tgtEl>
                                          <p:spTgt spid="145"/>
                                        </p:tgtEl>
                                      </p:cBhvr>
                                      <p:to x="100000" y="100000"/>
                                    </p:animScale>
                                    <p:animScale>
                                      <p:cBhvr>
                                        <p:cTn id="345" dur="26" fill="hold">
                                          <p:stCondLst>
                                            <p:cond delay="1808"/>
                                          </p:stCondLst>
                                        </p:cTn>
                                        <p:tgtEl>
                                          <p:spTgt spid="145"/>
                                        </p:tgtEl>
                                      </p:cBhvr>
                                      <p:to x="100000" y="95000"/>
                                    </p:animScale>
                                    <p:animScale>
                                      <p:cBhvr>
                                        <p:cTn id="346" dur="166" fill="hold">
                                          <p:stCondLst>
                                            <p:cond delay="1834"/>
                                          </p:stCondLst>
                                        </p:cTn>
                                        <p:tgtEl>
                                          <p:spTgt spid="145"/>
                                        </p:tgtEl>
                                      </p:cBhvr>
                                      <p:to x="100000" y="100000"/>
                                    </p:animScale>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bg>
      <p:bgPr>
        <a:solidFill>
          <a:srgbClr val="fafafa"/>
        </a:solidFill>
      </p:bgPr>
    </p:bg>
    <p:spTree>
      <p:nvGrpSpPr>
        <p:cNvPr id="1" name=""/>
        <p:cNvGrpSpPr/>
        <p:nvPr/>
      </p:nvGrpSpPr>
      <p:grpSpPr>
        <a:xfrm>
          <a:off x="0" y="0"/>
          <a:ext cx="0" cy="0"/>
          <a:chOff x="0" y="0"/>
          <a:chExt cx="0" cy="0"/>
        </a:xfrm>
      </p:grpSpPr>
      <p:sp>
        <p:nvSpPr>
          <p:cNvPr id="126" name="PlaceHolder 1"/>
          <p:cNvSpPr>
            <a:spLocks noGrp="1"/>
          </p:cNvSpPr>
          <p:nvPr>
            <p:ph type="title"/>
          </p:nvPr>
        </p:nvSpPr>
        <p:spPr>
          <a:xfrm>
            <a:off x="1080000" y="1194840"/>
            <a:ext cx="10515240" cy="1325160"/>
          </a:xfrm>
          <a:prstGeom prst="rect">
            <a:avLst/>
          </a:prstGeom>
          <a:noFill/>
          <a:ln w="0">
            <a:noFill/>
          </a:ln>
        </p:spPr>
        <p:txBody>
          <a:bodyPr lIns="91440" rIns="91440" tIns="45720" bIns="45720" anchor="t">
            <a:normAutofit/>
          </a:bodyPr>
          <a:p>
            <a:pPr indent="0" defTabSz="914400">
              <a:lnSpc>
                <a:spcPct val="90000"/>
              </a:lnSpc>
              <a:buNone/>
            </a:pPr>
            <a:r>
              <a:rPr b="1" lang="en-US" sz="4400" spc="-1" strike="noStrike" cap="all">
                <a:solidFill>
                  <a:srgbClr val="000000"/>
                </a:solidFill>
                <a:latin typeface="Arial"/>
              </a:rPr>
              <a:t>OUTLINE</a:t>
            </a:r>
            <a:endParaRPr b="0" lang="en-US" sz="4400" spc="-1" strike="noStrike">
              <a:solidFill>
                <a:srgbClr val="000000"/>
              </a:solidFill>
              <a:latin typeface="Gill Sans MT"/>
            </a:endParaRPr>
          </a:p>
        </p:txBody>
      </p:sp>
      <p:sp>
        <p:nvSpPr>
          <p:cNvPr id="127" name="PlaceHolder 2"/>
          <p:cNvSpPr>
            <a:spLocks noGrp="1"/>
          </p:cNvSpPr>
          <p:nvPr>
            <p:ph/>
          </p:nvPr>
        </p:nvSpPr>
        <p:spPr>
          <a:xfrm>
            <a:off x="838080" y="1402560"/>
            <a:ext cx="11018520" cy="5238720"/>
          </a:xfrm>
          <a:prstGeom prst="rect">
            <a:avLst/>
          </a:prstGeom>
          <a:noFill/>
          <a:ln w="0">
            <a:noFill/>
          </a:ln>
        </p:spPr>
        <p:txBody>
          <a:bodyPr lIns="91440" rIns="91440" tIns="45720" bIns="45720" anchor="t">
            <a:noAutofit/>
          </a:bodyPr>
          <a:p>
            <a:pPr indent="0" defTabSz="914400">
              <a:lnSpc>
                <a:spcPct val="120000"/>
              </a:lnSpc>
              <a:spcBef>
                <a:spcPts val="1001"/>
              </a:spcBef>
              <a:buNone/>
              <a:tabLst>
                <a:tab algn="l" pos="0"/>
              </a:tabLst>
            </a:pPr>
            <a:r>
              <a:rPr b="1" lang="en-US" sz="2000" spc="-1" strike="noStrike">
                <a:solidFill>
                  <a:schemeClr val="dk1"/>
                </a:solidFill>
                <a:latin typeface="Times New Roman"/>
                <a:ea typeface="Gill Sans MT"/>
              </a:rPr>
              <a:t>  </a:t>
            </a:r>
            <a:endParaRPr b="0" lang="en-US" sz="2000" spc="-1" strike="noStrike">
              <a:solidFill>
                <a:schemeClr val="dk1"/>
              </a:solidFill>
              <a:latin typeface="Gill Sans MT"/>
            </a:endParaRPr>
          </a:p>
          <a:p>
            <a:pPr marL="305280" indent="-305280" defTabSz="914400">
              <a:lnSpc>
                <a:spcPct val="120000"/>
              </a:lnSpc>
              <a:spcBef>
                <a:spcPts val="1001"/>
              </a:spcBef>
              <a:buClr>
                <a:srgbClr val="b71e42"/>
              </a:buClr>
              <a:buFont typeface="Arial"/>
              <a:buChar char="•"/>
              <a:tabLst>
                <a:tab algn="l" pos="0"/>
              </a:tabLst>
            </a:pPr>
            <a:r>
              <a:rPr b="1" lang="en-US" sz="2000" spc="-1" strike="noStrike">
                <a:solidFill>
                  <a:schemeClr val="dk1"/>
                </a:solidFill>
                <a:latin typeface="Times New Roman"/>
                <a:ea typeface="Gill Sans MT"/>
              </a:rPr>
              <a:t>Problem Statement </a:t>
            </a:r>
            <a:endParaRPr b="0" lang="en-US" sz="2000" spc="-1" strike="noStrike">
              <a:solidFill>
                <a:schemeClr val="dk1"/>
              </a:solidFill>
              <a:latin typeface="Gill Sans MT"/>
            </a:endParaRPr>
          </a:p>
          <a:p>
            <a:pPr marL="305280" indent="-305280" defTabSz="914400">
              <a:lnSpc>
                <a:spcPct val="120000"/>
              </a:lnSpc>
              <a:spcBef>
                <a:spcPts val="1001"/>
              </a:spcBef>
              <a:buClr>
                <a:srgbClr val="b71e42"/>
              </a:buClr>
              <a:buFont typeface="Arial"/>
              <a:buChar char="•"/>
              <a:tabLst>
                <a:tab algn="l" pos="0"/>
              </a:tabLst>
            </a:pPr>
            <a:r>
              <a:rPr b="1" lang="en-US" sz="2000" spc="-1" strike="noStrike">
                <a:solidFill>
                  <a:schemeClr val="dk1"/>
                </a:solidFill>
                <a:latin typeface="Times New Roman"/>
                <a:ea typeface="Gill Sans MT"/>
              </a:rPr>
              <a:t>Proposed System/Solution</a:t>
            </a:r>
            <a:endParaRPr b="0" lang="en-US" sz="2000" spc="-1" strike="noStrike">
              <a:solidFill>
                <a:schemeClr val="dk1"/>
              </a:solidFill>
              <a:latin typeface="Gill Sans MT"/>
            </a:endParaRPr>
          </a:p>
          <a:p>
            <a:pPr marL="305280" indent="-305280" defTabSz="914400">
              <a:lnSpc>
                <a:spcPct val="120000"/>
              </a:lnSpc>
              <a:spcBef>
                <a:spcPts val="1001"/>
              </a:spcBef>
              <a:buClr>
                <a:srgbClr val="b71e42"/>
              </a:buClr>
              <a:buFont typeface="Arial"/>
              <a:buChar char="•"/>
              <a:tabLst>
                <a:tab algn="l" pos="0"/>
              </a:tabLst>
            </a:pPr>
            <a:r>
              <a:rPr b="1" lang="en-US" sz="2000" spc="-1" strike="noStrike">
                <a:solidFill>
                  <a:schemeClr val="dk1"/>
                </a:solidFill>
                <a:latin typeface="Times New Roman"/>
                <a:ea typeface="Gill Sans MT"/>
              </a:rPr>
              <a:t>System Development Approach </a:t>
            </a:r>
            <a:endParaRPr b="0" lang="en-US" sz="2000" spc="-1" strike="noStrike">
              <a:solidFill>
                <a:schemeClr val="dk1"/>
              </a:solidFill>
              <a:latin typeface="Gill Sans MT"/>
            </a:endParaRPr>
          </a:p>
          <a:p>
            <a:pPr marL="305280" indent="-305280" defTabSz="914400">
              <a:lnSpc>
                <a:spcPct val="120000"/>
              </a:lnSpc>
              <a:spcBef>
                <a:spcPts val="1001"/>
              </a:spcBef>
              <a:buClr>
                <a:srgbClr val="b71e42"/>
              </a:buClr>
              <a:buFont typeface="Arial"/>
              <a:buChar char="•"/>
              <a:tabLst>
                <a:tab algn="l" pos="0"/>
              </a:tabLst>
            </a:pPr>
            <a:r>
              <a:rPr b="1" lang="en-US" sz="2000" spc="-1" strike="noStrike">
                <a:solidFill>
                  <a:schemeClr val="dk1"/>
                </a:solidFill>
                <a:latin typeface="Times New Roman"/>
                <a:ea typeface="Gill Sans MT"/>
              </a:rPr>
              <a:t>Algorithm &amp; Deployment  </a:t>
            </a:r>
            <a:endParaRPr b="0" lang="en-US" sz="2000" spc="-1" strike="noStrike">
              <a:solidFill>
                <a:schemeClr val="dk1"/>
              </a:solidFill>
              <a:latin typeface="Gill Sans MT"/>
            </a:endParaRPr>
          </a:p>
          <a:p>
            <a:pPr marL="305280" indent="-305280" defTabSz="914400">
              <a:lnSpc>
                <a:spcPct val="120000"/>
              </a:lnSpc>
              <a:spcBef>
                <a:spcPts val="1001"/>
              </a:spcBef>
              <a:buClr>
                <a:srgbClr val="b71e42"/>
              </a:buClr>
              <a:buFont typeface="Arial"/>
              <a:buChar char="•"/>
              <a:tabLst>
                <a:tab algn="l" pos="0"/>
              </a:tabLst>
            </a:pPr>
            <a:r>
              <a:rPr b="1" lang="en-US" sz="2000" spc="-1" strike="noStrike">
                <a:solidFill>
                  <a:schemeClr val="dk1"/>
                </a:solidFill>
                <a:latin typeface="Times New Roman"/>
                <a:ea typeface="Gill Sans MT"/>
              </a:rPr>
              <a:t>Result </a:t>
            </a:r>
            <a:endParaRPr b="0" lang="en-US" sz="2000" spc="-1" strike="noStrike">
              <a:solidFill>
                <a:schemeClr val="dk1"/>
              </a:solidFill>
              <a:latin typeface="Gill Sans MT"/>
            </a:endParaRPr>
          </a:p>
          <a:p>
            <a:pPr marL="305280" indent="-305280" defTabSz="914400">
              <a:lnSpc>
                <a:spcPct val="120000"/>
              </a:lnSpc>
              <a:spcBef>
                <a:spcPts val="1001"/>
              </a:spcBef>
              <a:buClr>
                <a:srgbClr val="b71e42"/>
              </a:buClr>
              <a:buFont typeface="Arial"/>
              <a:buChar char="•"/>
              <a:tabLst>
                <a:tab algn="l" pos="0"/>
              </a:tabLst>
            </a:pPr>
            <a:r>
              <a:rPr b="1" lang="en-US" sz="2000" spc="-1" strike="noStrike">
                <a:solidFill>
                  <a:schemeClr val="dk1"/>
                </a:solidFill>
                <a:latin typeface="Times New Roman"/>
                <a:ea typeface="Gill Sans MT"/>
              </a:rPr>
              <a:t>Conclusion</a:t>
            </a:r>
            <a:endParaRPr b="0" lang="en-US" sz="2000" spc="-1" strike="noStrike">
              <a:solidFill>
                <a:schemeClr val="dk1"/>
              </a:solidFill>
              <a:latin typeface="Gill Sans MT"/>
            </a:endParaRPr>
          </a:p>
          <a:p>
            <a:pPr marL="305280" indent="-305280" defTabSz="914400">
              <a:lnSpc>
                <a:spcPct val="120000"/>
              </a:lnSpc>
              <a:spcBef>
                <a:spcPts val="1001"/>
              </a:spcBef>
              <a:buClr>
                <a:srgbClr val="b71e42"/>
              </a:buClr>
              <a:buFont typeface="Arial"/>
              <a:buChar char="•"/>
              <a:tabLst>
                <a:tab algn="l" pos="0"/>
              </a:tabLst>
            </a:pPr>
            <a:r>
              <a:rPr b="1" lang="en-US" sz="2000" spc="-1" strike="noStrike">
                <a:solidFill>
                  <a:schemeClr val="dk1"/>
                </a:solidFill>
                <a:latin typeface="Times New Roman"/>
                <a:ea typeface="Gill Sans MT"/>
              </a:rPr>
              <a:t>Future Scope</a:t>
            </a:r>
            <a:endParaRPr b="0" lang="en-US" sz="2000" spc="-1" strike="noStrike">
              <a:solidFill>
                <a:schemeClr val="dk1"/>
              </a:solidFill>
              <a:latin typeface="Gill Sans MT"/>
            </a:endParaRPr>
          </a:p>
          <a:p>
            <a:pPr marL="305280" indent="-305280" defTabSz="914400">
              <a:lnSpc>
                <a:spcPct val="120000"/>
              </a:lnSpc>
              <a:spcBef>
                <a:spcPts val="1001"/>
              </a:spcBef>
              <a:buClr>
                <a:srgbClr val="b71e42"/>
              </a:buClr>
              <a:buFont typeface="Arial"/>
              <a:buChar char="•"/>
              <a:tabLst>
                <a:tab algn="l" pos="0"/>
              </a:tabLst>
            </a:pPr>
            <a:r>
              <a:rPr b="1" lang="en-US" sz="2000" spc="-1" strike="noStrike">
                <a:solidFill>
                  <a:schemeClr val="dk1"/>
                </a:solidFill>
                <a:latin typeface="Times New Roman"/>
                <a:ea typeface="Gill Sans MT"/>
              </a:rPr>
              <a:t>References</a:t>
            </a:r>
            <a:endParaRPr b="0" lang="en-US" sz="2000" spc="-1" strike="noStrike">
              <a:solidFill>
                <a:schemeClr val="dk1"/>
              </a:solidFill>
              <a:latin typeface="Gill Sans MT"/>
            </a:endParaRPr>
          </a:p>
          <a:p>
            <a:pPr indent="0" defTabSz="914400">
              <a:lnSpc>
                <a:spcPct val="120000"/>
              </a:lnSpc>
              <a:spcBef>
                <a:spcPts val="1001"/>
              </a:spcBef>
              <a:buNone/>
              <a:tabLst>
                <a:tab algn="l" pos="0"/>
              </a:tabLst>
            </a:pPr>
            <a:endParaRPr b="0" lang="en-US" sz="2000" spc="-1" strike="noStrike">
              <a:solidFill>
                <a:schemeClr val="dk1"/>
              </a:solidFill>
              <a:latin typeface="Gill Sans MT"/>
            </a:endParaRPr>
          </a:p>
        </p:txBody>
      </p:sp>
    </p:spTree>
  </p:cSld>
  <mc:AlternateContent>
    <mc:Choice Requires="p14">
      <p:transition spd="med" advTm="16000" p14:dur="700">
        <p:fade/>
      </p:transition>
    </mc:Choice>
    <mc:Fallback>
      <p:transition spd="med" advTm="16000">
        <p:fade/>
      </p:transition>
    </mc:Fallback>
  </mc:AlternateContent>
  <p:timing>
    <p:tnLst>
      <p:par>
        <p:cTn id="13" dur="indefinite" restart="never" nodeType="tmRoot">
          <p:childTnLst>
            <p:seq>
              <p:cTn id="14" dur="indefinite" nodeType="mainSeq">
                <p:childTnLst>
                  <p:par>
                    <p:cTn id="15" fill="hold">
                      <p:stCondLst>
                        <p:cond delay="indefinite"/>
                      </p:stCondLst>
                      <p:childTnLst>
                        <p:par>
                          <p:cTn id="16" fill="hold">
                            <p:stCondLst>
                              <p:cond delay="0"/>
                            </p:stCondLst>
                            <p:childTnLst>
                              <p:par>
                                <p:cTn id="17" nodeType="clickEffect" fill="hold" presetClass="entr" presetID="53" presetSubtype="16">
                                  <p:stCondLst>
                                    <p:cond delay="0"/>
                                  </p:stCondLst>
                                  <p:childTnLst>
                                    <p:set>
                                      <p:cBhvr>
                                        <p:cTn id="18" dur="1" fill="hold">
                                          <p:stCondLst>
                                            <p:cond delay="0"/>
                                          </p:stCondLst>
                                        </p:cTn>
                                        <p:tgtEl>
                                          <p:spTgt spid="126"/>
                                        </p:tgtEl>
                                        <p:attrNameLst>
                                          <p:attrName>style.visibility</p:attrName>
                                        </p:attrNameLst>
                                      </p:cBhvr>
                                      <p:to>
                                        <p:strVal val="visible"/>
                                      </p:to>
                                    </p:set>
                                    <p:anim calcmode="lin" valueType="num">
                                      <p:cBhvr additive="repl">
                                        <p:cTn id="19" dur="500" fill="hold"/>
                                        <p:tgtEl>
                                          <p:spTgt spid="126"/>
                                        </p:tgtEl>
                                        <p:attrNameLst>
                                          <p:attrName>ppt_w</p:attrName>
                                        </p:attrNameLst>
                                      </p:cBhvr>
                                      <p:tavLst>
                                        <p:tav tm="0">
                                          <p:val>
                                            <p:fltVal val="0"/>
                                          </p:val>
                                        </p:tav>
                                        <p:tav tm="100000">
                                          <p:val>
                                            <p:strVal val="#ppt_w"/>
                                          </p:val>
                                        </p:tav>
                                      </p:tavLst>
                                    </p:anim>
                                    <p:anim calcmode="lin" valueType="num">
                                      <p:cBhvr additive="repl">
                                        <p:cTn id="20" dur="500" fill="hold"/>
                                        <p:tgtEl>
                                          <p:spTgt spid="126"/>
                                        </p:tgtEl>
                                        <p:attrNameLst>
                                          <p:attrName>ppt_h</p:attrName>
                                        </p:attrNameLst>
                                      </p:cBhvr>
                                      <p:tavLst>
                                        <p:tav tm="0">
                                          <p:val>
                                            <p:fltVal val="0"/>
                                          </p:val>
                                        </p:tav>
                                        <p:tav tm="100000">
                                          <p:val>
                                            <p:strVal val="#ppt_h"/>
                                          </p:val>
                                        </p:tav>
                                      </p:tavLst>
                                    </p:anim>
                                    <p:animEffect filter="fade" transition="in">
                                      <p:cBhvr additive="repl">
                                        <p:cTn id="21" dur="500"/>
                                        <p:tgtEl>
                                          <p:spTgt spid="126"/>
                                        </p:tgtEl>
                                      </p:cBhvr>
                                    </p:animEffect>
                                  </p:childTnLst>
                                </p:cTn>
                              </p:par>
                            </p:childTnLst>
                          </p:cTn>
                        </p:par>
                      </p:childTnLst>
                    </p:cTn>
                  </p:par>
                  <p:par>
                    <p:cTn id="22" fill="hold">
                      <p:stCondLst>
                        <p:cond delay="indefinite"/>
                      </p:stCondLst>
                      <p:childTnLst>
                        <p:par>
                          <p:cTn id="23" fill="hold">
                            <p:stCondLst>
                              <p:cond delay="0"/>
                            </p:stCondLst>
                            <p:childTnLst>
                              <p:par>
                                <p:cTn id="24" nodeType="clickEffect" fill="hold" presetClass="entr" presetID="14" presetSubtype="10">
                                  <p:stCondLst>
                                    <p:cond delay="0"/>
                                  </p:stCondLst>
                                  <p:childTnLst>
                                    <p:set>
                                      <p:cBhvr>
                                        <p:cTn id="25" dur="1" fill="hold">
                                          <p:stCondLst>
                                            <p:cond delay="0"/>
                                          </p:stCondLst>
                                        </p:cTn>
                                        <p:tgtEl>
                                          <p:spTgt spid="127">
                                            <p:txEl>
                                              <p:pRg st="0" end="0"/>
                                            </p:txEl>
                                          </p:spTgt>
                                        </p:tgtEl>
                                        <p:attrNameLst>
                                          <p:attrName>style.visibility</p:attrName>
                                        </p:attrNameLst>
                                      </p:cBhvr>
                                      <p:to>
                                        <p:strVal val="visible"/>
                                      </p:to>
                                    </p:set>
                                    <p:animEffect filter="randombar(horizontal)" transition="in">
                                      <p:cBhvr additive="repl">
                                        <p:cTn id="26" dur="500"/>
                                        <p:tgtEl>
                                          <p:spTgt spid="127">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nodeType="clickEffect" fill="hold" presetClass="entr" presetID="14" presetSubtype="10">
                                  <p:stCondLst>
                                    <p:cond delay="0"/>
                                  </p:stCondLst>
                                  <p:childTnLst>
                                    <p:set>
                                      <p:cBhvr>
                                        <p:cTn id="30" dur="1" fill="hold">
                                          <p:stCondLst>
                                            <p:cond delay="0"/>
                                          </p:stCondLst>
                                        </p:cTn>
                                        <p:tgtEl>
                                          <p:spTgt spid="127">
                                            <p:txEl>
                                              <p:pRg st="1" end="1"/>
                                            </p:txEl>
                                          </p:spTgt>
                                        </p:tgtEl>
                                        <p:attrNameLst>
                                          <p:attrName>style.visibility</p:attrName>
                                        </p:attrNameLst>
                                      </p:cBhvr>
                                      <p:to>
                                        <p:strVal val="visible"/>
                                      </p:to>
                                    </p:set>
                                    <p:animEffect filter="randombar(horizontal)" transition="in">
                                      <p:cBhvr additive="repl">
                                        <p:cTn id="31" dur="500"/>
                                        <p:tgtEl>
                                          <p:spTgt spid="127">
                                            <p:txEl>
                                              <p:pRg st="1" end="1"/>
                                            </p:txEl>
                                          </p:spTgt>
                                        </p:tgtEl>
                                      </p:cBhvr>
                                    </p:animEffect>
                                  </p:childTnLst>
                                </p:cTn>
                              </p:par>
                            </p:childTnLst>
                          </p:cTn>
                        </p:par>
                      </p:childTnLst>
                    </p:cTn>
                  </p:par>
                  <p:par>
                    <p:cTn id="32" fill="hold">
                      <p:stCondLst>
                        <p:cond delay="indefinite"/>
                      </p:stCondLst>
                      <p:childTnLst>
                        <p:par>
                          <p:cTn id="33" fill="hold">
                            <p:stCondLst>
                              <p:cond delay="0"/>
                            </p:stCondLst>
                            <p:childTnLst>
                              <p:par>
                                <p:cTn id="34" nodeType="clickEffect" fill="hold" presetClass="entr" presetID="14" presetSubtype="10">
                                  <p:stCondLst>
                                    <p:cond delay="0"/>
                                  </p:stCondLst>
                                  <p:childTnLst>
                                    <p:set>
                                      <p:cBhvr>
                                        <p:cTn id="35" dur="1" fill="hold">
                                          <p:stCondLst>
                                            <p:cond delay="0"/>
                                          </p:stCondLst>
                                        </p:cTn>
                                        <p:tgtEl>
                                          <p:spTgt spid="127">
                                            <p:txEl>
                                              <p:pRg st="2" end="2"/>
                                            </p:txEl>
                                          </p:spTgt>
                                        </p:tgtEl>
                                        <p:attrNameLst>
                                          <p:attrName>style.visibility</p:attrName>
                                        </p:attrNameLst>
                                      </p:cBhvr>
                                      <p:to>
                                        <p:strVal val="visible"/>
                                      </p:to>
                                    </p:set>
                                    <p:animEffect filter="randombar(horizontal)" transition="in">
                                      <p:cBhvr additive="repl">
                                        <p:cTn id="36" dur="500"/>
                                        <p:tgtEl>
                                          <p:spTgt spid="127">
                                            <p:txEl>
                                              <p:pRg st="2" end="2"/>
                                            </p:txEl>
                                          </p:spTgt>
                                        </p:tgtEl>
                                      </p:cBhvr>
                                    </p:animEffect>
                                  </p:childTnLst>
                                </p:cTn>
                              </p:par>
                            </p:childTnLst>
                          </p:cTn>
                        </p:par>
                      </p:childTnLst>
                    </p:cTn>
                  </p:par>
                  <p:par>
                    <p:cTn id="37" fill="hold">
                      <p:stCondLst>
                        <p:cond delay="indefinite"/>
                      </p:stCondLst>
                      <p:childTnLst>
                        <p:par>
                          <p:cTn id="38" fill="hold">
                            <p:stCondLst>
                              <p:cond delay="0"/>
                            </p:stCondLst>
                            <p:childTnLst>
                              <p:par>
                                <p:cTn id="39" nodeType="clickEffect" fill="hold" presetClass="entr" presetID="14" presetSubtype="10">
                                  <p:stCondLst>
                                    <p:cond delay="0"/>
                                  </p:stCondLst>
                                  <p:childTnLst>
                                    <p:set>
                                      <p:cBhvr>
                                        <p:cTn id="40" dur="1" fill="hold">
                                          <p:stCondLst>
                                            <p:cond delay="0"/>
                                          </p:stCondLst>
                                        </p:cTn>
                                        <p:tgtEl>
                                          <p:spTgt spid="127">
                                            <p:txEl>
                                              <p:pRg st="3" end="3"/>
                                            </p:txEl>
                                          </p:spTgt>
                                        </p:tgtEl>
                                        <p:attrNameLst>
                                          <p:attrName>style.visibility</p:attrName>
                                        </p:attrNameLst>
                                      </p:cBhvr>
                                      <p:to>
                                        <p:strVal val="visible"/>
                                      </p:to>
                                    </p:set>
                                    <p:animEffect filter="randombar(horizontal)" transition="in">
                                      <p:cBhvr additive="repl">
                                        <p:cTn id="41" dur="500"/>
                                        <p:tgtEl>
                                          <p:spTgt spid="127">
                                            <p:txEl>
                                              <p:pRg st="3" end="3"/>
                                            </p:txEl>
                                          </p:spTgt>
                                        </p:tgtEl>
                                      </p:cBhvr>
                                    </p:animEffect>
                                  </p:childTnLst>
                                </p:cTn>
                              </p:par>
                            </p:childTnLst>
                          </p:cTn>
                        </p:par>
                      </p:childTnLst>
                    </p:cTn>
                  </p:par>
                  <p:par>
                    <p:cTn id="42" fill="hold">
                      <p:stCondLst>
                        <p:cond delay="indefinite"/>
                      </p:stCondLst>
                      <p:childTnLst>
                        <p:par>
                          <p:cTn id="43" fill="hold">
                            <p:stCondLst>
                              <p:cond delay="0"/>
                            </p:stCondLst>
                            <p:childTnLst>
                              <p:par>
                                <p:cTn id="44" nodeType="clickEffect" fill="hold" presetClass="entr" presetID="14" presetSubtype="10">
                                  <p:stCondLst>
                                    <p:cond delay="0"/>
                                  </p:stCondLst>
                                  <p:childTnLst>
                                    <p:set>
                                      <p:cBhvr>
                                        <p:cTn id="45" dur="1" fill="hold">
                                          <p:stCondLst>
                                            <p:cond delay="0"/>
                                          </p:stCondLst>
                                        </p:cTn>
                                        <p:tgtEl>
                                          <p:spTgt spid="127">
                                            <p:txEl>
                                              <p:pRg st="4" end="4"/>
                                            </p:txEl>
                                          </p:spTgt>
                                        </p:tgtEl>
                                        <p:attrNameLst>
                                          <p:attrName>style.visibility</p:attrName>
                                        </p:attrNameLst>
                                      </p:cBhvr>
                                      <p:to>
                                        <p:strVal val="visible"/>
                                      </p:to>
                                    </p:set>
                                    <p:animEffect filter="randombar(horizontal)" transition="in">
                                      <p:cBhvr additive="repl">
                                        <p:cTn id="46" dur="500"/>
                                        <p:tgtEl>
                                          <p:spTgt spid="127">
                                            <p:txEl>
                                              <p:pRg st="4" end="4"/>
                                            </p:txEl>
                                          </p:spTgt>
                                        </p:tgtEl>
                                      </p:cBhvr>
                                    </p:animEffect>
                                  </p:childTnLst>
                                </p:cTn>
                              </p:par>
                            </p:childTnLst>
                          </p:cTn>
                        </p:par>
                      </p:childTnLst>
                    </p:cTn>
                  </p:par>
                  <p:par>
                    <p:cTn id="47" fill="hold">
                      <p:stCondLst>
                        <p:cond delay="indefinite"/>
                      </p:stCondLst>
                      <p:childTnLst>
                        <p:par>
                          <p:cTn id="48" fill="hold">
                            <p:stCondLst>
                              <p:cond delay="0"/>
                            </p:stCondLst>
                            <p:childTnLst>
                              <p:par>
                                <p:cTn id="49" nodeType="clickEffect" fill="hold" presetClass="entr" presetID="14" presetSubtype="10">
                                  <p:stCondLst>
                                    <p:cond delay="0"/>
                                  </p:stCondLst>
                                  <p:childTnLst>
                                    <p:set>
                                      <p:cBhvr>
                                        <p:cTn id="50" dur="1" fill="hold">
                                          <p:stCondLst>
                                            <p:cond delay="0"/>
                                          </p:stCondLst>
                                        </p:cTn>
                                        <p:tgtEl>
                                          <p:spTgt spid="127">
                                            <p:txEl>
                                              <p:pRg st="5" end="5"/>
                                            </p:txEl>
                                          </p:spTgt>
                                        </p:tgtEl>
                                        <p:attrNameLst>
                                          <p:attrName>style.visibility</p:attrName>
                                        </p:attrNameLst>
                                      </p:cBhvr>
                                      <p:to>
                                        <p:strVal val="visible"/>
                                      </p:to>
                                    </p:set>
                                    <p:animEffect filter="randombar(horizontal)" transition="in">
                                      <p:cBhvr additive="repl">
                                        <p:cTn id="51" dur="500"/>
                                        <p:tgtEl>
                                          <p:spTgt spid="127">
                                            <p:txEl>
                                              <p:pRg st="5" end="5"/>
                                            </p:txEl>
                                          </p:spTgt>
                                        </p:tgtEl>
                                      </p:cBhvr>
                                    </p:animEffect>
                                  </p:childTnLst>
                                </p:cTn>
                              </p:par>
                            </p:childTnLst>
                          </p:cTn>
                        </p:par>
                      </p:childTnLst>
                    </p:cTn>
                  </p:par>
                  <p:par>
                    <p:cTn id="52" fill="hold">
                      <p:stCondLst>
                        <p:cond delay="indefinite"/>
                      </p:stCondLst>
                      <p:childTnLst>
                        <p:par>
                          <p:cTn id="53" fill="hold">
                            <p:stCondLst>
                              <p:cond delay="0"/>
                            </p:stCondLst>
                            <p:childTnLst>
                              <p:par>
                                <p:cTn id="54" nodeType="clickEffect" fill="hold" presetClass="entr" presetID="14" presetSubtype="10">
                                  <p:stCondLst>
                                    <p:cond delay="0"/>
                                  </p:stCondLst>
                                  <p:childTnLst>
                                    <p:set>
                                      <p:cBhvr>
                                        <p:cTn id="55" dur="1" fill="hold">
                                          <p:stCondLst>
                                            <p:cond delay="0"/>
                                          </p:stCondLst>
                                        </p:cTn>
                                        <p:tgtEl>
                                          <p:spTgt spid="127">
                                            <p:txEl>
                                              <p:pRg st="6" end="6"/>
                                            </p:txEl>
                                          </p:spTgt>
                                        </p:tgtEl>
                                        <p:attrNameLst>
                                          <p:attrName>style.visibility</p:attrName>
                                        </p:attrNameLst>
                                      </p:cBhvr>
                                      <p:to>
                                        <p:strVal val="visible"/>
                                      </p:to>
                                    </p:set>
                                    <p:animEffect filter="randombar(horizontal)" transition="in">
                                      <p:cBhvr additive="repl">
                                        <p:cTn id="56" dur="500"/>
                                        <p:tgtEl>
                                          <p:spTgt spid="127">
                                            <p:txEl>
                                              <p:pRg st="6" end="6"/>
                                            </p:txEl>
                                          </p:spTgt>
                                        </p:tgtEl>
                                      </p:cBhvr>
                                    </p:animEffect>
                                  </p:childTnLst>
                                </p:cTn>
                              </p:par>
                            </p:childTnLst>
                          </p:cTn>
                        </p:par>
                      </p:childTnLst>
                    </p:cTn>
                  </p:par>
                  <p:par>
                    <p:cTn id="57" fill="hold">
                      <p:stCondLst>
                        <p:cond delay="indefinite"/>
                      </p:stCondLst>
                      <p:childTnLst>
                        <p:par>
                          <p:cTn id="58" fill="hold">
                            <p:stCondLst>
                              <p:cond delay="0"/>
                            </p:stCondLst>
                            <p:childTnLst>
                              <p:par>
                                <p:cTn id="59" nodeType="clickEffect" fill="hold" presetClass="entr" presetID="14" presetSubtype="10">
                                  <p:stCondLst>
                                    <p:cond delay="0"/>
                                  </p:stCondLst>
                                  <p:childTnLst>
                                    <p:set>
                                      <p:cBhvr>
                                        <p:cTn id="60" dur="1" fill="hold">
                                          <p:stCondLst>
                                            <p:cond delay="0"/>
                                          </p:stCondLst>
                                        </p:cTn>
                                        <p:tgtEl>
                                          <p:spTgt spid="127">
                                            <p:txEl>
                                              <p:pRg st="7" end="7"/>
                                            </p:txEl>
                                          </p:spTgt>
                                        </p:tgtEl>
                                        <p:attrNameLst>
                                          <p:attrName>style.visibility</p:attrName>
                                        </p:attrNameLst>
                                      </p:cBhvr>
                                      <p:to>
                                        <p:strVal val="visible"/>
                                      </p:to>
                                    </p:set>
                                    <p:animEffect filter="randombar(horizontal)" transition="in">
                                      <p:cBhvr additive="repl">
                                        <p:cTn id="61" dur="500"/>
                                        <p:tgtEl>
                                          <p:spTgt spid="127">
                                            <p:txEl>
                                              <p:pRg st="7" end="7"/>
                                            </p:txEl>
                                          </p:spTgt>
                                        </p:tgtEl>
                                      </p:cBhvr>
                                    </p:animEffect>
                                  </p:childTnLst>
                                </p:cTn>
                              </p:par>
                            </p:childTnLst>
                          </p:cTn>
                        </p:par>
                      </p:childTnLst>
                    </p:cTn>
                  </p:par>
                  <p:par>
                    <p:cTn id="62" fill="hold">
                      <p:stCondLst>
                        <p:cond delay="indefinite"/>
                      </p:stCondLst>
                      <p:childTnLst>
                        <p:par>
                          <p:cTn id="63" fill="hold">
                            <p:stCondLst>
                              <p:cond delay="0"/>
                            </p:stCondLst>
                            <p:childTnLst>
                              <p:par>
                                <p:cTn id="64" nodeType="clickEffect" fill="hold" presetClass="entr" presetID="14" presetSubtype="10">
                                  <p:stCondLst>
                                    <p:cond delay="0"/>
                                  </p:stCondLst>
                                  <p:childTnLst>
                                    <p:set>
                                      <p:cBhvr>
                                        <p:cTn id="65" dur="1" fill="hold">
                                          <p:stCondLst>
                                            <p:cond delay="0"/>
                                          </p:stCondLst>
                                        </p:cTn>
                                        <p:tgtEl>
                                          <p:spTgt spid="127">
                                            <p:txEl>
                                              <p:pRg st="8" end="8"/>
                                            </p:txEl>
                                          </p:spTgt>
                                        </p:tgtEl>
                                        <p:attrNameLst>
                                          <p:attrName>style.visibility</p:attrName>
                                        </p:attrNameLst>
                                      </p:cBhvr>
                                      <p:to>
                                        <p:strVal val="visible"/>
                                      </p:to>
                                    </p:set>
                                    <p:animEffect filter="randombar(horizontal)" transition="in">
                                      <p:cBhvr additive="repl">
                                        <p:cTn id="66" dur="500"/>
                                        <p:tgtEl>
                                          <p:spTgt spid="127">
                                            <p:txEl>
                                              <p:pRg st="8" end="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bg>
      <p:bgPr>
        <a:solidFill>
          <a:srgbClr val="fafafa"/>
        </a:solidFill>
      </p:bgPr>
    </p:bg>
    <p:spTree>
      <p:nvGrpSpPr>
        <p:cNvPr id="1" name=""/>
        <p:cNvGrpSpPr/>
        <p:nvPr/>
      </p:nvGrpSpPr>
      <p:grpSpPr>
        <a:xfrm>
          <a:off x="0" y="0"/>
          <a:ext cx="0" cy="0"/>
          <a:chOff x="0" y="0"/>
          <a:chExt cx="0" cy="0"/>
        </a:xfrm>
      </p:grpSpPr>
      <p:sp>
        <p:nvSpPr>
          <p:cNvPr id="128" name="PlaceHolder 1"/>
          <p:cNvSpPr>
            <a:spLocks noGrp="1"/>
          </p:cNvSpPr>
          <p:nvPr>
            <p:ph type="title"/>
          </p:nvPr>
        </p:nvSpPr>
        <p:spPr>
          <a:xfrm>
            <a:off x="601560" y="1260000"/>
            <a:ext cx="10018440" cy="1752120"/>
          </a:xfrm>
          <a:prstGeom prst="rect">
            <a:avLst/>
          </a:prstGeom>
          <a:noFill/>
          <a:ln w="0">
            <a:noFill/>
          </a:ln>
        </p:spPr>
        <p:txBody>
          <a:bodyPr lIns="91440" rIns="91440" tIns="45720" bIns="45720" anchor="t">
            <a:normAutofit/>
          </a:bodyPr>
          <a:p>
            <a:pPr indent="0" defTabSz="914400">
              <a:lnSpc>
                <a:spcPct val="90000"/>
              </a:lnSpc>
              <a:buNone/>
            </a:pPr>
            <a:r>
              <a:rPr b="1" lang="en-US" sz="4400" spc="-1" strike="noStrike" cap="all">
                <a:solidFill>
                  <a:srgbClr val="000000"/>
                </a:solidFill>
                <a:latin typeface="Arial"/>
              </a:rPr>
              <a:t>Problem Statement</a:t>
            </a:r>
            <a:endParaRPr b="1" lang="en-US" sz="4400" spc="-1" strike="noStrike">
              <a:solidFill>
                <a:srgbClr val="000000"/>
              </a:solidFill>
              <a:latin typeface="Gill Sans MT"/>
            </a:endParaRPr>
          </a:p>
        </p:txBody>
      </p:sp>
      <p:sp>
        <p:nvSpPr>
          <p:cNvPr id="129" name="PlaceHolder 2"/>
          <p:cNvSpPr>
            <a:spLocks noGrp="1"/>
          </p:cNvSpPr>
          <p:nvPr>
            <p:ph/>
          </p:nvPr>
        </p:nvSpPr>
        <p:spPr>
          <a:xfrm>
            <a:off x="363960" y="1896480"/>
            <a:ext cx="11029320" cy="4672800"/>
          </a:xfrm>
          <a:prstGeom prst="rect">
            <a:avLst/>
          </a:prstGeom>
          <a:noFill/>
          <a:ln w="0">
            <a:noFill/>
          </a:ln>
        </p:spPr>
        <p:txBody>
          <a:bodyPr lIns="91440" rIns="91440" tIns="45720" bIns="45720" anchor="t">
            <a:normAutofit/>
          </a:bodyPr>
          <a:p>
            <a:pPr marL="228600" indent="-228600" algn="just" defTabSz="914400">
              <a:lnSpc>
                <a:spcPct val="120000"/>
              </a:lnSpc>
              <a:spcBef>
                <a:spcPts val="1001"/>
              </a:spcBef>
              <a:buClr>
                <a:srgbClr val="b71e42"/>
              </a:buClr>
              <a:buFont typeface="Arial"/>
              <a:buChar char="•"/>
            </a:pPr>
            <a:r>
              <a:rPr b="1" lang="en-US" sz="2000" spc="-1" strike="noStrike">
                <a:solidFill>
                  <a:schemeClr val="dk1"/>
                </a:solidFill>
                <a:latin typeface="Times New Roman"/>
              </a:rPr>
              <a:t>Current Scenario</a:t>
            </a:r>
            <a:r>
              <a:rPr b="0" lang="en-US" sz="2000" spc="-1" strike="noStrike">
                <a:solidFill>
                  <a:schemeClr val="dk1"/>
                </a:solidFill>
                <a:latin typeface="Times New Roman"/>
              </a:rPr>
              <a:t>: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b="0" lang="en-US" sz="2000" spc="-1" strike="noStrike">
              <a:solidFill>
                <a:schemeClr val="dk1"/>
              </a:solidFill>
              <a:latin typeface="Gill Sans MT"/>
            </a:endParaRPr>
          </a:p>
          <a:p>
            <a:pPr marL="228600" indent="-228600" algn="just" defTabSz="914400">
              <a:lnSpc>
                <a:spcPct val="120000"/>
              </a:lnSpc>
              <a:spcBef>
                <a:spcPts val="1001"/>
              </a:spcBef>
              <a:buClr>
                <a:srgbClr val="b71e42"/>
              </a:buClr>
              <a:buFont typeface="Arial"/>
              <a:buChar char="•"/>
            </a:pPr>
            <a:r>
              <a:rPr b="1" lang="en-US" sz="2000" spc="-1" strike="noStrike">
                <a:solidFill>
                  <a:schemeClr val="dk1"/>
                </a:solidFill>
                <a:latin typeface="Times New Roman"/>
              </a:rPr>
              <a:t>Prediction Challenge</a:t>
            </a:r>
            <a:r>
              <a:rPr b="0" lang="en-US" sz="2000" spc="-1" strike="noStrike">
                <a:solidFill>
                  <a:schemeClr val="dk1"/>
                </a:solidFill>
                <a:latin typeface="Times New Roman"/>
              </a:rPr>
              <a:t>: Anticipating user activity patterns and identifying anomalous behavior is essential for preemptive security measures, making accurate prediction of user activity a critical concern.</a:t>
            </a:r>
            <a:endParaRPr b="0" lang="en-US" sz="2000" spc="-1" strike="noStrike">
              <a:solidFill>
                <a:schemeClr val="dk1"/>
              </a:solidFill>
              <a:latin typeface="Gill Sans MT"/>
            </a:endParaRPr>
          </a:p>
          <a:p>
            <a:pPr indent="0" algn="just" defTabSz="914400">
              <a:lnSpc>
                <a:spcPct val="120000"/>
              </a:lnSpc>
              <a:spcBef>
                <a:spcPts val="1001"/>
              </a:spcBef>
              <a:buNone/>
            </a:pPr>
            <a:endParaRPr b="0" lang="en-US" sz="2000" spc="-1" strike="noStrike">
              <a:solidFill>
                <a:schemeClr val="dk1"/>
              </a:solidFill>
              <a:latin typeface="Gill Sans MT"/>
            </a:endParaRPr>
          </a:p>
        </p:txBody>
      </p:sp>
    </p:spTree>
  </p:cSld>
  <mc:AlternateContent>
    <mc:Choice Requires="p14">
      <p:transition spd="med" advTm="5000" p14:dur="700">
        <p:fade/>
      </p:transition>
    </mc:Choice>
    <mc:Fallback>
      <p:transition spd="med" advTm="5000">
        <p:fade/>
      </p:transition>
    </mc:Fallback>
  </mc:AlternateContent>
  <p:timing>
    <p:tnLst>
      <p:par>
        <p:cTn id="67" dur="indefinite" restart="never" nodeType="tmRoot">
          <p:childTnLst>
            <p:seq>
              <p:cTn id="68" dur="indefinite" nodeType="mainSeq">
                <p:childTnLst>
                  <p:par>
                    <p:cTn id="69" fill="hold">
                      <p:stCondLst>
                        <p:cond delay="indefinite"/>
                      </p:stCondLst>
                      <p:childTnLst>
                        <p:par>
                          <p:cTn id="70" fill="hold">
                            <p:stCondLst>
                              <p:cond delay="0"/>
                            </p:stCondLst>
                            <p:childTnLst>
                              <p:par>
                                <p:cTn id="71" nodeType="clickEffect" fill="hold" presetClass="entr" presetID="53" presetSubtype="16">
                                  <p:stCondLst>
                                    <p:cond delay="0"/>
                                  </p:stCondLst>
                                  <p:childTnLst>
                                    <p:set>
                                      <p:cBhvr>
                                        <p:cTn id="72" dur="1" fill="hold">
                                          <p:stCondLst>
                                            <p:cond delay="0"/>
                                          </p:stCondLst>
                                        </p:cTn>
                                        <p:tgtEl>
                                          <p:spTgt spid="128"/>
                                        </p:tgtEl>
                                        <p:attrNameLst>
                                          <p:attrName>style.visibility</p:attrName>
                                        </p:attrNameLst>
                                      </p:cBhvr>
                                      <p:to>
                                        <p:strVal val="visible"/>
                                      </p:to>
                                    </p:set>
                                    <p:anim calcmode="lin" valueType="num">
                                      <p:cBhvr additive="repl">
                                        <p:cTn id="73" dur="500" fill="hold"/>
                                        <p:tgtEl>
                                          <p:spTgt spid="128"/>
                                        </p:tgtEl>
                                        <p:attrNameLst>
                                          <p:attrName>ppt_w</p:attrName>
                                        </p:attrNameLst>
                                      </p:cBhvr>
                                      <p:tavLst>
                                        <p:tav tm="0">
                                          <p:val>
                                            <p:fltVal val="0"/>
                                          </p:val>
                                        </p:tav>
                                        <p:tav tm="100000">
                                          <p:val>
                                            <p:strVal val="#ppt_w"/>
                                          </p:val>
                                        </p:tav>
                                      </p:tavLst>
                                    </p:anim>
                                    <p:anim calcmode="lin" valueType="num">
                                      <p:cBhvr additive="repl">
                                        <p:cTn id="74" dur="500" fill="hold"/>
                                        <p:tgtEl>
                                          <p:spTgt spid="128"/>
                                        </p:tgtEl>
                                        <p:attrNameLst>
                                          <p:attrName>ppt_h</p:attrName>
                                        </p:attrNameLst>
                                      </p:cBhvr>
                                      <p:tavLst>
                                        <p:tav tm="0">
                                          <p:val>
                                            <p:fltVal val="0"/>
                                          </p:val>
                                        </p:tav>
                                        <p:tav tm="100000">
                                          <p:val>
                                            <p:strVal val="#ppt_h"/>
                                          </p:val>
                                        </p:tav>
                                      </p:tavLst>
                                    </p:anim>
                                    <p:animEffect filter="fade" transition="in">
                                      <p:cBhvr additive="repl">
                                        <p:cTn id="75" dur="500"/>
                                        <p:tgtEl>
                                          <p:spTgt spid="128"/>
                                        </p:tgtEl>
                                      </p:cBhvr>
                                    </p:animEffect>
                                  </p:childTnLst>
                                </p:cTn>
                              </p:par>
                            </p:childTnLst>
                          </p:cTn>
                        </p:par>
                      </p:childTnLst>
                    </p:cTn>
                  </p:par>
                  <p:par>
                    <p:cTn id="76" fill="hold">
                      <p:stCondLst>
                        <p:cond delay="indefinite"/>
                      </p:stCondLst>
                      <p:childTnLst>
                        <p:par>
                          <p:cTn id="77" fill="hold">
                            <p:stCondLst>
                              <p:cond delay="0"/>
                            </p:stCondLst>
                            <p:childTnLst>
                              <p:par>
                                <p:cTn id="78" nodeType="clickEffect" fill="hold" presetClass="entr" presetID="14" presetSubtype="10">
                                  <p:stCondLst>
                                    <p:cond delay="0"/>
                                  </p:stCondLst>
                                  <p:childTnLst>
                                    <p:set>
                                      <p:cBhvr>
                                        <p:cTn id="79" dur="1" fill="hold">
                                          <p:stCondLst>
                                            <p:cond delay="0"/>
                                          </p:stCondLst>
                                        </p:cTn>
                                        <p:tgtEl>
                                          <p:spTgt spid="129">
                                            <p:txEl>
                                              <p:pRg st="0" end="0"/>
                                            </p:txEl>
                                          </p:spTgt>
                                        </p:tgtEl>
                                        <p:attrNameLst>
                                          <p:attrName>style.visibility</p:attrName>
                                        </p:attrNameLst>
                                      </p:cBhvr>
                                      <p:to>
                                        <p:strVal val="visible"/>
                                      </p:to>
                                    </p:set>
                                    <p:animEffect filter="randombar(horizontal)" transition="in">
                                      <p:cBhvr additive="repl">
                                        <p:cTn id="80" dur="500"/>
                                        <p:tgtEl>
                                          <p:spTgt spid="129">
                                            <p:txEl>
                                              <p:pRg st="0" end="0"/>
                                            </p:txEl>
                                          </p:spTgt>
                                        </p:tgtEl>
                                      </p:cBhvr>
                                    </p:animEffect>
                                  </p:childTnLst>
                                </p:cTn>
                              </p:par>
                            </p:childTnLst>
                          </p:cTn>
                        </p:par>
                      </p:childTnLst>
                    </p:cTn>
                  </p:par>
                  <p:par>
                    <p:cTn id="81" fill="hold">
                      <p:stCondLst>
                        <p:cond delay="indefinite"/>
                      </p:stCondLst>
                      <p:childTnLst>
                        <p:par>
                          <p:cTn id="82" fill="hold">
                            <p:stCondLst>
                              <p:cond delay="0"/>
                            </p:stCondLst>
                            <p:childTnLst>
                              <p:par>
                                <p:cTn id="83" nodeType="clickEffect" fill="hold" presetClass="entr" presetID="14" presetSubtype="10">
                                  <p:stCondLst>
                                    <p:cond delay="0"/>
                                  </p:stCondLst>
                                  <p:childTnLst>
                                    <p:set>
                                      <p:cBhvr>
                                        <p:cTn id="84" dur="1" fill="hold">
                                          <p:stCondLst>
                                            <p:cond delay="0"/>
                                          </p:stCondLst>
                                        </p:cTn>
                                        <p:tgtEl>
                                          <p:spTgt spid="129">
                                            <p:txEl>
                                              <p:pRg st="1" end="1"/>
                                            </p:txEl>
                                          </p:spTgt>
                                        </p:tgtEl>
                                        <p:attrNameLst>
                                          <p:attrName>style.visibility</p:attrName>
                                        </p:attrNameLst>
                                      </p:cBhvr>
                                      <p:to>
                                        <p:strVal val="visible"/>
                                      </p:to>
                                    </p:set>
                                    <p:animEffect filter="randombar(horizontal)" transition="in">
                                      <p:cBhvr additive="repl">
                                        <p:cTn id="85" dur="500"/>
                                        <p:tgtEl>
                                          <p:spTgt spid="129">
                                            <p:txEl>
                                              <p:pRg st="1" end="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bg>
      <p:bgPr>
        <a:solidFill>
          <a:srgbClr val="fafafa"/>
        </a:solidFill>
      </p:bgPr>
    </p:bg>
    <p:spTree>
      <p:nvGrpSpPr>
        <p:cNvPr id="1" name=""/>
        <p:cNvGrpSpPr/>
        <p:nvPr/>
      </p:nvGrpSpPr>
      <p:grpSpPr>
        <a:xfrm>
          <a:off x="0" y="0"/>
          <a:ext cx="0" cy="0"/>
          <a:chOff x="0" y="0"/>
          <a:chExt cx="0" cy="0"/>
        </a:xfrm>
      </p:grpSpPr>
      <p:sp>
        <p:nvSpPr>
          <p:cNvPr id="130" name="PlaceHolder 1"/>
          <p:cNvSpPr>
            <a:spLocks noGrp="1"/>
          </p:cNvSpPr>
          <p:nvPr>
            <p:ph type="title"/>
          </p:nvPr>
        </p:nvSpPr>
        <p:spPr>
          <a:xfrm>
            <a:off x="540000" y="587880"/>
            <a:ext cx="10018440" cy="1752120"/>
          </a:xfrm>
          <a:prstGeom prst="rect">
            <a:avLst/>
          </a:prstGeom>
          <a:noFill/>
          <a:ln w="0">
            <a:noFill/>
          </a:ln>
        </p:spPr>
        <p:txBody>
          <a:bodyPr lIns="91440" rIns="91440" tIns="45720" bIns="45720" anchor="t">
            <a:normAutofit/>
          </a:bodyPr>
          <a:p>
            <a:pPr indent="0" defTabSz="914400">
              <a:lnSpc>
                <a:spcPct val="90000"/>
              </a:lnSpc>
              <a:buNone/>
            </a:pPr>
            <a:r>
              <a:rPr b="1" lang="en-US" sz="4400" spc="-1" strike="noStrike" cap="all">
                <a:solidFill>
                  <a:srgbClr val="000000"/>
                </a:solidFill>
                <a:latin typeface="Arial"/>
              </a:rPr>
              <a:t>Proposed Solution</a:t>
            </a:r>
            <a:endParaRPr b="0" lang="en-US" sz="4400" spc="-1" strike="noStrike">
              <a:solidFill>
                <a:srgbClr val="000000"/>
              </a:solidFill>
              <a:latin typeface="Gill Sans MT"/>
            </a:endParaRPr>
          </a:p>
        </p:txBody>
      </p:sp>
      <p:sp>
        <p:nvSpPr>
          <p:cNvPr id="131" name="PlaceHolder 2"/>
          <p:cNvSpPr>
            <a:spLocks noGrp="1"/>
          </p:cNvSpPr>
          <p:nvPr>
            <p:ph/>
          </p:nvPr>
        </p:nvSpPr>
        <p:spPr>
          <a:xfrm>
            <a:off x="289080" y="1317600"/>
            <a:ext cx="11613240" cy="5004360"/>
          </a:xfrm>
          <a:prstGeom prst="rect">
            <a:avLst/>
          </a:prstGeom>
          <a:noFill/>
          <a:ln w="0">
            <a:noFill/>
          </a:ln>
        </p:spPr>
        <p:txBody>
          <a:bodyPr lIns="91440" rIns="91440" tIns="45720" bIns="45720" anchor="ctr">
            <a:noAutofit/>
          </a:bodyPr>
          <a:p>
            <a:pPr marL="228600" indent="-228600" algn="just" defTabSz="914400">
              <a:lnSpc>
                <a:spcPct val="120000"/>
              </a:lnSpc>
              <a:spcBef>
                <a:spcPts val="1001"/>
              </a:spcBef>
              <a:buClr>
                <a:srgbClr val="b71e42"/>
              </a:buClr>
              <a:buFont typeface="Arial"/>
              <a:buChar char="•"/>
            </a:pPr>
            <a:r>
              <a:rPr b="1" lang="en-US" sz="1200" spc="-1" strike="noStrike">
                <a:solidFill>
                  <a:schemeClr val="dk1"/>
                </a:solidFill>
                <a:latin typeface="Calibri"/>
                <a:ea typeface="Calibri"/>
              </a:rPr>
              <a:t>The proposed solution aims to address the challenge posed by the proliferation of keyloggers in today's digital landscape. This involves developing a robust keylogger detection and prevention system leveraging Python programming language and relevant libraries. The solution will consist of the following components:</a:t>
            </a:r>
            <a:endParaRPr b="0" lang="en-US" sz="1200" spc="-1" strike="noStrike">
              <a:solidFill>
                <a:schemeClr val="dk1"/>
              </a:solidFill>
              <a:latin typeface="Gill Sans MT"/>
            </a:endParaRPr>
          </a:p>
          <a:p>
            <a:pPr marL="228600" indent="-228600" algn="just" defTabSz="914400">
              <a:lnSpc>
                <a:spcPct val="120000"/>
              </a:lnSpc>
              <a:spcBef>
                <a:spcPts val="1001"/>
              </a:spcBef>
              <a:buClr>
                <a:srgbClr val="b71e42"/>
              </a:buClr>
              <a:buFont typeface="Arial"/>
              <a:buChar char="•"/>
            </a:pPr>
            <a:r>
              <a:rPr b="1" lang="en-US" sz="1200" spc="-1" strike="noStrike">
                <a:solidFill>
                  <a:schemeClr val="dk1"/>
                </a:solidFill>
                <a:latin typeface="Calibri"/>
                <a:ea typeface="Calibri"/>
              </a:rPr>
              <a:t>Detection Mechanism:</a:t>
            </a:r>
            <a:endParaRPr b="0" lang="en-US" sz="1200" spc="-1" strike="noStrike">
              <a:solidFill>
                <a:schemeClr val="dk1"/>
              </a:solidFill>
              <a:latin typeface="Gill Sans MT"/>
            </a:endParaRPr>
          </a:p>
          <a:p>
            <a:pPr lvl="1" marL="685800" indent="-228600" algn="just" defTabSz="914400">
              <a:lnSpc>
                <a:spcPct val="120000"/>
              </a:lnSpc>
              <a:spcBef>
                <a:spcPts val="499"/>
              </a:spcBef>
              <a:buClr>
                <a:srgbClr val="b71e42"/>
              </a:buClr>
              <a:buFont typeface="Arial"/>
              <a:buChar char="•"/>
            </a:pPr>
            <a:r>
              <a:rPr b="1" lang="en-US" sz="1200" spc="-1" strike="noStrike">
                <a:solidFill>
                  <a:schemeClr val="dk1"/>
                </a:solidFill>
                <a:latin typeface="Calibri"/>
                <a:ea typeface="Calibri"/>
              </a:rPr>
              <a:t>Implement algorithms to detect keylogger activities by monitoring keyboard input events and analyzing patterns indicative of keylogging behavior.</a:t>
            </a:r>
            <a:endParaRPr b="0" lang="en-US" sz="1200" spc="-1" strike="noStrike">
              <a:solidFill>
                <a:schemeClr val="dk1"/>
              </a:solidFill>
              <a:latin typeface="Gill Sans MT"/>
            </a:endParaRPr>
          </a:p>
          <a:p>
            <a:pPr lvl="1" marL="685800" indent="-228600" algn="just" defTabSz="914400">
              <a:lnSpc>
                <a:spcPct val="120000"/>
              </a:lnSpc>
              <a:spcBef>
                <a:spcPts val="499"/>
              </a:spcBef>
              <a:buClr>
                <a:srgbClr val="b71e42"/>
              </a:buClr>
              <a:buFont typeface="Arial"/>
              <a:buChar char="•"/>
            </a:pPr>
            <a:r>
              <a:rPr b="1" lang="en-US" sz="1200" spc="-1" strike="noStrike">
                <a:solidFill>
                  <a:schemeClr val="dk1"/>
                </a:solidFill>
                <a:latin typeface="Calibri"/>
                <a:ea typeface="Calibri"/>
              </a:rPr>
              <a:t>Utilize advanced heuristics and machine learning techniques to differentiate between legitimate and malicious keystroke logging activities.</a:t>
            </a:r>
            <a:endParaRPr b="0" lang="en-US" sz="1200" spc="-1" strike="noStrike">
              <a:solidFill>
                <a:schemeClr val="dk1"/>
              </a:solidFill>
              <a:latin typeface="Gill Sans MT"/>
            </a:endParaRPr>
          </a:p>
          <a:p>
            <a:pPr marL="228600" indent="-228600" algn="just" defTabSz="914400">
              <a:lnSpc>
                <a:spcPct val="120000"/>
              </a:lnSpc>
              <a:spcBef>
                <a:spcPts val="1001"/>
              </a:spcBef>
              <a:buClr>
                <a:srgbClr val="b71e42"/>
              </a:buClr>
              <a:buFont typeface="Arial"/>
              <a:buChar char="•"/>
            </a:pPr>
            <a:r>
              <a:rPr b="1" lang="en-US" sz="1200" spc="-1" strike="noStrike">
                <a:solidFill>
                  <a:schemeClr val="dk1"/>
                </a:solidFill>
                <a:latin typeface="Calibri"/>
                <a:ea typeface="Calibri"/>
              </a:rPr>
              <a:t>Prevention Strategies:</a:t>
            </a:r>
            <a:endParaRPr b="0" lang="en-US" sz="1200" spc="-1" strike="noStrike">
              <a:solidFill>
                <a:schemeClr val="dk1"/>
              </a:solidFill>
              <a:latin typeface="Gill Sans MT"/>
            </a:endParaRPr>
          </a:p>
          <a:p>
            <a:pPr lvl="1" marL="685800" indent="-228600" algn="just" defTabSz="914400">
              <a:lnSpc>
                <a:spcPct val="120000"/>
              </a:lnSpc>
              <a:spcBef>
                <a:spcPts val="499"/>
              </a:spcBef>
              <a:buClr>
                <a:srgbClr val="b71e42"/>
              </a:buClr>
              <a:buFont typeface="Arial"/>
              <a:buChar char="•"/>
            </a:pPr>
            <a:r>
              <a:rPr b="1" lang="en-US" sz="1200" spc="-1" strike="noStrike">
                <a:solidFill>
                  <a:schemeClr val="dk1"/>
                </a:solidFill>
                <a:latin typeface="Calibri"/>
                <a:ea typeface="Calibri"/>
              </a:rPr>
              <a:t>Develop proactive measures to prevent keylogger installation and execution on user systems, including the implementation of secure coding practices and software update mechanisms.</a:t>
            </a:r>
            <a:endParaRPr b="0" lang="en-US" sz="1200" spc="-1" strike="noStrike">
              <a:solidFill>
                <a:schemeClr val="dk1"/>
              </a:solidFill>
              <a:latin typeface="Gill Sans MT"/>
            </a:endParaRPr>
          </a:p>
          <a:p>
            <a:pPr lvl="1" marL="685800" indent="-228600" algn="just" defTabSz="914400">
              <a:lnSpc>
                <a:spcPct val="120000"/>
              </a:lnSpc>
              <a:spcBef>
                <a:spcPts val="499"/>
              </a:spcBef>
              <a:buClr>
                <a:srgbClr val="b71e42"/>
              </a:buClr>
              <a:buFont typeface="Arial"/>
              <a:buChar char="•"/>
            </a:pPr>
            <a:r>
              <a:rPr b="1" lang="en-US" sz="1200" spc="-1" strike="noStrike">
                <a:solidFill>
                  <a:schemeClr val="dk1"/>
                </a:solidFill>
                <a:latin typeface="Calibri"/>
                <a:ea typeface="Calibri"/>
              </a:rPr>
              <a:t>Integrate real-time monitoring and alerting capabilities to notify users of potential keylogger threats and prompt them to take appropriate action.</a:t>
            </a:r>
            <a:endParaRPr b="0" lang="en-US" sz="1200" spc="-1" strike="noStrike">
              <a:solidFill>
                <a:schemeClr val="dk1"/>
              </a:solidFill>
              <a:latin typeface="Gill Sans MT"/>
            </a:endParaRPr>
          </a:p>
          <a:p>
            <a:pPr marL="228600" indent="-228600" algn="just" defTabSz="914400">
              <a:lnSpc>
                <a:spcPct val="120000"/>
              </a:lnSpc>
              <a:spcBef>
                <a:spcPts val="1001"/>
              </a:spcBef>
              <a:buClr>
                <a:srgbClr val="b71e42"/>
              </a:buClr>
              <a:buFont typeface="Arial"/>
              <a:buChar char="•"/>
            </a:pPr>
            <a:r>
              <a:rPr b="1" lang="en-US" sz="1200" spc="-1" strike="noStrike">
                <a:solidFill>
                  <a:schemeClr val="dk1"/>
                </a:solidFill>
                <a:latin typeface="Calibri"/>
                <a:ea typeface="Calibri"/>
              </a:rPr>
              <a:t>User Awareness and Education:</a:t>
            </a:r>
            <a:endParaRPr b="0" lang="en-US" sz="1200" spc="-1" strike="noStrike">
              <a:solidFill>
                <a:schemeClr val="dk1"/>
              </a:solidFill>
              <a:latin typeface="Gill Sans MT"/>
            </a:endParaRPr>
          </a:p>
          <a:p>
            <a:pPr lvl="1" marL="685800" indent="-228600" algn="just" defTabSz="914400">
              <a:lnSpc>
                <a:spcPct val="120000"/>
              </a:lnSpc>
              <a:spcBef>
                <a:spcPts val="499"/>
              </a:spcBef>
              <a:buClr>
                <a:srgbClr val="b71e42"/>
              </a:buClr>
              <a:buFont typeface="Arial"/>
              <a:buChar char="•"/>
            </a:pPr>
            <a:r>
              <a:rPr b="1" lang="en-US" sz="1200" spc="-1" strike="noStrike">
                <a:solidFill>
                  <a:schemeClr val="dk1"/>
                </a:solidFill>
                <a:latin typeface="Calibri"/>
                <a:ea typeface="Calibri"/>
              </a:rPr>
              <a:t>Raise awareness among users about the risks associated with keyloggers and educate them on best practices for protecting their devices and sensitive information.</a:t>
            </a:r>
            <a:endParaRPr b="0" lang="en-US" sz="1200" spc="-1" strike="noStrike">
              <a:solidFill>
                <a:schemeClr val="dk1"/>
              </a:solidFill>
              <a:latin typeface="Gill Sans MT"/>
            </a:endParaRPr>
          </a:p>
          <a:p>
            <a:pPr lvl="1" marL="685800" indent="-228600" algn="just" defTabSz="914400">
              <a:lnSpc>
                <a:spcPct val="120000"/>
              </a:lnSpc>
              <a:spcBef>
                <a:spcPts val="499"/>
              </a:spcBef>
              <a:buClr>
                <a:srgbClr val="b71e42"/>
              </a:buClr>
              <a:buFont typeface="Arial"/>
              <a:buChar char="•"/>
            </a:pPr>
            <a:r>
              <a:rPr b="1" lang="en-US" sz="1200" spc="-1" strike="noStrike">
                <a:solidFill>
                  <a:schemeClr val="dk1"/>
                </a:solidFill>
                <a:latin typeface="Calibri"/>
                <a:ea typeface="Calibri"/>
              </a:rPr>
              <a:t>Provide resources and guidelines for identifying and mitigating keylogger threats, including tips for securely managing passwords and avoiding suspicious downloads.</a:t>
            </a:r>
            <a:endParaRPr b="0" lang="en-US" sz="1200" spc="-1" strike="noStrike">
              <a:solidFill>
                <a:schemeClr val="dk1"/>
              </a:solidFill>
              <a:latin typeface="Gill Sans MT"/>
            </a:endParaRPr>
          </a:p>
          <a:p>
            <a:pPr marL="228600" indent="-228600" algn="just" defTabSz="914400">
              <a:lnSpc>
                <a:spcPct val="120000"/>
              </a:lnSpc>
              <a:spcBef>
                <a:spcPts val="1001"/>
              </a:spcBef>
              <a:buClr>
                <a:srgbClr val="b71e42"/>
              </a:buClr>
              <a:buFont typeface="Arial"/>
              <a:buChar char="•"/>
            </a:pPr>
            <a:r>
              <a:rPr b="1" lang="en-US" sz="1200" spc="-1" strike="noStrike">
                <a:solidFill>
                  <a:schemeClr val="dk1"/>
                </a:solidFill>
                <a:latin typeface="Calibri"/>
                <a:ea typeface="Calibri"/>
              </a:rPr>
              <a:t>Continuous Improvement:</a:t>
            </a:r>
            <a:endParaRPr b="0" lang="en-US" sz="1200" spc="-1" strike="noStrike">
              <a:solidFill>
                <a:schemeClr val="dk1"/>
              </a:solidFill>
              <a:latin typeface="Gill Sans MT"/>
            </a:endParaRPr>
          </a:p>
          <a:p>
            <a:pPr lvl="1" marL="685800" indent="-228600" algn="just" defTabSz="914400">
              <a:lnSpc>
                <a:spcPct val="120000"/>
              </a:lnSpc>
              <a:spcBef>
                <a:spcPts val="499"/>
              </a:spcBef>
              <a:buClr>
                <a:srgbClr val="b71e42"/>
              </a:buClr>
              <a:buFont typeface="Arial"/>
              <a:buChar char="•"/>
            </a:pPr>
            <a:r>
              <a:rPr b="1" lang="en-US" sz="1200" spc="-1" strike="noStrike">
                <a:solidFill>
                  <a:schemeClr val="dk1"/>
                </a:solidFill>
                <a:latin typeface="Calibri"/>
                <a:ea typeface="Calibri"/>
              </a:rPr>
              <a:t>Establish mechanisms for collecting feedback and monitoring system performance to identify and address emerging threats and vulnerabilities.</a:t>
            </a:r>
            <a:endParaRPr b="0" lang="en-US" sz="1200" spc="-1" strike="noStrike">
              <a:solidFill>
                <a:schemeClr val="dk1"/>
              </a:solidFill>
              <a:latin typeface="Gill Sans MT"/>
            </a:endParaRPr>
          </a:p>
          <a:p>
            <a:pPr lvl="1" marL="685800" indent="-228600" algn="just" defTabSz="914400">
              <a:lnSpc>
                <a:spcPct val="120000"/>
              </a:lnSpc>
              <a:spcBef>
                <a:spcPts val="499"/>
              </a:spcBef>
              <a:buClr>
                <a:srgbClr val="b71e42"/>
              </a:buClr>
              <a:buFont typeface="Arial"/>
              <a:buChar char="•"/>
            </a:pPr>
            <a:r>
              <a:rPr b="1" lang="en-US" sz="1200" spc="-1" strike="noStrike">
                <a:solidFill>
                  <a:schemeClr val="dk1"/>
                </a:solidFill>
                <a:latin typeface="Calibri"/>
                <a:ea typeface="Calibri"/>
              </a:rPr>
              <a:t>Regularly update and enhance the keylogger detection and prevention system based on evolving cybersecurity trends and user feedback.</a:t>
            </a:r>
            <a:endParaRPr b="0" lang="en-US" sz="1200" spc="-1" strike="noStrike">
              <a:solidFill>
                <a:schemeClr val="dk1"/>
              </a:solidFill>
              <a:latin typeface="Gill Sans MT"/>
            </a:endParaRPr>
          </a:p>
          <a:p>
            <a:pPr marL="228600" indent="-228600" algn="just" defTabSz="914400">
              <a:lnSpc>
                <a:spcPct val="120000"/>
              </a:lnSpc>
              <a:spcBef>
                <a:spcPts val="1001"/>
              </a:spcBef>
              <a:buClr>
                <a:srgbClr val="b71e42"/>
              </a:buClr>
              <a:buFont typeface="Arial"/>
              <a:buChar char="•"/>
            </a:pPr>
            <a:r>
              <a:rPr b="1" lang="en-US" sz="1200" spc="-1" strike="noStrike">
                <a:solidFill>
                  <a:schemeClr val="dk1"/>
                </a:solidFill>
                <a:latin typeface="Calibri"/>
                <a:ea typeface="Calibri"/>
              </a:rPr>
              <a:t>By implementing these components, the proposed solution aims to empower users with the tools and knowledge necessary to defend against keylogger attacks and safeguard their digital assets and privacy.</a:t>
            </a:r>
            <a:endParaRPr b="0" lang="en-US" sz="1200" spc="-1" strike="noStrike">
              <a:solidFill>
                <a:schemeClr val="dk1"/>
              </a:solidFill>
              <a:latin typeface="Gill Sans MT"/>
            </a:endParaRPr>
          </a:p>
        </p:txBody>
      </p:sp>
    </p:spTree>
  </p:cSld>
  <mc:AlternateContent>
    <mc:Choice Requires="p14">
      <p:transition spd="med" advTm="12000" p14:dur="700">
        <p:fade/>
      </p:transition>
    </mc:Choice>
    <mc:Fallback>
      <p:transition spd="med" advTm="12000">
        <p:fade/>
      </p:transition>
    </mc:Fallback>
  </mc:AlternateContent>
  <p:timing>
    <p:tnLst>
      <p:par>
        <p:cTn id="86" dur="indefinite" restart="never" nodeType="tmRoot">
          <p:childTnLst>
            <p:seq>
              <p:cTn id="87" dur="indefinite" nodeType="mainSeq">
                <p:childTnLst>
                  <p:par>
                    <p:cTn id="88" fill="hold">
                      <p:stCondLst>
                        <p:cond delay="indefinite"/>
                      </p:stCondLst>
                      <p:childTnLst>
                        <p:par>
                          <p:cTn id="89" fill="hold">
                            <p:stCondLst>
                              <p:cond delay="0"/>
                            </p:stCondLst>
                            <p:childTnLst>
                              <p:par>
                                <p:cTn id="90" nodeType="clickEffect" fill="hold" presetClass="entr" presetID="53" presetSubtype="16">
                                  <p:stCondLst>
                                    <p:cond delay="0"/>
                                  </p:stCondLst>
                                  <p:childTnLst>
                                    <p:set>
                                      <p:cBhvr>
                                        <p:cTn id="91" dur="1" fill="hold">
                                          <p:stCondLst>
                                            <p:cond delay="0"/>
                                          </p:stCondLst>
                                        </p:cTn>
                                        <p:tgtEl>
                                          <p:spTgt spid="130"/>
                                        </p:tgtEl>
                                        <p:attrNameLst>
                                          <p:attrName>style.visibility</p:attrName>
                                        </p:attrNameLst>
                                      </p:cBhvr>
                                      <p:to>
                                        <p:strVal val="visible"/>
                                      </p:to>
                                    </p:set>
                                    <p:anim calcmode="lin" valueType="num">
                                      <p:cBhvr additive="repl">
                                        <p:cTn id="92" dur="500" fill="hold"/>
                                        <p:tgtEl>
                                          <p:spTgt spid="130"/>
                                        </p:tgtEl>
                                        <p:attrNameLst>
                                          <p:attrName>ppt_w</p:attrName>
                                        </p:attrNameLst>
                                      </p:cBhvr>
                                      <p:tavLst>
                                        <p:tav tm="0">
                                          <p:val>
                                            <p:fltVal val="0"/>
                                          </p:val>
                                        </p:tav>
                                        <p:tav tm="100000">
                                          <p:val>
                                            <p:strVal val="#ppt_w"/>
                                          </p:val>
                                        </p:tav>
                                      </p:tavLst>
                                    </p:anim>
                                    <p:anim calcmode="lin" valueType="num">
                                      <p:cBhvr additive="repl">
                                        <p:cTn id="93" dur="500" fill="hold"/>
                                        <p:tgtEl>
                                          <p:spTgt spid="130"/>
                                        </p:tgtEl>
                                        <p:attrNameLst>
                                          <p:attrName>ppt_h</p:attrName>
                                        </p:attrNameLst>
                                      </p:cBhvr>
                                      <p:tavLst>
                                        <p:tav tm="0">
                                          <p:val>
                                            <p:fltVal val="0"/>
                                          </p:val>
                                        </p:tav>
                                        <p:tav tm="100000">
                                          <p:val>
                                            <p:strVal val="#ppt_h"/>
                                          </p:val>
                                        </p:tav>
                                      </p:tavLst>
                                    </p:anim>
                                    <p:animEffect filter="fade" transition="in">
                                      <p:cBhvr additive="repl">
                                        <p:cTn id="94" dur="500"/>
                                        <p:tgtEl>
                                          <p:spTgt spid="130"/>
                                        </p:tgtEl>
                                      </p:cBhvr>
                                    </p:animEffect>
                                  </p:childTnLst>
                                </p:cTn>
                              </p:par>
                            </p:childTnLst>
                          </p:cTn>
                        </p:par>
                      </p:childTnLst>
                    </p:cTn>
                  </p:par>
                  <p:par>
                    <p:cTn id="95" fill="hold">
                      <p:stCondLst>
                        <p:cond delay="indefinite"/>
                      </p:stCondLst>
                      <p:childTnLst>
                        <p:par>
                          <p:cTn id="96" fill="hold">
                            <p:stCondLst>
                              <p:cond delay="0"/>
                            </p:stCondLst>
                            <p:childTnLst>
                              <p:par>
                                <p:cTn id="97" nodeType="clickEffect" fill="hold" presetClass="entr" presetID="14" presetSubtype="10">
                                  <p:stCondLst>
                                    <p:cond delay="0"/>
                                  </p:stCondLst>
                                  <p:childTnLst>
                                    <p:set>
                                      <p:cBhvr>
                                        <p:cTn id="98" dur="1" fill="hold">
                                          <p:stCondLst>
                                            <p:cond delay="0"/>
                                          </p:stCondLst>
                                        </p:cTn>
                                        <p:tgtEl>
                                          <p:spTgt spid="131">
                                            <p:txEl>
                                              <p:pRg st="0" end="0"/>
                                            </p:txEl>
                                          </p:spTgt>
                                        </p:tgtEl>
                                        <p:attrNameLst>
                                          <p:attrName>style.visibility</p:attrName>
                                        </p:attrNameLst>
                                      </p:cBhvr>
                                      <p:to>
                                        <p:strVal val="visible"/>
                                      </p:to>
                                    </p:set>
                                    <p:animEffect filter="randombar(horizontal)" transition="in">
                                      <p:cBhvr additive="repl">
                                        <p:cTn id="99" dur="500"/>
                                        <p:tgtEl>
                                          <p:spTgt spid="131">
                                            <p:txEl>
                                              <p:pRg st="0" end="0"/>
                                            </p:txEl>
                                          </p:spTgt>
                                        </p:tgtEl>
                                      </p:cBhvr>
                                    </p:animEffect>
                                  </p:childTnLst>
                                </p:cTn>
                              </p:par>
                            </p:childTnLst>
                          </p:cTn>
                        </p:par>
                      </p:childTnLst>
                    </p:cTn>
                  </p:par>
                  <p:par>
                    <p:cTn id="100" fill="hold">
                      <p:stCondLst>
                        <p:cond delay="indefinite"/>
                      </p:stCondLst>
                      <p:childTnLst>
                        <p:par>
                          <p:cTn id="101" fill="hold">
                            <p:stCondLst>
                              <p:cond delay="0"/>
                            </p:stCondLst>
                            <p:childTnLst>
                              <p:par>
                                <p:cTn id="102" nodeType="clickEffect" fill="hold" presetClass="entr" presetID="14" presetSubtype="10">
                                  <p:stCondLst>
                                    <p:cond delay="0"/>
                                  </p:stCondLst>
                                  <p:childTnLst>
                                    <p:set>
                                      <p:cBhvr>
                                        <p:cTn id="103" dur="1" fill="hold">
                                          <p:stCondLst>
                                            <p:cond delay="0"/>
                                          </p:stCondLst>
                                        </p:cTn>
                                        <p:tgtEl>
                                          <p:spTgt spid="131">
                                            <p:txEl>
                                              <p:pRg st="1" end="1"/>
                                            </p:txEl>
                                          </p:spTgt>
                                        </p:tgtEl>
                                        <p:attrNameLst>
                                          <p:attrName>style.visibility</p:attrName>
                                        </p:attrNameLst>
                                      </p:cBhvr>
                                      <p:to>
                                        <p:strVal val="visible"/>
                                      </p:to>
                                    </p:set>
                                    <p:animEffect filter="randombar(horizontal)" transition="in">
                                      <p:cBhvr additive="repl">
                                        <p:cTn id="104" dur="500"/>
                                        <p:tgtEl>
                                          <p:spTgt spid="131">
                                            <p:txEl>
                                              <p:pRg st="1" end="1"/>
                                            </p:txEl>
                                          </p:spTgt>
                                        </p:tgtEl>
                                      </p:cBhvr>
                                    </p:animEffect>
                                  </p:childTnLst>
                                </p:cTn>
                              </p:par>
                              <p:par>
                                <p:cTn id="105" nodeType="withEffect" fill="hold" presetClass="entr" presetID="14" presetSubtype="10">
                                  <p:stCondLst>
                                    <p:cond delay="0"/>
                                  </p:stCondLst>
                                  <p:childTnLst>
                                    <p:set>
                                      <p:cBhvr>
                                        <p:cTn id="106" dur="1" fill="hold">
                                          <p:stCondLst>
                                            <p:cond delay="0"/>
                                          </p:stCondLst>
                                        </p:cTn>
                                        <p:tgtEl>
                                          <p:spTgt spid="131">
                                            <p:txEl>
                                              <p:pRg st="2" end="2"/>
                                            </p:txEl>
                                          </p:spTgt>
                                        </p:tgtEl>
                                        <p:attrNameLst>
                                          <p:attrName>style.visibility</p:attrName>
                                        </p:attrNameLst>
                                      </p:cBhvr>
                                      <p:to>
                                        <p:strVal val="visible"/>
                                      </p:to>
                                    </p:set>
                                    <p:animEffect filter="randombar(horizontal)" transition="in">
                                      <p:cBhvr additive="repl">
                                        <p:cTn id="107" dur="500"/>
                                        <p:tgtEl>
                                          <p:spTgt spid="131">
                                            <p:txEl>
                                              <p:pRg st="2" end="2"/>
                                            </p:txEl>
                                          </p:spTgt>
                                        </p:tgtEl>
                                      </p:cBhvr>
                                    </p:animEffect>
                                  </p:childTnLst>
                                </p:cTn>
                              </p:par>
                              <p:par>
                                <p:cTn id="108" nodeType="withEffect" fill="hold" presetClass="entr" presetID="14" presetSubtype="10">
                                  <p:stCondLst>
                                    <p:cond delay="0"/>
                                  </p:stCondLst>
                                  <p:childTnLst>
                                    <p:set>
                                      <p:cBhvr>
                                        <p:cTn id="109" dur="1" fill="hold">
                                          <p:stCondLst>
                                            <p:cond delay="0"/>
                                          </p:stCondLst>
                                        </p:cTn>
                                        <p:tgtEl>
                                          <p:spTgt spid="131">
                                            <p:txEl>
                                              <p:pRg st="3" end="3"/>
                                            </p:txEl>
                                          </p:spTgt>
                                        </p:tgtEl>
                                        <p:attrNameLst>
                                          <p:attrName>style.visibility</p:attrName>
                                        </p:attrNameLst>
                                      </p:cBhvr>
                                      <p:to>
                                        <p:strVal val="visible"/>
                                      </p:to>
                                    </p:set>
                                    <p:animEffect filter="randombar(horizontal)" transition="in">
                                      <p:cBhvr additive="repl">
                                        <p:cTn id="110" dur="500"/>
                                        <p:tgtEl>
                                          <p:spTgt spid="131">
                                            <p:txEl>
                                              <p:pRg st="3" end="3"/>
                                            </p:txEl>
                                          </p:spTgt>
                                        </p:tgtEl>
                                      </p:cBhvr>
                                    </p:animEffect>
                                  </p:childTnLst>
                                </p:cTn>
                              </p:par>
                            </p:childTnLst>
                          </p:cTn>
                        </p:par>
                      </p:childTnLst>
                    </p:cTn>
                  </p:par>
                  <p:par>
                    <p:cTn id="111" fill="hold">
                      <p:stCondLst>
                        <p:cond delay="indefinite"/>
                      </p:stCondLst>
                      <p:childTnLst>
                        <p:par>
                          <p:cTn id="112" fill="hold">
                            <p:stCondLst>
                              <p:cond delay="0"/>
                            </p:stCondLst>
                            <p:childTnLst>
                              <p:par>
                                <p:cTn id="113" nodeType="clickEffect" fill="hold" presetClass="entr" presetID="14" presetSubtype="10">
                                  <p:stCondLst>
                                    <p:cond delay="0"/>
                                  </p:stCondLst>
                                  <p:childTnLst>
                                    <p:set>
                                      <p:cBhvr>
                                        <p:cTn id="114" dur="1" fill="hold">
                                          <p:stCondLst>
                                            <p:cond delay="0"/>
                                          </p:stCondLst>
                                        </p:cTn>
                                        <p:tgtEl>
                                          <p:spTgt spid="131">
                                            <p:txEl>
                                              <p:pRg st="4" end="4"/>
                                            </p:txEl>
                                          </p:spTgt>
                                        </p:tgtEl>
                                        <p:attrNameLst>
                                          <p:attrName>style.visibility</p:attrName>
                                        </p:attrNameLst>
                                      </p:cBhvr>
                                      <p:to>
                                        <p:strVal val="visible"/>
                                      </p:to>
                                    </p:set>
                                    <p:animEffect filter="randombar(horizontal)" transition="in">
                                      <p:cBhvr additive="repl">
                                        <p:cTn id="115" dur="500"/>
                                        <p:tgtEl>
                                          <p:spTgt spid="131">
                                            <p:txEl>
                                              <p:pRg st="4" end="4"/>
                                            </p:txEl>
                                          </p:spTgt>
                                        </p:tgtEl>
                                      </p:cBhvr>
                                    </p:animEffect>
                                  </p:childTnLst>
                                </p:cTn>
                              </p:par>
                              <p:par>
                                <p:cTn id="116" nodeType="withEffect" fill="hold" presetClass="entr" presetID="14" presetSubtype="10">
                                  <p:stCondLst>
                                    <p:cond delay="0"/>
                                  </p:stCondLst>
                                  <p:childTnLst>
                                    <p:set>
                                      <p:cBhvr>
                                        <p:cTn id="117" dur="1" fill="hold">
                                          <p:stCondLst>
                                            <p:cond delay="0"/>
                                          </p:stCondLst>
                                        </p:cTn>
                                        <p:tgtEl>
                                          <p:spTgt spid="131">
                                            <p:txEl>
                                              <p:pRg st="5" end="5"/>
                                            </p:txEl>
                                          </p:spTgt>
                                        </p:tgtEl>
                                        <p:attrNameLst>
                                          <p:attrName>style.visibility</p:attrName>
                                        </p:attrNameLst>
                                      </p:cBhvr>
                                      <p:to>
                                        <p:strVal val="visible"/>
                                      </p:to>
                                    </p:set>
                                    <p:animEffect filter="randombar(horizontal)" transition="in">
                                      <p:cBhvr additive="repl">
                                        <p:cTn id="118" dur="500"/>
                                        <p:tgtEl>
                                          <p:spTgt spid="131">
                                            <p:txEl>
                                              <p:pRg st="5" end="5"/>
                                            </p:txEl>
                                          </p:spTgt>
                                        </p:tgtEl>
                                      </p:cBhvr>
                                    </p:animEffect>
                                  </p:childTnLst>
                                </p:cTn>
                              </p:par>
                              <p:par>
                                <p:cTn id="119" nodeType="withEffect" fill="hold" presetClass="entr" presetID="14" presetSubtype="10">
                                  <p:stCondLst>
                                    <p:cond delay="0"/>
                                  </p:stCondLst>
                                  <p:childTnLst>
                                    <p:set>
                                      <p:cBhvr>
                                        <p:cTn id="120" dur="1" fill="hold">
                                          <p:stCondLst>
                                            <p:cond delay="0"/>
                                          </p:stCondLst>
                                        </p:cTn>
                                        <p:tgtEl>
                                          <p:spTgt spid="131">
                                            <p:txEl>
                                              <p:pRg st="6" end="6"/>
                                            </p:txEl>
                                          </p:spTgt>
                                        </p:tgtEl>
                                        <p:attrNameLst>
                                          <p:attrName>style.visibility</p:attrName>
                                        </p:attrNameLst>
                                      </p:cBhvr>
                                      <p:to>
                                        <p:strVal val="visible"/>
                                      </p:to>
                                    </p:set>
                                    <p:animEffect filter="randombar(horizontal)" transition="in">
                                      <p:cBhvr additive="repl">
                                        <p:cTn id="121" dur="500"/>
                                        <p:tgtEl>
                                          <p:spTgt spid="131">
                                            <p:txEl>
                                              <p:pRg st="6" end="6"/>
                                            </p:txEl>
                                          </p:spTgt>
                                        </p:tgtEl>
                                      </p:cBhvr>
                                    </p:animEffect>
                                  </p:childTnLst>
                                </p:cTn>
                              </p:par>
                            </p:childTnLst>
                          </p:cTn>
                        </p:par>
                      </p:childTnLst>
                    </p:cTn>
                  </p:par>
                  <p:par>
                    <p:cTn id="122" fill="hold">
                      <p:stCondLst>
                        <p:cond delay="indefinite"/>
                      </p:stCondLst>
                      <p:childTnLst>
                        <p:par>
                          <p:cTn id="123" fill="hold">
                            <p:stCondLst>
                              <p:cond delay="0"/>
                            </p:stCondLst>
                            <p:childTnLst>
                              <p:par>
                                <p:cTn id="124" nodeType="clickEffect" fill="hold" presetClass="entr" presetID="14" presetSubtype="10">
                                  <p:stCondLst>
                                    <p:cond delay="0"/>
                                  </p:stCondLst>
                                  <p:childTnLst>
                                    <p:set>
                                      <p:cBhvr>
                                        <p:cTn id="125" dur="1" fill="hold">
                                          <p:stCondLst>
                                            <p:cond delay="0"/>
                                          </p:stCondLst>
                                        </p:cTn>
                                        <p:tgtEl>
                                          <p:spTgt spid="131">
                                            <p:txEl>
                                              <p:pRg st="7" end="7"/>
                                            </p:txEl>
                                          </p:spTgt>
                                        </p:tgtEl>
                                        <p:attrNameLst>
                                          <p:attrName>style.visibility</p:attrName>
                                        </p:attrNameLst>
                                      </p:cBhvr>
                                      <p:to>
                                        <p:strVal val="visible"/>
                                      </p:to>
                                    </p:set>
                                    <p:animEffect filter="randombar(horizontal)" transition="in">
                                      <p:cBhvr additive="repl">
                                        <p:cTn id="126" dur="500"/>
                                        <p:tgtEl>
                                          <p:spTgt spid="131">
                                            <p:txEl>
                                              <p:pRg st="7" end="7"/>
                                            </p:txEl>
                                          </p:spTgt>
                                        </p:tgtEl>
                                      </p:cBhvr>
                                    </p:animEffect>
                                  </p:childTnLst>
                                </p:cTn>
                              </p:par>
                              <p:par>
                                <p:cTn id="127" nodeType="withEffect" fill="hold" presetClass="entr" presetID="14" presetSubtype="10">
                                  <p:stCondLst>
                                    <p:cond delay="0"/>
                                  </p:stCondLst>
                                  <p:childTnLst>
                                    <p:set>
                                      <p:cBhvr>
                                        <p:cTn id="128" dur="1" fill="hold">
                                          <p:stCondLst>
                                            <p:cond delay="0"/>
                                          </p:stCondLst>
                                        </p:cTn>
                                        <p:tgtEl>
                                          <p:spTgt spid="131">
                                            <p:txEl>
                                              <p:pRg st="8" end="8"/>
                                            </p:txEl>
                                          </p:spTgt>
                                        </p:tgtEl>
                                        <p:attrNameLst>
                                          <p:attrName>style.visibility</p:attrName>
                                        </p:attrNameLst>
                                      </p:cBhvr>
                                      <p:to>
                                        <p:strVal val="visible"/>
                                      </p:to>
                                    </p:set>
                                    <p:animEffect filter="randombar(horizontal)" transition="in">
                                      <p:cBhvr additive="repl">
                                        <p:cTn id="129" dur="500"/>
                                        <p:tgtEl>
                                          <p:spTgt spid="131">
                                            <p:txEl>
                                              <p:pRg st="8" end="8"/>
                                            </p:txEl>
                                          </p:spTgt>
                                        </p:tgtEl>
                                      </p:cBhvr>
                                    </p:animEffect>
                                  </p:childTnLst>
                                </p:cTn>
                              </p:par>
                              <p:par>
                                <p:cTn id="130" nodeType="withEffect" fill="hold" presetClass="entr" presetID="14" presetSubtype="10">
                                  <p:stCondLst>
                                    <p:cond delay="0"/>
                                  </p:stCondLst>
                                  <p:childTnLst>
                                    <p:set>
                                      <p:cBhvr>
                                        <p:cTn id="131" dur="1" fill="hold">
                                          <p:stCondLst>
                                            <p:cond delay="0"/>
                                          </p:stCondLst>
                                        </p:cTn>
                                        <p:tgtEl>
                                          <p:spTgt spid="131">
                                            <p:txEl>
                                              <p:pRg st="9" end="9"/>
                                            </p:txEl>
                                          </p:spTgt>
                                        </p:tgtEl>
                                        <p:attrNameLst>
                                          <p:attrName>style.visibility</p:attrName>
                                        </p:attrNameLst>
                                      </p:cBhvr>
                                      <p:to>
                                        <p:strVal val="visible"/>
                                      </p:to>
                                    </p:set>
                                    <p:animEffect filter="randombar(horizontal)" transition="in">
                                      <p:cBhvr additive="repl">
                                        <p:cTn id="132" dur="500"/>
                                        <p:tgtEl>
                                          <p:spTgt spid="131">
                                            <p:txEl>
                                              <p:pRg st="9" end="9"/>
                                            </p:txEl>
                                          </p:spTgt>
                                        </p:tgtEl>
                                      </p:cBhvr>
                                    </p:animEffect>
                                  </p:childTnLst>
                                </p:cTn>
                              </p:par>
                            </p:childTnLst>
                          </p:cTn>
                        </p:par>
                      </p:childTnLst>
                    </p:cTn>
                  </p:par>
                  <p:par>
                    <p:cTn id="133" fill="hold">
                      <p:stCondLst>
                        <p:cond delay="indefinite"/>
                      </p:stCondLst>
                      <p:childTnLst>
                        <p:par>
                          <p:cTn id="134" fill="hold">
                            <p:stCondLst>
                              <p:cond delay="0"/>
                            </p:stCondLst>
                            <p:childTnLst>
                              <p:par>
                                <p:cTn id="135" nodeType="clickEffect" fill="hold" presetClass="entr" presetID="14" presetSubtype="10">
                                  <p:stCondLst>
                                    <p:cond delay="0"/>
                                  </p:stCondLst>
                                  <p:childTnLst>
                                    <p:set>
                                      <p:cBhvr>
                                        <p:cTn id="136" dur="1" fill="hold">
                                          <p:stCondLst>
                                            <p:cond delay="0"/>
                                          </p:stCondLst>
                                        </p:cTn>
                                        <p:tgtEl>
                                          <p:spTgt spid="131">
                                            <p:txEl>
                                              <p:pRg st="10" end="10"/>
                                            </p:txEl>
                                          </p:spTgt>
                                        </p:tgtEl>
                                        <p:attrNameLst>
                                          <p:attrName>style.visibility</p:attrName>
                                        </p:attrNameLst>
                                      </p:cBhvr>
                                      <p:to>
                                        <p:strVal val="visible"/>
                                      </p:to>
                                    </p:set>
                                    <p:animEffect filter="randombar(horizontal)" transition="in">
                                      <p:cBhvr additive="repl">
                                        <p:cTn id="137" dur="500"/>
                                        <p:tgtEl>
                                          <p:spTgt spid="131">
                                            <p:txEl>
                                              <p:pRg st="10" end="10"/>
                                            </p:txEl>
                                          </p:spTgt>
                                        </p:tgtEl>
                                      </p:cBhvr>
                                    </p:animEffect>
                                  </p:childTnLst>
                                </p:cTn>
                              </p:par>
                              <p:par>
                                <p:cTn id="138" nodeType="withEffect" fill="hold" presetClass="entr" presetID="14" presetSubtype="10">
                                  <p:stCondLst>
                                    <p:cond delay="0"/>
                                  </p:stCondLst>
                                  <p:childTnLst>
                                    <p:set>
                                      <p:cBhvr>
                                        <p:cTn id="139" dur="1" fill="hold">
                                          <p:stCondLst>
                                            <p:cond delay="0"/>
                                          </p:stCondLst>
                                        </p:cTn>
                                        <p:tgtEl>
                                          <p:spTgt spid="131">
                                            <p:txEl>
                                              <p:pRg st="11" end="11"/>
                                            </p:txEl>
                                          </p:spTgt>
                                        </p:tgtEl>
                                        <p:attrNameLst>
                                          <p:attrName>style.visibility</p:attrName>
                                        </p:attrNameLst>
                                      </p:cBhvr>
                                      <p:to>
                                        <p:strVal val="visible"/>
                                      </p:to>
                                    </p:set>
                                    <p:animEffect filter="randombar(horizontal)" transition="in">
                                      <p:cBhvr additive="repl">
                                        <p:cTn id="140" dur="500"/>
                                        <p:tgtEl>
                                          <p:spTgt spid="131">
                                            <p:txEl>
                                              <p:pRg st="11" end="11"/>
                                            </p:txEl>
                                          </p:spTgt>
                                        </p:tgtEl>
                                      </p:cBhvr>
                                    </p:animEffect>
                                  </p:childTnLst>
                                </p:cTn>
                              </p:par>
                              <p:par>
                                <p:cTn id="141" nodeType="withEffect" fill="hold" presetClass="entr" presetID="14" presetSubtype="10">
                                  <p:stCondLst>
                                    <p:cond delay="0"/>
                                  </p:stCondLst>
                                  <p:childTnLst>
                                    <p:set>
                                      <p:cBhvr>
                                        <p:cTn id="142" dur="1" fill="hold">
                                          <p:stCondLst>
                                            <p:cond delay="0"/>
                                          </p:stCondLst>
                                        </p:cTn>
                                        <p:tgtEl>
                                          <p:spTgt spid="131">
                                            <p:txEl>
                                              <p:pRg st="12" end="12"/>
                                            </p:txEl>
                                          </p:spTgt>
                                        </p:tgtEl>
                                        <p:attrNameLst>
                                          <p:attrName>style.visibility</p:attrName>
                                        </p:attrNameLst>
                                      </p:cBhvr>
                                      <p:to>
                                        <p:strVal val="visible"/>
                                      </p:to>
                                    </p:set>
                                    <p:animEffect filter="randombar(horizontal)" transition="in">
                                      <p:cBhvr additive="repl">
                                        <p:cTn id="143" dur="500"/>
                                        <p:tgtEl>
                                          <p:spTgt spid="131">
                                            <p:txEl>
                                              <p:pRg st="12" end="12"/>
                                            </p:txEl>
                                          </p:spTgt>
                                        </p:tgtEl>
                                      </p:cBhvr>
                                    </p:animEffect>
                                  </p:childTnLst>
                                </p:cTn>
                              </p:par>
                            </p:childTnLst>
                          </p:cTn>
                        </p:par>
                      </p:childTnLst>
                    </p:cTn>
                  </p:par>
                  <p:par>
                    <p:cTn id="144" fill="hold">
                      <p:stCondLst>
                        <p:cond delay="indefinite"/>
                      </p:stCondLst>
                      <p:childTnLst>
                        <p:par>
                          <p:cTn id="145" fill="hold">
                            <p:stCondLst>
                              <p:cond delay="0"/>
                            </p:stCondLst>
                            <p:childTnLst>
                              <p:par>
                                <p:cTn id="146" nodeType="clickEffect" fill="hold" presetClass="entr" presetID="14" presetSubtype="10">
                                  <p:stCondLst>
                                    <p:cond delay="0"/>
                                  </p:stCondLst>
                                  <p:childTnLst>
                                    <p:set>
                                      <p:cBhvr>
                                        <p:cTn id="147" dur="1" fill="hold">
                                          <p:stCondLst>
                                            <p:cond delay="0"/>
                                          </p:stCondLst>
                                        </p:cTn>
                                        <p:tgtEl>
                                          <p:spTgt spid="131">
                                            <p:txEl>
                                              <p:pRg st="13" end="13"/>
                                            </p:txEl>
                                          </p:spTgt>
                                        </p:tgtEl>
                                        <p:attrNameLst>
                                          <p:attrName>style.visibility</p:attrName>
                                        </p:attrNameLst>
                                      </p:cBhvr>
                                      <p:to>
                                        <p:strVal val="visible"/>
                                      </p:to>
                                    </p:set>
                                    <p:animEffect filter="randombar(horizontal)" transition="in">
                                      <p:cBhvr additive="repl">
                                        <p:cTn id="148" dur="500"/>
                                        <p:tgtEl>
                                          <p:spTgt spid="131">
                                            <p:txEl>
                                              <p:pRg st="13" end="1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bg>
      <p:bgPr>
        <a:solidFill>
          <a:srgbClr val="fafafa"/>
        </a:solidFill>
      </p:bgPr>
    </p:bg>
    <p:spTree>
      <p:nvGrpSpPr>
        <p:cNvPr id="1" name=""/>
        <p:cNvGrpSpPr/>
        <p:nvPr/>
      </p:nvGrpSpPr>
      <p:grpSpPr>
        <a:xfrm>
          <a:off x="0" y="0"/>
          <a:ext cx="0" cy="0"/>
          <a:chOff x="0" y="0"/>
          <a:chExt cx="0" cy="0"/>
        </a:xfrm>
      </p:grpSpPr>
      <p:sp>
        <p:nvSpPr>
          <p:cNvPr id="132" name="PlaceHolder 1"/>
          <p:cNvSpPr>
            <a:spLocks noGrp="1"/>
          </p:cNvSpPr>
          <p:nvPr>
            <p:ph type="title"/>
          </p:nvPr>
        </p:nvSpPr>
        <p:spPr>
          <a:xfrm>
            <a:off x="850680" y="910080"/>
            <a:ext cx="11029320" cy="529920"/>
          </a:xfrm>
          <a:prstGeom prst="rect">
            <a:avLst/>
          </a:prstGeom>
          <a:noFill/>
          <a:ln w="0">
            <a:noFill/>
          </a:ln>
        </p:spPr>
        <p:txBody>
          <a:bodyPr lIns="91440" rIns="91440" tIns="45720" bIns="45720" anchor="t">
            <a:normAutofit fontScale="74992"/>
          </a:bodyPr>
          <a:p>
            <a:pPr indent="0" defTabSz="914400">
              <a:lnSpc>
                <a:spcPct val="90000"/>
              </a:lnSpc>
              <a:buNone/>
            </a:pPr>
            <a:r>
              <a:rPr b="1" lang="en-US" sz="4400" spc="-1" strike="noStrike" cap="all">
                <a:solidFill>
                  <a:srgbClr val="000000"/>
                </a:solidFill>
                <a:latin typeface="Arial"/>
                <a:ea typeface="Gill Sans MT"/>
              </a:rPr>
              <a:t>System  Approach</a:t>
            </a:r>
            <a:endParaRPr b="0" lang="en-US" sz="4400" spc="-1" strike="noStrike">
              <a:solidFill>
                <a:srgbClr val="000000"/>
              </a:solidFill>
              <a:latin typeface="Gill Sans MT"/>
            </a:endParaRPr>
          </a:p>
        </p:txBody>
      </p:sp>
      <p:sp>
        <p:nvSpPr>
          <p:cNvPr id="133" name="PlaceHolder 2"/>
          <p:cNvSpPr>
            <a:spLocks noGrp="1"/>
          </p:cNvSpPr>
          <p:nvPr>
            <p:ph/>
          </p:nvPr>
        </p:nvSpPr>
        <p:spPr>
          <a:xfrm>
            <a:off x="581040" y="1281600"/>
            <a:ext cx="11217240" cy="5295600"/>
          </a:xfrm>
          <a:prstGeom prst="rect">
            <a:avLst/>
          </a:prstGeom>
          <a:noFill/>
          <a:ln w="0">
            <a:noFill/>
          </a:ln>
        </p:spPr>
        <p:txBody>
          <a:bodyPr lIns="91440" rIns="91440" tIns="45720" bIns="45720" anchor="t">
            <a:normAutofit/>
          </a:bodyPr>
          <a:p>
            <a:pPr marL="228600" indent="-228600" algn="just" defTabSz="914400">
              <a:lnSpc>
                <a:spcPct val="120000"/>
              </a:lnSpc>
              <a:spcBef>
                <a:spcPts val="1001"/>
              </a:spcBef>
              <a:buClr>
                <a:srgbClr val="b71e42"/>
              </a:buClr>
              <a:buFont typeface="Arial"/>
              <a:buChar char="•"/>
            </a:pPr>
            <a:r>
              <a:rPr b="0" lang="en-IN" sz="2800" spc="-1" strike="noStrike">
                <a:solidFill>
                  <a:schemeClr val="dk1"/>
                </a:solidFill>
                <a:latin typeface="Times New Roman"/>
              </a:rPr>
              <a:t>System requirements:</a:t>
            </a:r>
            <a:endParaRPr b="0" lang="en-US" sz="2800" spc="-1" strike="noStrike">
              <a:solidFill>
                <a:schemeClr val="dk1"/>
              </a:solidFill>
              <a:latin typeface="Gill Sans MT"/>
            </a:endParaRPr>
          </a:p>
          <a:p>
            <a:pPr lvl="1" marL="685800" indent="-228600" algn="just" defTabSz="914400">
              <a:lnSpc>
                <a:spcPct val="120000"/>
              </a:lnSpc>
              <a:spcBef>
                <a:spcPts val="499"/>
              </a:spcBef>
              <a:buClr>
                <a:srgbClr val="b71e42"/>
              </a:buClr>
              <a:buFont typeface="Arial"/>
              <a:buChar char="•"/>
            </a:pPr>
            <a:r>
              <a:rPr b="0" lang="en-US" sz="1800" spc="-1" strike="noStrike">
                <a:solidFill>
                  <a:schemeClr val="dk1"/>
                </a:solidFill>
                <a:latin typeface="Times New Roman"/>
                <a:ea typeface="Calibri"/>
              </a:rPr>
              <a:t>Python programming language: The keylogger detection and prevention system will be developed using Python due to its flexibility, extensive libraries, and robust ecosystem.</a:t>
            </a:r>
            <a:endParaRPr b="0" lang="en-US" sz="1800" spc="-1" strike="noStrike">
              <a:solidFill>
                <a:schemeClr val="dk1"/>
              </a:solidFill>
              <a:latin typeface="Gill Sans MT"/>
            </a:endParaRPr>
          </a:p>
          <a:p>
            <a:pPr lvl="1" marL="685800" indent="-228600" algn="just" defTabSz="914400">
              <a:lnSpc>
                <a:spcPct val="120000"/>
              </a:lnSpc>
              <a:spcBef>
                <a:spcPts val="499"/>
              </a:spcBef>
              <a:buClr>
                <a:srgbClr val="b71e42"/>
              </a:buClr>
              <a:buFont typeface="Arial"/>
              <a:buChar char="•"/>
            </a:pPr>
            <a:r>
              <a:rPr b="0" lang="en-US" sz="1800" spc="-1" strike="noStrike">
                <a:solidFill>
                  <a:schemeClr val="dk1"/>
                </a:solidFill>
                <a:latin typeface="Times New Roman"/>
                <a:ea typeface="Calibri"/>
              </a:rPr>
              <a:t>Tkinter library: Tkinter will be utilized for creating the graphical user interface (GUI) to enhance user interaction and usability of the keylogger detection and prevention application.</a:t>
            </a:r>
            <a:endParaRPr b="0" lang="en-US" sz="1800" spc="-1" strike="noStrike">
              <a:solidFill>
                <a:schemeClr val="dk1"/>
              </a:solidFill>
              <a:latin typeface="Gill Sans MT"/>
            </a:endParaRPr>
          </a:p>
          <a:p>
            <a:pPr lvl="1" marL="685800" indent="-228600" algn="just" defTabSz="914400">
              <a:lnSpc>
                <a:spcPct val="120000"/>
              </a:lnSpc>
              <a:spcBef>
                <a:spcPts val="499"/>
              </a:spcBef>
              <a:buClr>
                <a:srgbClr val="b71e42"/>
              </a:buClr>
              <a:buFont typeface="Arial"/>
              <a:buChar char="•"/>
            </a:pPr>
            <a:r>
              <a:rPr b="0" lang="en-US" sz="1800" spc="-1" strike="noStrike">
                <a:solidFill>
                  <a:schemeClr val="dk1"/>
                </a:solidFill>
                <a:latin typeface="Times New Roman"/>
                <a:ea typeface="Calibri"/>
              </a:rPr>
              <a:t>Pynput library: Pynput will be employed to capture keyboard input events and monitor keystrokes in real-time, forming the core functionality of the keylogger detection mechanism.</a:t>
            </a:r>
            <a:endParaRPr b="0" lang="en-US" sz="1800" spc="-1" strike="noStrike">
              <a:solidFill>
                <a:schemeClr val="dk1"/>
              </a:solidFill>
              <a:latin typeface="Gill Sans MT"/>
            </a:endParaRPr>
          </a:p>
          <a:p>
            <a:pPr lvl="1" marL="685800" indent="-228600" algn="just" defTabSz="914400">
              <a:lnSpc>
                <a:spcPct val="120000"/>
              </a:lnSpc>
              <a:spcBef>
                <a:spcPts val="499"/>
              </a:spcBef>
              <a:buClr>
                <a:srgbClr val="b71e42"/>
              </a:buClr>
              <a:buFont typeface="Arial"/>
              <a:buChar char="•"/>
            </a:pPr>
            <a:r>
              <a:rPr b="0" lang="en-US" sz="1800" spc="-1" strike="noStrike">
                <a:solidFill>
                  <a:schemeClr val="dk1"/>
                </a:solidFill>
                <a:latin typeface="Times New Roman"/>
                <a:ea typeface="Calibri"/>
              </a:rPr>
              <a:t>JSON library: JSON will be utilized for storing and processing captured keystroke data, enabling efficient logging and analysis of keylogger activities.</a:t>
            </a:r>
            <a:endParaRPr b="0" lang="en-US" sz="1800" spc="-1" strike="noStrike">
              <a:solidFill>
                <a:schemeClr val="dk1"/>
              </a:solidFill>
              <a:latin typeface="Gill Sans MT"/>
            </a:endParaRPr>
          </a:p>
        </p:txBody>
      </p:sp>
    </p:spTree>
  </p:cSld>
  <mc:AlternateContent>
    <mc:Choice Requires="p14">
      <p:transition spd="med" advTm="11000" p14:dur="700">
        <p:fade/>
      </p:transition>
    </mc:Choice>
    <mc:Fallback>
      <p:transition spd="med" advTm="11000">
        <p:fade/>
      </p:transition>
    </mc:Fallback>
  </mc:AlternateContent>
  <p:timing>
    <p:tnLst>
      <p:par>
        <p:cTn id="149" dur="indefinite" restart="never" nodeType="tmRoot">
          <p:childTnLst>
            <p:seq>
              <p:cTn id="150" dur="indefinite" nodeType="mainSeq">
                <p:childTnLst>
                  <p:par>
                    <p:cTn id="151" fill="hold">
                      <p:stCondLst>
                        <p:cond delay="indefinite"/>
                      </p:stCondLst>
                      <p:childTnLst>
                        <p:par>
                          <p:cTn id="152" fill="hold">
                            <p:stCondLst>
                              <p:cond delay="0"/>
                            </p:stCondLst>
                            <p:childTnLst>
                              <p:par>
                                <p:cTn id="153" nodeType="clickEffect" fill="hold" presetClass="entr" presetID="53" presetSubtype="16">
                                  <p:stCondLst>
                                    <p:cond delay="0"/>
                                  </p:stCondLst>
                                  <p:childTnLst>
                                    <p:set>
                                      <p:cBhvr>
                                        <p:cTn id="154" dur="1" fill="hold">
                                          <p:stCondLst>
                                            <p:cond delay="0"/>
                                          </p:stCondLst>
                                        </p:cTn>
                                        <p:tgtEl>
                                          <p:spTgt spid="132"/>
                                        </p:tgtEl>
                                        <p:attrNameLst>
                                          <p:attrName>style.visibility</p:attrName>
                                        </p:attrNameLst>
                                      </p:cBhvr>
                                      <p:to>
                                        <p:strVal val="visible"/>
                                      </p:to>
                                    </p:set>
                                    <p:anim calcmode="lin" valueType="num">
                                      <p:cBhvr additive="repl">
                                        <p:cTn id="155" dur="500" fill="hold"/>
                                        <p:tgtEl>
                                          <p:spTgt spid="132"/>
                                        </p:tgtEl>
                                        <p:attrNameLst>
                                          <p:attrName>ppt_w</p:attrName>
                                        </p:attrNameLst>
                                      </p:cBhvr>
                                      <p:tavLst>
                                        <p:tav tm="0">
                                          <p:val>
                                            <p:fltVal val="0"/>
                                          </p:val>
                                        </p:tav>
                                        <p:tav tm="100000">
                                          <p:val>
                                            <p:strVal val="#ppt_w"/>
                                          </p:val>
                                        </p:tav>
                                      </p:tavLst>
                                    </p:anim>
                                    <p:anim calcmode="lin" valueType="num">
                                      <p:cBhvr additive="repl">
                                        <p:cTn id="156" dur="500" fill="hold"/>
                                        <p:tgtEl>
                                          <p:spTgt spid="132"/>
                                        </p:tgtEl>
                                        <p:attrNameLst>
                                          <p:attrName>ppt_h</p:attrName>
                                        </p:attrNameLst>
                                      </p:cBhvr>
                                      <p:tavLst>
                                        <p:tav tm="0">
                                          <p:val>
                                            <p:fltVal val="0"/>
                                          </p:val>
                                        </p:tav>
                                        <p:tav tm="100000">
                                          <p:val>
                                            <p:strVal val="#ppt_h"/>
                                          </p:val>
                                        </p:tav>
                                      </p:tavLst>
                                    </p:anim>
                                    <p:animEffect filter="fade" transition="in">
                                      <p:cBhvr additive="repl">
                                        <p:cTn id="157" dur="500"/>
                                        <p:tgtEl>
                                          <p:spTgt spid="132"/>
                                        </p:tgtEl>
                                      </p:cBhvr>
                                    </p:animEffect>
                                  </p:childTnLst>
                                </p:cTn>
                              </p:par>
                            </p:childTnLst>
                          </p:cTn>
                        </p:par>
                      </p:childTnLst>
                    </p:cTn>
                  </p:par>
                  <p:par>
                    <p:cTn id="158" fill="hold">
                      <p:stCondLst>
                        <p:cond delay="indefinite"/>
                      </p:stCondLst>
                      <p:childTnLst>
                        <p:par>
                          <p:cTn id="159" fill="hold">
                            <p:stCondLst>
                              <p:cond delay="0"/>
                            </p:stCondLst>
                            <p:childTnLst>
                              <p:par>
                                <p:cTn id="160" nodeType="clickEffect" fill="hold" presetClass="entr" presetID="14" presetSubtype="10">
                                  <p:stCondLst>
                                    <p:cond delay="0"/>
                                  </p:stCondLst>
                                  <p:childTnLst>
                                    <p:set>
                                      <p:cBhvr>
                                        <p:cTn id="161" dur="1" fill="hold">
                                          <p:stCondLst>
                                            <p:cond delay="0"/>
                                          </p:stCondLst>
                                        </p:cTn>
                                        <p:tgtEl>
                                          <p:spTgt spid="133">
                                            <p:txEl>
                                              <p:pRg st="0" end="0"/>
                                            </p:txEl>
                                          </p:spTgt>
                                        </p:tgtEl>
                                        <p:attrNameLst>
                                          <p:attrName>style.visibility</p:attrName>
                                        </p:attrNameLst>
                                      </p:cBhvr>
                                      <p:to>
                                        <p:strVal val="visible"/>
                                      </p:to>
                                    </p:set>
                                    <p:animEffect filter="randombar(horizontal)" transition="in">
                                      <p:cBhvr additive="repl">
                                        <p:cTn id="162" dur="500"/>
                                        <p:tgtEl>
                                          <p:spTgt spid="133">
                                            <p:txEl>
                                              <p:pRg st="0" end="0"/>
                                            </p:txEl>
                                          </p:spTgt>
                                        </p:tgtEl>
                                      </p:cBhvr>
                                    </p:animEffect>
                                  </p:childTnLst>
                                </p:cTn>
                              </p:par>
                              <p:par>
                                <p:cTn id="163" nodeType="withEffect" fill="hold" presetClass="entr" presetID="14" presetSubtype="10">
                                  <p:stCondLst>
                                    <p:cond delay="0"/>
                                  </p:stCondLst>
                                  <p:childTnLst>
                                    <p:set>
                                      <p:cBhvr>
                                        <p:cTn id="164" dur="1" fill="hold">
                                          <p:stCondLst>
                                            <p:cond delay="0"/>
                                          </p:stCondLst>
                                        </p:cTn>
                                        <p:tgtEl>
                                          <p:spTgt spid="133">
                                            <p:txEl>
                                              <p:pRg st="1" end="1"/>
                                            </p:txEl>
                                          </p:spTgt>
                                        </p:tgtEl>
                                        <p:attrNameLst>
                                          <p:attrName>style.visibility</p:attrName>
                                        </p:attrNameLst>
                                      </p:cBhvr>
                                      <p:to>
                                        <p:strVal val="visible"/>
                                      </p:to>
                                    </p:set>
                                    <p:animEffect filter="randombar(horizontal)" transition="in">
                                      <p:cBhvr additive="repl">
                                        <p:cTn id="165" dur="500"/>
                                        <p:tgtEl>
                                          <p:spTgt spid="133">
                                            <p:txEl>
                                              <p:pRg st="1" end="1"/>
                                            </p:txEl>
                                          </p:spTgt>
                                        </p:tgtEl>
                                      </p:cBhvr>
                                    </p:animEffect>
                                  </p:childTnLst>
                                </p:cTn>
                              </p:par>
                              <p:par>
                                <p:cTn id="166" nodeType="withEffect" fill="hold" presetClass="entr" presetID="14" presetSubtype="10">
                                  <p:stCondLst>
                                    <p:cond delay="0"/>
                                  </p:stCondLst>
                                  <p:childTnLst>
                                    <p:set>
                                      <p:cBhvr>
                                        <p:cTn id="167" dur="1" fill="hold">
                                          <p:stCondLst>
                                            <p:cond delay="0"/>
                                          </p:stCondLst>
                                        </p:cTn>
                                        <p:tgtEl>
                                          <p:spTgt spid="133">
                                            <p:txEl>
                                              <p:pRg st="2" end="2"/>
                                            </p:txEl>
                                          </p:spTgt>
                                        </p:tgtEl>
                                        <p:attrNameLst>
                                          <p:attrName>style.visibility</p:attrName>
                                        </p:attrNameLst>
                                      </p:cBhvr>
                                      <p:to>
                                        <p:strVal val="visible"/>
                                      </p:to>
                                    </p:set>
                                    <p:animEffect filter="randombar(horizontal)" transition="in">
                                      <p:cBhvr additive="repl">
                                        <p:cTn id="168" dur="500"/>
                                        <p:tgtEl>
                                          <p:spTgt spid="133">
                                            <p:txEl>
                                              <p:pRg st="2" end="2"/>
                                            </p:txEl>
                                          </p:spTgt>
                                        </p:tgtEl>
                                      </p:cBhvr>
                                    </p:animEffect>
                                  </p:childTnLst>
                                </p:cTn>
                              </p:par>
                              <p:par>
                                <p:cTn id="169" nodeType="withEffect" fill="hold" presetClass="entr" presetID="14" presetSubtype="10">
                                  <p:stCondLst>
                                    <p:cond delay="0"/>
                                  </p:stCondLst>
                                  <p:childTnLst>
                                    <p:set>
                                      <p:cBhvr>
                                        <p:cTn id="170" dur="1" fill="hold">
                                          <p:stCondLst>
                                            <p:cond delay="0"/>
                                          </p:stCondLst>
                                        </p:cTn>
                                        <p:tgtEl>
                                          <p:spTgt spid="133">
                                            <p:txEl>
                                              <p:pRg st="3" end="3"/>
                                            </p:txEl>
                                          </p:spTgt>
                                        </p:tgtEl>
                                        <p:attrNameLst>
                                          <p:attrName>style.visibility</p:attrName>
                                        </p:attrNameLst>
                                      </p:cBhvr>
                                      <p:to>
                                        <p:strVal val="visible"/>
                                      </p:to>
                                    </p:set>
                                    <p:animEffect filter="randombar(horizontal)" transition="in">
                                      <p:cBhvr additive="repl">
                                        <p:cTn id="171" dur="500"/>
                                        <p:tgtEl>
                                          <p:spTgt spid="133">
                                            <p:txEl>
                                              <p:pRg st="3" end="3"/>
                                            </p:txEl>
                                          </p:spTgt>
                                        </p:tgtEl>
                                      </p:cBhvr>
                                    </p:animEffect>
                                  </p:childTnLst>
                                </p:cTn>
                              </p:par>
                              <p:par>
                                <p:cTn id="172" nodeType="withEffect" fill="hold" presetClass="entr" presetID="14" presetSubtype="10">
                                  <p:stCondLst>
                                    <p:cond delay="0"/>
                                  </p:stCondLst>
                                  <p:childTnLst>
                                    <p:set>
                                      <p:cBhvr>
                                        <p:cTn id="173" dur="1" fill="hold">
                                          <p:stCondLst>
                                            <p:cond delay="0"/>
                                          </p:stCondLst>
                                        </p:cTn>
                                        <p:tgtEl>
                                          <p:spTgt spid="133">
                                            <p:txEl>
                                              <p:pRg st="4" end="4"/>
                                            </p:txEl>
                                          </p:spTgt>
                                        </p:tgtEl>
                                        <p:attrNameLst>
                                          <p:attrName>style.visibility</p:attrName>
                                        </p:attrNameLst>
                                      </p:cBhvr>
                                      <p:to>
                                        <p:strVal val="visible"/>
                                      </p:to>
                                    </p:set>
                                    <p:animEffect filter="randombar(horizontal)" transition="in">
                                      <p:cBhvr additive="repl">
                                        <p:cTn id="174" dur="500"/>
                                        <p:tgtEl>
                                          <p:spTgt spid="133">
                                            <p:txEl>
                                              <p:pRg st="4" end="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bg>
      <p:bgPr>
        <a:solidFill>
          <a:srgbClr val="fafafa"/>
        </a:solidFill>
      </p:bgPr>
    </p:bg>
    <p:spTree>
      <p:nvGrpSpPr>
        <p:cNvPr id="1" name=""/>
        <p:cNvGrpSpPr/>
        <p:nvPr/>
      </p:nvGrpSpPr>
      <p:grpSpPr>
        <a:xfrm>
          <a:off x="0" y="0"/>
          <a:ext cx="0" cy="0"/>
          <a:chOff x="0" y="0"/>
          <a:chExt cx="0" cy="0"/>
        </a:xfrm>
      </p:grpSpPr>
      <p:sp>
        <p:nvSpPr>
          <p:cNvPr id="134" name="PlaceHolder 1"/>
          <p:cNvSpPr>
            <a:spLocks noGrp="1"/>
          </p:cNvSpPr>
          <p:nvPr>
            <p:ph type="title"/>
          </p:nvPr>
        </p:nvSpPr>
        <p:spPr>
          <a:xfrm>
            <a:off x="1074600" y="180000"/>
            <a:ext cx="7565400" cy="736920"/>
          </a:xfrm>
          <a:prstGeom prst="rect">
            <a:avLst/>
          </a:prstGeom>
          <a:noFill/>
          <a:ln w="0">
            <a:noFill/>
          </a:ln>
        </p:spPr>
        <p:txBody>
          <a:bodyPr lIns="91440" rIns="91440" tIns="45720" bIns="45720" anchor="t">
            <a:normAutofit fontScale="90616"/>
          </a:bodyPr>
          <a:p>
            <a:pPr indent="0" defTabSz="914400">
              <a:lnSpc>
                <a:spcPct val="90000"/>
              </a:lnSpc>
              <a:buNone/>
            </a:pPr>
            <a:r>
              <a:rPr b="1" lang="en-US" sz="4400" spc="-1" strike="noStrike" cap="all">
                <a:solidFill>
                  <a:srgbClr val="000000"/>
                </a:solidFill>
                <a:latin typeface="Arial"/>
                <a:ea typeface="Gill Sans MT"/>
              </a:rPr>
              <a:t>Algorithm &amp; Deployment</a:t>
            </a:r>
            <a:endParaRPr b="0" lang="en-US" sz="4400" spc="-1" strike="noStrike">
              <a:solidFill>
                <a:srgbClr val="000000"/>
              </a:solidFill>
              <a:latin typeface="Gill Sans MT"/>
            </a:endParaRPr>
          </a:p>
        </p:txBody>
      </p:sp>
      <p:sp>
        <p:nvSpPr>
          <p:cNvPr id="135" name="PlaceHolder 2"/>
          <p:cNvSpPr>
            <a:spLocks noGrp="1"/>
          </p:cNvSpPr>
          <p:nvPr>
            <p:ph/>
          </p:nvPr>
        </p:nvSpPr>
        <p:spPr>
          <a:xfrm>
            <a:off x="1086480" y="737280"/>
            <a:ext cx="10018440" cy="5839920"/>
          </a:xfrm>
          <a:prstGeom prst="rect">
            <a:avLst/>
          </a:prstGeom>
          <a:noFill/>
          <a:ln w="0">
            <a:noFill/>
          </a:ln>
        </p:spPr>
        <p:txBody>
          <a:bodyPr lIns="91440" rIns="91440" tIns="45720" bIns="45720" anchor="t">
            <a:noAutofit/>
          </a:bodyPr>
          <a:p>
            <a:pPr marL="228600" indent="-228600" algn="just" defTabSz="914400">
              <a:lnSpc>
                <a:spcPct val="120000"/>
              </a:lnSpc>
              <a:spcBef>
                <a:spcPts val="1001"/>
              </a:spcBef>
              <a:buClr>
                <a:srgbClr val="b71e42"/>
              </a:buClr>
              <a:buFont typeface="Arial"/>
              <a:buChar char="•"/>
            </a:pPr>
            <a:r>
              <a:rPr b="0" lang="en-US" sz="1600" spc="-1" strike="noStrike">
                <a:solidFill>
                  <a:schemeClr val="dk1"/>
                </a:solidFill>
                <a:latin typeface="Times New Roman"/>
              </a:rPr>
              <a:t>In the Algorithm section, we outline the machine learning algorithm chosen for detecting keyloggers and the deployment strategy for the keylogger detection and prevention system. Here's the structure for this section:</a:t>
            </a:r>
            <a:endParaRPr b="0" lang="en-US" sz="1600" spc="-1" strike="noStrike">
              <a:solidFill>
                <a:schemeClr val="dk1"/>
              </a:solidFill>
              <a:latin typeface="Gill Sans MT"/>
            </a:endParaRPr>
          </a:p>
          <a:p>
            <a:pPr marL="228600" indent="-228600" algn="just" defTabSz="914400">
              <a:lnSpc>
                <a:spcPct val="120000"/>
              </a:lnSpc>
              <a:spcBef>
                <a:spcPts val="1001"/>
              </a:spcBef>
              <a:buClr>
                <a:srgbClr val="b71e42"/>
              </a:buClr>
              <a:buFont typeface="Arial"/>
              <a:buChar char="•"/>
            </a:pPr>
            <a:r>
              <a:rPr b="1" lang="en-US" sz="1400" spc="-1" strike="noStrike">
                <a:solidFill>
                  <a:schemeClr val="dk1"/>
                </a:solidFill>
                <a:latin typeface="Times New Roman"/>
              </a:rPr>
              <a:t>Algorithm Selection:</a:t>
            </a:r>
            <a:endParaRPr b="0" lang="en-US" sz="1400" spc="-1" strike="noStrike">
              <a:solidFill>
                <a:schemeClr val="dk1"/>
              </a:solidFill>
              <a:latin typeface="Gill Sans MT"/>
            </a:endParaRPr>
          </a:p>
          <a:p>
            <a:pPr lvl="1" marL="685800" indent="-228600" algn="just" defTabSz="914400">
              <a:lnSpc>
                <a:spcPct val="120000"/>
              </a:lnSpc>
              <a:spcBef>
                <a:spcPts val="499"/>
              </a:spcBef>
              <a:buClr>
                <a:srgbClr val="b71e42"/>
              </a:buClr>
              <a:buFont typeface="Arial"/>
              <a:buChar char="•"/>
            </a:pPr>
            <a:r>
              <a:rPr b="0" lang="en-US" sz="1200" spc="-1" strike="noStrike">
                <a:solidFill>
                  <a:schemeClr val="dk1"/>
                </a:solidFill>
                <a:latin typeface="Times New Roman"/>
              </a:rPr>
              <a:t>Utilize a heuristic-based approach combined with machine learning techniques for effective keylogger detection.</a:t>
            </a:r>
            <a:endParaRPr b="0" lang="en-US" sz="1200" spc="-1" strike="noStrike">
              <a:solidFill>
                <a:schemeClr val="dk1"/>
              </a:solidFill>
              <a:latin typeface="Gill Sans MT"/>
            </a:endParaRPr>
          </a:p>
          <a:p>
            <a:pPr lvl="1" marL="685800" indent="-228600" algn="just" defTabSz="914400">
              <a:lnSpc>
                <a:spcPct val="120000"/>
              </a:lnSpc>
              <a:spcBef>
                <a:spcPts val="499"/>
              </a:spcBef>
              <a:buClr>
                <a:srgbClr val="b71e42"/>
              </a:buClr>
              <a:buFont typeface="Arial"/>
              <a:buChar char="•"/>
            </a:pPr>
            <a:r>
              <a:rPr b="0" lang="en-US" sz="1200" spc="-1" strike="noStrike">
                <a:solidFill>
                  <a:schemeClr val="dk1"/>
                </a:solidFill>
                <a:latin typeface="Times New Roman"/>
              </a:rPr>
              <a:t>Justification: This approach balances accuracy and efficiency, suitable for real-time detection across diverse computing environments.</a:t>
            </a:r>
            <a:endParaRPr b="0" lang="en-US" sz="1200" spc="-1" strike="noStrike">
              <a:solidFill>
                <a:schemeClr val="dk1"/>
              </a:solidFill>
              <a:latin typeface="Gill Sans MT"/>
            </a:endParaRPr>
          </a:p>
          <a:p>
            <a:pPr marL="228600" indent="-228600" algn="just" defTabSz="914400">
              <a:lnSpc>
                <a:spcPct val="120000"/>
              </a:lnSpc>
              <a:spcBef>
                <a:spcPts val="1001"/>
              </a:spcBef>
              <a:buClr>
                <a:srgbClr val="b71e42"/>
              </a:buClr>
              <a:buFont typeface="Arial"/>
              <a:buChar char="•"/>
            </a:pPr>
            <a:r>
              <a:rPr b="1" lang="en-US" sz="1200" spc="-1" strike="noStrike">
                <a:solidFill>
                  <a:schemeClr val="dk1"/>
                </a:solidFill>
                <a:latin typeface="Times New Roman"/>
              </a:rPr>
              <a:t>Data</a:t>
            </a:r>
            <a:r>
              <a:rPr b="1" lang="en-US" sz="1400" spc="-1" strike="noStrike">
                <a:solidFill>
                  <a:schemeClr val="dk1"/>
                </a:solidFill>
                <a:latin typeface="Times New Roman"/>
              </a:rPr>
              <a:t> Input:</a:t>
            </a:r>
            <a:endParaRPr b="0" lang="en-US" sz="1400" spc="-1" strike="noStrike">
              <a:solidFill>
                <a:schemeClr val="dk1"/>
              </a:solidFill>
              <a:latin typeface="Gill Sans MT"/>
            </a:endParaRPr>
          </a:p>
          <a:p>
            <a:pPr lvl="1" marL="685800" indent="-228600" algn="just" defTabSz="914400">
              <a:lnSpc>
                <a:spcPct val="120000"/>
              </a:lnSpc>
              <a:spcBef>
                <a:spcPts val="499"/>
              </a:spcBef>
              <a:buClr>
                <a:srgbClr val="b71e42"/>
              </a:buClr>
              <a:buFont typeface="Arial"/>
              <a:buChar char="•"/>
            </a:pPr>
            <a:r>
              <a:rPr b="0" lang="en-US" sz="1200" spc="-1" strike="noStrike">
                <a:solidFill>
                  <a:schemeClr val="dk1"/>
                </a:solidFill>
                <a:latin typeface="Times New Roman"/>
              </a:rPr>
              <a:t>The algorithm analyzes real-time keyboard events captured using the Pynput library, incorporating contextual information like application focus and timestamps.</a:t>
            </a:r>
            <a:endParaRPr b="0" lang="en-US" sz="1200" spc="-1" strike="noStrike">
              <a:solidFill>
                <a:schemeClr val="dk1"/>
              </a:solidFill>
              <a:latin typeface="Gill Sans MT"/>
            </a:endParaRPr>
          </a:p>
          <a:p>
            <a:pPr marL="228600" indent="-228600" algn="just" defTabSz="914400">
              <a:lnSpc>
                <a:spcPct val="120000"/>
              </a:lnSpc>
              <a:spcBef>
                <a:spcPts val="1001"/>
              </a:spcBef>
              <a:buClr>
                <a:srgbClr val="b71e42"/>
              </a:buClr>
              <a:buFont typeface="Arial"/>
              <a:buChar char="•"/>
            </a:pPr>
            <a:r>
              <a:rPr b="1" lang="en-US" sz="1400" spc="-1" strike="noStrike">
                <a:solidFill>
                  <a:schemeClr val="dk1"/>
                </a:solidFill>
                <a:latin typeface="Times New Roman"/>
              </a:rPr>
              <a:t>Training Process:</a:t>
            </a:r>
            <a:endParaRPr b="0" lang="en-US" sz="1400" spc="-1" strike="noStrike">
              <a:solidFill>
                <a:schemeClr val="dk1"/>
              </a:solidFill>
              <a:latin typeface="Gill Sans MT"/>
            </a:endParaRPr>
          </a:p>
          <a:p>
            <a:pPr lvl="1" marL="685800" indent="-228600" algn="just" defTabSz="914400">
              <a:lnSpc>
                <a:spcPct val="120000"/>
              </a:lnSpc>
              <a:spcBef>
                <a:spcPts val="499"/>
              </a:spcBef>
              <a:buClr>
                <a:srgbClr val="b71e42"/>
              </a:buClr>
              <a:buFont typeface="Arial"/>
              <a:buChar char="•"/>
            </a:pPr>
            <a:r>
              <a:rPr b="0" lang="en-US" sz="1200" spc="-1" strike="noStrike">
                <a:solidFill>
                  <a:schemeClr val="dk1"/>
                </a:solidFill>
                <a:latin typeface="Times New Roman"/>
              </a:rPr>
              <a:t>Train the algorithm using a dataset of known keylogger activities, employing feature extraction and anomaly detection techniques.</a:t>
            </a:r>
            <a:endParaRPr b="0" lang="en-US" sz="1200" spc="-1" strike="noStrike">
              <a:solidFill>
                <a:schemeClr val="dk1"/>
              </a:solidFill>
              <a:latin typeface="Gill Sans MT"/>
            </a:endParaRPr>
          </a:p>
          <a:p>
            <a:pPr lvl="1" marL="685800" indent="-228600" algn="just" defTabSz="914400">
              <a:lnSpc>
                <a:spcPct val="120000"/>
              </a:lnSpc>
              <a:spcBef>
                <a:spcPts val="499"/>
              </a:spcBef>
              <a:buClr>
                <a:srgbClr val="b71e42"/>
              </a:buClr>
              <a:buFont typeface="Arial"/>
              <a:buChar char="•"/>
            </a:pPr>
            <a:r>
              <a:rPr b="0" lang="en-US" sz="1200" spc="-1" strike="noStrike">
                <a:solidFill>
                  <a:schemeClr val="dk1"/>
                </a:solidFill>
                <a:latin typeface="Times New Roman"/>
              </a:rPr>
              <a:t>Implement continuous learning mechanisms to adapt to evolving threats and user behavior changes.</a:t>
            </a:r>
            <a:endParaRPr b="0" lang="en-US" sz="1200" spc="-1" strike="noStrike">
              <a:solidFill>
                <a:schemeClr val="dk1"/>
              </a:solidFill>
              <a:latin typeface="Gill Sans MT"/>
            </a:endParaRPr>
          </a:p>
          <a:p>
            <a:pPr marL="228600" indent="-228600" algn="just" defTabSz="914400">
              <a:lnSpc>
                <a:spcPct val="120000"/>
              </a:lnSpc>
              <a:spcBef>
                <a:spcPts val="1001"/>
              </a:spcBef>
              <a:buClr>
                <a:srgbClr val="b71e42"/>
              </a:buClr>
              <a:buFont typeface="Arial"/>
              <a:buChar char="•"/>
            </a:pPr>
            <a:r>
              <a:rPr b="1" lang="en-US" sz="1400" spc="-1" strike="noStrike">
                <a:solidFill>
                  <a:schemeClr val="dk1"/>
                </a:solidFill>
                <a:latin typeface="Times New Roman"/>
              </a:rPr>
              <a:t>Prediction Process:</a:t>
            </a:r>
            <a:endParaRPr b="0" lang="en-US" sz="1400" spc="-1" strike="noStrike">
              <a:solidFill>
                <a:schemeClr val="dk1"/>
              </a:solidFill>
              <a:latin typeface="Gill Sans MT"/>
            </a:endParaRPr>
          </a:p>
          <a:p>
            <a:pPr lvl="1" marL="685800" indent="-228600" algn="just" defTabSz="914400">
              <a:lnSpc>
                <a:spcPct val="120000"/>
              </a:lnSpc>
              <a:spcBef>
                <a:spcPts val="499"/>
              </a:spcBef>
              <a:buClr>
                <a:srgbClr val="b71e42"/>
              </a:buClr>
              <a:buFont typeface="Arial"/>
              <a:buChar char="•"/>
            </a:pPr>
            <a:r>
              <a:rPr b="0" lang="en-US" sz="1200" spc="-1" strike="noStrike">
                <a:solidFill>
                  <a:schemeClr val="dk1"/>
                </a:solidFill>
                <a:latin typeface="Times New Roman"/>
              </a:rPr>
              <a:t>Real-time monitoring detects suspicious activity, triggering alerts for user action.</a:t>
            </a:r>
            <a:endParaRPr b="0" lang="en-US" sz="1200" spc="-1" strike="noStrike">
              <a:solidFill>
                <a:schemeClr val="dk1"/>
              </a:solidFill>
              <a:latin typeface="Gill Sans MT"/>
            </a:endParaRPr>
          </a:p>
          <a:p>
            <a:pPr lvl="1" marL="685800" indent="-228600" algn="just" defTabSz="914400">
              <a:lnSpc>
                <a:spcPct val="120000"/>
              </a:lnSpc>
              <a:spcBef>
                <a:spcPts val="499"/>
              </a:spcBef>
              <a:buClr>
                <a:srgbClr val="b71e42"/>
              </a:buClr>
              <a:buFont typeface="Arial"/>
              <a:buChar char="•"/>
            </a:pPr>
            <a:r>
              <a:rPr b="0" lang="en-US" sz="1200" spc="-1" strike="noStrike">
                <a:solidFill>
                  <a:schemeClr val="dk1"/>
                </a:solidFill>
                <a:latin typeface="Times New Roman"/>
              </a:rPr>
              <a:t>Refine detection accuracy over time through user feedback.</a:t>
            </a:r>
            <a:endParaRPr b="0" lang="en-US" sz="1200" spc="-1" strike="noStrike">
              <a:solidFill>
                <a:schemeClr val="dk1"/>
              </a:solidFill>
              <a:latin typeface="Gill Sans MT"/>
            </a:endParaRPr>
          </a:p>
          <a:p>
            <a:pPr marL="228600" indent="-228600" algn="just" defTabSz="914400">
              <a:lnSpc>
                <a:spcPct val="120000"/>
              </a:lnSpc>
              <a:spcBef>
                <a:spcPts val="1001"/>
              </a:spcBef>
              <a:buClr>
                <a:srgbClr val="b71e42"/>
              </a:buClr>
              <a:buFont typeface="Arial"/>
              <a:buChar char="•"/>
            </a:pPr>
            <a:r>
              <a:rPr b="1" lang="en-US" sz="1400" spc="-1" strike="noStrike">
                <a:solidFill>
                  <a:schemeClr val="dk1"/>
                </a:solidFill>
                <a:latin typeface="Times New Roman"/>
              </a:rPr>
              <a:t>Deployment:</a:t>
            </a:r>
            <a:endParaRPr b="0" lang="en-US" sz="1400" spc="-1" strike="noStrike">
              <a:solidFill>
                <a:schemeClr val="dk1"/>
              </a:solidFill>
              <a:latin typeface="Gill Sans MT"/>
            </a:endParaRPr>
          </a:p>
          <a:p>
            <a:pPr lvl="1" marL="685800" indent="-228600" algn="just" defTabSz="914400">
              <a:lnSpc>
                <a:spcPct val="120000"/>
              </a:lnSpc>
              <a:spcBef>
                <a:spcPts val="499"/>
              </a:spcBef>
              <a:buClr>
                <a:srgbClr val="b71e42"/>
              </a:buClr>
              <a:buFont typeface="Arial"/>
              <a:buChar char="•"/>
            </a:pPr>
            <a:r>
              <a:rPr b="0" lang="en-US" sz="1200" spc="-1" strike="noStrike">
                <a:solidFill>
                  <a:schemeClr val="dk1"/>
                </a:solidFill>
                <a:latin typeface="Times New Roman"/>
              </a:rPr>
              <a:t>Deploy the system as a standalone application or integrate it into existing security suites.</a:t>
            </a:r>
            <a:endParaRPr b="0" lang="en-US" sz="1200" spc="-1" strike="noStrike">
              <a:solidFill>
                <a:schemeClr val="dk1"/>
              </a:solidFill>
              <a:latin typeface="Gill Sans MT"/>
            </a:endParaRPr>
          </a:p>
          <a:p>
            <a:pPr lvl="1" marL="685800" indent="-228600" algn="just" defTabSz="914400">
              <a:lnSpc>
                <a:spcPct val="120000"/>
              </a:lnSpc>
              <a:spcBef>
                <a:spcPts val="499"/>
              </a:spcBef>
              <a:buClr>
                <a:srgbClr val="b71e42"/>
              </a:buClr>
              <a:buFont typeface="Arial"/>
              <a:buChar char="•"/>
            </a:pPr>
            <a:r>
              <a:rPr b="0" lang="en-US" sz="1200" spc="-1" strike="noStrike">
                <a:solidFill>
                  <a:schemeClr val="dk1"/>
                </a:solidFill>
                <a:latin typeface="Times New Roman"/>
              </a:rPr>
              <a:t>Consider compatibility, scalability, and user-friendliness during deployment.</a:t>
            </a:r>
            <a:endParaRPr b="0" lang="en-US" sz="1200" spc="-1" strike="noStrike">
              <a:solidFill>
                <a:schemeClr val="dk1"/>
              </a:solidFill>
              <a:latin typeface="Gill Sans MT"/>
            </a:endParaRPr>
          </a:p>
          <a:p>
            <a:pPr marL="228600" indent="-228600" algn="just" defTabSz="914400">
              <a:lnSpc>
                <a:spcPct val="120000"/>
              </a:lnSpc>
              <a:spcBef>
                <a:spcPts val="1001"/>
              </a:spcBef>
              <a:buClr>
                <a:srgbClr val="b71e42"/>
              </a:buClr>
              <a:buFont typeface="Arial"/>
              <a:buChar char="•"/>
            </a:pPr>
            <a:r>
              <a:rPr b="0" lang="en-US" sz="1600" spc="-1" strike="noStrike">
                <a:solidFill>
                  <a:schemeClr val="dk1"/>
                </a:solidFill>
                <a:latin typeface="Times New Roman"/>
              </a:rPr>
              <a:t>Through this approach, Aim to develop a robust and adaptable keylogger detection and prevention system capable of effectively safeguarding user privacy and security in today's digital environment.</a:t>
            </a:r>
            <a:endParaRPr b="0" lang="en-US" sz="1600" spc="-1" strike="noStrike">
              <a:solidFill>
                <a:schemeClr val="dk1"/>
              </a:solidFill>
              <a:latin typeface="Gill Sans MT"/>
            </a:endParaRPr>
          </a:p>
        </p:txBody>
      </p:sp>
    </p:spTree>
  </p:cSld>
  <mc:AlternateContent>
    <mc:Choice Requires="p14">
      <p:transition spd="med" advTm="8000" p14:dur="700">
        <p:fade/>
      </p:transition>
    </mc:Choice>
    <mc:Fallback>
      <p:transition spd="med" advTm="8000">
        <p:fade/>
      </p:transition>
    </mc:Fallback>
  </mc:AlternateContent>
  <p:timing>
    <p:tnLst>
      <p:par>
        <p:cTn id="175" dur="indefinite" restart="never" nodeType="tmRoot">
          <p:childTnLst>
            <p:seq>
              <p:cTn id="176" dur="indefinite" nodeType="mainSeq">
                <p:childTnLst>
                  <p:par>
                    <p:cTn id="177" fill="hold">
                      <p:stCondLst>
                        <p:cond delay="indefinite"/>
                      </p:stCondLst>
                      <p:childTnLst>
                        <p:par>
                          <p:cTn id="178" fill="hold">
                            <p:stCondLst>
                              <p:cond delay="0"/>
                            </p:stCondLst>
                            <p:childTnLst>
                              <p:par>
                                <p:cTn id="179" nodeType="clickEffect" fill="hold" presetClass="entr" presetID="53" presetSubtype="16">
                                  <p:stCondLst>
                                    <p:cond delay="0"/>
                                  </p:stCondLst>
                                  <p:childTnLst>
                                    <p:set>
                                      <p:cBhvr>
                                        <p:cTn id="180" dur="1" fill="hold">
                                          <p:stCondLst>
                                            <p:cond delay="0"/>
                                          </p:stCondLst>
                                        </p:cTn>
                                        <p:tgtEl>
                                          <p:spTgt spid="134"/>
                                        </p:tgtEl>
                                        <p:attrNameLst>
                                          <p:attrName>style.visibility</p:attrName>
                                        </p:attrNameLst>
                                      </p:cBhvr>
                                      <p:to>
                                        <p:strVal val="visible"/>
                                      </p:to>
                                    </p:set>
                                    <p:anim calcmode="lin" valueType="num">
                                      <p:cBhvr additive="repl">
                                        <p:cTn id="181" dur="500" fill="hold"/>
                                        <p:tgtEl>
                                          <p:spTgt spid="134"/>
                                        </p:tgtEl>
                                        <p:attrNameLst>
                                          <p:attrName>ppt_w</p:attrName>
                                        </p:attrNameLst>
                                      </p:cBhvr>
                                      <p:tavLst>
                                        <p:tav tm="0">
                                          <p:val>
                                            <p:fltVal val="0"/>
                                          </p:val>
                                        </p:tav>
                                        <p:tav tm="100000">
                                          <p:val>
                                            <p:strVal val="#ppt_w"/>
                                          </p:val>
                                        </p:tav>
                                      </p:tavLst>
                                    </p:anim>
                                    <p:anim calcmode="lin" valueType="num">
                                      <p:cBhvr additive="repl">
                                        <p:cTn id="182" dur="500" fill="hold"/>
                                        <p:tgtEl>
                                          <p:spTgt spid="134"/>
                                        </p:tgtEl>
                                        <p:attrNameLst>
                                          <p:attrName>ppt_h</p:attrName>
                                        </p:attrNameLst>
                                      </p:cBhvr>
                                      <p:tavLst>
                                        <p:tav tm="0">
                                          <p:val>
                                            <p:fltVal val="0"/>
                                          </p:val>
                                        </p:tav>
                                        <p:tav tm="100000">
                                          <p:val>
                                            <p:strVal val="#ppt_h"/>
                                          </p:val>
                                        </p:tav>
                                      </p:tavLst>
                                    </p:anim>
                                    <p:animEffect filter="fade" transition="in">
                                      <p:cBhvr additive="repl">
                                        <p:cTn id="183" dur="500"/>
                                        <p:tgtEl>
                                          <p:spTgt spid="134"/>
                                        </p:tgtEl>
                                      </p:cBhvr>
                                    </p:animEffect>
                                  </p:childTnLst>
                                </p:cTn>
                              </p:par>
                            </p:childTnLst>
                          </p:cTn>
                        </p:par>
                      </p:childTnLst>
                    </p:cTn>
                  </p:par>
                  <p:par>
                    <p:cTn id="184" fill="hold">
                      <p:stCondLst>
                        <p:cond delay="indefinite"/>
                      </p:stCondLst>
                      <p:childTnLst>
                        <p:par>
                          <p:cTn id="185" fill="hold">
                            <p:stCondLst>
                              <p:cond delay="0"/>
                            </p:stCondLst>
                            <p:childTnLst>
                              <p:par>
                                <p:cTn id="186" nodeType="clickEffect" fill="hold" presetClass="entr" presetID="14" presetSubtype="10">
                                  <p:stCondLst>
                                    <p:cond delay="0"/>
                                  </p:stCondLst>
                                  <p:childTnLst>
                                    <p:set>
                                      <p:cBhvr>
                                        <p:cTn id="187" dur="1" fill="hold">
                                          <p:stCondLst>
                                            <p:cond delay="0"/>
                                          </p:stCondLst>
                                        </p:cTn>
                                        <p:tgtEl>
                                          <p:spTgt spid="135">
                                            <p:txEl>
                                              <p:pRg st="0" end="0"/>
                                            </p:txEl>
                                          </p:spTgt>
                                        </p:tgtEl>
                                        <p:attrNameLst>
                                          <p:attrName>style.visibility</p:attrName>
                                        </p:attrNameLst>
                                      </p:cBhvr>
                                      <p:to>
                                        <p:strVal val="visible"/>
                                      </p:to>
                                    </p:set>
                                    <p:animEffect filter="randombar(horizontal)" transition="in">
                                      <p:cBhvr additive="repl">
                                        <p:cTn id="188" dur="500"/>
                                        <p:tgtEl>
                                          <p:spTgt spid="135">
                                            <p:txEl>
                                              <p:pRg st="0" end="0"/>
                                            </p:txEl>
                                          </p:spTgt>
                                        </p:tgtEl>
                                      </p:cBhvr>
                                    </p:animEffect>
                                  </p:childTnLst>
                                </p:cTn>
                              </p:par>
                            </p:childTnLst>
                          </p:cTn>
                        </p:par>
                      </p:childTnLst>
                    </p:cTn>
                  </p:par>
                  <p:par>
                    <p:cTn id="189" fill="hold">
                      <p:stCondLst>
                        <p:cond delay="indefinite"/>
                      </p:stCondLst>
                      <p:childTnLst>
                        <p:par>
                          <p:cTn id="190" fill="hold">
                            <p:stCondLst>
                              <p:cond delay="0"/>
                            </p:stCondLst>
                            <p:childTnLst>
                              <p:par>
                                <p:cTn id="191" nodeType="clickEffect" fill="hold" presetClass="entr" presetID="14" presetSubtype="10">
                                  <p:stCondLst>
                                    <p:cond delay="0"/>
                                  </p:stCondLst>
                                  <p:childTnLst>
                                    <p:set>
                                      <p:cBhvr>
                                        <p:cTn id="192" dur="1" fill="hold">
                                          <p:stCondLst>
                                            <p:cond delay="0"/>
                                          </p:stCondLst>
                                        </p:cTn>
                                        <p:tgtEl>
                                          <p:spTgt spid="135">
                                            <p:txEl>
                                              <p:pRg st="1" end="1"/>
                                            </p:txEl>
                                          </p:spTgt>
                                        </p:tgtEl>
                                        <p:attrNameLst>
                                          <p:attrName>style.visibility</p:attrName>
                                        </p:attrNameLst>
                                      </p:cBhvr>
                                      <p:to>
                                        <p:strVal val="visible"/>
                                      </p:to>
                                    </p:set>
                                    <p:animEffect filter="randombar(horizontal)" transition="in">
                                      <p:cBhvr additive="repl">
                                        <p:cTn id="193" dur="500"/>
                                        <p:tgtEl>
                                          <p:spTgt spid="135">
                                            <p:txEl>
                                              <p:pRg st="1" end="1"/>
                                            </p:txEl>
                                          </p:spTgt>
                                        </p:tgtEl>
                                      </p:cBhvr>
                                    </p:animEffect>
                                  </p:childTnLst>
                                </p:cTn>
                              </p:par>
                              <p:par>
                                <p:cTn id="194" nodeType="withEffect" fill="hold" presetClass="entr" presetID="14" presetSubtype="10">
                                  <p:stCondLst>
                                    <p:cond delay="0"/>
                                  </p:stCondLst>
                                  <p:childTnLst>
                                    <p:set>
                                      <p:cBhvr>
                                        <p:cTn id="195" dur="1" fill="hold">
                                          <p:stCondLst>
                                            <p:cond delay="0"/>
                                          </p:stCondLst>
                                        </p:cTn>
                                        <p:tgtEl>
                                          <p:spTgt spid="135">
                                            <p:txEl>
                                              <p:pRg st="2" end="2"/>
                                            </p:txEl>
                                          </p:spTgt>
                                        </p:tgtEl>
                                        <p:attrNameLst>
                                          <p:attrName>style.visibility</p:attrName>
                                        </p:attrNameLst>
                                      </p:cBhvr>
                                      <p:to>
                                        <p:strVal val="visible"/>
                                      </p:to>
                                    </p:set>
                                    <p:animEffect filter="randombar(horizontal)" transition="in">
                                      <p:cBhvr additive="repl">
                                        <p:cTn id="196" dur="500"/>
                                        <p:tgtEl>
                                          <p:spTgt spid="135">
                                            <p:txEl>
                                              <p:pRg st="2" end="2"/>
                                            </p:txEl>
                                          </p:spTgt>
                                        </p:tgtEl>
                                      </p:cBhvr>
                                    </p:animEffect>
                                  </p:childTnLst>
                                </p:cTn>
                              </p:par>
                              <p:par>
                                <p:cTn id="197" nodeType="withEffect" fill="hold" presetClass="entr" presetID="14" presetSubtype="10">
                                  <p:stCondLst>
                                    <p:cond delay="0"/>
                                  </p:stCondLst>
                                  <p:childTnLst>
                                    <p:set>
                                      <p:cBhvr>
                                        <p:cTn id="198" dur="1" fill="hold">
                                          <p:stCondLst>
                                            <p:cond delay="0"/>
                                          </p:stCondLst>
                                        </p:cTn>
                                        <p:tgtEl>
                                          <p:spTgt spid="135">
                                            <p:txEl>
                                              <p:pRg st="3" end="3"/>
                                            </p:txEl>
                                          </p:spTgt>
                                        </p:tgtEl>
                                        <p:attrNameLst>
                                          <p:attrName>style.visibility</p:attrName>
                                        </p:attrNameLst>
                                      </p:cBhvr>
                                      <p:to>
                                        <p:strVal val="visible"/>
                                      </p:to>
                                    </p:set>
                                    <p:animEffect filter="randombar(horizontal)" transition="in">
                                      <p:cBhvr additive="repl">
                                        <p:cTn id="199" dur="500"/>
                                        <p:tgtEl>
                                          <p:spTgt spid="135">
                                            <p:txEl>
                                              <p:pRg st="3" end="3"/>
                                            </p:txEl>
                                          </p:spTgt>
                                        </p:tgtEl>
                                      </p:cBhvr>
                                    </p:animEffect>
                                  </p:childTnLst>
                                </p:cTn>
                              </p:par>
                            </p:childTnLst>
                          </p:cTn>
                        </p:par>
                      </p:childTnLst>
                    </p:cTn>
                  </p:par>
                  <p:par>
                    <p:cTn id="200" fill="hold">
                      <p:stCondLst>
                        <p:cond delay="indefinite"/>
                      </p:stCondLst>
                      <p:childTnLst>
                        <p:par>
                          <p:cTn id="201" fill="hold">
                            <p:stCondLst>
                              <p:cond delay="0"/>
                            </p:stCondLst>
                            <p:childTnLst>
                              <p:par>
                                <p:cTn id="202" nodeType="clickEffect" fill="hold" presetClass="entr" presetID="14" presetSubtype="10">
                                  <p:stCondLst>
                                    <p:cond delay="0"/>
                                  </p:stCondLst>
                                  <p:childTnLst>
                                    <p:set>
                                      <p:cBhvr>
                                        <p:cTn id="203" dur="1" fill="hold">
                                          <p:stCondLst>
                                            <p:cond delay="0"/>
                                          </p:stCondLst>
                                        </p:cTn>
                                        <p:tgtEl>
                                          <p:spTgt spid="135">
                                            <p:txEl>
                                              <p:pRg st="4" end="4"/>
                                            </p:txEl>
                                          </p:spTgt>
                                        </p:tgtEl>
                                        <p:attrNameLst>
                                          <p:attrName>style.visibility</p:attrName>
                                        </p:attrNameLst>
                                      </p:cBhvr>
                                      <p:to>
                                        <p:strVal val="visible"/>
                                      </p:to>
                                    </p:set>
                                    <p:animEffect filter="randombar(horizontal)" transition="in">
                                      <p:cBhvr additive="repl">
                                        <p:cTn id="204" dur="500"/>
                                        <p:tgtEl>
                                          <p:spTgt spid="135">
                                            <p:txEl>
                                              <p:pRg st="4" end="4"/>
                                            </p:txEl>
                                          </p:spTgt>
                                        </p:tgtEl>
                                      </p:cBhvr>
                                    </p:animEffect>
                                  </p:childTnLst>
                                </p:cTn>
                              </p:par>
                              <p:par>
                                <p:cTn id="205" nodeType="withEffect" fill="hold" presetClass="entr" presetID="14" presetSubtype="10">
                                  <p:stCondLst>
                                    <p:cond delay="0"/>
                                  </p:stCondLst>
                                  <p:childTnLst>
                                    <p:set>
                                      <p:cBhvr>
                                        <p:cTn id="206" dur="1" fill="hold">
                                          <p:stCondLst>
                                            <p:cond delay="0"/>
                                          </p:stCondLst>
                                        </p:cTn>
                                        <p:tgtEl>
                                          <p:spTgt spid="135">
                                            <p:txEl>
                                              <p:pRg st="5" end="5"/>
                                            </p:txEl>
                                          </p:spTgt>
                                        </p:tgtEl>
                                        <p:attrNameLst>
                                          <p:attrName>style.visibility</p:attrName>
                                        </p:attrNameLst>
                                      </p:cBhvr>
                                      <p:to>
                                        <p:strVal val="visible"/>
                                      </p:to>
                                    </p:set>
                                    <p:animEffect filter="randombar(horizontal)" transition="in">
                                      <p:cBhvr additive="repl">
                                        <p:cTn id="207" dur="500"/>
                                        <p:tgtEl>
                                          <p:spTgt spid="135">
                                            <p:txEl>
                                              <p:pRg st="5" end="5"/>
                                            </p:txEl>
                                          </p:spTgt>
                                        </p:tgtEl>
                                      </p:cBhvr>
                                    </p:animEffect>
                                  </p:childTnLst>
                                </p:cTn>
                              </p:par>
                            </p:childTnLst>
                          </p:cTn>
                        </p:par>
                      </p:childTnLst>
                    </p:cTn>
                  </p:par>
                  <p:par>
                    <p:cTn id="208" fill="hold">
                      <p:stCondLst>
                        <p:cond delay="indefinite"/>
                      </p:stCondLst>
                      <p:childTnLst>
                        <p:par>
                          <p:cTn id="209" fill="hold">
                            <p:stCondLst>
                              <p:cond delay="0"/>
                            </p:stCondLst>
                            <p:childTnLst>
                              <p:par>
                                <p:cTn id="210" nodeType="clickEffect" fill="hold" presetClass="entr" presetID="14" presetSubtype="10">
                                  <p:stCondLst>
                                    <p:cond delay="0"/>
                                  </p:stCondLst>
                                  <p:childTnLst>
                                    <p:set>
                                      <p:cBhvr>
                                        <p:cTn id="211" dur="1" fill="hold">
                                          <p:stCondLst>
                                            <p:cond delay="0"/>
                                          </p:stCondLst>
                                        </p:cTn>
                                        <p:tgtEl>
                                          <p:spTgt spid="135">
                                            <p:txEl>
                                              <p:pRg st="6" end="6"/>
                                            </p:txEl>
                                          </p:spTgt>
                                        </p:tgtEl>
                                        <p:attrNameLst>
                                          <p:attrName>style.visibility</p:attrName>
                                        </p:attrNameLst>
                                      </p:cBhvr>
                                      <p:to>
                                        <p:strVal val="visible"/>
                                      </p:to>
                                    </p:set>
                                    <p:animEffect filter="randombar(horizontal)" transition="in">
                                      <p:cBhvr additive="repl">
                                        <p:cTn id="212" dur="500"/>
                                        <p:tgtEl>
                                          <p:spTgt spid="135">
                                            <p:txEl>
                                              <p:pRg st="6" end="6"/>
                                            </p:txEl>
                                          </p:spTgt>
                                        </p:tgtEl>
                                      </p:cBhvr>
                                    </p:animEffect>
                                  </p:childTnLst>
                                </p:cTn>
                              </p:par>
                              <p:par>
                                <p:cTn id="213" nodeType="withEffect" fill="hold" presetClass="entr" presetID="14" presetSubtype="10">
                                  <p:stCondLst>
                                    <p:cond delay="0"/>
                                  </p:stCondLst>
                                  <p:childTnLst>
                                    <p:set>
                                      <p:cBhvr>
                                        <p:cTn id="214" dur="1" fill="hold">
                                          <p:stCondLst>
                                            <p:cond delay="0"/>
                                          </p:stCondLst>
                                        </p:cTn>
                                        <p:tgtEl>
                                          <p:spTgt spid="135">
                                            <p:txEl>
                                              <p:pRg st="7" end="7"/>
                                            </p:txEl>
                                          </p:spTgt>
                                        </p:tgtEl>
                                        <p:attrNameLst>
                                          <p:attrName>style.visibility</p:attrName>
                                        </p:attrNameLst>
                                      </p:cBhvr>
                                      <p:to>
                                        <p:strVal val="visible"/>
                                      </p:to>
                                    </p:set>
                                    <p:animEffect filter="randombar(horizontal)" transition="in">
                                      <p:cBhvr additive="repl">
                                        <p:cTn id="215" dur="500"/>
                                        <p:tgtEl>
                                          <p:spTgt spid="135">
                                            <p:txEl>
                                              <p:pRg st="7" end="7"/>
                                            </p:txEl>
                                          </p:spTgt>
                                        </p:tgtEl>
                                      </p:cBhvr>
                                    </p:animEffect>
                                  </p:childTnLst>
                                </p:cTn>
                              </p:par>
                              <p:par>
                                <p:cTn id="216" nodeType="withEffect" fill="hold" presetClass="entr" presetID="14" presetSubtype="10">
                                  <p:stCondLst>
                                    <p:cond delay="0"/>
                                  </p:stCondLst>
                                  <p:childTnLst>
                                    <p:set>
                                      <p:cBhvr>
                                        <p:cTn id="217" dur="1" fill="hold">
                                          <p:stCondLst>
                                            <p:cond delay="0"/>
                                          </p:stCondLst>
                                        </p:cTn>
                                        <p:tgtEl>
                                          <p:spTgt spid="135">
                                            <p:txEl>
                                              <p:pRg st="8" end="8"/>
                                            </p:txEl>
                                          </p:spTgt>
                                        </p:tgtEl>
                                        <p:attrNameLst>
                                          <p:attrName>style.visibility</p:attrName>
                                        </p:attrNameLst>
                                      </p:cBhvr>
                                      <p:to>
                                        <p:strVal val="visible"/>
                                      </p:to>
                                    </p:set>
                                    <p:animEffect filter="randombar(horizontal)" transition="in">
                                      <p:cBhvr additive="repl">
                                        <p:cTn id="218" dur="500"/>
                                        <p:tgtEl>
                                          <p:spTgt spid="135">
                                            <p:txEl>
                                              <p:pRg st="8" end="8"/>
                                            </p:txEl>
                                          </p:spTgt>
                                        </p:tgtEl>
                                      </p:cBhvr>
                                    </p:animEffect>
                                  </p:childTnLst>
                                </p:cTn>
                              </p:par>
                            </p:childTnLst>
                          </p:cTn>
                        </p:par>
                      </p:childTnLst>
                    </p:cTn>
                  </p:par>
                  <p:par>
                    <p:cTn id="219" fill="hold">
                      <p:stCondLst>
                        <p:cond delay="indefinite"/>
                      </p:stCondLst>
                      <p:childTnLst>
                        <p:par>
                          <p:cTn id="220" fill="hold">
                            <p:stCondLst>
                              <p:cond delay="0"/>
                            </p:stCondLst>
                            <p:childTnLst>
                              <p:par>
                                <p:cTn id="221" nodeType="clickEffect" fill="hold" presetClass="entr" presetID="14" presetSubtype="10">
                                  <p:stCondLst>
                                    <p:cond delay="0"/>
                                  </p:stCondLst>
                                  <p:childTnLst>
                                    <p:set>
                                      <p:cBhvr>
                                        <p:cTn id="222" dur="1" fill="hold">
                                          <p:stCondLst>
                                            <p:cond delay="0"/>
                                          </p:stCondLst>
                                        </p:cTn>
                                        <p:tgtEl>
                                          <p:spTgt spid="135">
                                            <p:txEl>
                                              <p:pRg st="9" end="9"/>
                                            </p:txEl>
                                          </p:spTgt>
                                        </p:tgtEl>
                                        <p:attrNameLst>
                                          <p:attrName>style.visibility</p:attrName>
                                        </p:attrNameLst>
                                      </p:cBhvr>
                                      <p:to>
                                        <p:strVal val="visible"/>
                                      </p:to>
                                    </p:set>
                                    <p:animEffect filter="randombar(horizontal)" transition="in">
                                      <p:cBhvr additive="repl">
                                        <p:cTn id="223" dur="500"/>
                                        <p:tgtEl>
                                          <p:spTgt spid="135">
                                            <p:txEl>
                                              <p:pRg st="9" end="9"/>
                                            </p:txEl>
                                          </p:spTgt>
                                        </p:tgtEl>
                                      </p:cBhvr>
                                    </p:animEffect>
                                  </p:childTnLst>
                                </p:cTn>
                              </p:par>
                              <p:par>
                                <p:cTn id="224" nodeType="withEffect" fill="hold" presetClass="entr" presetID="14" presetSubtype="10">
                                  <p:stCondLst>
                                    <p:cond delay="0"/>
                                  </p:stCondLst>
                                  <p:childTnLst>
                                    <p:set>
                                      <p:cBhvr>
                                        <p:cTn id="225" dur="1" fill="hold">
                                          <p:stCondLst>
                                            <p:cond delay="0"/>
                                          </p:stCondLst>
                                        </p:cTn>
                                        <p:tgtEl>
                                          <p:spTgt spid="135">
                                            <p:txEl>
                                              <p:pRg st="10" end="10"/>
                                            </p:txEl>
                                          </p:spTgt>
                                        </p:tgtEl>
                                        <p:attrNameLst>
                                          <p:attrName>style.visibility</p:attrName>
                                        </p:attrNameLst>
                                      </p:cBhvr>
                                      <p:to>
                                        <p:strVal val="visible"/>
                                      </p:to>
                                    </p:set>
                                    <p:animEffect filter="randombar(horizontal)" transition="in">
                                      <p:cBhvr additive="repl">
                                        <p:cTn id="226" dur="500"/>
                                        <p:tgtEl>
                                          <p:spTgt spid="135">
                                            <p:txEl>
                                              <p:pRg st="10" end="10"/>
                                            </p:txEl>
                                          </p:spTgt>
                                        </p:tgtEl>
                                      </p:cBhvr>
                                    </p:animEffect>
                                  </p:childTnLst>
                                </p:cTn>
                              </p:par>
                              <p:par>
                                <p:cTn id="227" nodeType="withEffect" fill="hold" presetClass="entr" presetID="14" presetSubtype="10">
                                  <p:stCondLst>
                                    <p:cond delay="0"/>
                                  </p:stCondLst>
                                  <p:childTnLst>
                                    <p:set>
                                      <p:cBhvr>
                                        <p:cTn id="228" dur="1" fill="hold">
                                          <p:stCondLst>
                                            <p:cond delay="0"/>
                                          </p:stCondLst>
                                        </p:cTn>
                                        <p:tgtEl>
                                          <p:spTgt spid="135">
                                            <p:txEl>
                                              <p:pRg st="11" end="11"/>
                                            </p:txEl>
                                          </p:spTgt>
                                        </p:tgtEl>
                                        <p:attrNameLst>
                                          <p:attrName>style.visibility</p:attrName>
                                        </p:attrNameLst>
                                      </p:cBhvr>
                                      <p:to>
                                        <p:strVal val="visible"/>
                                      </p:to>
                                    </p:set>
                                    <p:animEffect filter="randombar(horizontal)" transition="in">
                                      <p:cBhvr additive="repl">
                                        <p:cTn id="229" dur="500"/>
                                        <p:tgtEl>
                                          <p:spTgt spid="135">
                                            <p:txEl>
                                              <p:pRg st="11" end="11"/>
                                            </p:txEl>
                                          </p:spTgt>
                                        </p:tgtEl>
                                      </p:cBhvr>
                                    </p:animEffect>
                                  </p:childTnLst>
                                </p:cTn>
                              </p:par>
                            </p:childTnLst>
                          </p:cTn>
                        </p:par>
                      </p:childTnLst>
                    </p:cTn>
                  </p:par>
                  <p:par>
                    <p:cTn id="230" fill="hold">
                      <p:stCondLst>
                        <p:cond delay="indefinite"/>
                      </p:stCondLst>
                      <p:childTnLst>
                        <p:par>
                          <p:cTn id="231" fill="hold">
                            <p:stCondLst>
                              <p:cond delay="0"/>
                            </p:stCondLst>
                            <p:childTnLst>
                              <p:par>
                                <p:cTn id="232" nodeType="clickEffect" fill="hold" presetClass="entr" presetID="14" presetSubtype="10">
                                  <p:stCondLst>
                                    <p:cond delay="0"/>
                                  </p:stCondLst>
                                  <p:childTnLst>
                                    <p:set>
                                      <p:cBhvr>
                                        <p:cTn id="233" dur="1" fill="hold">
                                          <p:stCondLst>
                                            <p:cond delay="0"/>
                                          </p:stCondLst>
                                        </p:cTn>
                                        <p:tgtEl>
                                          <p:spTgt spid="135">
                                            <p:txEl>
                                              <p:pRg st="12" end="12"/>
                                            </p:txEl>
                                          </p:spTgt>
                                        </p:tgtEl>
                                        <p:attrNameLst>
                                          <p:attrName>style.visibility</p:attrName>
                                        </p:attrNameLst>
                                      </p:cBhvr>
                                      <p:to>
                                        <p:strVal val="visible"/>
                                      </p:to>
                                    </p:set>
                                    <p:animEffect filter="randombar(horizontal)" transition="in">
                                      <p:cBhvr additive="repl">
                                        <p:cTn id="234" dur="500"/>
                                        <p:tgtEl>
                                          <p:spTgt spid="135">
                                            <p:txEl>
                                              <p:pRg st="12" end="12"/>
                                            </p:txEl>
                                          </p:spTgt>
                                        </p:tgtEl>
                                      </p:cBhvr>
                                    </p:animEffect>
                                  </p:childTnLst>
                                </p:cTn>
                              </p:par>
                              <p:par>
                                <p:cTn id="235" nodeType="withEffect" fill="hold" presetClass="entr" presetID="14" presetSubtype="10">
                                  <p:stCondLst>
                                    <p:cond delay="0"/>
                                  </p:stCondLst>
                                  <p:childTnLst>
                                    <p:set>
                                      <p:cBhvr>
                                        <p:cTn id="236" dur="1" fill="hold">
                                          <p:stCondLst>
                                            <p:cond delay="0"/>
                                          </p:stCondLst>
                                        </p:cTn>
                                        <p:tgtEl>
                                          <p:spTgt spid="135">
                                            <p:txEl>
                                              <p:pRg st="13" end="13"/>
                                            </p:txEl>
                                          </p:spTgt>
                                        </p:tgtEl>
                                        <p:attrNameLst>
                                          <p:attrName>style.visibility</p:attrName>
                                        </p:attrNameLst>
                                      </p:cBhvr>
                                      <p:to>
                                        <p:strVal val="visible"/>
                                      </p:to>
                                    </p:set>
                                    <p:animEffect filter="randombar(horizontal)" transition="in">
                                      <p:cBhvr additive="repl">
                                        <p:cTn id="237" dur="500"/>
                                        <p:tgtEl>
                                          <p:spTgt spid="135">
                                            <p:txEl>
                                              <p:pRg st="13" end="13"/>
                                            </p:txEl>
                                          </p:spTgt>
                                        </p:tgtEl>
                                      </p:cBhvr>
                                    </p:animEffect>
                                  </p:childTnLst>
                                </p:cTn>
                              </p:par>
                              <p:par>
                                <p:cTn id="238" nodeType="withEffect" fill="hold" presetClass="entr" presetID="14" presetSubtype="10">
                                  <p:stCondLst>
                                    <p:cond delay="0"/>
                                  </p:stCondLst>
                                  <p:childTnLst>
                                    <p:set>
                                      <p:cBhvr>
                                        <p:cTn id="239" dur="1" fill="hold">
                                          <p:stCondLst>
                                            <p:cond delay="0"/>
                                          </p:stCondLst>
                                        </p:cTn>
                                        <p:tgtEl>
                                          <p:spTgt spid="135">
                                            <p:txEl>
                                              <p:pRg st="14" end="14"/>
                                            </p:txEl>
                                          </p:spTgt>
                                        </p:tgtEl>
                                        <p:attrNameLst>
                                          <p:attrName>style.visibility</p:attrName>
                                        </p:attrNameLst>
                                      </p:cBhvr>
                                      <p:to>
                                        <p:strVal val="visible"/>
                                      </p:to>
                                    </p:set>
                                    <p:animEffect filter="randombar(horizontal)" transition="in">
                                      <p:cBhvr additive="repl">
                                        <p:cTn id="240" dur="500"/>
                                        <p:tgtEl>
                                          <p:spTgt spid="135">
                                            <p:txEl>
                                              <p:pRg st="14" end="14"/>
                                            </p:txEl>
                                          </p:spTgt>
                                        </p:tgtEl>
                                      </p:cBhvr>
                                    </p:animEffect>
                                  </p:childTnLst>
                                </p:cTn>
                              </p:par>
                            </p:childTnLst>
                          </p:cTn>
                        </p:par>
                      </p:childTnLst>
                    </p:cTn>
                  </p:par>
                  <p:par>
                    <p:cTn id="241" fill="hold">
                      <p:stCondLst>
                        <p:cond delay="indefinite"/>
                      </p:stCondLst>
                      <p:childTnLst>
                        <p:par>
                          <p:cTn id="242" fill="hold">
                            <p:stCondLst>
                              <p:cond delay="0"/>
                            </p:stCondLst>
                            <p:childTnLst>
                              <p:par>
                                <p:cTn id="243" nodeType="clickEffect" fill="hold" presetClass="entr" presetID="14" presetSubtype="10">
                                  <p:stCondLst>
                                    <p:cond delay="0"/>
                                  </p:stCondLst>
                                  <p:childTnLst>
                                    <p:set>
                                      <p:cBhvr>
                                        <p:cTn id="244" dur="1" fill="hold">
                                          <p:stCondLst>
                                            <p:cond delay="0"/>
                                          </p:stCondLst>
                                        </p:cTn>
                                        <p:tgtEl>
                                          <p:spTgt spid="135">
                                            <p:txEl>
                                              <p:pRg st="15" end="15"/>
                                            </p:txEl>
                                          </p:spTgt>
                                        </p:tgtEl>
                                        <p:attrNameLst>
                                          <p:attrName>style.visibility</p:attrName>
                                        </p:attrNameLst>
                                      </p:cBhvr>
                                      <p:to>
                                        <p:strVal val="visible"/>
                                      </p:to>
                                    </p:set>
                                    <p:animEffect filter="randombar(horizontal)" transition="in">
                                      <p:cBhvr additive="repl">
                                        <p:cTn id="245" dur="500"/>
                                        <p:tgtEl>
                                          <p:spTgt spid="135">
                                            <p:txEl>
                                              <p:pRg st="15" end="1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bg>
      <p:bgPr>
        <a:solidFill>
          <a:srgbClr val="fafafa"/>
        </a:solidFill>
      </p:bgPr>
    </p:bg>
    <p:spTree>
      <p:nvGrpSpPr>
        <p:cNvPr id="1" name=""/>
        <p:cNvGrpSpPr/>
        <p:nvPr/>
      </p:nvGrpSpPr>
      <p:grpSpPr>
        <a:xfrm>
          <a:off x="0" y="0"/>
          <a:ext cx="0" cy="0"/>
          <a:chOff x="0" y="0"/>
          <a:chExt cx="0" cy="0"/>
        </a:xfrm>
      </p:grpSpPr>
      <p:sp>
        <p:nvSpPr>
          <p:cNvPr id="136" name="PlaceHolder 1"/>
          <p:cNvSpPr>
            <a:spLocks noGrp="1"/>
          </p:cNvSpPr>
          <p:nvPr>
            <p:ph type="title"/>
          </p:nvPr>
        </p:nvSpPr>
        <p:spPr>
          <a:xfrm>
            <a:off x="1086480" y="407880"/>
            <a:ext cx="10018440" cy="1752120"/>
          </a:xfrm>
          <a:prstGeom prst="rect">
            <a:avLst/>
          </a:prstGeom>
          <a:noFill/>
          <a:ln w="0">
            <a:noFill/>
          </a:ln>
        </p:spPr>
        <p:txBody>
          <a:bodyPr lIns="91440" rIns="91440" tIns="45720" bIns="45720" anchor="t">
            <a:normAutofit/>
          </a:bodyPr>
          <a:p>
            <a:pPr indent="0" defTabSz="914400">
              <a:lnSpc>
                <a:spcPct val="90000"/>
              </a:lnSpc>
              <a:buNone/>
            </a:pPr>
            <a:r>
              <a:rPr b="1" lang="en-US" sz="4400" spc="-1" strike="noStrike" cap="all">
                <a:solidFill>
                  <a:srgbClr val="000000"/>
                </a:solidFill>
                <a:latin typeface="Arial"/>
                <a:ea typeface="Gill Sans MT"/>
              </a:rPr>
              <a:t>Result</a:t>
            </a:r>
            <a:endParaRPr b="0" lang="en-US" sz="4400" spc="-1" strike="noStrike">
              <a:solidFill>
                <a:srgbClr val="000000"/>
              </a:solidFill>
              <a:latin typeface="Gill Sans MT"/>
            </a:endParaRPr>
          </a:p>
        </p:txBody>
      </p:sp>
      <p:pic>
        <p:nvPicPr>
          <p:cNvPr id="137" name="Content Placeholder 3" descr=""/>
          <p:cNvPicPr/>
          <p:nvPr/>
        </p:nvPicPr>
        <p:blipFill>
          <a:blip r:embed="rId1"/>
          <a:srcRect l="179" t="431" r="61" b="-571"/>
          <a:stretch/>
        </p:blipFill>
        <p:spPr>
          <a:xfrm>
            <a:off x="1476720" y="1366560"/>
            <a:ext cx="9238680" cy="5216400"/>
          </a:xfrm>
          <a:prstGeom prst="rect">
            <a:avLst/>
          </a:prstGeom>
          <a:ln w="0">
            <a:solidFill>
              <a:srgbClr val="ffffff"/>
            </a:solidFill>
          </a:ln>
        </p:spPr>
      </p:pic>
    </p:spTree>
  </p:cSld>
  <mc:AlternateContent>
    <mc:Choice Requires="p14">
      <p:transition spd="med" advTm="2000" p14:dur="700">
        <p:fade/>
      </p:transition>
    </mc:Choice>
    <mc:Fallback>
      <p:transition spd="med" advTm="2000">
        <p:fade/>
      </p:transition>
    </mc:Fallback>
  </mc:AlternateContent>
  <p:timing>
    <p:tnLst>
      <p:par>
        <p:cTn id="246" dur="indefinite" restart="never" nodeType="tmRoot">
          <p:childTnLst>
            <p:seq>
              <p:cTn id="247" dur="indefinite" nodeType="mainSeq">
                <p:childTnLst>
                  <p:par>
                    <p:cTn id="248" fill="hold">
                      <p:stCondLst>
                        <p:cond delay="indefinite"/>
                      </p:stCondLst>
                      <p:childTnLst>
                        <p:par>
                          <p:cTn id="249" fill="hold">
                            <p:stCondLst>
                              <p:cond delay="0"/>
                            </p:stCondLst>
                            <p:childTnLst>
                              <p:par>
                                <p:cTn id="250" nodeType="clickEffect" fill="hold" presetClass="entr" presetID="53" presetSubtype="16">
                                  <p:stCondLst>
                                    <p:cond delay="0"/>
                                  </p:stCondLst>
                                  <p:childTnLst>
                                    <p:set>
                                      <p:cBhvr>
                                        <p:cTn id="251" dur="1" fill="hold">
                                          <p:stCondLst>
                                            <p:cond delay="0"/>
                                          </p:stCondLst>
                                        </p:cTn>
                                        <p:tgtEl>
                                          <p:spTgt spid="136"/>
                                        </p:tgtEl>
                                        <p:attrNameLst>
                                          <p:attrName>style.visibility</p:attrName>
                                        </p:attrNameLst>
                                      </p:cBhvr>
                                      <p:to>
                                        <p:strVal val="visible"/>
                                      </p:to>
                                    </p:set>
                                    <p:anim calcmode="lin" valueType="num">
                                      <p:cBhvr additive="repl">
                                        <p:cTn id="252" dur="500" fill="hold"/>
                                        <p:tgtEl>
                                          <p:spTgt spid="136"/>
                                        </p:tgtEl>
                                        <p:attrNameLst>
                                          <p:attrName>ppt_w</p:attrName>
                                        </p:attrNameLst>
                                      </p:cBhvr>
                                      <p:tavLst>
                                        <p:tav tm="0">
                                          <p:val>
                                            <p:fltVal val="0"/>
                                          </p:val>
                                        </p:tav>
                                        <p:tav tm="100000">
                                          <p:val>
                                            <p:strVal val="#ppt_w"/>
                                          </p:val>
                                        </p:tav>
                                      </p:tavLst>
                                    </p:anim>
                                    <p:anim calcmode="lin" valueType="num">
                                      <p:cBhvr additive="repl">
                                        <p:cTn id="253" dur="500" fill="hold"/>
                                        <p:tgtEl>
                                          <p:spTgt spid="136"/>
                                        </p:tgtEl>
                                        <p:attrNameLst>
                                          <p:attrName>ppt_h</p:attrName>
                                        </p:attrNameLst>
                                      </p:cBhvr>
                                      <p:tavLst>
                                        <p:tav tm="0">
                                          <p:val>
                                            <p:fltVal val="0"/>
                                          </p:val>
                                        </p:tav>
                                        <p:tav tm="100000">
                                          <p:val>
                                            <p:strVal val="#ppt_h"/>
                                          </p:val>
                                        </p:tav>
                                      </p:tavLst>
                                    </p:anim>
                                    <p:animEffect filter="fade" transition="in">
                                      <p:cBhvr additive="repl">
                                        <p:cTn id="254" dur="500"/>
                                        <p:tgtEl>
                                          <p:spTgt spid="136"/>
                                        </p:tgtEl>
                                      </p:cBhvr>
                                    </p:animEffect>
                                  </p:childTnLst>
                                </p:cTn>
                              </p:par>
                            </p:childTnLst>
                          </p:cTn>
                        </p:par>
                      </p:childTnLst>
                    </p:cTn>
                  </p:par>
                  <p:par>
                    <p:cTn id="255" fill="hold">
                      <p:stCondLst>
                        <p:cond delay="indefinite"/>
                      </p:stCondLst>
                      <p:childTnLst>
                        <p:par>
                          <p:cTn id="256" fill="hold">
                            <p:stCondLst>
                              <p:cond delay="0"/>
                            </p:stCondLst>
                            <p:childTnLst>
                              <p:par>
                                <p:cTn id="257" nodeType="clickEffect" fill="hold" presetClass="entr" presetID="14" presetSubtype="10">
                                  <p:stCondLst>
                                    <p:cond delay="0"/>
                                  </p:stCondLst>
                                  <p:childTnLst>
                                    <p:set>
                                      <p:cBhvr>
                                        <p:cTn id="258" dur="1" fill="hold">
                                          <p:stCondLst>
                                            <p:cond delay="0"/>
                                          </p:stCondLst>
                                        </p:cTn>
                                        <p:tgtEl>
                                          <p:spTgt spid="137"/>
                                        </p:tgtEl>
                                        <p:attrNameLst>
                                          <p:attrName>style.visibility</p:attrName>
                                        </p:attrNameLst>
                                      </p:cBhvr>
                                      <p:to>
                                        <p:strVal val="visible"/>
                                      </p:to>
                                    </p:set>
                                    <p:animEffect filter="randombar(horizontal)" transition="in">
                                      <p:cBhvr additive="repl">
                                        <p:cTn id="259" dur="500"/>
                                        <p:tgtEl>
                                          <p:spTgt spid="1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bg>
      <p:bgPr>
        <a:solidFill>
          <a:srgbClr val="fafafa"/>
        </a:solidFill>
      </p:bgPr>
    </p:bg>
    <p:spTree>
      <p:nvGrpSpPr>
        <p:cNvPr id="1" name=""/>
        <p:cNvGrpSpPr/>
        <p:nvPr/>
      </p:nvGrpSpPr>
      <p:grpSpPr>
        <a:xfrm>
          <a:off x="0" y="0"/>
          <a:ext cx="0" cy="0"/>
          <a:chOff x="0" y="0"/>
          <a:chExt cx="0" cy="0"/>
        </a:xfrm>
      </p:grpSpPr>
      <p:sp>
        <p:nvSpPr>
          <p:cNvPr id="138" name="PlaceHolder 1"/>
          <p:cNvSpPr>
            <a:spLocks noGrp="1"/>
          </p:cNvSpPr>
          <p:nvPr>
            <p:ph type="title"/>
          </p:nvPr>
        </p:nvSpPr>
        <p:spPr>
          <a:xfrm>
            <a:off x="360000" y="407880"/>
            <a:ext cx="10018440" cy="1752120"/>
          </a:xfrm>
          <a:prstGeom prst="rect">
            <a:avLst/>
          </a:prstGeom>
          <a:noFill/>
          <a:ln w="0">
            <a:noFill/>
          </a:ln>
        </p:spPr>
        <p:txBody>
          <a:bodyPr lIns="91440" rIns="91440" tIns="45720" bIns="45720" anchor="t">
            <a:normAutofit/>
          </a:bodyPr>
          <a:p>
            <a:pPr indent="0" defTabSz="914400">
              <a:lnSpc>
                <a:spcPct val="90000"/>
              </a:lnSpc>
              <a:buNone/>
            </a:pPr>
            <a:r>
              <a:rPr b="1" lang="en-US" sz="4400" spc="-1" strike="noStrike" cap="all">
                <a:solidFill>
                  <a:srgbClr val="000000"/>
                </a:solidFill>
                <a:latin typeface="Arial"/>
                <a:ea typeface="Gill Sans MT"/>
              </a:rPr>
              <a:t>Conclusion</a:t>
            </a:r>
            <a:endParaRPr b="0" lang="en-US" sz="4400" spc="-1" strike="noStrike">
              <a:solidFill>
                <a:srgbClr val="000000"/>
              </a:solidFill>
              <a:latin typeface="Gill Sans MT"/>
            </a:endParaRPr>
          </a:p>
        </p:txBody>
      </p:sp>
      <p:sp>
        <p:nvSpPr>
          <p:cNvPr id="139" name=""/>
          <p:cNvSpPr txBox="1"/>
          <p:nvPr/>
        </p:nvSpPr>
        <p:spPr>
          <a:xfrm>
            <a:off x="206640" y="720000"/>
            <a:ext cx="11133360" cy="5977440"/>
          </a:xfrm>
          <a:prstGeom prst="rect">
            <a:avLst/>
          </a:prstGeom>
          <a:noFill/>
          <a:ln w="0">
            <a:noFill/>
          </a:ln>
        </p:spPr>
        <p:txBody>
          <a:bodyPr lIns="90000" rIns="90000" tIns="45000" bIns="45000" anchor="t">
            <a:noAutofit/>
          </a:bodyPr>
          <a:p>
            <a:endParaRPr b="0" lang="en-IN" sz="1800" spc="-1" strike="noStrike">
              <a:solidFill>
                <a:srgbClr val="000000"/>
              </a:solidFill>
              <a:latin typeface="Arial"/>
            </a:endParaRPr>
          </a:p>
          <a:p>
            <a:endParaRPr b="0" lang="en-IN" sz="1800" spc="-1" strike="noStrike">
              <a:solidFill>
                <a:srgbClr val="000000"/>
              </a:solidFill>
              <a:latin typeface="Arial"/>
            </a:endParaRPr>
          </a:p>
          <a:p>
            <a:pPr marL="216000" indent="-216000">
              <a:buClr>
                <a:srgbClr val="000000"/>
              </a:buClr>
              <a:buSzPct val="45000"/>
              <a:buFont typeface="Wingdings" charset="2"/>
              <a:buChar char=""/>
            </a:pPr>
            <a:r>
              <a:rPr b="0" lang="en-IN" sz="1800" spc="-1" strike="noStrike">
                <a:solidFill>
                  <a:srgbClr val="000000"/>
                </a:solidFill>
                <a:latin typeface="Arial"/>
              </a:rPr>
              <a:t>The Python-based keylogger detection and prevention system effectively combats keyloggers in today's digital environment.  This success hinges on a combined approach: heuristics and machine learning for real-time detection and user alerts, resulting in a strengthened cybersecurity posture.</a:t>
            </a:r>
            <a:endParaRPr b="0" lang="en-IN" sz="1800" spc="-1" strike="noStrike">
              <a:solidFill>
                <a:srgbClr val="000000"/>
              </a:solidFill>
              <a:latin typeface="Arial"/>
            </a:endParaRPr>
          </a:p>
          <a:p>
            <a:pPr marL="216000" indent="-216000">
              <a:buClr>
                <a:srgbClr val="000000"/>
              </a:buClr>
              <a:buSzPct val="45000"/>
              <a:buFont typeface="Wingdings" charset="2"/>
              <a:buChar char=""/>
            </a:pPr>
            <a:r>
              <a:rPr b="0" lang="en-IN" sz="1800" spc="-1" strike="noStrike">
                <a:solidFill>
                  <a:srgbClr val="000000"/>
                </a:solidFill>
                <a:latin typeface="Arial"/>
              </a:rPr>
              <a:t>Project challenges included fine-tuning detection algorithms and ensuring cross-platform compatibility. Through iterative testing and refinement, a robust and adaptable solution emerged, meeting the project's specific needs.</a:t>
            </a:r>
            <a:endParaRPr b="0" lang="en-IN" sz="1800" spc="-1" strike="noStrike">
              <a:solidFill>
                <a:srgbClr val="000000"/>
              </a:solidFill>
              <a:latin typeface="Arial"/>
            </a:endParaRPr>
          </a:p>
          <a:p>
            <a:pPr marL="216000" indent="-216000">
              <a:buClr>
                <a:srgbClr val="000000"/>
              </a:buClr>
              <a:buSzPct val="45000"/>
              <a:buFont typeface="Wingdings" charset="2"/>
              <a:buChar char=""/>
            </a:pPr>
            <a:r>
              <a:rPr b="0" lang="en-IN" sz="1800" spc="-1" strike="noStrike">
                <a:solidFill>
                  <a:srgbClr val="000000"/>
                </a:solidFill>
                <a:latin typeface="Arial"/>
              </a:rPr>
              <a:t>Future advancements encompass user interface enhancements for improved usability, expanded training datasets for heightened detection accuracy, and the integration of additional security features to provide comprehensive protection against evolving threats.</a:t>
            </a:r>
            <a:endParaRPr b="0" lang="en-IN" sz="1800" spc="-1" strike="noStrike">
              <a:solidFill>
                <a:srgbClr val="000000"/>
              </a:solidFill>
              <a:latin typeface="Arial"/>
            </a:endParaRPr>
          </a:p>
          <a:p>
            <a:pPr marL="216000" indent="-216000">
              <a:buClr>
                <a:srgbClr val="000000"/>
              </a:buClr>
              <a:buSzPct val="45000"/>
              <a:buFont typeface="Wingdings" charset="2"/>
              <a:buChar char=""/>
            </a:pPr>
            <a:r>
              <a:rPr b="0" lang="en-IN" sz="1800" spc="-1" strike="noStrike">
                <a:solidFill>
                  <a:srgbClr val="000000"/>
                </a:solidFill>
                <a:latin typeface="Arial"/>
              </a:rPr>
              <a:t>In essence, this Python-powered system safeguards user privacy and security in our interconnected digital world. By fostering awareness of keylogger threats and empowering users with effective detection tools, we can mitigate malicious software risks and cultivate a safer computing environment for all.</a:t>
            </a:r>
            <a:endParaRPr b="0" lang="en-IN" sz="1800" spc="-1" strike="noStrike">
              <a:solidFill>
                <a:srgbClr val="000000"/>
              </a:solidFill>
              <a:latin typeface="Arial"/>
            </a:endParaRPr>
          </a:p>
          <a:p>
            <a:endParaRPr b="0" lang="en-IN" sz="1800" spc="-1" strike="noStrike">
              <a:solidFill>
                <a:srgbClr val="000000"/>
              </a:solidFill>
              <a:latin typeface="Arial"/>
            </a:endParaRPr>
          </a:p>
          <a:p>
            <a:r>
              <a:rPr b="1" lang="en-IN" sz="1800" spc="-1" strike="noStrike">
                <a:solidFill>
                  <a:srgbClr val="000000"/>
                </a:solidFill>
                <a:latin typeface="Arial"/>
              </a:rPr>
              <a:t>Here's what's been improved:</a:t>
            </a:r>
            <a:endParaRPr b="0" lang="en-IN" sz="1800" spc="-1" strike="noStrike">
              <a:solidFill>
                <a:srgbClr val="000000"/>
              </a:solidFill>
              <a:latin typeface="Arial"/>
            </a:endParaRPr>
          </a:p>
          <a:p>
            <a:endParaRPr b="0" lang="en-IN" sz="1800" spc="-1" strike="noStrike">
              <a:solidFill>
                <a:srgbClr val="000000"/>
              </a:solidFill>
              <a:latin typeface="Arial"/>
            </a:endParaRPr>
          </a:p>
          <a:p>
            <a:r>
              <a:rPr b="0" lang="en-IN" sz="1800" spc="-1" strike="noStrike">
                <a:solidFill>
                  <a:srgbClr val="000000"/>
                </a:solidFill>
                <a:latin typeface="Arial"/>
              </a:rPr>
              <a:t>Stronger opening: Emphasized the system's effectiveness and the combined approach used.</a:t>
            </a:r>
            <a:endParaRPr b="0" lang="en-IN" sz="1800" spc="-1" strike="noStrike">
              <a:solidFill>
                <a:srgbClr val="000000"/>
              </a:solidFill>
              <a:latin typeface="Arial"/>
            </a:endParaRPr>
          </a:p>
          <a:p>
            <a:r>
              <a:rPr b="0" lang="en-IN" sz="1800" spc="-1" strike="noStrike">
                <a:solidFill>
                  <a:srgbClr val="000000"/>
                </a:solidFill>
                <a:latin typeface="Arial"/>
              </a:rPr>
              <a:t>Conciseness: Removed unnecessary repetition while maintaining key points.</a:t>
            </a:r>
            <a:endParaRPr b="0" lang="en-IN" sz="1800" spc="-1" strike="noStrike">
              <a:solidFill>
                <a:srgbClr val="000000"/>
              </a:solidFill>
              <a:latin typeface="Arial"/>
            </a:endParaRPr>
          </a:p>
          <a:p>
            <a:r>
              <a:rPr b="0" lang="en-IN" sz="1800" spc="-1" strike="noStrike">
                <a:solidFill>
                  <a:srgbClr val="000000"/>
                </a:solidFill>
                <a:latin typeface="Arial"/>
              </a:rPr>
              <a:t>Actionable language: Used terms like "combat" and "empowering" for a more impactful tone.</a:t>
            </a:r>
            <a:endParaRPr b="0" lang="en-IN" sz="1800" spc="-1" strike="noStrike">
              <a:solidFill>
                <a:srgbClr val="000000"/>
              </a:solidFill>
              <a:latin typeface="Arial"/>
            </a:endParaRPr>
          </a:p>
          <a:p>
            <a:r>
              <a:rPr b="0" lang="en-IN" sz="1800" spc="-1" strike="noStrike">
                <a:solidFill>
                  <a:srgbClr val="000000"/>
                </a:solidFill>
                <a:latin typeface="Arial"/>
              </a:rPr>
              <a:t>Flow: Improved the flow of sentences for better readability. </a:t>
            </a:r>
            <a:endParaRPr b="0" lang="en-IN" sz="1800" spc="-1" strike="noStrike">
              <a:solidFill>
                <a:srgbClr val="000000"/>
              </a:solidFill>
              <a:latin typeface="Arial"/>
            </a:endParaRPr>
          </a:p>
          <a:p>
            <a:endParaRPr b="0" lang="en-IN" sz="1800" spc="-1" strike="noStrike">
              <a:solidFill>
                <a:srgbClr val="000000"/>
              </a:solidFill>
              <a:latin typeface="Arial"/>
            </a:endParaRPr>
          </a:p>
          <a:p>
            <a:endParaRPr b="0" lang="en-IN" sz="1800" spc="-1" strike="noStrike">
              <a:solidFill>
                <a:srgbClr val="000000"/>
              </a:solidFill>
              <a:latin typeface="Arial"/>
            </a:endParaRPr>
          </a:p>
        </p:txBody>
      </p:sp>
    </p:spTree>
  </p:cSld>
  <mc:AlternateContent>
    <mc:Choice Requires="p14">
      <p:transition spd="med" advTm="5000" p14:dur="700">
        <p:fade/>
      </p:transition>
    </mc:Choice>
    <mc:Fallback>
      <p:transition spd="med" advTm="5000">
        <p:fade/>
      </p:transition>
    </mc:Fallback>
  </mc:AlternateContent>
  <p:timing>
    <p:tnLst>
      <p:par>
        <p:cTn id="260" dur="indefinite" restart="never" nodeType="tmRoot">
          <p:childTnLst>
            <p:seq>
              <p:cTn id="261" dur="indefinite" nodeType="mainSeq">
                <p:childTnLst>
                  <p:par>
                    <p:cTn id="262" fill="hold">
                      <p:stCondLst>
                        <p:cond delay="indefinite"/>
                      </p:stCondLst>
                      <p:childTnLst>
                        <p:par>
                          <p:cTn id="263" fill="hold">
                            <p:stCondLst>
                              <p:cond delay="0"/>
                            </p:stCondLst>
                            <p:childTnLst>
                              <p:par>
                                <p:cTn id="264" nodeType="clickEffect" fill="hold" presetClass="entr" presetID="53" presetSubtype="16">
                                  <p:stCondLst>
                                    <p:cond delay="0"/>
                                  </p:stCondLst>
                                  <p:childTnLst>
                                    <p:set>
                                      <p:cBhvr>
                                        <p:cTn id="265" dur="1" fill="hold">
                                          <p:stCondLst>
                                            <p:cond delay="0"/>
                                          </p:stCondLst>
                                        </p:cTn>
                                        <p:tgtEl>
                                          <p:spTgt spid="138"/>
                                        </p:tgtEl>
                                        <p:attrNameLst>
                                          <p:attrName>style.visibility</p:attrName>
                                        </p:attrNameLst>
                                      </p:cBhvr>
                                      <p:to>
                                        <p:strVal val="visible"/>
                                      </p:to>
                                    </p:set>
                                    <p:anim calcmode="lin" valueType="num">
                                      <p:cBhvr additive="repl">
                                        <p:cTn id="266" dur="500" fill="hold"/>
                                        <p:tgtEl>
                                          <p:spTgt spid="138"/>
                                        </p:tgtEl>
                                        <p:attrNameLst>
                                          <p:attrName>ppt_w</p:attrName>
                                        </p:attrNameLst>
                                      </p:cBhvr>
                                      <p:tavLst>
                                        <p:tav tm="0">
                                          <p:val>
                                            <p:fltVal val="0"/>
                                          </p:val>
                                        </p:tav>
                                        <p:tav tm="100000">
                                          <p:val>
                                            <p:strVal val="#ppt_w"/>
                                          </p:val>
                                        </p:tav>
                                      </p:tavLst>
                                    </p:anim>
                                    <p:anim calcmode="lin" valueType="num">
                                      <p:cBhvr additive="repl">
                                        <p:cTn id="267" dur="500" fill="hold"/>
                                        <p:tgtEl>
                                          <p:spTgt spid="138"/>
                                        </p:tgtEl>
                                        <p:attrNameLst>
                                          <p:attrName>ppt_h</p:attrName>
                                        </p:attrNameLst>
                                      </p:cBhvr>
                                      <p:tavLst>
                                        <p:tav tm="0">
                                          <p:val>
                                            <p:fltVal val="0"/>
                                          </p:val>
                                        </p:tav>
                                        <p:tav tm="100000">
                                          <p:val>
                                            <p:strVal val="#ppt_h"/>
                                          </p:val>
                                        </p:tav>
                                      </p:tavLst>
                                    </p:anim>
                                    <p:animEffect filter="fade" transition="in">
                                      <p:cBhvr additive="repl">
                                        <p:cTn id="268" dur="500"/>
                                        <p:tgtEl>
                                          <p:spTgt spid="1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bg>
      <p:bgPr>
        <a:solidFill>
          <a:srgbClr val="fafafa"/>
        </a:solidFill>
      </p:bgPr>
    </p:bg>
    <p:spTree>
      <p:nvGrpSpPr>
        <p:cNvPr id="1" name=""/>
        <p:cNvGrpSpPr/>
        <p:nvPr/>
      </p:nvGrpSpPr>
      <p:grpSpPr>
        <a:xfrm>
          <a:off x="0" y="0"/>
          <a:ext cx="0" cy="0"/>
          <a:chOff x="0" y="0"/>
          <a:chExt cx="0" cy="0"/>
        </a:xfrm>
      </p:grpSpPr>
      <p:sp>
        <p:nvSpPr>
          <p:cNvPr id="140" name="PlaceHolder 1"/>
          <p:cNvSpPr>
            <a:spLocks noGrp="1"/>
          </p:cNvSpPr>
          <p:nvPr>
            <p:ph type="title"/>
          </p:nvPr>
        </p:nvSpPr>
        <p:spPr>
          <a:xfrm>
            <a:off x="180000" y="227880"/>
            <a:ext cx="10018440" cy="1752120"/>
          </a:xfrm>
          <a:prstGeom prst="rect">
            <a:avLst/>
          </a:prstGeom>
          <a:noFill/>
          <a:ln w="0">
            <a:noFill/>
          </a:ln>
        </p:spPr>
        <p:txBody>
          <a:bodyPr lIns="91440" rIns="91440" tIns="45720" bIns="45720" anchor="t">
            <a:normAutofit/>
          </a:bodyPr>
          <a:p>
            <a:pPr indent="0" defTabSz="914400">
              <a:lnSpc>
                <a:spcPct val="90000"/>
              </a:lnSpc>
              <a:buNone/>
            </a:pPr>
            <a:r>
              <a:rPr b="1" lang="en-US" sz="4400" spc="-1" strike="noStrike" cap="all">
                <a:solidFill>
                  <a:srgbClr val="000000"/>
                </a:solidFill>
                <a:latin typeface="Arial"/>
              </a:rPr>
              <a:t>Future Scope</a:t>
            </a:r>
            <a:endParaRPr b="0" lang="en-US" sz="4400" spc="-1" strike="noStrike">
              <a:solidFill>
                <a:srgbClr val="000000"/>
              </a:solidFill>
              <a:latin typeface="Gill Sans MT"/>
            </a:endParaRPr>
          </a:p>
        </p:txBody>
      </p:sp>
      <p:sp>
        <p:nvSpPr>
          <p:cNvPr id="141" name=""/>
          <p:cNvSpPr txBox="1"/>
          <p:nvPr/>
        </p:nvSpPr>
        <p:spPr>
          <a:xfrm>
            <a:off x="180000" y="1080000"/>
            <a:ext cx="9360000" cy="7218000"/>
          </a:xfrm>
          <a:prstGeom prst="rect">
            <a:avLst/>
          </a:prstGeom>
          <a:noFill/>
          <a:ln w="0">
            <a:noFill/>
          </a:ln>
        </p:spPr>
        <p:txBody>
          <a:bodyPr lIns="90000" rIns="90000" tIns="45000" bIns="45000" anchor="t">
            <a:noAutofit/>
          </a:bodyPr>
          <a:p>
            <a:r>
              <a:rPr b="0" lang="en-IN" sz="1800" spc="-1" strike="noStrike">
                <a:solidFill>
                  <a:srgbClr val="000000"/>
                </a:solidFill>
                <a:latin typeface="Arial"/>
              </a:rPr>
              <a:t>This system can transform from a keylogger shield into a comprehensive cyber defense platform. By incorporating diverse data sources, optimizing algorithms, expanding coverage, and embracing emerging technologies, it can proactively hunt threats, adapt to evolving landscapes, and safeguard users and organizations on a global scale.</a:t>
            </a:r>
            <a:endParaRPr b="0" lang="en-IN" sz="1800" spc="-1" strike="noStrike">
              <a:solidFill>
                <a:srgbClr val="000000"/>
              </a:solidFill>
              <a:latin typeface="Arial"/>
            </a:endParaRPr>
          </a:p>
          <a:p>
            <a:endParaRPr b="0" lang="en-IN" sz="1800" spc="-1" strike="noStrike">
              <a:solidFill>
                <a:srgbClr val="000000"/>
              </a:solidFill>
              <a:latin typeface="Arial"/>
            </a:endParaRPr>
          </a:p>
          <a:p>
            <a:r>
              <a:rPr b="1" lang="en-IN" sz="1800" spc="-1" strike="noStrike">
                <a:solidFill>
                  <a:srgbClr val="000000"/>
                </a:solidFill>
                <a:latin typeface="Arial"/>
              </a:rPr>
              <a:t>Here's a breakdown of the changes:</a:t>
            </a:r>
            <a:endParaRPr b="0" lang="en-IN" sz="1800" spc="-1" strike="noStrike">
              <a:solidFill>
                <a:srgbClr val="000000"/>
              </a:solidFill>
              <a:latin typeface="Arial"/>
            </a:endParaRPr>
          </a:p>
          <a:p>
            <a:endParaRPr b="0" lang="en-IN" sz="1800" spc="-1" strike="noStrike">
              <a:solidFill>
                <a:srgbClr val="000000"/>
              </a:solidFill>
              <a:latin typeface="Arial"/>
            </a:endParaRPr>
          </a:p>
          <a:p>
            <a:r>
              <a:rPr b="1" lang="en-IN" sz="1800" spc="-1" strike="noStrike">
                <a:solidFill>
                  <a:srgbClr val="000000"/>
                </a:solidFill>
                <a:latin typeface="Arial"/>
              </a:rPr>
              <a:t>Focus on Transformation:</a:t>
            </a:r>
            <a:r>
              <a:rPr b="0" lang="en-IN" sz="1800" spc="-1" strike="noStrike">
                <a:solidFill>
                  <a:srgbClr val="000000"/>
                </a:solidFill>
                <a:latin typeface="Arial"/>
              </a:rPr>
              <a:t> </a:t>
            </a:r>
            <a:endParaRPr b="0" lang="en-IN" sz="1800" spc="-1" strike="noStrike">
              <a:solidFill>
                <a:srgbClr val="000000"/>
              </a:solidFill>
              <a:latin typeface="Arial"/>
            </a:endParaRPr>
          </a:p>
          <a:p>
            <a:pPr marL="216000" indent="-216000">
              <a:buClr>
                <a:srgbClr val="000000"/>
              </a:buClr>
              <a:buSzPct val="45000"/>
              <a:buFont typeface="Wingdings" charset="2"/>
              <a:buChar char=""/>
            </a:pPr>
            <a:r>
              <a:rPr b="0" lang="en-IN" sz="1800" spc="-1" strike="noStrike">
                <a:solidFill>
                  <a:srgbClr val="000000"/>
                </a:solidFill>
                <a:latin typeface="Arial"/>
              </a:rPr>
              <a:t>We shift the emphasis from "evolve" to "transform," highlighting a more significant upgrade.</a:t>
            </a:r>
            <a:endParaRPr b="0" lang="en-IN" sz="1800" spc="-1" strike="noStrike">
              <a:solidFill>
                <a:srgbClr val="000000"/>
              </a:solidFill>
              <a:latin typeface="Arial"/>
            </a:endParaRPr>
          </a:p>
          <a:p>
            <a:r>
              <a:rPr b="1" lang="en-IN" sz="1800" spc="-1" strike="noStrike">
                <a:solidFill>
                  <a:srgbClr val="000000"/>
                </a:solidFill>
                <a:latin typeface="Arial"/>
              </a:rPr>
              <a:t>Cyber Defense Platform:</a:t>
            </a:r>
            <a:r>
              <a:rPr b="0" lang="en-IN" sz="1800" spc="-1" strike="noStrike">
                <a:solidFill>
                  <a:srgbClr val="000000"/>
                </a:solidFill>
                <a:latin typeface="Arial"/>
              </a:rPr>
              <a:t> </a:t>
            </a:r>
            <a:endParaRPr b="0" lang="en-IN" sz="1800" spc="-1" strike="noStrike">
              <a:solidFill>
                <a:srgbClr val="000000"/>
              </a:solidFill>
              <a:latin typeface="Arial"/>
            </a:endParaRPr>
          </a:p>
          <a:p>
            <a:pPr marL="216000" indent="-216000">
              <a:buClr>
                <a:srgbClr val="000000"/>
              </a:buClr>
              <a:buSzPct val="45000"/>
              <a:buFont typeface="Wingdings" charset="2"/>
              <a:buChar char=""/>
            </a:pPr>
            <a:r>
              <a:rPr b="0" lang="en-IN" sz="1800" spc="-1" strike="noStrike">
                <a:solidFill>
                  <a:srgbClr val="000000"/>
                </a:solidFill>
                <a:latin typeface="Arial"/>
              </a:rPr>
              <a:t>This broader term encompasses not just keyloggers but a wider range of threats.</a:t>
            </a:r>
            <a:endParaRPr b="0" lang="en-IN" sz="1800" spc="-1" strike="noStrike">
              <a:solidFill>
                <a:srgbClr val="000000"/>
              </a:solidFill>
              <a:latin typeface="Arial"/>
            </a:endParaRPr>
          </a:p>
          <a:p>
            <a:r>
              <a:rPr b="1" lang="en-IN" sz="1800" spc="-1" strike="noStrike">
                <a:solidFill>
                  <a:srgbClr val="000000"/>
                </a:solidFill>
                <a:latin typeface="Arial"/>
              </a:rPr>
              <a:t>Proactive Hunting:</a:t>
            </a:r>
            <a:endParaRPr b="0" lang="en-IN" sz="1800" spc="-1" strike="noStrike">
              <a:solidFill>
                <a:srgbClr val="000000"/>
              </a:solidFill>
              <a:latin typeface="Arial"/>
            </a:endParaRPr>
          </a:p>
          <a:p>
            <a:pPr marL="216000" indent="-216000">
              <a:buClr>
                <a:srgbClr val="000000"/>
              </a:buClr>
              <a:buSzPct val="45000"/>
              <a:buFont typeface="Wingdings" charset="2"/>
              <a:buChar char=""/>
            </a:pPr>
            <a:r>
              <a:rPr b="1" lang="en-IN" sz="1800" spc="-1" strike="noStrike">
                <a:solidFill>
                  <a:srgbClr val="000000"/>
                </a:solidFill>
                <a:latin typeface="Arial"/>
              </a:rPr>
              <a:t> </a:t>
            </a:r>
            <a:r>
              <a:rPr b="0" lang="en-IN" sz="1800" spc="-1" strike="noStrike">
                <a:solidFill>
                  <a:srgbClr val="000000"/>
                </a:solidFill>
                <a:latin typeface="Arial"/>
              </a:rPr>
              <a:t>We emphasize the shift from reactive detection to proactive threat hunting.</a:t>
            </a:r>
            <a:endParaRPr b="0" lang="en-IN" sz="1800" spc="-1" strike="noStrike">
              <a:solidFill>
                <a:srgbClr val="000000"/>
              </a:solidFill>
              <a:latin typeface="Arial"/>
            </a:endParaRPr>
          </a:p>
          <a:p>
            <a:r>
              <a:rPr b="1" lang="en-IN" sz="1800" spc="-1" strike="noStrike">
                <a:solidFill>
                  <a:srgbClr val="000000"/>
                </a:solidFill>
                <a:latin typeface="Arial"/>
              </a:rPr>
              <a:t>Global Scale: </a:t>
            </a:r>
            <a:endParaRPr b="0" lang="en-IN" sz="1800" spc="-1" strike="noStrike">
              <a:solidFill>
                <a:srgbClr val="000000"/>
              </a:solidFill>
              <a:latin typeface="Arial"/>
            </a:endParaRPr>
          </a:p>
          <a:p>
            <a:pPr marL="216000" indent="-216000">
              <a:buClr>
                <a:srgbClr val="000000"/>
              </a:buClr>
              <a:buSzPct val="45000"/>
              <a:buFont typeface="Wingdings" charset="2"/>
              <a:buChar char=""/>
            </a:pPr>
            <a:r>
              <a:rPr b="0" lang="en-IN" sz="1800" spc="-1" strike="noStrike">
                <a:solidFill>
                  <a:srgbClr val="000000"/>
                </a:solidFill>
                <a:latin typeface="Arial"/>
              </a:rPr>
              <a:t>The language highlights the potential for broader application.</a:t>
            </a:r>
            <a:endParaRPr b="0" lang="en-IN" sz="1800" spc="-1" strike="noStrike">
              <a:solidFill>
                <a:srgbClr val="000000"/>
              </a:solidFill>
              <a:latin typeface="Arial"/>
            </a:endParaRPr>
          </a:p>
          <a:p>
            <a:endParaRPr b="0" lang="en-IN" sz="1800" spc="-1" strike="noStrike">
              <a:solidFill>
                <a:srgbClr val="000000"/>
              </a:solidFill>
              <a:latin typeface="Arial"/>
            </a:endParaRPr>
          </a:p>
          <a:p>
            <a:endParaRPr b="0" lang="en-IN" sz="1800" spc="-1" strike="noStrike">
              <a:solidFill>
                <a:srgbClr val="000000"/>
              </a:solidFill>
              <a:latin typeface="Arial"/>
            </a:endParaRPr>
          </a:p>
        </p:txBody>
      </p:sp>
      <p:sp>
        <p:nvSpPr>
          <p:cNvPr id="142" name="Title 4"/>
          <p:cNvSpPr/>
          <p:nvPr/>
        </p:nvSpPr>
        <p:spPr>
          <a:xfrm>
            <a:off x="535680" y="108000"/>
            <a:ext cx="11029320" cy="1266480"/>
          </a:xfrm>
          <a:prstGeom prst="rect">
            <a:avLst/>
          </a:prstGeom>
          <a:noFill/>
          <a:ln w="0">
            <a:noFill/>
          </a:ln>
        </p:spPr>
        <p:style>
          <a:lnRef idx="0"/>
          <a:fillRef idx="0"/>
          <a:effectRef idx="0"/>
          <a:fontRef idx="minor"/>
        </p:style>
        <p:txBody>
          <a:bodyPr anchor="b">
            <a:normAutofit/>
          </a:bodyPr>
          <a:p>
            <a:pPr algn="ctr" defTabSz="457200">
              <a:lnSpc>
                <a:spcPct val="100000"/>
              </a:lnSpc>
            </a:pPr>
            <a:endParaRPr b="1" lang="en-US" sz="4400" spc="-1" strike="noStrike" cap="all">
              <a:solidFill>
                <a:schemeClr val="accent1"/>
              </a:solidFill>
              <a:latin typeface="Arial"/>
            </a:endParaRPr>
          </a:p>
        </p:txBody>
      </p:sp>
    </p:spTree>
  </p:cSld>
  <mc:AlternateContent>
    <mc:Choice Requires="p14">
      <p:transition spd="med" advTm="5000" p14:dur="700">
        <p:fade/>
      </p:transition>
    </mc:Choice>
    <mc:Fallback>
      <p:transition spd="med" advTm="5000">
        <p:fade/>
      </p:transition>
    </mc:Fallback>
  </mc:AlternateContent>
  <p:timing>
    <p:tnLst>
      <p:par>
        <p:cTn id="269" dur="indefinite" restart="never" nodeType="tmRoot">
          <p:childTnLst>
            <p:seq>
              <p:cTn id="270" dur="indefinite" nodeType="mainSeq">
                <p:childTnLst>
                  <p:par>
                    <p:cTn id="271" fill="hold">
                      <p:stCondLst>
                        <p:cond delay="indefinite"/>
                      </p:stCondLst>
                      <p:childTnLst>
                        <p:par>
                          <p:cTn id="272" fill="hold">
                            <p:stCondLst>
                              <p:cond delay="0"/>
                            </p:stCondLst>
                            <p:childTnLst>
                              <p:par>
                                <p:cTn id="273" nodeType="clickEffect" fill="hold" presetClass="entr" presetID="53" presetSubtype="16">
                                  <p:stCondLst>
                                    <p:cond delay="0"/>
                                  </p:stCondLst>
                                  <p:childTnLst>
                                    <p:set>
                                      <p:cBhvr>
                                        <p:cTn id="274" dur="1" fill="hold">
                                          <p:stCondLst>
                                            <p:cond delay="0"/>
                                          </p:stCondLst>
                                        </p:cTn>
                                        <p:tgtEl>
                                          <p:spTgt spid="140"/>
                                        </p:tgtEl>
                                        <p:attrNameLst>
                                          <p:attrName>style.visibility</p:attrName>
                                        </p:attrNameLst>
                                      </p:cBhvr>
                                      <p:to>
                                        <p:strVal val="visible"/>
                                      </p:to>
                                    </p:set>
                                    <p:anim calcmode="lin" valueType="num">
                                      <p:cBhvr additive="repl">
                                        <p:cTn id="275" dur="500" fill="hold"/>
                                        <p:tgtEl>
                                          <p:spTgt spid="140"/>
                                        </p:tgtEl>
                                        <p:attrNameLst>
                                          <p:attrName>ppt_w</p:attrName>
                                        </p:attrNameLst>
                                      </p:cBhvr>
                                      <p:tavLst>
                                        <p:tav tm="0">
                                          <p:val>
                                            <p:fltVal val="0"/>
                                          </p:val>
                                        </p:tav>
                                        <p:tav tm="100000">
                                          <p:val>
                                            <p:strVal val="#ppt_w"/>
                                          </p:val>
                                        </p:tav>
                                      </p:tavLst>
                                    </p:anim>
                                    <p:anim calcmode="lin" valueType="num">
                                      <p:cBhvr additive="repl">
                                        <p:cTn id="276" dur="500" fill="hold"/>
                                        <p:tgtEl>
                                          <p:spTgt spid="140"/>
                                        </p:tgtEl>
                                        <p:attrNameLst>
                                          <p:attrName>ppt_h</p:attrName>
                                        </p:attrNameLst>
                                      </p:cBhvr>
                                      <p:tavLst>
                                        <p:tav tm="0">
                                          <p:val>
                                            <p:fltVal val="0"/>
                                          </p:val>
                                        </p:tav>
                                        <p:tav tm="100000">
                                          <p:val>
                                            <p:strVal val="#ppt_h"/>
                                          </p:val>
                                        </p:tav>
                                      </p:tavLst>
                                    </p:anim>
                                    <p:animEffect filter="fade" transition="in">
                                      <p:cBhvr additive="repl">
                                        <p:cTn id="277" dur="500"/>
                                        <p:tgtEl>
                                          <p:spTgt spid="1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Gallery">
  <a:themeElements>
    <a:clrScheme name="Gallery">
      <a:dk1>
        <a:srgbClr val="000000"/>
      </a:dk1>
      <a:lt1>
        <a:srgbClr val="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pitchFamily="0" charset="1"/>
        <a:ea typeface=""/>
        <a:cs typeface=""/>
      </a:majorFont>
      <a:minorFont>
        <a:latin typeface="Gill Sans MT" panose="020B0502020104020203" pitchFamily="0" charset="1"/>
        <a:ea typeface=""/>
        <a:cs typeface=""/>
      </a:minorFont>
    </a:fontScheme>
    <a:fmtScheme>
      <a:fillStyleLst>
        <a:solidFill>
          <a:schemeClr val="phClr"/>
        </a:solidFill>
        <a:gradFill>
          <a:gsLst>
            <a:gs pos="0">
              <a:schemeClr val="phClr">
                <a:tint val="54000"/>
                <a:lumMod val="110000"/>
              </a:schemeClr>
            </a:gs>
            <a:gs pos="100000">
              <a:schemeClr val="phClr">
                <a:tint val="78000"/>
                <a:lumMod val="100000"/>
              </a:schemeClr>
            </a:gs>
          </a:gsLst>
          <a:lin ang="5400000" scaled="0"/>
          <a:tileRect l="0" t="0" r="0" b="0"/>
        </a:gradFill>
        <a:gradFill>
          <a:gsLst>
            <a:gs pos="0">
              <a:schemeClr val="phClr">
                <a:tint val="98000"/>
                <a:lumMod val="104000"/>
              </a:schemeClr>
            </a:gs>
            <a:gs pos="69000">
              <a:schemeClr val="phClr">
                <a:shade val="88000"/>
                <a:lumMod val="92000"/>
              </a:schemeClr>
            </a:gs>
            <a:gs pos="100000">
              <a:schemeClr val="phClr">
                <a:shade val="78000"/>
                <a:lumMod val="92000"/>
              </a:schemeClr>
            </a:gs>
          </a:gsLst>
          <a:lin ang="5400000" scaled="0"/>
          <a:tileRect l="0" t="0" r="0" b="0"/>
        </a:gradFill>
      </a:fillStyleLst>
      <a:lnStyleLst>
        <a:ln w="9525" cap="flat" cmpd="sng" algn="ctr">
          <a:prstDash val="solid"/>
        </a:ln>
        <a:ln w="15875" cap="flat" cmpd="sng" algn="ctr">
          <a:prstDash val="solid"/>
        </a:ln>
        <a:ln w="22225" cap="flat" cmpd="sng" algn="ctr">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gradFill>
          <a:gsLst>
            <a:gs pos="0">
              <a:schemeClr val="phClr">
                <a:tint val="94000"/>
                <a:lumMod val="106000"/>
              </a:schemeClr>
            </a:gs>
            <a:gs pos="100000">
              <a:schemeClr val="phClr">
                <a:shade val="80000"/>
              </a:schemeClr>
            </a:gs>
          </a:gsLst>
          <a:path path="circle">
            <a:fillToRect l="43000" t="0" r="43000" b="10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Gallery">
  <a:themeElements>
    <a:clrScheme name="Gallery">
      <a:dk1>
        <a:srgbClr val="000000"/>
      </a:dk1>
      <a:lt1>
        <a:srgbClr val="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pitchFamily="0" charset="1"/>
        <a:ea typeface=""/>
        <a:cs typeface=""/>
      </a:majorFont>
      <a:minorFont>
        <a:latin typeface="Gill Sans MT" panose="020B0502020104020203" pitchFamily="0" charset="1"/>
        <a:ea typeface=""/>
        <a:cs typeface=""/>
      </a:minorFont>
    </a:fontScheme>
    <a:fmtScheme>
      <a:fillStyleLst>
        <a:solidFill>
          <a:schemeClr val="phClr"/>
        </a:solidFill>
        <a:gradFill>
          <a:gsLst>
            <a:gs pos="0">
              <a:schemeClr val="phClr">
                <a:tint val="54000"/>
                <a:lumMod val="110000"/>
              </a:schemeClr>
            </a:gs>
            <a:gs pos="100000">
              <a:schemeClr val="phClr">
                <a:tint val="78000"/>
                <a:lumMod val="100000"/>
              </a:schemeClr>
            </a:gs>
          </a:gsLst>
          <a:lin ang="5400000" scaled="0"/>
          <a:tileRect l="0" t="0" r="0" b="0"/>
        </a:gradFill>
        <a:gradFill>
          <a:gsLst>
            <a:gs pos="0">
              <a:schemeClr val="phClr">
                <a:tint val="98000"/>
                <a:lumMod val="104000"/>
              </a:schemeClr>
            </a:gs>
            <a:gs pos="69000">
              <a:schemeClr val="phClr">
                <a:shade val="88000"/>
                <a:lumMod val="92000"/>
              </a:schemeClr>
            </a:gs>
            <a:gs pos="100000">
              <a:schemeClr val="phClr">
                <a:shade val="78000"/>
                <a:lumMod val="92000"/>
              </a:schemeClr>
            </a:gs>
          </a:gsLst>
          <a:lin ang="5400000" scaled="0"/>
          <a:tileRect l="0" t="0" r="0" b="0"/>
        </a:gradFill>
      </a:fillStyleLst>
      <a:lnStyleLst>
        <a:ln w="9525" cap="flat" cmpd="sng" algn="ctr">
          <a:prstDash val="solid"/>
        </a:ln>
        <a:ln w="15875" cap="flat" cmpd="sng" algn="ctr">
          <a:prstDash val="solid"/>
        </a:ln>
        <a:ln w="22225" cap="flat" cmpd="sng" algn="ctr">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gradFill>
          <a:gsLst>
            <a:gs pos="0">
              <a:schemeClr val="phClr">
                <a:tint val="94000"/>
                <a:lumMod val="106000"/>
              </a:schemeClr>
            </a:gs>
            <a:gs pos="100000">
              <a:schemeClr val="phClr">
                <a:shade val="80000"/>
              </a:schemeClr>
            </a:gs>
          </a:gsLst>
          <a:path path="circle">
            <a:fillToRect l="43000" t="0" r="43000" b="10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Gallery">
  <a:themeElements>
    <a:clrScheme name="Gallery">
      <a:dk1>
        <a:srgbClr val="000000"/>
      </a:dk1>
      <a:lt1>
        <a:srgbClr val="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pitchFamily="0" charset="1"/>
        <a:ea typeface=""/>
        <a:cs typeface=""/>
      </a:majorFont>
      <a:minorFont>
        <a:latin typeface="Gill Sans MT" panose="020B0502020104020203" pitchFamily="0" charset="1"/>
        <a:ea typeface=""/>
        <a:cs typeface=""/>
      </a:minorFont>
    </a:fontScheme>
    <a:fmtScheme>
      <a:fillStyleLst>
        <a:solidFill>
          <a:schemeClr val="phClr"/>
        </a:solidFill>
        <a:gradFill>
          <a:gsLst>
            <a:gs pos="0">
              <a:schemeClr val="phClr">
                <a:tint val="54000"/>
                <a:lumMod val="110000"/>
              </a:schemeClr>
            </a:gs>
            <a:gs pos="100000">
              <a:schemeClr val="phClr">
                <a:tint val="78000"/>
                <a:lumMod val="100000"/>
              </a:schemeClr>
            </a:gs>
          </a:gsLst>
          <a:lin ang="5400000" scaled="0"/>
          <a:tileRect l="0" t="0" r="0" b="0"/>
        </a:gradFill>
        <a:gradFill>
          <a:gsLst>
            <a:gs pos="0">
              <a:schemeClr val="phClr">
                <a:tint val="98000"/>
                <a:lumMod val="104000"/>
              </a:schemeClr>
            </a:gs>
            <a:gs pos="69000">
              <a:schemeClr val="phClr">
                <a:shade val="88000"/>
                <a:lumMod val="92000"/>
              </a:schemeClr>
            </a:gs>
            <a:gs pos="100000">
              <a:schemeClr val="phClr">
                <a:shade val="78000"/>
                <a:lumMod val="92000"/>
              </a:schemeClr>
            </a:gs>
          </a:gsLst>
          <a:lin ang="5400000" scaled="0"/>
          <a:tileRect l="0" t="0" r="0" b="0"/>
        </a:gradFill>
      </a:fillStyleLst>
      <a:lnStyleLst>
        <a:ln w="9525" cap="flat" cmpd="sng" algn="ctr">
          <a:prstDash val="solid"/>
        </a:ln>
        <a:ln w="15875" cap="flat" cmpd="sng" algn="ctr">
          <a:prstDash val="solid"/>
        </a:ln>
        <a:ln w="22225" cap="flat" cmpd="sng" algn="ctr">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gradFill>
          <a:gsLst>
            <a:gs pos="0">
              <a:schemeClr val="phClr">
                <a:tint val="94000"/>
                <a:lumMod val="106000"/>
              </a:schemeClr>
            </a:gs>
            <a:gs pos="100000">
              <a:schemeClr val="phClr">
                <a:shade val="80000"/>
              </a:schemeClr>
            </a:gs>
          </a:gsLst>
          <a:path path="circle">
            <a:fillToRect l="43000" t="0" r="43000" b="100000"/>
          </a:path>
          <a:tileRect l="0" t="0" r="0" b="0"/>
        </a:gradFill>
      </a:bgFillStyleLst>
    </a:fmtScheme>
  </a:themeElements>
</a:theme>
</file>

<file path=ppt/theme/theme2.xml><?xml version="1.0" encoding="utf-8"?>
<a:theme xmlns:a="http://schemas.openxmlformats.org/drawingml/2006/main" xmlns:r="http://schemas.openxmlformats.org/officeDocument/2006/relationships" name="Gallery">
  <a:themeElements>
    <a:clrScheme name="Gallery">
      <a:dk1>
        <a:srgbClr val="000000"/>
      </a:dk1>
      <a:lt1>
        <a:srgbClr val="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pitchFamily="0" charset="1"/>
        <a:ea typeface=""/>
        <a:cs typeface=""/>
      </a:majorFont>
      <a:minorFont>
        <a:latin typeface="Gill Sans MT" panose="020B0502020104020203" pitchFamily="0" charset="1"/>
        <a:ea typeface=""/>
        <a:cs typeface=""/>
      </a:minorFont>
    </a:fontScheme>
    <a:fmtScheme>
      <a:fillStyleLst>
        <a:solidFill>
          <a:schemeClr val="phClr"/>
        </a:solidFill>
        <a:gradFill>
          <a:gsLst>
            <a:gs pos="0">
              <a:schemeClr val="phClr">
                <a:tint val="54000"/>
                <a:lumMod val="110000"/>
              </a:schemeClr>
            </a:gs>
            <a:gs pos="100000">
              <a:schemeClr val="phClr">
                <a:tint val="78000"/>
                <a:lumMod val="100000"/>
              </a:schemeClr>
            </a:gs>
          </a:gsLst>
          <a:lin ang="5400000" scaled="0"/>
          <a:tileRect l="0" t="0" r="0" b="0"/>
        </a:gradFill>
        <a:gradFill>
          <a:gsLst>
            <a:gs pos="0">
              <a:schemeClr val="phClr">
                <a:tint val="98000"/>
                <a:lumMod val="104000"/>
              </a:schemeClr>
            </a:gs>
            <a:gs pos="69000">
              <a:schemeClr val="phClr">
                <a:shade val="88000"/>
                <a:lumMod val="92000"/>
              </a:schemeClr>
            </a:gs>
            <a:gs pos="100000">
              <a:schemeClr val="phClr">
                <a:shade val="78000"/>
                <a:lumMod val="92000"/>
              </a:schemeClr>
            </a:gs>
          </a:gsLst>
          <a:lin ang="5400000" scaled="0"/>
          <a:tileRect l="0" t="0" r="0" b="0"/>
        </a:gradFill>
      </a:fillStyleLst>
      <a:lnStyleLst>
        <a:ln w="9525" cap="flat" cmpd="sng" algn="ctr">
          <a:prstDash val="solid"/>
        </a:ln>
        <a:ln w="15875" cap="flat" cmpd="sng" algn="ctr">
          <a:prstDash val="solid"/>
        </a:ln>
        <a:ln w="22225" cap="flat" cmpd="sng" algn="ctr">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gradFill>
          <a:gsLst>
            <a:gs pos="0">
              <a:schemeClr val="phClr">
                <a:tint val="94000"/>
                <a:lumMod val="106000"/>
              </a:schemeClr>
            </a:gs>
            <a:gs pos="100000">
              <a:schemeClr val="phClr">
                <a:shade val="80000"/>
              </a:schemeClr>
            </a:gs>
          </a:gsLst>
          <a:path path="circle">
            <a:fillToRect l="43000" t="0" r="43000" b="100000"/>
          </a:path>
          <a:tileRect l="0" t="0" r="0" b="0"/>
        </a:gradFill>
      </a:bgFillStyleLst>
    </a:fmtScheme>
  </a:themeElements>
</a:theme>
</file>

<file path=ppt/theme/theme3.xml><?xml version="1.0" encoding="utf-8"?>
<a:theme xmlns:a="http://schemas.openxmlformats.org/drawingml/2006/main" xmlns:r="http://schemas.openxmlformats.org/officeDocument/2006/relationships" name="Gallery">
  <a:themeElements>
    <a:clrScheme name="Gallery">
      <a:dk1>
        <a:srgbClr val="000000"/>
      </a:dk1>
      <a:lt1>
        <a:srgbClr val="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pitchFamily="0" charset="1"/>
        <a:ea typeface=""/>
        <a:cs typeface=""/>
      </a:majorFont>
      <a:minorFont>
        <a:latin typeface="Gill Sans MT" panose="020B0502020104020203" pitchFamily="0" charset="1"/>
        <a:ea typeface=""/>
        <a:cs typeface=""/>
      </a:minorFont>
    </a:fontScheme>
    <a:fmtScheme>
      <a:fillStyleLst>
        <a:solidFill>
          <a:schemeClr val="phClr"/>
        </a:solidFill>
        <a:gradFill>
          <a:gsLst>
            <a:gs pos="0">
              <a:schemeClr val="phClr">
                <a:tint val="54000"/>
                <a:lumMod val="110000"/>
              </a:schemeClr>
            </a:gs>
            <a:gs pos="100000">
              <a:schemeClr val="phClr">
                <a:tint val="78000"/>
                <a:lumMod val="100000"/>
              </a:schemeClr>
            </a:gs>
          </a:gsLst>
          <a:lin ang="5400000" scaled="0"/>
          <a:tileRect l="0" t="0" r="0" b="0"/>
        </a:gradFill>
        <a:gradFill>
          <a:gsLst>
            <a:gs pos="0">
              <a:schemeClr val="phClr">
                <a:tint val="98000"/>
                <a:lumMod val="104000"/>
              </a:schemeClr>
            </a:gs>
            <a:gs pos="69000">
              <a:schemeClr val="phClr">
                <a:shade val="88000"/>
                <a:lumMod val="92000"/>
              </a:schemeClr>
            </a:gs>
            <a:gs pos="100000">
              <a:schemeClr val="phClr">
                <a:shade val="78000"/>
                <a:lumMod val="92000"/>
              </a:schemeClr>
            </a:gs>
          </a:gsLst>
          <a:lin ang="5400000" scaled="0"/>
          <a:tileRect l="0" t="0" r="0" b="0"/>
        </a:gradFill>
      </a:fillStyleLst>
      <a:lnStyleLst>
        <a:ln w="9525" cap="flat" cmpd="sng" algn="ctr">
          <a:prstDash val="solid"/>
        </a:ln>
        <a:ln w="15875" cap="flat" cmpd="sng" algn="ctr">
          <a:prstDash val="solid"/>
        </a:ln>
        <a:ln w="22225" cap="flat" cmpd="sng" algn="ctr">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gradFill>
          <a:gsLst>
            <a:gs pos="0">
              <a:schemeClr val="phClr">
                <a:tint val="94000"/>
                <a:lumMod val="106000"/>
              </a:schemeClr>
            </a:gs>
            <a:gs pos="100000">
              <a:schemeClr val="phClr">
                <a:shade val="80000"/>
              </a:schemeClr>
            </a:gs>
          </a:gsLst>
          <a:path path="circle">
            <a:fillToRect l="43000" t="0" r="43000" b="100000"/>
          </a:path>
          <a:tileRect l="0" t="0" r="0" b="0"/>
        </a:gradFill>
      </a:bgFillStyleLst>
    </a:fmtScheme>
  </a:themeElements>
</a:theme>
</file>

<file path=ppt/theme/theme4.xml><?xml version="1.0" encoding="utf-8"?>
<a:theme xmlns:a="http://schemas.openxmlformats.org/drawingml/2006/main" xmlns:r="http://schemas.openxmlformats.org/officeDocument/2006/relationships" name="Gallery">
  <a:themeElements>
    <a:clrScheme name="Gallery">
      <a:dk1>
        <a:srgbClr val="000000"/>
      </a:dk1>
      <a:lt1>
        <a:srgbClr val="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pitchFamily="0" charset="1"/>
        <a:ea typeface=""/>
        <a:cs typeface=""/>
      </a:majorFont>
      <a:minorFont>
        <a:latin typeface="Gill Sans MT" panose="020B0502020104020203" pitchFamily="0" charset="1"/>
        <a:ea typeface=""/>
        <a:cs typeface=""/>
      </a:minorFont>
    </a:fontScheme>
    <a:fmtScheme>
      <a:fillStyleLst>
        <a:solidFill>
          <a:schemeClr val="phClr"/>
        </a:solidFill>
        <a:gradFill>
          <a:gsLst>
            <a:gs pos="0">
              <a:schemeClr val="phClr">
                <a:tint val="54000"/>
                <a:lumMod val="110000"/>
              </a:schemeClr>
            </a:gs>
            <a:gs pos="100000">
              <a:schemeClr val="phClr">
                <a:tint val="78000"/>
                <a:lumMod val="100000"/>
              </a:schemeClr>
            </a:gs>
          </a:gsLst>
          <a:lin ang="5400000" scaled="0"/>
          <a:tileRect l="0" t="0" r="0" b="0"/>
        </a:gradFill>
        <a:gradFill>
          <a:gsLst>
            <a:gs pos="0">
              <a:schemeClr val="phClr">
                <a:tint val="98000"/>
                <a:lumMod val="104000"/>
              </a:schemeClr>
            </a:gs>
            <a:gs pos="69000">
              <a:schemeClr val="phClr">
                <a:shade val="88000"/>
                <a:lumMod val="92000"/>
              </a:schemeClr>
            </a:gs>
            <a:gs pos="100000">
              <a:schemeClr val="phClr">
                <a:shade val="78000"/>
                <a:lumMod val="92000"/>
              </a:schemeClr>
            </a:gs>
          </a:gsLst>
          <a:lin ang="5400000" scaled="0"/>
          <a:tileRect l="0" t="0" r="0" b="0"/>
        </a:gradFill>
      </a:fillStyleLst>
      <a:lnStyleLst>
        <a:ln w="9525" cap="flat" cmpd="sng" algn="ctr">
          <a:prstDash val="solid"/>
        </a:ln>
        <a:ln w="15875" cap="flat" cmpd="sng" algn="ctr">
          <a:prstDash val="solid"/>
        </a:ln>
        <a:ln w="22225" cap="flat" cmpd="sng" algn="ctr">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gradFill>
          <a:gsLst>
            <a:gs pos="0">
              <a:schemeClr val="phClr">
                <a:tint val="94000"/>
                <a:lumMod val="106000"/>
              </a:schemeClr>
            </a:gs>
            <a:gs pos="100000">
              <a:schemeClr val="phClr">
                <a:shade val="80000"/>
              </a:schemeClr>
            </a:gs>
          </a:gsLst>
          <a:path path="circle">
            <a:fillToRect l="43000" t="0" r="43000" b="100000"/>
          </a:path>
          <a:tileRect l="0" t="0" r="0" b="0"/>
        </a:gradFill>
      </a:bgFillStyleLst>
    </a:fmtScheme>
  </a:themeElements>
</a:theme>
</file>

<file path=ppt/theme/theme5.xml><?xml version="1.0" encoding="utf-8"?>
<a:theme xmlns:a="http://schemas.openxmlformats.org/drawingml/2006/main" xmlns:r="http://schemas.openxmlformats.org/officeDocument/2006/relationships" name="Gallery">
  <a:themeElements>
    <a:clrScheme name="Gallery">
      <a:dk1>
        <a:srgbClr val="000000"/>
      </a:dk1>
      <a:lt1>
        <a:srgbClr val="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pitchFamily="0" charset="1"/>
        <a:ea typeface=""/>
        <a:cs typeface=""/>
      </a:majorFont>
      <a:minorFont>
        <a:latin typeface="Gill Sans MT" panose="020B0502020104020203" pitchFamily="0" charset="1"/>
        <a:ea typeface=""/>
        <a:cs typeface=""/>
      </a:minorFont>
    </a:fontScheme>
    <a:fmtScheme>
      <a:fillStyleLst>
        <a:solidFill>
          <a:schemeClr val="phClr"/>
        </a:solidFill>
        <a:gradFill>
          <a:gsLst>
            <a:gs pos="0">
              <a:schemeClr val="phClr">
                <a:tint val="54000"/>
                <a:lumMod val="110000"/>
              </a:schemeClr>
            </a:gs>
            <a:gs pos="100000">
              <a:schemeClr val="phClr">
                <a:tint val="78000"/>
                <a:lumMod val="100000"/>
              </a:schemeClr>
            </a:gs>
          </a:gsLst>
          <a:lin ang="5400000" scaled="0"/>
          <a:tileRect l="0" t="0" r="0" b="0"/>
        </a:gradFill>
        <a:gradFill>
          <a:gsLst>
            <a:gs pos="0">
              <a:schemeClr val="phClr">
                <a:tint val="98000"/>
                <a:lumMod val="104000"/>
              </a:schemeClr>
            </a:gs>
            <a:gs pos="69000">
              <a:schemeClr val="phClr">
                <a:shade val="88000"/>
                <a:lumMod val="92000"/>
              </a:schemeClr>
            </a:gs>
            <a:gs pos="100000">
              <a:schemeClr val="phClr">
                <a:shade val="78000"/>
                <a:lumMod val="92000"/>
              </a:schemeClr>
            </a:gs>
          </a:gsLst>
          <a:lin ang="5400000" scaled="0"/>
          <a:tileRect l="0" t="0" r="0" b="0"/>
        </a:gradFill>
      </a:fillStyleLst>
      <a:lnStyleLst>
        <a:ln w="9525" cap="flat" cmpd="sng" algn="ctr">
          <a:prstDash val="solid"/>
        </a:ln>
        <a:ln w="15875" cap="flat" cmpd="sng" algn="ctr">
          <a:prstDash val="solid"/>
        </a:ln>
        <a:ln w="22225" cap="flat" cmpd="sng" algn="ctr">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gradFill>
          <a:gsLst>
            <a:gs pos="0">
              <a:schemeClr val="phClr">
                <a:tint val="94000"/>
                <a:lumMod val="106000"/>
              </a:schemeClr>
            </a:gs>
            <a:gs pos="100000">
              <a:schemeClr val="phClr">
                <a:shade val="80000"/>
              </a:schemeClr>
            </a:gs>
          </a:gsLst>
          <a:path path="circle">
            <a:fillToRect l="43000" t="0" r="43000" b="100000"/>
          </a:path>
          <a:tileRect l="0" t="0" r="0" b="0"/>
        </a:gradFill>
      </a:bgFillStyleLst>
    </a:fmtScheme>
  </a:themeElements>
</a:theme>
</file>

<file path=ppt/theme/theme6.xml><?xml version="1.0" encoding="utf-8"?>
<a:theme xmlns:a="http://schemas.openxmlformats.org/drawingml/2006/main" xmlns:r="http://schemas.openxmlformats.org/officeDocument/2006/relationships" name="Gallery">
  <a:themeElements>
    <a:clrScheme name="Gallery">
      <a:dk1>
        <a:srgbClr val="000000"/>
      </a:dk1>
      <a:lt1>
        <a:srgbClr val="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pitchFamily="0" charset="1"/>
        <a:ea typeface=""/>
        <a:cs typeface=""/>
      </a:majorFont>
      <a:minorFont>
        <a:latin typeface="Gill Sans MT" panose="020B0502020104020203" pitchFamily="0" charset="1"/>
        <a:ea typeface=""/>
        <a:cs typeface=""/>
      </a:minorFont>
    </a:fontScheme>
    <a:fmtScheme>
      <a:fillStyleLst>
        <a:solidFill>
          <a:schemeClr val="phClr"/>
        </a:solidFill>
        <a:gradFill>
          <a:gsLst>
            <a:gs pos="0">
              <a:schemeClr val="phClr">
                <a:tint val="54000"/>
                <a:lumMod val="110000"/>
              </a:schemeClr>
            </a:gs>
            <a:gs pos="100000">
              <a:schemeClr val="phClr">
                <a:tint val="78000"/>
                <a:lumMod val="100000"/>
              </a:schemeClr>
            </a:gs>
          </a:gsLst>
          <a:lin ang="5400000" scaled="0"/>
          <a:tileRect l="0" t="0" r="0" b="0"/>
        </a:gradFill>
        <a:gradFill>
          <a:gsLst>
            <a:gs pos="0">
              <a:schemeClr val="phClr">
                <a:tint val="98000"/>
                <a:lumMod val="104000"/>
              </a:schemeClr>
            </a:gs>
            <a:gs pos="69000">
              <a:schemeClr val="phClr">
                <a:shade val="88000"/>
                <a:lumMod val="92000"/>
              </a:schemeClr>
            </a:gs>
            <a:gs pos="100000">
              <a:schemeClr val="phClr">
                <a:shade val="78000"/>
                <a:lumMod val="92000"/>
              </a:schemeClr>
            </a:gs>
          </a:gsLst>
          <a:lin ang="5400000" scaled="0"/>
          <a:tileRect l="0" t="0" r="0" b="0"/>
        </a:gradFill>
      </a:fillStyleLst>
      <a:lnStyleLst>
        <a:ln w="9525" cap="flat" cmpd="sng" algn="ctr">
          <a:prstDash val="solid"/>
        </a:ln>
        <a:ln w="15875" cap="flat" cmpd="sng" algn="ctr">
          <a:prstDash val="solid"/>
        </a:ln>
        <a:ln w="22225" cap="flat" cmpd="sng" algn="ctr">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gradFill>
          <a:gsLst>
            <a:gs pos="0">
              <a:schemeClr val="phClr">
                <a:tint val="94000"/>
                <a:lumMod val="106000"/>
              </a:schemeClr>
            </a:gs>
            <a:gs pos="100000">
              <a:schemeClr val="phClr">
                <a:shade val="80000"/>
              </a:schemeClr>
            </a:gs>
          </a:gsLst>
          <a:path path="circle">
            <a:fillToRect l="43000" t="0" r="43000" b="100000"/>
          </a:path>
          <a:tileRect l="0" t="0" r="0" b="0"/>
        </a:gradFill>
      </a:bgFillStyleLst>
    </a:fmtScheme>
  </a:themeElements>
</a:theme>
</file>

<file path=ppt/theme/theme7.xml><?xml version="1.0" encoding="utf-8"?>
<a:theme xmlns:a="http://schemas.openxmlformats.org/drawingml/2006/main" xmlns:r="http://schemas.openxmlformats.org/officeDocument/2006/relationships" name="Gallery">
  <a:themeElements>
    <a:clrScheme name="Gallery">
      <a:dk1>
        <a:srgbClr val="000000"/>
      </a:dk1>
      <a:lt1>
        <a:srgbClr val="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pitchFamily="0" charset="1"/>
        <a:ea typeface=""/>
        <a:cs typeface=""/>
      </a:majorFont>
      <a:minorFont>
        <a:latin typeface="Gill Sans MT" panose="020B0502020104020203" pitchFamily="0" charset="1"/>
        <a:ea typeface=""/>
        <a:cs typeface=""/>
      </a:minorFont>
    </a:fontScheme>
    <a:fmtScheme>
      <a:fillStyleLst>
        <a:solidFill>
          <a:schemeClr val="phClr"/>
        </a:solidFill>
        <a:gradFill>
          <a:gsLst>
            <a:gs pos="0">
              <a:schemeClr val="phClr">
                <a:tint val="54000"/>
                <a:lumMod val="110000"/>
              </a:schemeClr>
            </a:gs>
            <a:gs pos="100000">
              <a:schemeClr val="phClr">
                <a:tint val="78000"/>
                <a:lumMod val="100000"/>
              </a:schemeClr>
            </a:gs>
          </a:gsLst>
          <a:lin ang="5400000" scaled="0"/>
          <a:tileRect l="0" t="0" r="0" b="0"/>
        </a:gradFill>
        <a:gradFill>
          <a:gsLst>
            <a:gs pos="0">
              <a:schemeClr val="phClr">
                <a:tint val="98000"/>
                <a:lumMod val="104000"/>
              </a:schemeClr>
            </a:gs>
            <a:gs pos="69000">
              <a:schemeClr val="phClr">
                <a:shade val="88000"/>
                <a:lumMod val="92000"/>
              </a:schemeClr>
            </a:gs>
            <a:gs pos="100000">
              <a:schemeClr val="phClr">
                <a:shade val="78000"/>
                <a:lumMod val="92000"/>
              </a:schemeClr>
            </a:gs>
          </a:gsLst>
          <a:lin ang="5400000" scaled="0"/>
          <a:tileRect l="0" t="0" r="0" b="0"/>
        </a:gradFill>
      </a:fillStyleLst>
      <a:lnStyleLst>
        <a:ln w="9525" cap="flat" cmpd="sng" algn="ctr">
          <a:prstDash val="solid"/>
        </a:ln>
        <a:ln w="15875" cap="flat" cmpd="sng" algn="ctr">
          <a:prstDash val="solid"/>
        </a:ln>
        <a:ln w="22225" cap="flat" cmpd="sng" algn="ctr">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gradFill>
          <a:gsLst>
            <a:gs pos="0">
              <a:schemeClr val="phClr">
                <a:tint val="94000"/>
                <a:lumMod val="106000"/>
              </a:schemeClr>
            </a:gs>
            <a:gs pos="100000">
              <a:schemeClr val="phClr">
                <a:shade val="80000"/>
              </a:schemeClr>
            </a:gs>
          </a:gsLst>
          <a:path path="circle">
            <a:fillToRect l="43000" t="0" r="43000" b="100000"/>
          </a:path>
          <a:tileRect l="0" t="0" r="0" b="0"/>
        </a:gradFill>
      </a:bgFillStyleLst>
    </a:fmtScheme>
  </a:themeElements>
</a:theme>
</file>

<file path=ppt/theme/theme8.xml><?xml version="1.0" encoding="utf-8"?>
<a:theme xmlns:a="http://schemas.openxmlformats.org/drawingml/2006/main" xmlns:r="http://schemas.openxmlformats.org/officeDocument/2006/relationships" name="Gallery">
  <a:themeElements>
    <a:clrScheme name="Gallery">
      <a:dk1>
        <a:srgbClr val="000000"/>
      </a:dk1>
      <a:lt1>
        <a:srgbClr val="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pitchFamily="0" charset="1"/>
        <a:ea typeface=""/>
        <a:cs typeface=""/>
      </a:majorFont>
      <a:minorFont>
        <a:latin typeface="Gill Sans MT" panose="020B0502020104020203" pitchFamily="0" charset="1"/>
        <a:ea typeface=""/>
        <a:cs typeface=""/>
      </a:minorFont>
    </a:fontScheme>
    <a:fmtScheme>
      <a:fillStyleLst>
        <a:solidFill>
          <a:schemeClr val="phClr"/>
        </a:solidFill>
        <a:gradFill>
          <a:gsLst>
            <a:gs pos="0">
              <a:schemeClr val="phClr">
                <a:tint val="54000"/>
                <a:lumMod val="110000"/>
              </a:schemeClr>
            </a:gs>
            <a:gs pos="100000">
              <a:schemeClr val="phClr">
                <a:tint val="78000"/>
                <a:lumMod val="100000"/>
              </a:schemeClr>
            </a:gs>
          </a:gsLst>
          <a:lin ang="5400000" scaled="0"/>
          <a:tileRect l="0" t="0" r="0" b="0"/>
        </a:gradFill>
        <a:gradFill>
          <a:gsLst>
            <a:gs pos="0">
              <a:schemeClr val="phClr">
                <a:tint val="98000"/>
                <a:lumMod val="104000"/>
              </a:schemeClr>
            </a:gs>
            <a:gs pos="69000">
              <a:schemeClr val="phClr">
                <a:shade val="88000"/>
                <a:lumMod val="92000"/>
              </a:schemeClr>
            </a:gs>
            <a:gs pos="100000">
              <a:schemeClr val="phClr">
                <a:shade val="78000"/>
                <a:lumMod val="92000"/>
              </a:schemeClr>
            </a:gs>
          </a:gsLst>
          <a:lin ang="5400000" scaled="0"/>
          <a:tileRect l="0" t="0" r="0" b="0"/>
        </a:gradFill>
      </a:fillStyleLst>
      <a:lnStyleLst>
        <a:ln w="9525" cap="flat" cmpd="sng" algn="ctr">
          <a:prstDash val="solid"/>
        </a:ln>
        <a:ln w="15875" cap="flat" cmpd="sng" algn="ctr">
          <a:prstDash val="solid"/>
        </a:ln>
        <a:ln w="22225" cap="flat" cmpd="sng" algn="ctr">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gradFill>
          <a:gsLst>
            <a:gs pos="0">
              <a:schemeClr val="phClr">
                <a:tint val="94000"/>
                <a:lumMod val="106000"/>
              </a:schemeClr>
            </a:gs>
            <a:gs pos="100000">
              <a:schemeClr val="phClr">
                <a:shade val="80000"/>
              </a:schemeClr>
            </a:gs>
          </a:gsLst>
          <a:path path="circle">
            <a:fillToRect l="43000" t="0" r="43000" b="100000"/>
          </a:path>
          <a:tileRect l="0" t="0" r="0" b="0"/>
        </a:gradFill>
      </a:bgFillStyleLst>
    </a:fmtScheme>
  </a:themeElements>
</a:theme>
</file>

<file path=ppt/theme/theme9.xml><?xml version="1.0" encoding="utf-8"?>
<a:theme xmlns:a="http://schemas.openxmlformats.org/drawingml/2006/main" xmlns:r="http://schemas.openxmlformats.org/officeDocument/2006/relationships" name="Gallery">
  <a:themeElements>
    <a:clrScheme name="Gallery">
      <a:dk1>
        <a:srgbClr val="000000"/>
      </a:dk1>
      <a:lt1>
        <a:srgbClr val="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pitchFamily="0" charset="1"/>
        <a:ea typeface=""/>
        <a:cs typeface=""/>
      </a:majorFont>
      <a:minorFont>
        <a:latin typeface="Gill Sans MT" panose="020B0502020104020203" pitchFamily="0" charset="1"/>
        <a:ea typeface=""/>
        <a:cs typeface=""/>
      </a:minorFont>
    </a:fontScheme>
    <a:fmtScheme>
      <a:fillStyleLst>
        <a:solidFill>
          <a:schemeClr val="phClr"/>
        </a:solidFill>
        <a:gradFill>
          <a:gsLst>
            <a:gs pos="0">
              <a:schemeClr val="phClr">
                <a:tint val="54000"/>
                <a:lumMod val="110000"/>
              </a:schemeClr>
            </a:gs>
            <a:gs pos="100000">
              <a:schemeClr val="phClr">
                <a:tint val="78000"/>
                <a:lumMod val="100000"/>
              </a:schemeClr>
            </a:gs>
          </a:gsLst>
          <a:lin ang="5400000" scaled="0"/>
          <a:tileRect l="0" t="0" r="0" b="0"/>
        </a:gradFill>
        <a:gradFill>
          <a:gsLst>
            <a:gs pos="0">
              <a:schemeClr val="phClr">
                <a:tint val="98000"/>
                <a:lumMod val="104000"/>
              </a:schemeClr>
            </a:gs>
            <a:gs pos="69000">
              <a:schemeClr val="phClr">
                <a:shade val="88000"/>
                <a:lumMod val="92000"/>
              </a:schemeClr>
            </a:gs>
            <a:gs pos="100000">
              <a:schemeClr val="phClr">
                <a:shade val="78000"/>
                <a:lumMod val="92000"/>
              </a:schemeClr>
            </a:gs>
          </a:gsLst>
          <a:lin ang="5400000" scaled="0"/>
          <a:tileRect l="0" t="0" r="0" b="0"/>
        </a:gradFill>
      </a:fillStyleLst>
      <a:lnStyleLst>
        <a:ln w="9525" cap="flat" cmpd="sng" algn="ctr">
          <a:prstDash val="solid"/>
        </a:ln>
        <a:ln w="15875" cap="flat" cmpd="sng" algn="ctr">
          <a:prstDash val="solid"/>
        </a:ln>
        <a:ln w="22225" cap="flat" cmpd="sng" algn="ctr">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gradFill>
          <a:gsLst>
            <a:gs pos="0">
              <a:schemeClr val="phClr">
                <a:tint val="94000"/>
                <a:lumMod val="106000"/>
              </a:schemeClr>
            </a:gs>
            <a:gs pos="100000">
              <a:schemeClr val="phClr">
                <a:shade val="80000"/>
              </a:schemeClr>
            </a:gs>
          </a:gsLst>
          <a:path path="circle">
            <a:fillToRect l="43000" t="0" r="43000" b="100000"/>
          </a:path>
          <a:tileRect l="0" t="0" r="0" b="0"/>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Gallery</Template>
  <TotalTime>232</TotalTime>
  <Application>LibreOffice/7.6.5.2$Windows_X86_64 LibreOffice_project/38d5f62f85355c192ef5f1dd47c5c0c0c6d6598b</Application>
  <AppVersion>15.0000</AppVersion>
  <Words>1464</Words>
  <Paragraphs>84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Sam Richard</dc:creator>
  <dc:description/>
  <dc:language>en-IN</dc:language>
  <cp:lastModifiedBy/>
  <dcterms:modified xsi:type="dcterms:W3CDTF">2024-04-05T19:10:54Z</dcterms:modified>
  <cp:revision>34</cp:revision>
  <dc:subject/>
  <dc:title>SkillsBuild Partner Update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PresentationFormat">
    <vt:lpwstr>Widescreen</vt:lpwstr>
  </property>
  <property fmtid="{D5CDD505-2E9C-101B-9397-08002B2CF9AE}" pid="4" name="Slides">
    <vt:i4>11</vt:i4>
  </property>
</Properties>
</file>