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5"/>
  </p:normalViewPr>
  <p:slideViewPr>
    <p:cSldViewPr snapToGrid="0">
      <p:cViewPr varScale="1">
        <p:scale>
          <a:sx n="96" d="100"/>
          <a:sy n="96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52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2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67AA79D-89EF-3644-70FF-AECEAE1E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038" r="5037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2B47-1148-276F-E516-959E9AD4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System Architecture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D67B-56B1-6FCC-AC0B-B4442FD5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b="1" dirty="0"/>
              <a:t>Group - 8</a:t>
            </a:r>
          </a:p>
          <a:p>
            <a:pPr algn="r">
              <a:lnSpc>
                <a:spcPct val="110000"/>
              </a:lnSpc>
              <a:spcAft>
                <a:spcPts val="800"/>
              </a:spcAft>
            </a:pPr>
            <a:r>
              <a:rPr lang="en-US" b="1" dirty="0">
                <a:effectLst/>
              </a:rPr>
              <a:t>Ramanan </a:t>
            </a:r>
            <a:r>
              <a:rPr lang="en-US" b="1" dirty="0" err="1">
                <a:effectLst/>
              </a:rPr>
              <a:t>Thayalan</a:t>
            </a:r>
            <a:r>
              <a:rPr lang="en-US" b="1" dirty="0">
                <a:effectLst/>
              </a:rPr>
              <a:t> – 200565744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Niki Patel – 200545936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Anoushka Rastogi – 200593018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Ishan Patel – 200528548</a:t>
            </a:r>
            <a:br>
              <a:rPr lang="en-US" b="1" dirty="0">
                <a:effectLst/>
              </a:rPr>
            </a:br>
            <a:r>
              <a:rPr lang="en-US" b="1" dirty="0" err="1">
                <a:effectLst/>
              </a:rPr>
              <a:t>Hellyben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Vaghasiya</a:t>
            </a:r>
            <a:r>
              <a:rPr lang="en-US" b="1" dirty="0">
                <a:effectLst/>
              </a:rPr>
              <a:t> – 200544282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Sahil Kashyap - 200569298</a:t>
            </a:r>
          </a:p>
          <a:p>
            <a:pPr algn="r">
              <a:lnSpc>
                <a:spcPct val="110000"/>
              </a:lnSpc>
              <a:spcAft>
                <a:spcPts val="800"/>
              </a:spcAft>
            </a:pPr>
            <a:r>
              <a:rPr lang="en-US" b="1" dirty="0">
                <a:effectLst/>
                <a:highlight>
                  <a:srgbClr val="FFFFFF"/>
                </a:highlight>
              </a:rPr>
              <a:t> </a:t>
            </a:r>
            <a:endParaRPr lang="en-US" b="1" dirty="0">
              <a:effectLst/>
            </a:endParaRPr>
          </a:p>
          <a:p>
            <a:pPr algn="r">
              <a:lnSpc>
                <a:spcPct val="110000"/>
              </a:lnSpc>
            </a:pP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6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4D5EEFD-739D-D364-AB1B-DDD4D864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9324-D9BB-443A-CA71-3716B9B2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941505"/>
            <a:ext cx="5798126" cy="1685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19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268FD-9CA4-C462-2351-A412E7AE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2DE0CE18-38B9-2C9B-5DA1-C41D6E87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46" r="10660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8E26DC5-8995-0772-A498-6906E2B0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b="1" dirty="0"/>
              <a:t>Project Name:</a:t>
            </a:r>
            <a:r>
              <a:rPr lang="en-IN" sz="1700" dirty="0"/>
              <a:t> Sales Statistics Dashboard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700" dirty="0"/>
          </a:p>
          <a:p>
            <a:pPr>
              <a:lnSpc>
                <a:spcPct val="110000"/>
              </a:lnSpc>
            </a:pPr>
            <a:r>
              <a:rPr lang="en-IN" sz="1700" b="1" dirty="0"/>
              <a:t>Objective:</a:t>
            </a:r>
            <a:r>
              <a:rPr lang="en-IN" sz="1700" dirty="0"/>
              <a:t> To </a:t>
            </a:r>
            <a:r>
              <a:rPr lang="en-IN" sz="1700" dirty="0" err="1"/>
              <a:t>analyze</a:t>
            </a:r>
            <a:r>
              <a:rPr lang="en-IN" sz="1700" dirty="0"/>
              <a:t> historical sales data and provide actionable insights for improving sales performance.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700" dirty="0"/>
          </a:p>
          <a:p>
            <a:pPr>
              <a:lnSpc>
                <a:spcPct val="110000"/>
              </a:lnSpc>
            </a:pPr>
            <a:r>
              <a:rPr lang="en-IN" sz="1700" b="1" dirty="0"/>
              <a:t>Technologies Used:</a:t>
            </a:r>
            <a:r>
              <a:rPr lang="en-IN" sz="1700" dirty="0"/>
              <a:t> Python, SQL, Apache Spark, Apache Hadoop, Apache Airflow, PostgreSQL, Apache Kafka, Power BI.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Data Size – 1GB</a:t>
            </a:r>
            <a:endParaRPr lang="en-US" sz="17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D60D0-5956-B653-6375-4B6F2C9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Business Cases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38DF65A-FE7C-5576-29C8-E36F61640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223F-03C5-D657-9FD1-C30C7544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b="1" dirty="0"/>
              <a:t>Purpose:</a:t>
            </a:r>
            <a:r>
              <a:rPr lang="en-IN" dirty="0"/>
              <a:t> To provide a comprehensive overview of sales performance and facilitate data-driven decision-making.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b="1" dirty="0"/>
              <a:t>Deliverables: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Analyze</a:t>
            </a:r>
            <a:r>
              <a:rPr lang="en-IN" dirty="0"/>
              <a:t> historical data.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Generate sales summaries.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Provide actionable insights.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enhancements for real-time data and predictive analytics.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C55CD4-F391-3A76-A170-5765A584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23" y="685799"/>
            <a:ext cx="6236778" cy="502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Intended Users/Beneficiaries</a:t>
            </a:r>
          </a:p>
          <a:p>
            <a:pPr marL="0" indent="0">
              <a:buNone/>
            </a:pPr>
            <a:endParaRPr lang="en-I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Primary Audience:</a:t>
            </a:r>
            <a:r>
              <a:rPr lang="en-IN" dirty="0"/>
              <a:t> Business stakeholders and shareholders.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Secondary Audience:</a:t>
            </a:r>
            <a:r>
              <a:rPr lang="en-IN" dirty="0"/>
              <a:t> Data analysts and sales managers.</a:t>
            </a:r>
          </a:p>
          <a:p>
            <a:endParaRPr lang="en-US" dirty="0"/>
          </a:p>
        </p:txBody>
      </p:sp>
      <p:pic>
        <p:nvPicPr>
          <p:cNvPr id="5" name="Picture 4" descr="Rear-view of rows of people watching a film in a theater">
            <a:extLst>
              <a:ext uri="{FF2B5EF4-FFF2-40B4-BE49-F238E27FC236}">
                <a16:creationId xmlns:a16="http://schemas.microsoft.com/office/drawing/2014/main" id="{5CE4B139-3B69-C53F-2FDE-C8A207702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0298" r="16144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8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3D abstract blue and gold cube illustration">
            <a:extLst>
              <a:ext uri="{FF2B5EF4-FFF2-40B4-BE49-F238E27FC236}">
                <a16:creationId xmlns:a16="http://schemas.microsoft.com/office/drawing/2014/main" id="{20174F7B-0028-BC7B-75D1-E8C7FEE0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C8AD5-09A6-AB66-4C69-AC6069A3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5714999" cy="1283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Data flow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3BD087ED-5A27-AFE1-0415-302C26FF6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856" y="2332037"/>
            <a:ext cx="9752287" cy="4426555"/>
          </a:xfrm>
        </p:spPr>
      </p:pic>
    </p:spTree>
    <p:extLst>
      <p:ext uri="{BB962C8B-B14F-4D97-AF65-F5344CB8AC3E}">
        <p14:creationId xmlns:p14="http://schemas.microsoft.com/office/powerpoint/2010/main" val="36050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655E-5669-F57F-A881-76E393A0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10499756" cy="733331"/>
          </a:xfrm>
        </p:spPr>
        <p:txBody>
          <a:bodyPr/>
          <a:lstStyle/>
          <a:p>
            <a:r>
              <a:rPr lang="en-US" dirty="0"/>
              <a:t>ETL Pipeline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7" y="1281065"/>
            <a:ext cx="10058400" cy="48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1EEF7-66D1-9A13-5620-8026E6744D3D}"/>
              </a:ext>
            </a:extLst>
          </p:cNvPr>
          <p:cNvSpPr txBox="1"/>
          <p:nvPr/>
        </p:nvSpPr>
        <p:spPr>
          <a:xfrm>
            <a:off x="1143000" y="1181101"/>
            <a:ext cx="5202381" cy="138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300"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26" name="Picture 25" descr="Stock exchange numbers">
            <a:extLst>
              <a:ext uri="{FF2B5EF4-FFF2-40B4-BE49-F238E27FC236}">
                <a16:creationId xmlns:a16="http://schemas.microsoft.com/office/drawing/2014/main" id="{17FF5E51-C0D5-BB1B-980B-B762CB0E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70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8B10-C17A-4FC9-C283-F84CA284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248"/>
            <a:ext cx="9905999" cy="13608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053534-5E97-CA2D-C698-842A404B2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2" y="-240248"/>
            <a:ext cx="12174967" cy="7202908"/>
          </a:xfrm>
        </p:spPr>
      </p:pic>
    </p:spTree>
    <p:extLst>
      <p:ext uri="{BB962C8B-B14F-4D97-AF65-F5344CB8AC3E}">
        <p14:creationId xmlns:p14="http://schemas.microsoft.com/office/powerpoint/2010/main" val="130133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E42C3D-9FF4-4A79-B1A6-8CD4E7A2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custGeom>
            <a:avLst/>
            <a:gdLst>
              <a:gd name="connsiteX0" fmla="*/ 465777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12191999 w 12192000"/>
              <a:gd name="connsiteY4" fmla="*/ 1526601 h 6858000"/>
              <a:gd name="connsiteX5" fmla="*/ 7524745 w 12192000"/>
              <a:gd name="connsiteY5" fmla="*/ 6856911 h 6858000"/>
              <a:gd name="connsiteX6" fmla="*/ 12191999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53144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465777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1526601"/>
                </a:lnTo>
                <a:lnTo>
                  <a:pt x="7524745" y="6856911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5314455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2677C4-F7C2-E7FE-B1FA-289991CDB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6027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28B10-C17A-4FC9-C283-F84CA284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210" y="1269997"/>
            <a:ext cx="6021979" cy="2159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cap="all" spc="300">
                <a:solidFill>
                  <a:srgbClr val="FFFFFF"/>
                </a:solidFill>
              </a:rPr>
              <a:t>Dashboard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B828B0-F33B-4806-9D53-69C862A4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30829" y="4903471"/>
            <a:ext cx="608729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3205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160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Walbaum Display</vt:lpstr>
      <vt:lpstr>RegattaVTI</vt:lpstr>
      <vt:lpstr>Data System Architecture Final Project</vt:lpstr>
      <vt:lpstr>Project Overview</vt:lpstr>
      <vt:lpstr>Business Cases</vt:lpstr>
      <vt:lpstr>PowerPoint Presentation</vt:lpstr>
      <vt:lpstr>Data flow</vt:lpstr>
      <vt:lpstr>PowerPoint Presentation</vt:lpstr>
      <vt:lpstr>PowerPoint Presentation</vt:lpstr>
      <vt:lpstr>PowerPoint Presentation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System Architecture Final Project</dc:title>
  <dc:creator>Niki Nimeshkumar Patel</dc:creator>
  <cp:lastModifiedBy>Niki Nimeshkumar Patel</cp:lastModifiedBy>
  <cp:revision>15</cp:revision>
  <dcterms:created xsi:type="dcterms:W3CDTF">2024-08-12T01:10:18Z</dcterms:created>
  <dcterms:modified xsi:type="dcterms:W3CDTF">2024-08-12T17:58:13Z</dcterms:modified>
</cp:coreProperties>
</file>