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3" r:id="rId5"/>
    <p:sldId id="264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374" autoAdjust="0"/>
  </p:normalViewPr>
  <p:slideViewPr>
    <p:cSldViewPr snapToGrid="0">
      <p:cViewPr>
        <p:scale>
          <a:sx n="66" d="100"/>
          <a:sy n="66" d="100"/>
        </p:scale>
        <p:origin x="1330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814A8-66B8-4819-A907-39B556059E28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840C9-15C5-4313-9A53-411B539B3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7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풀스택반이었던</a:t>
            </a:r>
            <a:r>
              <a:rPr lang="ko-KR" altLang="en-US" dirty="0" smtClean="0"/>
              <a:t> 분들은 복습하시는 차원에서</a:t>
            </a:r>
            <a:endParaRPr lang="en-US" altLang="ko-KR" dirty="0" smtClean="0"/>
          </a:p>
          <a:p>
            <a:r>
              <a:rPr lang="ko-KR" altLang="en-US" dirty="0" err="1" smtClean="0"/>
              <a:t>빅데이반이었던</a:t>
            </a:r>
            <a:r>
              <a:rPr lang="ko-KR" altLang="en-US" dirty="0" smtClean="0"/>
              <a:t> 분은 개념을 익히는 차원에서 </a:t>
            </a:r>
            <a:r>
              <a:rPr lang="en-US" altLang="ko-KR" dirty="0" err="1" smtClean="0"/>
              <a:t>codeacademy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HTML/CSS(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6-7</a:t>
            </a:r>
            <a:r>
              <a:rPr lang="ko-KR" altLang="en-US" dirty="0" smtClean="0"/>
              <a:t>시간 과정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튜토리얼을</a:t>
            </a:r>
            <a:r>
              <a:rPr lang="ko-KR" altLang="en-US" dirty="0" smtClean="0"/>
              <a:t> 봤습니다</a:t>
            </a:r>
            <a:endParaRPr lang="en-US" altLang="ko-KR" dirty="0" smtClean="0"/>
          </a:p>
          <a:p>
            <a:r>
              <a:rPr lang="en-US" altLang="ko-KR" dirty="0" smtClean="0"/>
              <a:t>HTML</a:t>
            </a:r>
            <a:r>
              <a:rPr lang="ko-KR" altLang="en-US" dirty="0" smtClean="0"/>
              <a:t>의</a:t>
            </a:r>
            <a:r>
              <a:rPr lang="ko-KR" altLang="en-US" baseline="0" dirty="0" smtClean="0"/>
              <a:t> 태그들은 어떤 것이 있는지 </a:t>
            </a:r>
            <a:r>
              <a:rPr lang="en-US" altLang="ko-KR" baseline="0" dirty="0" smtClean="0"/>
              <a:t>CSS</a:t>
            </a:r>
            <a:r>
              <a:rPr lang="ko-KR" altLang="en-US" baseline="0" dirty="0" smtClean="0"/>
              <a:t>에서는 어떻게 </a:t>
            </a:r>
            <a:r>
              <a:rPr lang="en-US" altLang="ko-KR" baseline="0" dirty="0" smtClean="0"/>
              <a:t>HTML</a:t>
            </a:r>
            <a:r>
              <a:rPr lang="ko-KR" altLang="en-US" baseline="0" dirty="0" smtClean="0"/>
              <a:t>의 디자인속성들을 바꿔주는지 등에 대해서 간략하게 배웠습니다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840C9-15C5-4313-9A53-411B539B32C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660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깃헙</a:t>
            </a:r>
            <a:r>
              <a:rPr lang="ko-KR" altLang="en-US" dirty="0" smtClean="0"/>
              <a:t> </a:t>
            </a:r>
            <a:r>
              <a:rPr lang="en-US" altLang="ko-KR" dirty="0" smtClean="0"/>
              <a:t>README</a:t>
            </a:r>
            <a:r>
              <a:rPr lang="ko-KR" altLang="en-US" dirty="0" smtClean="0"/>
              <a:t>인데요</a:t>
            </a:r>
            <a:endParaRPr lang="en-US" altLang="ko-KR" dirty="0" smtClean="0"/>
          </a:p>
          <a:p>
            <a:r>
              <a:rPr lang="ko-KR" altLang="en-US" dirty="0" smtClean="0"/>
              <a:t>저희 조가 앞으로 </a:t>
            </a:r>
            <a:r>
              <a:rPr lang="ko-KR" altLang="en-US" dirty="0" err="1" smtClean="0"/>
              <a:t>스터디할</a:t>
            </a:r>
            <a:r>
              <a:rPr lang="ko-KR" altLang="en-US" dirty="0" smtClean="0"/>
              <a:t> 내용들을 </a:t>
            </a:r>
            <a:r>
              <a:rPr lang="ko-KR" altLang="en-US" dirty="0" err="1" smtClean="0"/>
              <a:t>정섭님이</a:t>
            </a:r>
            <a:r>
              <a:rPr lang="ko-KR" altLang="en-US" dirty="0" smtClean="0"/>
              <a:t> 간단하게 추려서 작성해 </a:t>
            </a:r>
            <a:r>
              <a:rPr lang="ko-KR" altLang="en-US" dirty="0" err="1" smtClean="0"/>
              <a:t>주신거에요</a:t>
            </a:r>
            <a:endParaRPr lang="en-US" altLang="ko-KR" dirty="0" smtClean="0"/>
          </a:p>
          <a:p>
            <a:r>
              <a:rPr lang="ko-KR" altLang="en-US" dirty="0" smtClean="0"/>
              <a:t>그래서 실습사이트에 있는 </a:t>
            </a:r>
            <a:r>
              <a:rPr lang="ko-KR" altLang="en-US" dirty="0" err="1" smtClean="0"/>
              <a:t>사이트들을는</a:t>
            </a:r>
            <a:r>
              <a:rPr lang="ko-KR" altLang="en-US" dirty="0" smtClean="0"/>
              <a:t> 저희가 직접</a:t>
            </a:r>
            <a:r>
              <a:rPr lang="ko-KR" altLang="en-US" baseline="0" dirty="0" smtClean="0"/>
              <a:t> 제작해보는 작업을 했습니다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840C9-15C5-4313-9A53-411B539B32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978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내가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작업을 시작하기 전에 어느정도 </a:t>
            </a:r>
            <a:r>
              <a:rPr lang="ko-KR" altLang="en-US" dirty="0" err="1" smtClean="0"/>
              <a:t>다이아그램을</a:t>
            </a:r>
            <a:r>
              <a:rPr lang="ko-KR" altLang="en-US" dirty="0" smtClean="0"/>
              <a:t> 통해 구상을 </a:t>
            </a:r>
            <a:r>
              <a:rPr lang="ko-KR" altLang="en-US" dirty="0" err="1" smtClean="0"/>
              <a:t>하는것이</a:t>
            </a:r>
            <a:r>
              <a:rPr lang="ko-KR" altLang="en-US" dirty="0" smtClean="0"/>
              <a:t> 나중에는 시간을 매우 절약해줄 수 있을 것이다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840C9-15C5-4313-9A53-411B539B32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489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제가 </a:t>
            </a:r>
            <a:r>
              <a:rPr lang="ko-KR" altLang="en-US" dirty="0" err="1" smtClean="0"/>
              <a:t>웹페이지를</a:t>
            </a:r>
            <a:r>
              <a:rPr lang="ko-KR" altLang="en-US" dirty="0" smtClean="0"/>
              <a:t> 보고</a:t>
            </a:r>
            <a:r>
              <a:rPr lang="ko-KR" altLang="en-US" baseline="0" dirty="0" smtClean="0"/>
              <a:t> 구조를 잡아서 작성한 뒤</a:t>
            </a:r>
            <a:endParaRPr lang="en-US" altLang="ko-KR" baseline="0" dirty="0" smtClean="0"/>
          </a:p>
          <a:p>
            <a:r>
              <a:rPr lang="ko-KR" altLang="en-US" dirty="0" smtClean="0"/>
              <a:t>나중에 수정해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주신 </a:t>
            </a:r>
            <a:r>
              <a:rPr lang="ko-KR" altLang="en-US" baseline="0" dirty="0" err="1" smtClean="0"/>
              <a:t>것ㅅㅅ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840C9-15C5-4313-9A53-411B539B32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719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840C9-15C5-4313-9A53-411B539B32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933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중첩이 가능한 덕분에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구문도 짧아지고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부모 자식의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상하구조도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더욱 쉽게 파악할 수 있어요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840C9-15C5-4313-9A53-411B539B32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00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CEA4-A610-48F7-82B6-E4F67D0C6A7E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09FE-2CCE-4DFF-B054-D1ED448EC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5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CEA4-A610-48F7-82B6-E4F67D0C6A7E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09FE-2CCE-4DFF-B054-D1ED448EC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3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CEA4-A610-48F7-82B6-E4F67D0C6A7E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09FE-2CCE-4DFF-B054-D1ED448EC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18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CEA4-A610-48F7-82B6-E4F67D0C6A7E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09FE-2CCE-4DFF-B054-D1ED448EC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25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CEA4-A610-48F7-82B6-E4F67D0C6A7E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09FE-2CCE-4DFF-B054-D1ED448EC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20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CEA4-A610-48F7-82B6-E4F67D0C6A7E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09FE-2CCE-4DFF-B054-D1ED448EC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80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CEA4-A610-48F7-82B6-E4F67D0C6A7E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09FE-2CCE-4DFF-B054-D1ED448EC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53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CEA4-A610-48F7-82B6-E4F67D0C6A7E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09FE-2CCE-4DFF-B054-D1ED448EC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46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CEA4-A610-48F7-82B6-E4F67D0C6A7E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09FE-2CCE-4DFF-B054-D1ED448EC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66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CEA4-A610-48F7-82B6-E4F67D0C6A7E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09FE-2CCE-4DFF-B054-D1ED448EC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24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CEA4-A610-48F7-82B6-E4F67D0C6A7E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09FE-2CCE-4DFF-B054-D1ED448EC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11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0CEA4-A610-48F7-82B6-E4F67D0C6A7E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809FE-2CCE-4DFF-B054-D1ED448EC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34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53562" y="603861"/>
            <a:ext cx="2388474" cy="332399"/>
          </a:xfrm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ko-KR" dirty="0" smtClean="0"/>
              <a:t>&lt;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제작스터디</a:t>
            </a:r>
            <a:r>
              <a:rPr lang="en-US" altLang="ko-KR" dirty="0" smtClean="0"/>
              <a:t>&gt;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53562" y="1360853"/>
            <a:ext cx="2133597" cy="3323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/>
              <a:t>HTML / CSS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903755" y="1855095"/>
            <a:ext cx="1084431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 smtClean="0"/>
              <a:t>HTML</a:t>
            </a:r>
            <a:r>
              <a:rPr lang="ko-KR" altLang="en-US" sz="2000" dirty="0" smtClean="0"/>
              <a:t>은 </a:t>
            </a:r>
            <a:r>
              <a:rPr lang="ko-KR" altLang="en-US" sz="2000" dirty="0" err="1" smtClean="0"/>
              <a:t>웹페이지를</a:t>
            </a:r>
            <a:r>
              <a:rPr lang="ko-KR" altLang="en-US" sz="2000" dirty="0" smtClean="0"/>
              <a:t> 표현하는 도구 </a:t>
            </a:r>
            <a:r>
              <a:rPr lang="en-US" altLang="ko-KR" sz="2000" dirty="0" smtClean="0"/>
              <a:t>/ CSS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HTML</a:t>
            </a:r>
            <a:r>
              <a:rPr lang="ko-KR" altLang="en-US" sz="2000" dirty="0" smtClean="0"/>
              <a:t>로 표현한 속성들에 디자인을 입혀주는 도구</a:t>
            </a: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47" y="2465085"/>
            <a:ext cx="11515906" cy="414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3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/>
          <p:cNvSpPr txBox="1">
            <a:spLocks/>
          </p:cNvSpPr>
          <p:nvPr/>
        </p:nvSpPr>
        <p:spPr>
          <a:xfrm>
            <a:off x="727873" y="422892"/>
            <a:ext cx="3430491" cy="3323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/>
              <a:t>[GITHUB – README.MD]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1316229"/>
            <a:ext cx="8552740" cy="51688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r="36541"/>
          <a:stretch/>
        </p:blipFill>
        <p:spPr>
          <a:xfrm>
            <a:off x="6714173" y="194354"/>
            <a:ext cx="5081587" cy="17690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r="35858"/>
          <a:stretch/>
        </p:blipFill>
        <p:spPr>
          <a:xfrm>
            <a:off x="6729047" y="2236834"/>
            <a:ext cx="5127673" cy="43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5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/>
          <p:cNvSpPr txBox="1">
            <a:spLocks/>
          </p:cNvSpPr>
          <p:nvPr/>
        </p:nvSpPr>
        <p:spPr>
          <a:xfrm>
            <a:off x="-3463127" y="5633060"/>
            <a:ext cx="3117841" cy="3323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3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시작하기</a:t>
            </a:r>
            <a:endParaRPr lang="en-US" altLang="ko-KR" dirty="0" smtClean="0"/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653562" y="603861"/>
            <a:ext cx="3712555" cy="3323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 smtClean="0"/>
              <a:t>웹 사이트 따라 </a:t>
            </a:r>
            <a:r>
              <a:rPr lang="ko-KR" altLang="en-US" dirty="0" smtClean="0"/>
              <a:t>만들어보기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3" y="1269310"/>
            <a:ext cx="8285797" cy="5299129"/>
          </a:xfrm>
          <a:prstGeom prst="rect">
            <a:avLst/>
          </a:prstGeom>
        </p:spPr>
      </p:pic>
      <p:sp>
        <p:nvSpPr>
          <p:cNvPr id="22" name="부제목 2"/>
          <p:cNvSpPr txBox="1">
            <a:spLocks/>
          </p:cNvSpPr>
          <p:nvPr/>
        </p:nvSpPr>
        <p:spPr>
          <a:xfrm>
            <a:off x="8729699" y="2045799"/>
            <a:ext cx="1008289" cy="3323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/>
              <a:t>Header</a:t>
            </a: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8780437" y="3923714"/>
            <a:ext cx="695703" cy="3323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/>
              <a:t>Main</a:t>
            </a:r>
          </a:p>
        </p:txBody>
      </p:sp>
      <p:sp>
        <p:nvSpPr>
          <p:cNvPr id="29" name="부제목 2"/>
          <p:cNvSpPr txBox="1">
            <a:spLocks/>
          </p:cNvSpPr>
          <p:nvPr/>
        </p:nvSpPr>
        <p:spPr>
          <a:xfrm>
            <a:off x="8729699" y="6217920"/>
            <a:ext cx="899926" cy="3323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/>
              <a:t>Footer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800" y="6217920"/>
            <a:ext cx="8184000" cy="34154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9403" y="1930400"/>
            <a:ext cx="8184197" cy="4477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99403" y="2467028"/>
            <a:ext cx="8184197" cy="357817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9403" y="6148202"/>
            <a:ext cx="8184197" cy="44779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1850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목 2"/>
          <p:cNvSpPr txBox="1">
            <a:spLocks/>
          </p:cNvSpPr>
          <p:nvPr/>
        </p:nvSpPr>
        <p:spPr>
          <a:xfrm>
            <a:off x="653562" y="650160"/>
            <a:ext cx="4873129" cy="3323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/>
              <a:t>HTML - </a:t>
            </a:r>
            <a:r>
              <a:rPr lang="ko-KR" altLang="en-US" dirty="0" smtClean="0"/>
              <a:t>간단하게 먼저 구조 </a:t>
            </a:r>
            <a:r>
              <a:rPr lang="ko-KR" altLang="en-US" dirty="0" err="1" smtClean="0"/>
              <a:t>잡아봄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62" y="1219200"/>
            <a:ext cx="4566893" cy="5086350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5547360" y="2819400"/>
            <a:ext cx="792480" cy="899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353" y="1219200"/>
            <a:ext cx="5165407" cy="498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5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/>
          <p:cNvSpPr txBox="1">
            <a:spLocks/>
          </p:cNvSpPr>
          <p:nvPr/>
        </p:nvSpPr>
        <p:spPr>
          <a:xfrm>
            <a:off x="491517" y="407091"/>
            <a:ext cx="528991" cy="3323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/>
              <a:t>CSS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17" y="855237"/>
            <a:ext cx="4143375" cy="5657850"/>
          </a:xfrm>
          <a:prstGeom prst="rect">
            <a:avLst/>
          </a:prstGeom>
        </p:spPr>
      </p:pic>
      <p:sp>
        <p:nvSpPr>
          <p:cNvPr id="12" name="부제목 2"/>
          <p:cNvSpPr txBox="1">
            <a:spLocks/>
          </p:cNvSpPr>
          <p:nvPr/>
        </p:nvSpPr>
        <p:spPr>
          <a:xfrm>
            <a:off x="5144540" y="855237"/>
            <a:ext cx="4259179" cy="79303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 smtClean="0"/>
              <a:t>빨간색은 </a:t>
            </a:r>
            <a:r>
              <a:rPr lang="en-US" altLang="ko-KR" dirty="0" smtClean="0"/>
              <a:t>h1</a:t>
            </a:r>
            <a:r>
              <a:rPr lang="ko-KR" altLang="en-US" dirty="0" smtClean="0"/>
              <a:t>이라는 </a:t>
            </a:r>
            <a:r>
              <a:rPr lang="ko-KR" altLang="en-US" dirty="0" err="1" smtClean="0"/>
              <a:t>태그에다가</a:t>
            </a:r>
            <a:endParaRPr lang="en-US" altLang="ko-KR" dirty="0"/>
          </a:p>
          <a:p>
            <a:pPr algn="l"/>
            <a:r>
              <a:rPr lang="ko-KR" altLang="en-US" dirty="0" smtClean="0"/>
              <a:t>여러 속성을 준 것</a:t>
            </a:r>
            <a:r>
              <a:rPr lang="en-US" altLang="ko-KR" dirty="0" smtClean="0"/>
              <a:t>!</a:t>
            </a:r>
            <a:endParaRPr lang="en-US" altLang="ko-KR" dirty="0" smtClean="0"/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5144540" y="2149253"/>
            <a:ext cx="5777223" cy="21749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/>
              <a:t>.</a:t>
            </a:r>
            <a:r>
              <a:rPr lang="en-US" altLang="ko-KR" dirty="0" err="1" smtClean="0"/>
              <a:t>nav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.</a:t>
            </a:r>
            <a:r>
              <a:rPr lang="en-US" altLang="ko-KR" dirty="0" err="1" smtClean="0"/>
              <a:t>nav</a:t>
            </a:r>
            <a:r>
              <a:rPr lang="en-US" altLang="ko-KR" dirty="0" smtClean="0"/>
              <a:t>-right-</a:t>
            </a:r>
            <a:r>
              <a:rPr lang="en-US" altLang="ko-KR" dirty="0" err="1" smtClean="0"/>
              <a:t>itmes</a:t>
            </a:r>
            <a:endParaRPr lang="en-US" altLang="ko-KR" dirty="0" smtClean="0"/>
          </a:p>
          <a:p>
            <a:pPr algn="l"/>
            <a:r>
              <a:rPr lang="ko-KR" altLang="en-US" dirty="0" smtClean="0"/>
              <a:t>얘네들은 </a:t>
            </a:r>
            <a:r>
              <a:rPr lang="ko-KR" altLang="en-US" dirty="0" smtClean="0"/>
              <a:t>해당 이름의 </a:t>
            </a:r>
            <a:r>
              <a:rPr lang="ko-KR" altLang="en-US" dirty="0" err="1" smtClean="0"/>
              <a:t>클라스를</a:t>
            </a:r>
            <a:r>
              <a:rPr lang="ko-KR" altLang="en-US" dirty="0" smtClean="0"/>
              <a:t> 가진 곳에</a:t>
            </a:r>
            <a:endParaRPr lang="en-US" altLang="ko-KR" dirty="0" smtClean="0"/>
          </a:p>
          <a:p>
            <a:pPr algn="l"/>
            <a:r>
              <a:rPr lang="ko-KR" altLang="en-US" dirty="0" smtClean="0"/>
              <a:t>디자인 속성을 준 것</a:t>
            </a:r>
            <a:r>
              <a:rPr lang="en-US" altLang="ko-KR" dirty="0" smtClean="0"/>
              <a:t>!</a:t>
            </a:r>
          </a:p>
          <a:p>
            <a:pPr algn="l"/>
            <a:r>
              <a:rPr lang="en-US" altLang="ko-KR" dirty="0" smtClean="0"/>
              <a:t>.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붙인거는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class</a:t>
            </a:r>
            <a:endParaRPr lang="en-US" altLang="ko-KR" dirty="0" smtClean="0"/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5144540" y="5090484"/>
            <a:ext cx="1588576" cy="3323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/>
              <a:t>#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의 값</a:t>
            </a:r>
            <a:endParaRPr lang="en-US" altLang="ko-KR" dirty="0" smtClean="0"/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5144540" y="5923861"/>
            <a:ext cx="5309146" cy="3323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 err="1" smtClean="0"/>
              <a:t>명시도의</a:t>
            </a:r>
            <a:r>
              <a:rPr lang="ko-KR" altLang="en-US" b="1" dirty="0" smtClean="0"/>
              <a:t> 우선순위는 </a:t>
            </a:r>
            <a:r>
              <a:rPr lang="en-US" altLang="ko-KR" b="1" dirty="0" smtClean="0"/>
              <a:t>id &gt; class &gt; tag</a:t>
            </a:r>
          </a:p>
        </p:txBody>
      </p:sp>
      <p:sp>
        <p:nvSpPr>
          <p:cNvPr id="3" name="타원 2"/>
          <p:cNvSpPr/>
          <p:nvPr/>
        </p:nvSpPr>
        <p:spPr>
          <a:xfrm>
            <a:off x="397198" y="677465"/>
            <a:ext cx="681185" cy="75186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59242" y="2153581"/>
            <a:ext cx="681185" cy="75186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89792" y="4880753"/>
            <a:ext cx="681185" cy="75186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3" idx="6"/>
          </p:cNvCxnSpPr>
          <p:nvPr/>
        </p:nvCxnSpPr>
        <p:spPr>
          <a:xfrm>
            <a:off x="1078383" y="1053395"/>
            <a:ext cx="3933455" cy="1983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1078383" y="2529511"/>
            <a:ext cx="3933455" cy="1983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170977" y="5157502"/>
            <a:ext cx="3725114" cy="991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85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부제목 2"/>
          <p:cNvSpPr txBox="1">
            <a:spLocks/>
          </p:cNvSpPr>
          <p:nvPr/>
        </p:nvSpPr>
        <p:spPr>
          <a:xfrm>
            <a:off x="1933722" y="383709"/>
            <a:ext cx="8497967" cy="3323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/>
              <a:t>SCOUT-APP </a:t>
            </a:r>
            <a:r>
              <a:rPr lang="en-US" altLang="ko-KR" dirty="0"/>
              <a:t>- SCSS</a:t>
            </a:r>
            <a:r>
              <a:rPr lang="ko-KR" altLang="en-US" dirty="0"/>
              <a:t>로 만든 파일을 </a:t>
            </a:r>
            <a:r>
              <a:rPr lang="en-US" altLang="ko-KR" dirty="0"/>
              <a:t>CSS</a:t>
            </a:r>
            <a:r>
              <a:rPr lang="ko-KR" altLang="en-US" dirty="0"/>
              <a:t>로 자동 변환해주는 </a:t>
            </a:r>
            <a:r>
              <a:rPr lang="ko-KR" altLang="en-US" dirty="0" smtClean="0"/>
              <a:t>앱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62" y="234133"/>
            <a:ext cx="1057275" cy="1076325"/>
          </a:xfrm>
          <a:prstGeom prst="rect">
            <a:avLst/>
          </a:prstGeom>
        </p:spPr>
      </p:pic>
      <p:sp>
        <p:nvSpPr>
          <p:cNvPr id="15" name="부제목 2"/>
          <p:cNvSpPr txBox="1">
            <a:spLocks/>
          </p:cNvSpPr>
          <p:nvPr/>
        </p:nvSpPr>
        <p:spPr>
          <a:xfrm>
            <a:off x="1933722" y="772296"/>
            <a:ext cx="5871800" cy="3323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/>
              <a:t>SCSS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 – CSS</a:t>
            </a:r>
            <a:r>
              <a:rPr lang="ko-KR" altLang="en-US" dirty="0" smtClean="0"/>
              <a:t>가 가진 여러 고충들을 해결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48" y="1796699"/>
            <a:ext cx="4183117" cy="3915217"/>
          </a:xfrm>
          <a:prstGeom prst="rect">
            <a:avLst/>
          </a:prstGeom>
        </p:spPr>
      </p:pic>
      <p:sp>
        <p:nvSpPr>
          <p:cNvPr id="18" name="부제목 2"/>
          <p:cNvSpPr txBox="1">
            <a:spLocks/>
          </p:cNvSpPr>
          <p:nvPr/>
        </p:nvSpPr>
        <p:spPr>
          <a:xfrm>
            <a:off x="653562" y="5906682"/>
            <a:ext cx="3499356" cy="62683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/>
              <a:t>해당 </a:t>
            </a:r>
            <a:r>
              <a:rPr lang="en-US" altLang="ko-KR" sz="1800" dirty="0" err="1" smtClean="0"/>
              <a:t>scss</a:t>
            </a:r>
            <a:r>
              <a:rPr lang="ko-KR" altLang="en-US" sz="1800" dirty="0" smtClean="0"/>
              <a:t>파일을 누르고 </a:t>
            </a:r>
            <a:r>
              <a:rPr lang="en-US" altLang="ko-KR" sz="1800" dirty="0" err="1" smtClean="0"/>
              <a:t>css</a:t>
            </a:r>
            <a:r>
              <a:rPr lang="ko-KR" altLang="en-US" sz="1800" dirty="0" smtClean="0"/>
              <a:t>파일로</a:t>
            </a:r>
            <a:endParaRPr lang="en-US" altLang="ko-KR" sz="1800" dirty="0" smtClean="0"/>
          </a:p>
          <a:p>
            <a:r>
              <a:rPr lang="ko-KR" altLang="en-US" sz="1800" dirty="0" smtClean="0"/>
              <a:t>재생버튼을 누르면 변환 시작</a:t>
            </a:r>
            <a:endParaRPr lang="en-US" altLang="ko-KR" sz="1800" dirty="0" smtClean="0"/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6413823" y="1310458"/>
            <a:ext cx="4732065" cy="2492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 smtClean="0"/>
              <a:t>[</a:t>
            </a:r>
            <a:r>
              <a:rPr lang="ko-KR" altLang="en-US" sz="1800" b="1" dirty="0" smtClean="0"/>
              <a:t>그 중 하나가 </a:t>
            </a:r>
            <a:r>
              <a:rPr lang="en-US" altLang="ko-KR" sz="1800" b="1" dirty="0" smtClean="0"/>
              <a:t>SCSS</a:t>
            </a:r>
            <a:r>
              <a:rPr lang="ko-KR" altLang="en-US" sz="1800" b="1" dirty="0" smtClean="0"/>
              <a:t>는 중첩이 가능하다는 점</a:t>
            </a:r>
            <a:r>
              <a:rPr lang="en-US" altLang="ko-KR" sz="1800" b="1" dirty="0" smtClean="0"/>
              <a:t>!]</a:t>
            </a:r>
            <a:endParaRPr lang="en-US" altLang="ko-KR" sz="18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125" y="1699045"/>
            <a:ext cx="3438525" cy="4714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8326" y="1699045"/>
            <a:ext cx="3206725" cy="4685568"/>
          </a:xfrm>
          <a:prstGeom prst="rect">
            <a:avLst/>
          </a:prstGeom>
        </p:spPr>
      </p:pic>
      <p:sp>
        <p:nvSpPr>
          <p:cNvPr id="27" name="부제목 2"/>
          <p:cNvSpPr txBox="1">
            <a:spLocks/>
          </p:cNvSpPr>
          <p:nvPr/>
        </p:nvSpPr>
        <p:spPr>
          <a:xfrm>
            <a:off x="6518579" y="6428558"/>
            <a:ext cx="407163" cy="2492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 smtClean="0"/>
              <a:t>CSS</a:t>
            </a:r>
            <a:endParaRPr lang="en-US" altLang="ko-KR" sz="1800" b="1" dirty="0" smtClean="0"/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10228106" y="6428558"/>
            <a:ext cx="537006" cy="2492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 smtClean="0"/>
              <a:t>SCSS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113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240</Words>
  <Application>Microsoft Office PowerPoint</Application>
  <PresentationFormat>와이드스크린</PresentationFormat>
  <Paragraphs>43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</dc:creator>
  <cp:lastModifiedBy>KIM</cp:lastModifiedBy>
  <cp:revision>24</cp:revision>
  <dcterms:created xsi:type="dcterms:W3CDTF">2019-10-24T11:15:51Z</dcterms:created>
  <dcterms:modified xsi:type="dcterms:W3CDTF">2019-10-25T07:55:10Z</dcterms:modified>
</cp:coreProperties>
</file>