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74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14A8-66B8-4819-A907-39B556059E2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840C9-15C5-4313-9A53-411B539B3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풀스택반이었던</a:t>
            </a:r>
            <a:r>
              <a:rPr lang="ko-KR" altLang="en-US" dirty="0" smtClean="0"/>
              <a:t> 분들은 복습하시는 차원에서</a:t>
            </a:r>
            <a:endParaRPr lang="en-US" altLang="ko-KR" dirty="0" smtClean="0"/>
          </a:p>
          <a:p>
            <a:r>
              <a:rPr lang="ko-KR" altLang="en-US" dirty="0" err="1" smtClean="0"/>
              <a:t>빅데이반이었던</a:t>
            </a:r>
            <a:r>
              <a:rPr lang="ko-KR" altLang="en-US" dirty="0" smtClean="0"/>
              <a:t> 분은 개념을 익히는 차원에서 </a:t>
            </a:r>
            <a:r>
              <a:rPr lang="en-US" altLang="ko-KR" dirty="0" err="1" smtClean="0"/>
              <a:t>codeacademy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HTML/CSS(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6-7</a:t>
            </a:r>
            <a:r>
              <a:rPr lang="ko-KR" altLang="en-US" dirty="0" smtClean="0"/>
              <a:t>시간 과정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튜토리얼을</a:t>
            </a:r>
            <a:r>
              <a:rPr lang="ko-KR" altLang="en-US" dirty="0" smtClean="0"/>
              <a:t> 봤습니다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태그들은 어떤 것이 있는지 </a:t>
            </a:r>
            <a:r>
              <a:rPr lang="en-US" altLang="ko-KR" baseline="0" dirty="0" smtClean="0"/>
              <a:t>CSS</a:t>
            </a:r>
            <a:r>
              <a:rPr lang="ko-KR" altLang="en-US" baseline="0" dirty="0" smtClean="0"/>
              <a:t>에서는 어떻게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의 디자인속성들을 바꿔주는지 등에 대해서 간략하게 배웠습니다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6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0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깃헙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README</a:t>
            </a:r>
            <a:r>
              <a:rPr lang="ko-KR" altLang="en-US" dirty="0" smtClean="0"/>
              <a:t>인데요</a:t>
            </a:r>
            <a:endParaRPr lang="en-US" altLang="ko-KR" dirty="0" smtClean="0"/>
          </a:p>
          <a:p>
            <a:r>
              <a:rPr lang="ko-KR" altLang="en-US" dirty="0" smtClean="0"/>
              <a:t>저희 조가 앞으로 </a:t>
            </a:r>
            <a:r>
              <a:rPr lang="ko-KR" altLang="en-US" dirty="0" err="1" smtClean="0"/>
              <a:t>스터디할</a:t>
            </a:r>
            <a:r>
              <a:rPr lang="ko-KR" altLang="en-US" dirty="0" smtClean="0"/>
              <a:t> 내용들을 </a:t>
            </a:r>
            <a:r>
              <a:rPr lang="ko-KR" altLang="en-US" dirty="0" err="1" smtClean="0"/>
              <a:t>정섭님이</a:t>
            </a:r>
            <a:r>
              <a:rPr lang="ko-KR" altLang="en-US" dirty="0" smtClean="0"/>
              <a:t> 간단하게 추려서 작성해 </a:t>
            </a:r>
            <a:r>
              <a:rPr lang="ko-KR" altLang="en-US" dirty="0" err="1" smtClean="0"/>
              <a:t>주신거에요</a:t>
            </a:r>
            <a:endParaRPr lang="en-US" altLang="ko-KR" dirty="0" smtClean="0"/>
          </a:p>
          <a:p>
            <a:r>
              <a:rPr lang="ko-KR" altLang="en-US" dirty="0" smtClean="0"/>
              <a:t>그래서 실습사이트에 있는 </a:t>
            </a:r>
            <a:r>
              <a:rPr lang="ko-KR" altLang="en-US" dirty="0" err="1" smtClean="0"/>
              <a:t>사이트들을는</a:t>
            </a:r>
            <a:r>
              <a:rPr lang="ko-KR" altLang="en-US" dirty="0" smtClean="0"/>
              <a:t> 저희가 직접</a:t>
            </a:r>
            <a:r>
              <a:rPr lang="ko-KR" altLang="en-US" baseline="0" dirty="0" smtClean="0"/>
              <a:t> 제작해보는 작업을 했습니다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7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작업을 시작하기 전에 어느정도 </a:t>
            </a:r>
            <a:r>
              <a:rPr lang="ko-KR" altLang="en-US" dirty="0" err="1" smtClean="0"/>
              <a:t>다이아그램을</a:t>
            </a:r>
            <a:r>
              <a:rPr lang="ko-KR" altLang="en-US" dirty="0" smtClean="0"/>
              <a:t> 통해 구상을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나중에는 시간을 매우 절약해줄 수 있을 것이다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8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제가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보고</a:t>
            </a:r>
            <a:r>
              <a:rPr lang="ko-KR" altLang="en-US" baseline="0" dirty="0" smtClean="0"/>
              <a:t> 구조를 잡아서 작성한 뒤</a:t>
            </a:r>
            <a:endParaRPr lang="en-US" altLang="ko-KR" baseline="0" dirty="0" smtClean="0"/>
          </a:p>
          <a:p>
            <a:r>
              <a:rPr lang="ko-KR" altLang="en-US" dirty="0" smtClean="0"/>
              <a:t>나중에 수정해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주신 </a:t>
            </a:r>
            <a:r>
              <a:rPr lang="ko-KR" altLang="en-US" baseline="0" dirty="0" err="1" smtClean="0"/>
              <a:t>것ㅅㅅ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1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작업을 시작하기 전에 어느정도 </a:t>
            </a:r>
            <a:r>
              <a:rPr lang="ko-KR" altLang="en-US" dirty="0" err="1" smtClean="0"/>
              <a:t>다이아그램을</a:t>
            </a:r>
            <a:r>
              <a:rPr lang="ko-KR" altLang="en-US" dirty="0" smtClean="0"/>
              <a:t> 통해 구상을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나중에는 시간을 매우 절약해줄 수 있을 것이다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5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작업을 시작하기 전에 어느정도 </a:t>
            </a:r>
            <a:r>
              <a:rPr lang="ko-KR" altLang="en-US" dirty="0" err="1" smtClean="0"/>
              <a:t>다이아그램을</a:t>
            </a:r>
            <a:r>
              <a:rPr lang="ko-KR" altLang="en-US" dirty="0" smtClean="0"/>
              <a:t> 통해 구상을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나중에는 시간을 매우 절약해줄 수 있을 것이다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8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0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6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4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1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4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3562" y="603861"/>
            <a:ext cx="2388474" cy="332399"/>
          </a:xfr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dirty="0" smtClean="0"/>
              <a:t>&lt;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제작스터디</a:t>
            </a:r>
            <a:r>
              <a:rPr lang="en-US" altLang="ko-KR" dirty="0" smtClean="0"/>
              <a:t>&gt;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53562" y="1360853"/>
            <a:ext cx="2133597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HTML / CSS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03755" y="1855095"/>
            <a:ext cx="1084431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smtClean="0"/>
              <a:t>HTML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웹페이지를</a:t>
            </a:r>
            <a:r>
              <a:rPr lang="ko-KR" altLang="en-US" sz="2000" dirty="0" smtClean="0"/>
              <a:t> 표현하는 도구 </a:t>
            </a:r>
            <a:r>
              <a:rPr lang="en-US" altLang="ko-KR" sz="2000" dirty="0" smtClean="0"/>
              <a:t>/ CSS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로 표현한 속성들에 디자인을 입혀주는 도구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7" y="2465085"/>
            <a:ext cx="11515906" cy="41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 txBox="1">
            <a:spLocks/>
          </p:cNvSpPr>
          <p:nvPr/>
        </p:nvSpPr>
        <p:spPr>
          <a:xfrm>
            <a:off x="653562" y="1018344"/>
            <a:ext cx="7344126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 smtClean="0"/>
              <a:t>Github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/Stack/Scout-App</a:t>
            </a:r>
            <a:r>
              <a:rPr lang="ko-KR" altLang="en-US" dirty="0" smtClean="0"/>
              <a:t>을 스터디에 이용</a:t>
            </a:r>
            <a:endParaRPr lang="en-US" altLang="ko-KR" dirty="0" smtClean="0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933722" y="1787314"/>
            <a:ext cx="6982681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 smtClean="0"/>
              <a:t>Github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작업파일을</a:t>
            </a:r>
            <a:r>
              <a:rPr lang="ko-KR" altLang="en-US" dirty="0" smtClean="0"/>
              <a:t> 공유하고 버전을 관리하는 툴</a:t>
            </a:r>
            <a:endParaRPr lang="en-US" altLang="ko-KR" dirty="0" smtClean="0"/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933722" y="2622182"/>
            <a:ext cx="5510419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 smtClean="0"/>
              <a:t>Sourcetree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간단하게 </a:t>
            </a:r>
            <a:r>
              <a:rPr lang="en-US" altLang="ko-KR" dirty="0" smtClean="0"/>
              <a:t>push/pull</a:t>
            </a:r>
            <a:r>
              <a:rPr lang="ko-KR" altLang="en-US" dirty="0" smtClean="0"/>
              <a:t>을 배움</a:t>
            </a:r>
            <a:endParaRPr lang="en-US" altLang="ko-KR" dirty="0" smtClean="0"/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1933722" y="4164550"/>
            <a:ext cx="9489777" cy="12536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Stack</a:t>
            </a:r>
          </a:p>
          <a:p>
            <a:pPr algn="l"/>
            <a:r>
              <a:rPr lang="ko-KR" altLang="en-US" dirty="0" err="1" smtClean="0"/>
              <a:t>카톡이라는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외에 스택이라는 </a:t>
            </a:r>
            <a:r>
              <a:rPr lang="ko-KR" altLang="en-US" dirty="0" err="1" smtClean="0"/>
              <a:t>어플로</a:t>
            </a:r>
            <a:r>
              <a:rPr lang="ko-KR" altLang="en-US" dirty="0" smtClean="0"/>
              <a:t> 의사소통 채널을 따로 관리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스터디 </a:t>
            </a:r>
            <a:r>
              <a:rPr lang="ko-KR" altLang="en-US" dirty="0" err="1" smtClean="0"/>
              <a:t>모임시간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읽으면 좋을 것 같은 책 등의 정보공유 등을 함</a:t>
            </a:r>
            <a:endParaRPr lang="en-US" altLang="ko-KR" dirty="0" smtClean="0"/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2570329" y="3042144"/>
            <a:ext cx="8029506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Push – </a:t>
            </a:r>
            <a:r>
              <a:rPr lang="ko-KR" altLang="en-US" dirty="0" smtClean="0"/>
              <a:t>내가 수정한 파일을 원격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에 올리는 작업</a:t>
            </a:r>
            <a:endParaRPr lang="en-US" altLang="ko-KR" dirty="0" smtClean="0"/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2570329" y="3410500"/>
            <a:ext cx="8901539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Pull – </a:t>
            </a:r>
            <a:r>
              <a:rPr lang="ko-KR" altLang="en-US" dirty="0" smtClean="0"/>
              <a:t>다른 사람이 수정한 파일을 내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로 가져오는 작업</a:t>
            </a:r>
            <a:endParaRPr lang="en-US" altLang="ko-KR" dirty="0" smtClean="0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653562" y="572114"/>
            <a:ext cx="5113579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4</a:t>
            </a:r>
            <a:r>
              <a:rPr lang="ko-KR" altLang="en-US" dirty="0" smtClean="0"/>
              <a:t>가지 어플리케이션에 대해서 배웠음</a:t>
            </a:r>
            <a:endParaRPr lang="en-US" altLang="ko-KR" dirty="0" smtClean="0"/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933722" y="5887687"/>
            <a:ext cx="1657954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SCOUT-APP</a:t>
            </a: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2570329" y="6287019"/>
            <a:ext cx="6495368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SCSS</a:t>
            </a:r>
            <a:r>
              <a:rPr lang="ko-KR" altLang="en-US" dirty="0" smtClean="0"/>
              <a:t>로 만든 파일을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로 자동 변환해주는 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8" y="1444862"/>
            <a:ext cx="1012507" cy="1076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37" y="2772879"/>
            <a:ext cx="1009650" cy="99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62" y="5667897"/>
            <a:ext cx="1057275" cy="1076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25" y="4146790"/>
            <a:ext cx="1047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727873" y="422892"/>
            <a:ext cx="3430491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[GITHUB – README.MD]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316229"/>
            <a:ext cx="8552740" cy="51688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36541"/>
          <a:stretch/>
        </p:blipFill>
        <p:spPr>
          <a:xfrm>
            <a:off x="6714173" y="194354"/>
            <a:ext cx="5081587" cy="1769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35858"/>
          <a:stretch/>
        </p:blipFill>
        <p:spPr>
          <a:xfrm>
            <a:off x="6729047" y="2236834"/>
            <a:ext cx="5127673" cy="43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-3463127" y="5633060"/>
            <a:ext cx="3117841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시작하기</a:t>
            </a:r>
            <a:endParaRPr lang="en-US" altLang="ko-KR" dirty="0" smtClean="0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53562" y="603861"/>
            <a:ext cx="4954818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/>
              <a:t>웹 사이트 따라 만들어보기 </a:t>
            </a:r>
            <a:r>
              <a:rPr lang="en-US" altLang="ko-KR" dirty="0" smtClean="0"/>
              <a:t>1) </a:t>
            </a:r>
            <a:r>
              <a:rPr lang="en-US" altLang="ko-KR" dirty="0" err="1" smtClean="0"/>
              <a:t>D.Lab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3" y="1269310"/>
            <a:ext cx="8285797" cy="5299129"/>
          </a:xfrm>
          <a:prstGeom prst="rect">
            <a:avLst/>
          </a:prstGeom>
        </p:spPr>
      </p:pic>
      <p:sp>
        <p:nvSpPr>
          <p:cNvPr id="22" name="부제목 2"/>
          <p:cNvSpPr txBox="1">
            <a:spLocks/>
          </p:cNvSpPr>
          <p:nvPr/>
        </p:nvSpPr>
        <p:spPr>
          <a:xfrm>
            <a:off x="8729699" y="2045799"/>
            <a:ext cx="1008289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Header</a:t>
            </a: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8780437" y="3923714"/>
            <a:ext cx="695703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Main</a:t>
            </a: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8729699" y="6217920"/>
            <a:ext cx="899926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Footer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00" y="6217920"/>
            <a:ext cx="8184000" cy="3415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9403" y="1930400"/>
            <a:ext cx="8184197" cy="4477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403" y="2467028"/>
            <a:ext cx="8184197" cy="357817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403" y="6148202"/>
            <a:ext cx="8184197" cy="44779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185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 txBox="1">
            <a:spLocks/>
          </p:cNvSpPr>
          <p:nvPr/>
        </p:nvSpPr>
        <p:spPr>
          <a:xfrm>
            <a:off x="653562" y="603861"/>
            <a:ext cx="4220707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/>
              <a:t>우선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구조를 잡아봤음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2" y="1219200"/>
            <a:ext cx="4566893" cy="508635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547360" y="2819400"/>
            <a:ext cx="792480" cy="899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353" y="1219200"/>
            <a:ext cx="5165407" cy="49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-3463127" y="5633060"/>
            <a:ext cx="3117841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시작하기</a:t>
            </a:r>
            <a:endParaRPr lang="en-US" altLang="ko-KR" dirty="0" smtClean="0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53562" y="603861"/>
            <a:ext cx="5988242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/>
              <a:t>웹 사이트 따라 만들어보기 </a:t>
            </a:r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AmorePacific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3" y="1155500"/>
            <a:ext cx="8610918" cy="50725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9403" y="1940560"/>
            <a:ext cx="8184197" cy="4477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9403" y="2446708"/>
            <a:ext cx="8184197" cy="378137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50203" y="6207759"/>
            <a:ext cx="8458320" cy="31106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99403" y="6168522"/>
            <a:ext cx="8184197" cy="44779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8624143" y="2045799"/>
            <a:ext cx="1008289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Header</a:t>
            </a: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8649645" y="3923714"/>
            <a:ext cx="695703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Main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649645" y="6217920"/>
            <a:ext cx="899926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686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8576473" y="3041820"/>
            <a:ext cx="1038746" cy="6093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400" dirty="0" smtClean="0"/>
              <a:t>????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53562" y="603861"/>
            <a:ext cx="5988242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/>
              <a:t>웹 사이트 따라 만들어보기 </a:t>
            </a:r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AmorePacific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2" y="1539240"/>
            <a:ext cx="5279878" cy="470916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370320" y="2819400"/>
            <a:ext cx="792480" cy="899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276</Words>
  <Application>Microsoft Office PowerPoint</Application>
  <PresentationFormat>와이드스크린</PresentationFormat>
  <Paragraphs>46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17</cp:revision>
  <dcterms:created xsi:type="dcterms:W3CDTF">2019-10-24T11:15:51Z</dcterms:created>
  <dcterms:modified xsi:type="dcterms:W3CDTF">2019-10-25T07:12:50Z</dcterms:modified>
</cp:coreProperties>
</file>