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3265-DF40-49FF-90FE-5DC89AF95DD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B7E5-CB69-42B8-9D32-B457C955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8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3265-DF40-49FF-90FE-5DC89AF95DD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B7E5-CB69-42B8-9D32-B457C955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6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3265-DF40-49FF-90FE-5DC89AF95DD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B7E5-CB69-42B8-9D32-B457C955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74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3265-DF40-49FF-90FE-5DC89AF95DD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B7E5-CB69-42B8-9D32-B457C955E39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4711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3265-DF40-49FF-90FE-5DC89AF95DD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B7E5-CB69-42B8-9D32-B457C955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05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3265-DF40-49FF-90FE-5DC89AF95DD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B7E5-CB69-42B8-9D32-B457C955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28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3265-DF40-49FF-90FE-5DC89AF95DD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B7E5-CB69-42B8-9D32-B457C955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31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3265-DF40-49FF-90FE-5DC89AF95DD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B7E5-CB69-42B8-9D32-B457C955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87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3265-DF40-49FF-90FE-5DC89AF95DD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B7E5-CB69-42B8-9D32-B457C955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9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3265-DF40-49FF-90FE-5DC89AF95DD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B7E5-CB69-42B8-9D32-B457C955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7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3265-DF40-49FF-90FE-5DC89AF95DD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B7E5-CB69-42B8-9D32-B457C955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2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3265-DF40-49FF-90FE-5DC89AF95DD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B7E5-CB69-42B8-9D32-B457C955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1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3265-DF40-49FF-90FE-5DC89AF95DD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B7E5-CB69-42B8-9D32-B457C955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3265-DF40-49FF-90FE-5DC89AF95DD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B7E5-CB69-42B8-9D32-B457C955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2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3265-DF40-49FF-90FE-5DC89AF95DD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B7E5-CB69-42B8-9D32-B457C955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9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3265-DF40-49FF-90FE-5DC89AF95DD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B7E5-CB69-42B8-9D32-B457C955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7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3265-DF40-49FF-90FE-5DC89AF95DD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B7E5-CB69-42B8-9D32-B457C955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9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533265-DF40-49FF-90FE-5DC89AF95DD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7B7E5-CB69-42B8-9D32-B457C955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39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CHEMIST LABORATORIES </a:t>
            </a:r>
            <a:r>
              <a:rPr lang="en-US" dirty="0" smtClean="0"/>
              <a:t>LIMITED. </a:t>
            </a:r>
            <a:r>
              <a:rPr lang="en-US" sz="1800" dirty="0" smtClean="0"/>
              <a:t>C</a:t>
            </a:r>
            <a:r>
              <a:rPr lang="en-US" sz="1800" dirty="0" smtClean="0"/>
              <a:t>ollege Row, </a:t>
            </a:r>
            <a:r>
              <a:rPr lang="en-US" sz="1800" dirty="0" err="1" smtClean="0"/>
              <a:t>Barishal</a:t>
            </a:r>
            <a:r>
              <a:rPr lang="en-US" sz="1800" smtClean="0"/>
              <a:t>.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analysis  AND DESIGN of this pharmaceutical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6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#manufacturing : Syrup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1)raw material comes</a:t>
            </a:r>
          </a:p>
          <a:p>
            <a:endParaRPr lang="en-US" dirty="0"/>
          </a:p>
          <a:p>
            <a:r>
              <a:rPr lang="en-US" dirty="0"/>
              <a:t>2)mixer machine will mix them</a:t>
            </a:r>
          </a:p>
          <a:p>
            <a:endParaRPr lang="en-US" dirty="0"/>
          </a:p>
          <a:p>
            <a:r>
              <a:rPr lang="en-US" dirty="0"/>
              <a:t>3)fluid  </a:t>
            </a:r>
            <a:r>
              <a:rPr lang="en-US" dirty="0" err="1"/>
              <a:t>bcd</a:t>
            </a:r>
            <a:r>
              <a:rPr lang="en-US" dirty="0"/>
              <a:t> dryer will control moisture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4)lubricating </a:t>
            </a:r>
            <a:r>
              <a:rPr lang="en-US" dirty="0"/>
              <a:t>machine(</a:t>
            </a:r>
            <a:r>
              <a:rPr lang="en-US" dirty="0" err="1"/>
              <a:t>ss</a:t>
            </a:r>
            <a:r>
              <a:rPr lang="en-US" dirty="0"/>
              <a:t> blender) will make them </a:t>
            </a:r>
            <a:r>
              <a:rPr lang="en-US" dirty="0" smtClean="0"/>
              <a:t>smooth</a:t>
            </a:r>
          </a:p>
          <a:p>
            <a:endParaRPr lang="en-US" dirty="0"/>
          </a:p>
          <a:p>
            <a:r>
              <a:rPr lang="en-US" dirty="0" smtClean="0"/>
              <a:t>5)</a:t>
            </a:r>
            <a:r>
              <a:rPr lang="en-US" dirty="0"/>
              <a:t> </a:t>
            </a:r>
            <a:r>
              <a:rPr lang="en-US" dirty="0" smtClean="0"/>
              <a:t>colon </a:t>
            </a:r>
            <a:r>
              <a:rPr lang="en-US" dirty="0"/>
              <a:t>machine will make  them smell </a:t>
            </a:r>
            <a:r>
              <a:rPr lang="en-US" dirty="0" smtClean="0"/>
              <a:t>good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r>
              <a:rPr lang="en-US" dirty="0" smtClean="0"/>
              <a:t>6)Blister </a:t>
            </a:r>
            <a:r>
              <a:rPr lang="en-US" dirty="0"/>
              <a:t>machine will pack them</a:t>
            </a:r>
          </a:p>
          <a:p>
            <a:endParaRPr lang="en-US" dirty="0"/>
          </a:p>
          <a:p>
            <a:r>
              <a:rPr lang="en-US" dirty="0"/>
              <a:t>7</a:t>
            </a:r>
            <a:r>
              <a:rPr lang="en-US" dirty="0" smtClean="0"/>
              <a:t>)temperature </a:t>
            </a:r>
            <a:r>
              <a:rPr lang="en-US" dirty="0"/>
              <a:t>control will control them temperature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#Boxing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primary boxing</a:t>
            </a:r>
          </a:p>
          <a:p>
            <a:endParaRPr lang="en-US" dirty="0"/>
          </a:p>
          <a:p>
            <a:r>
              <a:rPr lang="en-US" dirty="0" smtClean="0"/>
              <a:t>2)secondary boxing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3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#Marketing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1)doctor prescription</a:t>
            </a:r>
          </a:p>
          <a:p>
            <a:endParaRPr lang="en-US" dirty="0"/>
          </a:p>
          <a:p>
            <a:r>
              <a:rPr lang="en-US" dirty="0" smtClean="0"/>
              <a:t>2) word of mouth</a:t>
            </a:r>
          </a:p>
          <a:p>
            <a:endParaRPr lang="en-US" dirty="0"/>
          </a:p>
          <a:p>
            <a:r>
              <a:rPr lang="en-US" dirty="0" smtClean="0"/>
              <a:t>3)Oral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of the company: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1)Tablet</a:t>
            </a:r>
          </a:p>
          <a:p>
            <a:endParaRPr lang="en-US" dirty="0"/>
          </a:p>
          <a:p>
            <a:r>
              <a:rPr lang="en-US" sz="3200" dirty="0" smtClean="0"/>
              <a:t>2)Capsule</a:t>
            </a:r>
          </a:p>
          <a:p>
            <a:endParaRPr lang="en-US" dirty="0"/>
          </a:p>
          <a:p>
            <a:r>
              <a:rPr lang="en-US" sz="3200" dirty="0" smtClean="0"/>
              <a:t>3)Syrup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89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the raw material: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raw materials come from countries like India , china, japan,  Russia, Indonesia, Malaysia, </a:t>
            </a:r>
            <a:r>
              <a:rPr lang="en-US" sz="4000" dirty="0" err="1" smtClean="0"/>
              <a:t>usa</a:t>
            </a:r>
            <a:r>
              <a:rPr lang="en-US" sz="4000" dirty="0" smtClean="0"/>
              <a:t>, Bahrain, Colombia, Italy ,  </a:t>
            </a:r>
            <a:r>
              <a:rPr lang="en-US" sz="4000" dirty="0" err="1" smtClean="0"/>
              <a:t>spain</a:t>
            </a:r>
            <a:r>
              <a:rPr lang="en-US" sz="4000" dirty="0" smtClean="0"/>
              <a:t> and   </a:t>
            </a:r>
            <a:r>
              <a:rPr lang="en-US" sz="4000" dirty="0" err="1" smtClean="0"/>
              <a:t>portugal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109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making medicines: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#ensuring the security of products</a:t>
            </a:r>
          </a:p>
          <a:p>
            <a:endParaRPr lang="en-US" sz="3200" dirty="0"/>
          </a:p>
          <a:p>
            <a:r>
              <a:rPr lang="en-US" sz="3200" dirty="0" smtClean="0"/>
              <a:t>#Testing the materials</a:t>
            </a:r>
          </a:p>
          <a:p>
            <a:endParaRPr lang="en-US" sz="3200" dirty="0"/>
          </a:p>
          <a:p>
            <a:r>
              <a:rPr lang="en-US" sz="3200" dirty="0" smtClean="0"/>
              <a:t>#quality assurance</a:t>
            </a:r>
          </a:p>
          <a:p>
            <a:endParaRPr lang="en-US" sz="3200" dirty="0"/>
          </a:p>
          <a:p>
            <a:r>
              <a:rPr lang="en-US" sz="3200" dirty="0" smtClean="0"/>
              <a:t>#manufacturing </a:t>
            </a:r>
          </a:p>
          <a:p>
            <a:endParaRPr lang="en-US" sz="3200" dirty="0"/>
          </a:p>
          <a:p>
            <a:r>
              <a:rPr lang="en-US" sz="3200" dirty="0" smtClean="0"/>
              <a:t>#marketing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327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#securing material: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1) automating system</a:t>
            </a:r>
          </a:p>
          <a:p>
            <a:endParaRPr lang="en-US" sz="4000" dirty="0"/>
          </a:p>
          <a:p>
            <a:r>
              <a:rPr lang="en-US" sz="4000" dirty="0" smtClean="0"/>
              <a:t>2)digitalized system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0348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#material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quarantine area</a:t>
            </a:r>
          </a:p>
          <a:p>
            <a:r>
              <a:rPr lang="en-US" dirty="0" smtClean="0"/>
              <a:t>2)quality control</a:t>
            </a:r>
          </a:p>
          <a:p>
            <a:r>
              <a:rPr lang="en-US" dirty="0" smtClean="0"/>
              <a:t>3)DMR testing</a:t>
            </a:r>
          </a:p>
          <a:p>
            <a:r>
              <a:rPr lang="en-US" dirty="0" smtClean="0"/>
              <a:t>4)Hardness testing</a:t>
            </a:r>
          </a:p>
          <a:p>
            <a:r>
              <a:rPr lang="en-US" dirty="0" smtClean="0"/>
              <a:t>5)saturation testing</a:t>
            </a:r>
          </a:p>
          <a:p>
            <a:r>
              <a:rPr lang="en-US" dirty="0" smtClean="0"/>
              <a:t>8)IR testing</a:t>
            </a:r>
          </a:p>
          <a:p>
            <a:r>
              <a:rPr lang="en-US" dirty="0" smtClean="0"/>
              <a:t>9)UV testing</a:t>
            </a:r>
          </a:p>
          <a:p>
            <a:r>
              <a:rPr lang="en-US" dirty="0" smtClean="0"/>
              <a:t>10)HPLC potency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2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#manufacturing steps : Tablet and Capsule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1)raw material comes</a:t>
            </a:r>
          </a:p>
          <a:p>
            <a:endParaRPr lang="en-US" dirty="0"/>
          </a:p>
          <a:p>
            <a:r>
              <a:rPr lang="en-US" dirty="0" smtClean="0"/>
              <a:t>2)mixer machine will mix them</a:t>
            </a:r>
          </a:p>
          <a:p>
            <a:endParaRPr lang="en-US" dirty="0"/>
          </a:p>
          <a:p>
            <a:r>
              <a:rPr lang="en-US" dirty="0" smtClean="0"/>
              <a:t>3)fluid  </a:t>
            </a:r>
            <a:r>
              <a:rPr lang="en-US" dirty="0" err="1" smtClean="0"/>
              <a:t>bcd</a:t>
            </a:r>
            <a:r>
              <a:rPr lang="en-US" dirty="0" smtClean="0"/>
              <a:t> dryer will control moisture</a:t>
            </a:r>
          </a:p>
          <a:p>
            <a:endParaRPr lang="en-US" dirty="0"/>
          </a:p>
          <a:p>
            <a:r>
              <a:rPr lang="en-US" dirty="0" smtClean="0"/>
              <a:t>4)granulator machine will fix the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5)lubricating machine(</a:t>
            </a:r>
            <a:r>
              <a:rPr lang="en-US" dirty="0" err="1" smtClean="0"/>
              <a:t>ss</a:t>
            </a:r>
            <a:r>
              <a:rPr lang="en-US" dirty="0" smtClean="0"/>
              <a:t> blender) will make them smooth</a:t>
            </a:r>
          </a:p>
          <a:p>
            <a:endParaRPr lang="en-US" dirty="0"/>
          </a:p>
          <a:p>
            <a:r>
              <a:rPr lang="en-US" dirty="0" smtClean="0"/>
              <a:t>6)compressing machine(dye punch) will compress them</a:t>
            </a:r>
          </a:p>
          <a:p>
            <a:endParaRPr lang="en-US" dirty="0"/>
          </a:p>
          <a:p>
            <a:r>
              <a:rPr lang="en-US" dirty="0" smtClean="0"/>
              <a:t>7)coating will coat them (double shape them)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8) colon machine will make  them smell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1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9)Blister machine will pack them</a:t>
            </a:r>
          </a:p>
          <a:p>
            <a:endParaRPr lang="en-US" dirty="0"/>
          </a:p>
          <a:p>
            <a:r>
              <a:rPr lang="en-US" dirty="0" smtClean="0"/>
              <a:t>10)temperature control will control them temperature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573</TotalTime>
  <Words>254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CHEMIST LABORATORIES LIMITED. College Row, Barishal.</vt:lpstr>
      <vt:lpstr>Product of the company:</vt:lpstr>
      <vt:lpstr>Source of the raw material: </vt:lpstr>
      <vt:lpstr>Steps of making medicines:</vt:lpstr>
      <vt:lpstr>#securing material:</vt:lpstr>
      <vt:lpstr>#material testing</vt:lpstr>
      <vt:lpstr>#manufacturing steps : Tablet and Capsule </vt:lpstr>
      <vt:lpstr>PowerPoint Presentation</vt:lpstr>
      <vt:lpstr>PowerPoint Presentation</vt:lpstr>
      <vt:lpstr>#manufacturing : Syrup</vt:lpstr>
      <vt:lpstr>PowerPoint Presentation</vt:lpstr>
      <vt:lpstr>#Boxing :</vt:lpstr>
      <vt:lpstr>#Marketing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19</cp:revision>
  <dcterms:created xsi:type="dcterms:W3CDTF">2020-01-11T08:30:05Z</dcterms:created>
  <dcterms:modified xsi:type="dcterms:W3CDTF">2020-01-12T06:44:32Z</dcterms:modified>
</cp:coreProperties>
</file>