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0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63C17-ACD9-F847-8013-3CD7B407A3F9}" type="datetimeFigureOut">
              <a:rPr lang="en-US" smtClean="0"/>
              <a:t>28/01/14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763B5-E765-AE4C-97FD-22A69939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 smtClean="0"/>
              <a:t>cBioPortal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CombatCancer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Oscar Krijgsman</a:t>
            </a:r>
          </a:p>
          <a:p>
            <a:r>
              <a:rPr lang="en-US" dirty="0" smtClean="0"/>
              <a:t>Jan </a:t>
            </a:r>
            <a:r>
              <a:rPr lang="en-US" dirty="0" err="1" smtClean="0"/>
              <a:t>Hudecek</a:t>
            </a:r>
            <a:endParaRPr lang="en-US" dirty="0" smtClean="0"/>
          </a:p>
          <a:p>
            <a:r>
              <a:rPr lang="en-US" dirty="0" err="1" smtClean="0"/>
              <a:t>Jelle</a:t>
            </a:r>
            <a:r>
              <a:rPr lang="en-US" dirty="0" smtClean="0"/>
              <a:t> ten </a:t>
            </a:r>
            <a:r>
              <a:rPr lang="en-US" dirty="0" err="1" smtClean="0"/>
              <a:t>Hoeve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8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cBioPortal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to visualize TCGA data by MSKCC</a:t>
            </a:r>
          </a:p>
          <a:p>
            <a:pPr lvl="1"/>
            <a:r>
              <a:rPr lang="en-US" dirty="0" smtClean="0"/>
              <a:t>All TCGA data available</a:t>
            </a:r>
          </a:p>
          <a:p>
            <a:pPr lvl="1"/>
            <a:r>
              <a:rPr lang="en-US" dirty="0" smtClean="0"/>
              <a:t>Expression, </a:t>
            </a:r>
            <a:r>
              <a:rPr lang="en-US" dirty="0" err="1" smtClean="0"/>
              <a:t>Copynumber</a:t>
            </a:r>
            <a:r>
              <a:rPr lang="en-US" dirty="0" smtClean="0"/>
              <a:t>, Mutations etc..</a:t>
            </a:r>
          </a:p>
        </p:txBody>
      </p:sp>
      <p:pic>
        <p:nvPicPr>
          <p:cNvPr id="4" name="Picture 3" descr="Screen Shot 2014-01-25 at 21.28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7410"/>
            <a:ext cx="9144000" cy="33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cBioPortal</a:t>
            </a:r>
            <a:r>
              <a:rPr lang="en-US" dirty="0" smtClean="0"/>
              <a:t> @NKI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cBioPortal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 datasets imported</a:t>
            </a:r>
          </a:p>
          <a:p>
            <a:pPr lvl="1"/>
            <a:r>
              <a:rPr lang="en-US" dirty="0" err="1" smtClean="0"/>
              <a:t>BRAFi</a:t>
            </a:r>
            <a:r>
              <a:rPr lang="en-US" dirty="0" smtClean="0"/>
              <a:t> resistant patient M032 (</a:t>
            </a:r>
            <a:r>
              <a:rPr lang="en-US" dirty="0" err="1" smtClean="0"/>
              <a:t>Kristel</a:t>
            </a:r>
            <a:r>
              <a:rPr lang="en-US" dirty="0" smtClean="0"/>
              <a:t> Kemper)</a:t>
            </a:r>
          </a:p>
          <a:p>
            <a:pPr lvl="1"/>
            <a:r>
              <a:rPr lang="en-US" dirty="0" smtClean="0"/>
              <a:t>TCGA breast cancer dataset</a:t>
            </a:r>
          </a:p>
        </p:txBody>
      </p:sp>
    </p:spTree>
    <p:extLst>
      <p:ext uri="{BB962C8B-B14F-4D97-AF65-F5344CB8AC3E}">
        <p14:creationId xmlns:p14="http://schemas.microsoft.com/office/powerpoint/2010/main" val="24280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1-25 at 21.15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98" b="15418"/>
          <a:stretch/>
        </p:blipFill>
        <p:spPr>
          <a:xfrm>
            <a:off x="0" y="-91658"/>
            <a:ext cx="6337294" cy="6732627"/>
          </a:xfrm>
          <a:prstGeom prst="rect">
            <a:avLst/>
          </a:prstGeom>
        </p:spPr>
      </p:pic>
      <p:pic>
        <p:nvPicPr>
          <p:cNvPr id="4" name="Picture 3" descr="Screen Shot 2014-01-25 at 21.16.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6" t="6109" r="12081"/>
          <a:stretch/>
        </p:blipFill>
        <p:spPr>
          <a:xfrm>
            <a:off x="0" y="-117848"/>
            <a:ext cx="6756118" cy="69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4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>
            <a:off x="2959141" y="340445"/>
            <a:ext cx="2975693" cy="511976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0848" y="491026"/>
            <a:ext cx="1806870" cy="100824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79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7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Copynumber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99986" y="1967742"/>
            <a:ext cx="4094003" cy="13224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38023" y="5041204"/>
            <a:ext cx="7122729" cy="1673127"/>
          </a:xfrm>
          <a:prstGeom prst="roundRect">
            <a:avLst/>
          </a:prstGeom>
          <a:solidFill>
            <a:schemeClr val="accent1">
              <a:alpha val="83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cBioPortal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40118" y="491026"/>
            <a:ext cx="1806870" cy="100824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79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7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99388" y="491026"/>
            <a:ext cx="1806870" cy="100824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79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7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VCF files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558658" y="491026"/>
            <a:ext cx="1806870" cy="1008241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79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7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..other..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399986" y="3480103"/>
            <a:ext cx="4094003" cy="131231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files + meta files</a:t>
            </a:r>
            <a:endParaRPr lang="en-US" dirty="0"/>
          </a:p>
        </p:txBody>
      </p:sp>
      <p:pic>
        <p:nvPicPr>
          <p:cNvPr id="20" name="Picture 19" descr="Screen Shot 2014-01-25 at 21.1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60" y="5329273"/>
            <a:ext cx="2555238" cy="11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cBioPortal</a:t>
            </a:r>
            <a:r>
              <a:rPr lang="en-US" dirty="0" smtClean="0"/>
              <a:t> @wiki</a:t>
            </a:r>
            <a:endParaRPr lang="en-US" dirty="0"/>
          </a:p>
        </p:txBody>
      </p:sp>
      <p:pic>
        <p:nvPicPr>
          <p:cNvPr id="4" name="Picture 3" descr="Screen Shot 2014-01-25 at 21.20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8" y="1417638"/>
            <a:ext cx="8266752" cy="53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6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Access will be set per dataset</a:t>
            </a:r>
          </a:p>
          <a:p>
            <a:pPr lvl="1"/>
            <a:r>
              <a:rPr lang="en-US" dirty="0" err="1" smtClean="0"/>
              <a:t>CombatCancer</a:t>
            </a:r>
            <a:r>
              <a:rPr lang="en-US" dirty="0" smtClean="0"/>
              <a:t> data only accessible to participants (same as for Wiki &amp; Shared folder)</a:t>
            </a:r>
          </a:p>
          <a:p>
            <a:endParaRPr lang="en-US" dirty="0"/>
          </a:p>
          <a:p>
            <a:r>
              <a:rPr lang="en-US" dirty="0" smtClean="0"/>
              <a:t>Data import</a:t>
            </a:r>
          </a:p>
          <a:p>
            <a:pPr lvl="1"/>
            <a:r>
              <a:rPr lang="en-US" dirty="0" smtClean="0"/>
              <a:t>Sets of parsers for all common </a:t>
            </a:r>
            <a:r>
              <a:rPr lang="en-US" dirty="0" err="1" smtClean="0"/>
              <a:t>datatypes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(VCF, copy number,  expression)</a:t>
            </a:r>
          </a:p>
        </p:txBody>
      </p:sp>
    </p:spTree>
    <p:extLst>
      <p:ext uri="{BB962C8B-B14F-4D97-AF65-F5344CB8AC3E}">
        <p14:creationId xmlns:p14="http://schemas.microsoft.com/office/powerpoint/2010/main" val="396052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99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cBioPortal  CombatCancer</vt:lpstr>
      <vt:lpstr>cBioPortal</vt:lpstr>
      <vt:lpstr>cBioPortal @NKI</vt:lpstr>
      <vt:lpstr>PowerPoint Presentation</vt:lpstr>
      <vt:lpstr>PowerPoint Presentation</vt:lpstr>
      <vt:lpstr>cBioPortal @wiki</vt:lpstr>
      <vt:lpstr>In Progress…</vt:lpstr>
    </vt:vector>
  </TitlesOfParts>
  <Company>NKI-AVL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cBioPortal  CombatCancer</dc:title>
  <dc:creator>o krijgsman</dc:creator>
  <cp:lastModifiedBy>o krijgsman</cp:lastModifiedBy>
  <cp:revision>9</cp:revision>
  <dcterms:created xsi:type="dcterms:W3CDTF">2014-01-25T20:18:11Z</dcterms:created>
  <dcterms:modified xsi:type="dcterms:W3CDTF">2014-01-28T08:14:29Z</dcterms:modified>
</cp:coreProperties>
</file>