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C747-23C2-4183-8BBD-502BB6C67378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12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C747-23C2-4183-8BBD-502BB6C67378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44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C747-23C2-4183-8BBD-502BB6C67378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0134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C747-23C2-4183-8BBD-502BB6C67378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606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C747-23C2-4183-8BBD-502BB6C67378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766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C747-23C2-4183-8BBD-502BB6C67378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180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C747-23C2-4183-8BBD-502BB6C67378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7812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C747-23C2-4183-8BBD-502BB6C67378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24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C747-23C2-4183-8BBD-502BB6C67378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3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C747-23C2-4183-8BBD-502BB6C67378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28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C747-23C2-4183-8BBD-502BB6C67378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01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C747-23C2-4183-8BBD-502BB6C67378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01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C747-23C2-4183-8BBD-502BB6C67378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642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C747-23C2-4183-8BBD-502BB6C67378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7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C747-23C2-4183-8BBD-502BB6C67378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87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C747-23C2-4183-8BBD-502BB6C67378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89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6C747-23C2-4183-8BBD-502BB6C67378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2DFFFEA-53B9-4CE7-8B72-95D2E2DC58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60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8800" dirty="0" err="1"/>
              <a:t>Acme-Meals</a:t>
            </a:r>
            <a:endParaRPr lang="es-ES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Nicolás Lorenz</a:t>
            </a:r>
          </a:p>
        </p:txBody>
      </p:sp>
    </p:spTree>
    <p:extLst>
      <p:ext uri="{BB962C8B-B14F-4D97-AF65-F5344CB8AC3E}">
        <p14:creationId xmlns:p14="http://schemas.microsoft.com/office/powerpoint/2010/main" val="63230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Buscar restaurantes por palabra clave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44008"/>
            <a:ext cx="7615195" cy="5040000"/>
          </a:xfrm>
        </p:spPr>
      </p:pic>
    </p:spTree>
    <p:extLst>
      <p:ext uri="{BB962C8B-B14F-4D97-AF65-F5344CB8AC3E}">
        <p14:creationId xmlns:p14="http://schemas.microsoft.com/office/powerpoint/2010/main" val="277302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Añadir comida a tu pedido</a:t>
            </a:r>
          </a:p>
        </p:txBody>
      </p:sp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40156"/>
            <a:ext cx="7614000" cy="5040000"/>
          </a:xfrm>
        </p:spPr>
      </p:pic>
    </p:spTree>
    <p:extLst>
      <p:ext uri="{BB962C8B-B14F-4D97-AF65-F5344CB8AC3E}">
        <p14:creationId xmlns:p14="http://schemas.microsoft.com/office/powerpoint/2010/main" val="86714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Realizar pago del pedido</a:t>
            </a:r>
          </a:p>
        </p:txBody>
      </p:sp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40359"/>
            <a:ext cx="7614000" cy="5040000"/>
          </a:xfrm>
        </p:spPr>
      </p:pic>
    </p:spTree>
    <p:extLst>
      <p:ext uri="{BB962C8B-B14F-4D97-AF65-F5344CB8AC3E}">
        <p14:creationId xmlns:p14="http://schemas.microsoft.com/office/powerpoint/2010/main" val="370850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Reportar un comentario</a:t>
            </a:r>
          </a:p>
        </p:txBody>
      </p:sp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07788"/>
            <a:ext cx="7614000" cy="5040000"/>
          </a:xfrm>
        </p:spPr>
      </p:pic>
    </p:spTree>
    <p:extLst>
      <p:ext uri="{BB962C8B-B14F-4D97-AF65-F5344CB8AC3E}">
        <p14:creationId xmlns:p14="http://schemas.microsoft.com/office/powerpoint/2010/main" val="27200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A+: </a:t>
            </a:r>
            <a:r>
              <a:rPr lang="es-ES" dirty="0" err="1"/>
              <a:t>Bootstrap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44494"/>
            <a:ext cx="3778250" cy="3778250"/>
          </a:xfrm>
        </p:spPr>
      </p:pic>
      <p:sp>
        <p:nvSpPr>
          <p:cNvPr id="6" name="CuadroTexto 5"/>
          <p:cNvSpPr txBox="1"/>
          <p:nvPr/>
        </p:nvSpPr>
        <p:spPr>
          <a:xfrm>
            <a:off x="6566170" y="2363821"/>
            <a:ext cx="51167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Investigar una tecnología nueva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Implementarla a nuestro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Conseguir un diseño nuevo</a:t>
            </a:r>
          </a:p>
        </p:txBody>
      </p:sp>
    </p:spTree>
    <p:extLst>
      <p:ext uri="{BB962C8B-B14F-4D97-AF65-F5344CB8AC3E}">
        <p14:creationId xmlns:p14="http://schemas.microsoft.com/office/powerpoint/2010/main" val="197230868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</TotalTime>
  <Words>35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Espiral</vt:lpstr>
      <vt:lpstr>Acme-Meals</vt:lpstr>
      <vt:lpstr>Buscar restaurantes por palabra clave</vt:lpstr>
      <vt:lpstr>Añadir comida a tu pedido</vt:lpstr>
      <vt:lpstr>Realizar pago del pedido</vt:lpstr>
      <vt:lpstr>Reportar un comentario</vt:lpstr>
      <vt:lpstr>A+: Bootstrap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Acme-Meals</dc:title>
  <dc:creator>Niiik0</dc:creator>
  <cp:lastModifiedBy>Niiik0</cp:lastModifiedBy>
  <cp:revision>5</cp:revision>
  <dcterms:created xsi:type="dcterms:W3CDTF">2017-05-07T15:34:35Z</dcterms:created>
  <dcterms:modified xsi:type="dcterms:W3CDTF">2017-05-09T17:35:14Z</dcterms:modified>
</cp:coreProperties>
</file>