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22AB-937E-4D30-AE85-76FA363BDFE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30D3E-626C-4900-B5AD-71654F674A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44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A33-97E9-4244-8E68-B31FB3583997}" type="datetime1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12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8DF6-4ABB-4875-A3A0-C03C4DB41B14}" type="datetime1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4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0670-B03A-4FD5-9DAD-534C7339384C}" type="datetime1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13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54AD-C9E7-4CED-B3EC-0172A6890BBB}" type="datetime1">
              <a:rPr lang="es-ES" smtClean="0"/>
              <a:t>10/05/2017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60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3DCC-DDAA-4AD9-B956-9E5DB7207E43}" type="datetime1">
              <a:rPr lang="es-ES" smtClean="0"/>
              <a:t>10/05/2017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766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E4B3-12B1-4B80-BC69-B71922D17464}" type="datetime1">
              <a:rPr lang="es-ES" smtClean="0"/>
              <a:t>10/05/2017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18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634-C19F-4698-973B-2EAC9A204709}" type="datetime1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812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1B95-69ED-41F6-9E28-221BCBCD764B}" type="datetime1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24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2BE-51CB-4E67-AA54-549196D59864}" type="datetime1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3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9187-2B95-4840-B212-7C5BA9C86DB3}" type="datetime1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28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2076-93A1-420F-9C19-4C6EA4C620C3}" type="datetime1">
              <a:rPr lang="es-ES" smtClean="0"/>
              <a:t>10/05/2017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01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A480-D1CE-49B7-89FC-9CD939C9A084}" type="datetime1">
              <a:rPr lang="es-ES" smtClean="0"/>
              <a:t>10/05/2017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01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5714-26D8-4B64-98C7-B66DCB1C96DF}" type="datetime1">
              <a:rPr lang="es-ES" smtClean="0"/>
              <a:t>10/05/2017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4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797B-2034-4122-86FD-924A15FB7876}" type="datetime1">
              <a:rPr lang="es-ES" smtClean="0"/>
              <a:t>10/05/2017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7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F1F3-AC07-4080-8335-06A47BD20C2F}" type="datetime1">
              <a:rPr lang="es-ES" smtClean="0"/>
              <a:t>10/05/2017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8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64EE-57D7-47E0-9ECD-C2EA98721822}" type="datetime1">
              <a:rPr lang="es-ES" smtClean="0"/>
              <a:t>10/05/2017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89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525B-F16E-4856-ABDB-9288B2BF9002}" type="datetime1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60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dirty="0" err="1"/>
              <a:t>Acme-Meals</a:t>
            </a:r>
            <a:endParaRPr lang="es-ES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Nicolás Lorenz</a:t>
            </a:r>
          </a:p>
        </p:txBody>
      </p:sp>
    </p:spTree>
    <p:extLst>
      <p:ext uri="{BB962C8B-B14F-4D97-AF65-F5344CB8AC3E}">
        <p14:creationId xmlns:p14="http://schemas.microsoft.com/office/powerpoint/2010/main" val="63230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54571" y="1905000"/>
            <a:ext cx="4935984" cy="42165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400" b="1" dirty="0"/>
              <a:t>Funcionamiento principal</a:t>
            </a:r>
            <a:r>
              <a:rPr lang="es-ES" sz="2400" dirty="0"/>
              <a:t>:</a:t>
            </a:r>
          </a:p>
          <a:p>
            <a:endParaRPr lang="es-ES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sz="2000" dirty="0"/>
              <a:t>Pedir comida a restaurantes</a:t>
            </a:r>
          </a:p>
          <a:p>
            <a:pPr lvl="1"/>
            <a:endParaRPr lang="es-E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sz="2000" dirty="0"/>
              <a:t>Escribir comentarios</a:t>
            </a:r>
          </a:p>
          <a:p>
            <a:pPr lvl="1"/>
            <a:endParaRPr lang="es-E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sz="2000" dirty="0"/>
              <a:t>Reportar comentarios</a:t>
            </a:r>
          </a:p>
          <a:p>
            <a:pPr lvl="1"/>
            <a:endParaRPr lang="es-E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sz="2000" dirty="0"/>
              <a:t>Promocionar restaurantes</a:t>
            </a:r>
          </a:p>
          <a:p>
            <a:pPr lvl="1"/>
            <a:endParaRPr lang="es-E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sz="2000" dirty="0"/>
              <a:t>Escribir críticas</a:t>
            </a:r>
          </a:p>
          <a:p>
            <a:pPr lvl="1"/>
            <a:endParaRPr lang="es-E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sz="2000" dirty="0"/>
              <a:t>Banear usuarios reportados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592925" y="1905000"/>
            <a:ext cx="3461646" cy="2985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b="1" dirty="0"/>
              <a:t>Actores del sistema</a:t>
            </a:r>
            <a:r>
              <a:rPr lang="es-ES" sz="2400" dirty="0"/>
              <a:t>:</a:t>
            </a:r>
          </a:p>
          <a:p>
            <a:endParaRPr lang="es-ES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/>
              <a:t>Usuarios</a:t>
            </a:r>
          </a:p>
          <a:p>
            <a:pPr lvl="1"/>
            <a:endParaRPr lang="es-ES" sz="20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/>
              <a:t>Managers</a:t>
            </a:r>
          </a:p>
          <a:p>
            <a:pPr lvl="1"/>
            <a:endParaRPr lang="es-ES" sz="20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/>
              <a:t>Críticos</a:t>
            </a:r>
          </a:p>
          <a:p>
            <a:pPr lvl="1"/>
            <a:endParaRPr lang="es-ES" sz="20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/>
              <a:t>Administrador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1203619" y="6309692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>
                <a:solidFill>
                  <a:schemeClr val="tx1"/>
                </a:solidFill>
              </a:rPr>
              <a:t>2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Buscar restaurantes por palabra clave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4008"/>
            <a:ext cx="7615195" cy="5040000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11211648" y="6318571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>
                <a:solidFill>
                  <a:schemeClr val="tx1"/>
                </a:solidFill>
              </a:rPr>
              <a:t>3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Añadir comida a tu pedido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0156"/>
            <a:ext cx="7614000" cy="5040000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11211649" y="6309693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>
                <a:solidFill>
                  <a:schemeClr val="tx1"/>
                </a:solidFill>
              </a:rPr>
              <a:t>4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4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pago del pedido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0359"/>
            <a:ext cx="7614000" cy="5040000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11220526" y="6318570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>
                <a:solidFill>
                  <a:schemeClr val="tx1"/>
                </a:solidFill>
              </a:rPr>
              <a:t>5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0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Reportar un comentario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07788"/>
            <a:ext cx="7614000" cy="5040000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11211650" y="6303081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>
                <a:solidFill>
                  <a:schemeClr val="tx1"/>
                </a:solidFill>
              </a:rPr>
              <a:t>6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A+: </a:t>
            </a:r>
            <a:r>
              <a:rPr lang="es-ES" dirty="0" err="1"/>
              <a:t>Bootstrap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44494"/>
            <a:ext cx="3778250" cy="3778250"/>
          </a:xfrm>
        </p:spPr>
      </p:pic>
      <p:sp>
        <p:nvSpPr>
          <p:cNvPr id="6" name="CuadroTexto 5"/>
          <p:cNvSpPr txBox="1"/>
          <p:nvPr/>
        </p:nvSpPr>
        <p:spPr>
          <a:xfrm>
            <a:off x="6566170" y="2363821"/>
            <a:ext cx="5116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Investigar una tecnología nueva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Implementarla a nuestro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Conseguir un diseño nuevo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11202771" y="6291937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>
                <a:solidFill>
                  <a:schemeClr val="tx1"/>
                </a:solidFill>
              </a:rPr>
              <a:t>7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0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/>
              <a:t>¡Gracias por su atención!</a:t>
            </a:r>
          </a:p>
          <a:p>
            <a:pPr algn="ctr"/>
            <a:endParaRPr lang="es-ES" sz="4800" dirty="0"/>
          </a:p>
          <a:p>
            <a:pPr marL="0" indent="0" algn="ctr">
              <a:buNone/>
            </a:pPr>
            <a:r>
              <a:rPr lang="es-ES" sz="48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286757291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78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Espiral</vt:lpstr>
      <vt:lpstr>Acme-Meals</vt:lpstr>
      <vt:lpstr>Introducción</vt:lpstr>
      <vt:lpstr>Buscar restaurantes por palabra clave</vt:lpstr>
      <vt:lpstr>Añadir comida a tu pedido</vt:lpstr>
      <vt:lpstr>Realizar pago del pedido</vt:lpstr>
      <vt:lpstr>Reportar un comentario</vt:lpstr>
      <vt:lpstr>A+: Bootstrap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Acme-Meals</dc:title>
  <dc:creator>Niiik0</dc:creator>
  <cp:lastModifiedBy>Niiiko</cp:lastModifiedBy>
  <cp:revision>10</cp:revision>
  <dcterms:created xsi:type="dcterms:W3CDTF">2017-05-07T15:34:35Z</dcterms:created>
  <dcterms:modified xsi:type="dcterms:W3CDTF">2017-05-09T23:24:18Z</dcterms:modified>
</cp:coreProperties>
</file>