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69" r:id="rId1"/>
  </p:sldMasterIdLst>
  <p:notesMasterIdLst>
    <p:notesMasterId r:id="rId13"/>
  </p:notesMasterIdLst>
  <p:handoutMasterIdLst>
    <p:handoutMasterId r:id="rId14"/>
  </p:handoutMasterIdLst>
  <p:sldIdLst>
    <p:sldId id="256" r:id="rId2"/>
    <p:sldId id="257" r:id="rId3"/>
    <p:sldId id="258" r:id="rId4"/>
    <p:sldId id="264" r:id="rId5"/>
    <p:sldId id="259" r:id="rId6"/>
    <p:sldId id="262" r:id="rId7"/>
    <p:sldId id="265" r:id="rId8"/>
    <p:sldId id="266" r:id="rId9"/>
    <p:sldId id="263" r:id="rId10"/>
    <p:sldId id="267" r:id="rId11"/>
    <p:sldId id="268" r:id="rId12"/>
  </p:sldIdLst>
  <p:sldSz cx="12192000" cy="6858000"/>
  <p:notesSz cx="6858000" cy="9144000"/>
  <p:defaultTextStyle>
    <a:defPPr rtl="0">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notesViewPr>
    <p:cSldViewPr snapToGrid="0">
      <p:cViewPr varScale="1">
        <p:scale>
          <a:sx n="86" d="100"/>
          <a:sy n="86" d="100"/>
        </p:scale>
        <p:origin x="3006"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diagrams/_rels/data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image" Target="../media/image4.png"/></Relationships>
</file>

<file path=ppt/diagrams/_rels/data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diagrams/_rels/drawing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image" Target="../media/image4.png"/></Relationships>
</file>

<file path=ppt/diagrams/_rels/drawing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269538-BFC5-48BB-BEA1-D7AF1F385FD5}" type="doc">
      <dgm:prSet loTypeId="urn:microsoft.com/office/officeart/2005/8/layout/vList5" loCatId="list" qsTypeId="urn:microsoft.com/office/officeart/2005/8/quickstyle/simple1" qsCatId="simple" csTypeId="urn:microsoft.com/office/officeart/2005/8/colors/accent1_2" csCatId="accent1" phldr="1"/>
      <dgm:spPr/>
      <dgm:t>
        <a:bodyPr rtlCol="0"/>
        <a:lstStyle/>
        <a:p>
          <a:pPr rtl="0"/>
          <a:endParaRPr lang="en-US"/>
        </a:p>
      </dgm:t>
    </dgm:pt>
    <dgm:pt modelId="{0D51337A-31FA-4717-B2BF-9243F96D2B9B}">
      <dgm:prSet phldrT="[Text]" custT="1"/>
      <dgm:spPr/>
      <dgm:t>
        <a:bodyPr rtlCol="0"/>
        <a:lstStyle/>
        <a:p>
          <a:pPr rtl="0"/>
          <a:r>
            <a:rPr lang="es-ES" sz="2400" noProof="0" dirty="0" smtClean="0">
              <a:latin typeface="Tahoma" panose="020B0604030504040204" pitchFamily="34" charset="0"/>
              <a:ea typeface="Tahoma" panose="020B0604030504040204" pitchFamily="34" charset="0"/>
              <a:cs typeface="Tahoma" panose="020B0604030504040204" pitchFamily="34" charset="0"/>
            </a:rPr>
            <a:t>Juego y objetivo</a:t>
          </a:r>
          <a:endParaRPr lang="es-ES" sz="2400" noProof="0" dirty="0">
            <a:latin typeface="Tahoma" panose="020B0604030504040204" pitchFamily="34" charset="0"/>
            <a:ea typeface="Tahoma" panose="020B0604030504040204" pitchFamily="34" charset="0"/>
            <a:cs typeface="Tahoma" panose="020B0604030504040204" pitchFamily="34" charset="0"/>
          </a:endParaRPr>
        </a:p>
      </dgm:t>
    </dgm:pt>
    <dgm:pt modelId="{A9294D65-F371-46C8-A624-E557E9DF1A30}" type="parTrans" cxnId="{9E6BB655-7FE4-4F8D-B1D2-F885E60B8754}">
      <dgm:prSet/>
      <dgm:spPr/>
      <dgm:t>
        <a:bodyPr rtlCol="0"/>
        <a:lstStyle/>
        <a:p>
          <a:pPr rtl="0"/>
          <a:endParaRPr lang="es-ES" noProof="0" dirty="0"/>
        </a:p>
      </dgm:t>
    </dgm:pt>
    <dgm:pt modelId="{6799645E-F42F-43D8-B2EA-A1377D84D0B3}" type="sibTrans" cxnId="{9E6BB655-7FE4-4F8D-B1D2-F885E60B8754}">
      <dgm:prSet/>
      <dgm:spPr/>
      <dgm:t>
        <a:bodyPr rtlCol="0"/>
        <a:lstStyle/>
        <a:p>
          <a:pPr rtl="0"/>
          <a:endParaRPr lang="es-ES" noProof="0" dirty="0"/>
        </a:p>
      </dgm:t>
    </dgm:pt>
    <dgm:pt modelId="{E40970FA-9468-4353-8343-FE5E2BEBB8B0}">
      <dgm:prSet phldrT="[Text]" custT="1"/>
      <dgm:spPr/>
      <dgm:t>
        <a:bodyPr rtlCol="0"/>
        <a:lstStyle/>
        <a:p>
          <a:pPr rtl="0"/>
          <a:r>
            <a:rPr lang="es-ES" sz="1400" noProof="0" dirty="0" smtClean="0">
              <a:latin typeface="Tahoma" panose="020B0604030504040204" pitchFamily="34" charset="0"/>
              <a:ea typeface="Tahoma" panose="020B0604030504040204" pitchFamily="34" charset="0"/>
              <a:cs typeface="Tahoma" panose="020B0604030504040204" pitchFamily="34" charset="0"/>
            </a:rPr>
            <a:t>Cuadrícula con valores numéricos en sus casillas que varían entre 1 y </a:t>
          </a:r>
          <a:r>
            <a:rPr lang="es-ES" sz="1400" noProof="0" dirty="0" err="1" smtClean="0">
              <a:latin typeface="Tahoma" panose="020B0604030504040204" pitchFamily="34" charset="0"/>
              <a:ea typeface="Tahoma" panose="020B0604030504040204" pitchFamily="34" charset="0"/>
              <a:cs typeface="Tahoma" panose="020B0604030504040204" pitchFamily="34" charset="0"/>
            </a:rPr>
            <a:t>max</a:t>
          </a:r>
          <a:r>
            <a:rPr lang="es-ES" sz="1400" noProof="0" dirty="0" smtClean="0">
              <a:latin typeface="Tahoma" panose="020B0604030504040204" pitchFamily="34" charset="0"/>
              <a:ea typeface="Tahoma" panose="020B0604030504040204" pitchFamily="34" charset="0"/>
              <a:cs typeface="Tahoma" panose="020B0604030504040204" pitchFamily="34" charset="0"/>
            </a:rPr>
            <a:t>(nº filas, nº columnas).</a:t>
          </a:r>
          <a:endParaRPr lang="es-ES" sz="1400" noProof="0" dirty="0">
            <a:latin typeface="Tahoma" panose="020B0604030504040204" pitchFamily="34" charset="0"/>
            <a:ea typeface="Tahoma" panose="020B0604030504040204" pitchFamily="34" charset="0"/>
            <a:cs typeface="Tahoma" panose="020B0604030504040204" pitchFamily="34" charset="0"/>
          </a:endParaRPr>
        </a:p>
      </dgm:t>
    </dgm:pt>
    <dgm:pt modelId="{85FA6A33-9FA9-4134-A6A3-A5D4748A1779}" type="parTrans" cxnId="{A316347C-9D1A-43C6-BE2B-DC184440E1C9}">
      <dgm:prSet/>
      <dgm:spPr/>
      <dgm:t>
        <a:bodyPr rtlCol="0"/>
        <a:lstStyle/>
        <a:p>
          <a:pPr rtl="0"/>
          <a:endParaRPr lang="es-ES" noProof="0" dirty="0"/>
        </a:p>
      </dgm:t>
    </dgm:pt>
    <dgm:pt modelId="{04FF68DF-CF36-4D12-9ECE-A3519B0AC88A}" type="sibTrans" cxnId="{A316347C-9D1A-43C6-BE2B-DC184440E1C9}">
      <dgm:prSet/>
      <dgm:spPr/>
      <dgm:t>
        <a:bodyPr rtlCol="0"/>
        <a:lstStyle/>
        <a:p>
          <a:pPr rtl="0"/>
          <a:endParaRPr lang="es-ES" noProof="0" dirty="0"/>
        </a:p>
      </dgm:t>
    </dgm:pt>
    <dgm:pt modelId="{95A524E6-8A71-49A1-AF74-29696A02028A}">
      <dgm:prSet phldrT="[Text]" custT="1"/>
      <dgm:spPr/>
      <dgm:t>
        <a:bodyPr rtlCol="0"/>
        <a:lstStyle/>
        <a:p>
          <a:pPr rtl="0"/>
          <a:r>
            <a:rPr lang="es-ES" sz="1400" noProof="0" dirty="0" smtClean="0">
              <a:latin typeface="Tahoma" panose="020B0604030504040204" pitchFamily="34" charset="0"/>
              <a:ea typeface="Tahoma" panose="020B0604030504040204" pitchFamily="34" charset="0"/>
              <a:cs typeface="Tahoma" panose="020B0604030504040204" pitchFamily="34" charset="0"/>
            </a:rPr>
            <a:t>Mediante búsqueda en espacio de estados.</a:t>
          </a:r>
          <a:endParaRPr lang="es-ES" sz="1400" noProof="0" dirty="0">
            <a:latin typeface="Tahoma" panose="020B0604030504040204" pitchFamily="34" charset="0"/>
            <a:ea typeface="Tahoma" panose="020B0604030504040204" pitchFamily="34" charset="0"/>
            <a:cs typeface="Tahoma" panose="020B0604030504040204" pitchFamily="34" charset="0"/>
          </a:endParaRPr>
        </a:p>
      </dgm:t>
    </dgm:pt>
    <dgm:pt modelId="{52C86CAF-440B-4BB7-BD46-805908EC2D17}" type="parTrans" cxnId="{764A7F40-FC93-4B5E-82E4-B29F920B2D30}">
      <dgm:prSet/>
      <dgm:spPr/>
      <dgm:t>
        <a:bodyPr rtlCol="0"/>
        <a:lstStyle/>
        <a:p>
          <a:pPr rtl="0"/>
          <a:endParaRPr lang="es-ES" noProof="0" dirty="0"/>
        </a:p>
      </dgm:t>
    </dgm:pt>
    <dgm:pt modelId="{EE0C23C2-8A0C-497A-A914-ED60FDCA930F}" type="sibTrans" cxnId="{764A7F40-FC93-4B5E-82E4-B29F920B2D30}">
      <dgm:prSet/>
      <dgm:spPr/>
      <dgm:t>
        <a:bodyPr rtlCol="0"/>
        <a:lstStyle/>
        <a:p>
          <a:pPr rtl="0"/>
          <a:endParaRPr lang="es-ES" noProof="0" dirty="0"/>
        </a:p>
      </dgm:t>
    </dgm:pt>
    <dgm:pt modelId="{928B5CB8-3545-4EE5-8BED-981D3C6157A5}">
      <dgm:prSet phldrT="[Text]" custT="1"/>
      <dgm:spPr/>
      <dgm:t>
        <a:bodyPr rtlCol="0"/>
        <a:lstStyle/>
        <a:p>
          <a:pPr rtl="0"/>
          <a:r>
            <a:rPr lang="es-ES" sz="2400" noProof="0" dirty="0" smtClean="0">
              <a:latin typeface="Tahoma" panose="020B0604030504040204" pitchFamily="34" charset="0"/>
              <a:ea typeface="Tahoma" panose="020B0604030504040204" pitchFamily="34" charset="0"/>
              <a:cs typeface="Tahoma" panose="020B0604030504040204" pitchFamily="34" charset="0"/>
            </a:rPr>
            <a:t>Cómo resolverlo</a:t>
          </a:r>
          <a:endParaRPr lang="es-ES" sz="2400" noProof="0" dirty="0">
            <a:latin typeface="Tahoma" panose="020B0604030504040204" pitchFamily="34" charset="0"/>
            <a:ea typeface="Tahoma" panose="020B0604030504040204" pitchFamily="34" charset="0"/>
            <a:cs typeface="Tahoma" panose="020B0604030504040204" pitchFamily="34" charset="0"/>
          </a:endParaRPr>
        </a:p>
      </dgm:t>
    </dgm:pt>
    <dgm:pt modelId="{8EF545BA-8D8A-4813-A428-2F18D76E61FA}" type="sibTrans" cxnId="{085D3777-7996-4375-B5FB-BFD96D1BF9E4}">
      <dgm:prSet/>
      <dgm:spPr/>
      <dgm:t>
        <a:bodyPr rtlCol="0"/>
        <a:lstStyle/>
        <a:p>
          <a:pPr rtl="0"/>
          <a:endParaRPr lang="es-ES" noProof="0" dirty="0"/>
        </a:p>
      </dgm:t>
    </dgm:pt>
    <dgm:pt modelId="{8452F8D0-82FD-4609-B6BD-446E31563D8A}" type="parTrans" cxnId="{085D3777-7996-4375-B5FB-BFD96D1BF9E4}">
      <dgm:prSet/>
      <dgm:spPr/>
      <dgm:t>
        <a:bodyPr rtlCol="0"/>
        <a:lstStyle/>
        <a:p>
          <a:pPr rtl="0"/>
          <a:endParaRPr lang="es-ES" noProof="0" dirty="0"/>
        </a:p>
      </dgm:t>
    </dgm:pt>
    <dgm:pt modelId="{2A9B6C90-9B70-4ED8-9084-8651413BB905}">
      <dgm:prSet phldrT="[Text]" custT="1"/>
      <dgm:spPr/>
      <dgm:t>
        <a:bodyPr rtlCol="0"/>
        <a:lstStyle/>
        <a:p>
          <a:pPr rtl="0"/>
          <a:r>
            <a:rPr lang="es-ES" sz="1400" noProof="0" dirty="0" smtClean="0">
              <a:latin typeface="Tahoma" panose="020B0604030504040204" pitchFamily="34" charset="0"/>
              <a:ea typeface="Tahoma" panose="020B0604030504040204" pitchFamily="34" charset="0"/>
              <a:cs typeface="Tahoma" panose="020B0604030504040204" pitchFamily="34" charset="0"/>
            </a:rPr>
            <a:t>Dos casillas contiguas horizontalmente o verticalmente no pueden estar marcadas.</a:t>
          </a:r>
          <a:endParaRPr lang="es-ES" sz="1400" noProof="0" dirty="0">
            <a:latin typeface="Tahoma" panose="020B0604030504040204" pitchFamily="34" charset="0"/>
            <a:ea typeface="Tahoma" panose="020B0604030504040204" pitchFamily="34" charset="0"/>
            <a:cs typeface="Tahoma" panose="020B0604030504040204" pitchFamily="34" charset="0"/>
          </a:endParaRPr>
        </a:p>
      </dgm:t>
    </dgm:pt>
    <dgm:pt modelId="{54109FB3-0563-4B2C-BFF0-181E047427F8}" type="sibTrans" cxnId="{1D59D94A-4BF7-417E-B49B-225C005839A9}">
      <dgm:prSet/>
      <dgm:spPr/>
      <dgm:t>
        <a:bodyPr rtlCol="0"/>
        <a:lstStyle/>
        <a:p>
          <a:pPr rtl="0"/>
          <a:endParaRPr lang="es-ES" noProof="0" dirty="0"/>
        </a:p>
      </dgm:t>
    </dgm:pt>
    <dgm:pt modelId="{47C005B7-F5AA-4111-A87D-782B117A0259}" type="parTrans" cxnId="{1D59D94A-4BF7-417E-B49B-225C005839A9}">
      <dgm:prSet/>
      <dgm:spPr/>
      <dgm:t>
        <a:bodyPr rtlCol="0"/>
        <a:lstStyle/>
        <a:p>
          <a:pPr rtl="0"/>
          <a:endParaRPr lang="es-ES" noProof="0" dirty="0"/>
        </a:p>
      </dgm:t>
    </dgm:pt>
    <dgm:pt modelId="{51A6936C-668E-4912-B1B4-BA2D45D3F624}">
      <dgm:prSet phldrT="[Text]" custT="1"/>
      <dgm:spPr/>
      <dgm:t>
        <a:bodyPr rtlCol="0"/>
        <a:lstStyle/>
        <a:p>
          <a:pPr rtl="0"/>
          <a:r>
            <a:rPr lang="es-ES" sz="2400" noProof="0" dirty="0" smtClean="0">
              <a:latin typeface="Tahoma" panose="020B0604030504040204" pitchFamily="34" charset="0"/>
              <a:ea typeface="Tahoma" panose="020B0604030504040204" pitchFamily="34" charset="0"/>
              <a:cs typeface="Tahoma" panose="020B0604030504040204" pitchFamily="34" charset="0"/>
            </a:rPr>
            <a:t>Restricciones</a:t>
          </a:r>
          <a:endParaRPr lang="es-ES" sz="2400" noProof="0" dirty="0">
            <a:latin typeface="Tahoma" panose="020B0604030504040204" pitchFamily="34" charset="0"/>
            <a:ea typeface="Tahoma" panose="020B0604030504040204" pitchFamily="34" charset="0"/>
            <a:cs typeface="Tahoma" panose="020B0604030504040204" pitchFamily="34" charset="0"/>
          </a:endParaRPr>
        </a:p>
      </dgm:t>
    </dgm:pt>
    <dgm:pt modelId="{E68031D9-E3F9-439E-86FC-2A0A3A3988D0}" type="sibTrans" cxnId="{000FE2BB-9FE6-4965-ADF5-E3E85B644286}">
      <dgm:prSet/>
      <dgm:spPr/>
      <dgm:t>
        <a:bodyPr rtlCol="0"/>
        <a:lstStyle/>
        <a:p>
          <a:pPr rtl="0"/>
          <a:endParaRPr lang="es-ES" noProof="0" dirty="0"/>
        </a:p>
      </dgm:t>
    </dgm:pt>
    <dgm:pt modelId="{8F7D40F1-9723-47F5-BFD2-340696378D49}" type="parTrans" cxnId="{000FE2BB-9FE6-4965-ADF5-E3E85B644286}">
      <dgm:prSet/>
      <dgm:spPr/>
      <dgm:t>
        <a:bodyPr rtlCol="0"/>
        <a:lstStyle/>
        <a:p>
          <a:pPr rtl="0"/>
          <a:endParaRPr lang="es-ES" noProof="0" dirty="0"/>
        </a:p>
      </dgm:t>
    </dgm:pt>
    <dgm:pt modelId="{E320F1FD-23A4-4850-A866-40F594A88162}">
      <dgm:prSet phldrT="[Text]" custT="1"/>
      <dgm:spPr/>
      <dgm:t>
        <a:bodyPr rtlCol="0"/>
        <a:lstStyle/>
        <a:p>
          <a:pPr rtl="0"/>
          <a:r>
            <a:rPr lang="es-ES" sz="1400" noProof="0" dirty="0" smtClean="0">
              <a:latin typeface="Tahoma" panose="020B0604030504040204" pitchFamily="34" charset="0"/>
              <a:ea typeface="Tahoma" panose="020B0604030504040204" pitchFamily="34" charset="0"/>
              <a:cs typeface="Tahoma" panose="020B0604030504040204" pitchFamily="34" charset="0"/>
            </a:rPr>
            <a:t>Marcar casillas hasta que la cuadrícula no tenga elementos repetidos ni en filas ni en columnas.</a:t>
          </a:r>
          <a:endParaRPr lang="es-ES" sz="1400" noProof="0" dirty="0">
            <a:latin typeface="Tahoma" panose="020B0604030504040204" pitchFamily="34" charset="0"/>
            <a:ea typeface="Tahoma" panose="020B0604030504040204" pitchFamily="34" charset="0"/>
            <a:cs typeface="Tahoma" panose="020B0604030504040204" pitchFamily="34" charset="0"/>
          </a:endParaRPr>
        </a:p>
      </dgm:t>
    </dgm:pt>
    <dgm:pt modelId="{35A5701E-92C6-4A06-B5B3-E07BDB66A560}" type="sibTrans" cxnId="{F41BB0A6-C139-4042-9B32-68AE6FE51643}">
      <dgm:prSet/>
      <dgm:spPr/>
      <dgm:t>
        <a:bodyPr/>
        <a:lstStyle/>
        <a:p>
          <a:endParaRPr lang="es-ES"/>
        </a:p>
      </dgm:t>
    </dgm:pt>
    <dgm:pt modelId="{4AA90380-1C06-4962-A59E-8E18677DD4AA}" type="parTrans" cxnId="{F41BB0A6-C139-4042-9B32-68AE6FE51643}">
      <dgm:prSet/>
      <dgm:spPr/>
      <dgm:t>
        <a:bodyPr/>
        <a:lstStyle/>
        <a:p>
          <a:endParaRPr lang="es-ES"/>
        </a:p>
      </dgm:t>
    </dgm:pt>
    <dgm:pt modelId="{B9898125-B5E2-4D0F-9D20-D861DDD39687}">
      <dgm:prSet phldrT="[Text]" custT="1"/>
      <dgm:spPr/>
      <dgm:t>
        <a:bodyPr rtlCol="0"/>
        <a:lstStyle/>
        <a:p>
          <a:pPr rtl="0"/>
          <a:endParaRPr lang="es-ES" sz="1400" noProof="0" dirty="0">
            <a:latin typeface="Tahoma" panose="020B0604030504040204" pitchFamily="34" charset="0"/>
            <a:ea typeface="Tahoma" panose="020B0604030504040204" pitchFamily="34" charset="0"/>
            <a:cs typeface="Tahoma" panose="020B0604030504040204" pitchFamily="34" charset="0"/>
          </a:endParaRPr>
        </a:p>
      </dgm:t>
    </dgm:pt>
    <dgm:pt modelId="{CFF58870-4877-4344-A56C-E36630794797}" type="parTrans" cxnId="{605112B3-5E51-44A5-8061-531FE3D128F0}">
      <dgm:prSet/>
      <dgm:spPr/>
      <dgm:t>
        <a:bodyPr/>
        <a:lstStyle/>
        <a:p>
          <a:endParaRPr lang="es-ES"/>
        </a:p>
      </dgm:t>
    </dgm:pt>
    <dgm:pt modelId="{DE26073D-1142-4721-8409-AFE8C5003F99}" type="sibTrans" cxnId="{605112B3-5E51-44A5-8061-531FE3D128F0}">
      <dgm:prSet/>
      <dgm:spPr/>
      <dgm:t>
        <a:bodyPr/>
        <a:lstStyle/>
        <a:p>
          <a:endParaRPr lang="es-ES"/>
        </a:p>
      </dgm:t>
    </dgm:pt>
    <dgm:pt modelId="{D0D76E8A-063D-4D6A-B6C2-95D4FEF0603F}">
      <dgm:prSet phldrT="[Text]" custT="1"/>
      <dgm:spPr/>
      <dgm:t>
        <a:bodyPr rtlCol="0"/>
        <a:lstStyle/>
        <a:p>
          <a:pPr rtl="0"/>
          <a:r>
            <a:rPr lang="es-ES" sz="1400" noProof="0" dirty="0" smtClean="0">
              <a:latin typeface="Tahoma" panose="020B0604030504040204" pitchFamily="34" charset="0"/>
              <a:ea typeface="Tahoma" panose="020B0604030504040204" pitchFamily="34" charset="0"/>
              <a:cs typeface="Tahoma" panose="020B0604030504040204" pitchFamily="34" charset="0"/>
            </a:rPr>
            <a:t>Las casillas que no están marcadas deben estar todas conectadas entre sí, es decir, la cuadrícula tiene que ser conexa.</a:t>
          </a:r>
          <a:endParaRPr lang="es-ES" sz="1400" noProof="0" dirty="0">
            <a:latin typeface="Tahoma" panose="020B0604030504040204" pitchFamily="34" charset="0"/>
            <a:ea typeface="Tahoma" panose="020B0604030504040204" pitchFamily="34" charset="0"/>
            <a:cs typeface="Tahoma" panose="020B0604030504040204" pitchFamily="34" charset="0"/>
          </a:endParaRPr>
        </a:p>
      </dgm:t>
    </dgm:pt>
    <dgm:pt modelId="{30EDA379-CA23-46DC-9AA8-FA69C8A95DF9}" type="parTrans" cxnId="{FB2A6BB3-F6DA-4065-82EB-FDAA9EF4C1CF}">
      <dgm:prSet/>
      <dgm:spPr/>
      <dgm:t>
        <a:bodyPr/>
        <a:lstStyle/>
        <a:p>
          <a:endParaRPr lang="es-ES"/>
        </a:p>
      </dgm:t>
    </dgm:pt>
    <dgm:pt modelId="{A13D5C7B-7908-4A7C-ADFA-4F4FBB357FB7}" type="sibTrans" cxnId="{FB2A6BB3-F6DA-4065-82EB-FDAA9EF4C1CF}">
      <dgm:prSet/>
      <dgm:spPr/>
      <dgm:t>
        <a:bodyPr/>
        <a:lstStyle/>
        <a:p>
          <a:endParaRPr lang="es-ES"/>
        </a:p>
      </dgm:t>
    </dgm:pt>
    <dgm:pt modelId="{159F5853-1F3B-4D37-8598-588B00BCB73E}">
      <dgm:prSet phldrT="[Text]" custT="1"/>
      <dgm:spPr/>
      <dgm:t>
        <a:bodyPr rtlCol="0"/>
        <a:lstStyle/>
        <a:p>
          <a:pPr rtl="0"/>
          <a:endParaRPr lang="es-ES" sz="1400" noProof="0" dirty="0">
            <a:latin typeface="Tahoma" panose="020B0604030504040204" pitchFamily="34" charset="0"/>
            <a:ea typeface="Tahoma" panose="020B0604030504040204" pitchFamily="34" charset="0"/>
            <a:cs typeface="Tahoma" panose="020B0604030504040204" pitchFamily="34" charset="0"/>
          </a:endParaRPr>
        </a:p>
      </dgm:t>
    </dgm:pt>
    <dgm:pt modelId="{EDDC2034-527E-40F5-BAC8-7E358155F835}" type="parTrans" cxnId="{67AF0C6E-4A83-4D51-BA77-CDCB3BC74703}">
      <dgm:prSet/>
      <dgm:spPr/>
      <dgm:t>
        <a:bodyPr/>
        <a:lstStyle/>
        <a:p>
          <a:endParaRPr lang="es-ES"/>
        </a:p>
      </dgm:t>
    </dgm:pt>
    <dgm:pt modelId="{882B5D4B-FD7C-4FC8-AC24-DB7E17F58653}" type="sibTrans" cxnId="{67AF0C6E-4A83-4D51-BA77-CDCB3BC74703}">
      <dgm:prSet/>
      <dgm:spPr/>
      <dgm:t>
        <a:bodyPr/>
        <a:lstStyle/>
        <a:p>
          <a:endParaRPr lang="es-ES"/>
        </a:p>
      </dgm:t>
    </dgm:pt>
    <dgm:pt modelId="{99FD7F24-5BB9-46E8-BB7C-4B477B73B815}" type="pres">
      <dgm:prSet presAssocID="{81269538-BFC5-48BB-BEA1-D7AF1F385FD5}" presName="Name0" presStyleCnt="0">
        <dgm:presLayoutVars>
          <dgm:dir/>
          <dgm:animLvl val="lvl"/>
          <dgm:resizeHandles val="exact"/>
        </dgm:presLayoutVars>
      </dgm:prSet>
      <dgm:spPr/>
      <dgm:t>
        <a:bodyPr/>
        <a:lstStyle/>
        <a:p>
          <a:endParaRPr lang="es-ES"/>
        </a:p>
      </dgm:t>
    </dgm:pt>
    <dgm:pt modelId="{BBAB8945-0B00-4547-92CF-AE59FDD0EF39}" type="pres">
      <dgm:prSet presAssocID="{0D51337A-31FA-4717-B2BF-9243F96D2B9B}" presName="linNode" presStyleCnt="0"/>
      <dgm:spPr/>
    </dgm:pt>
    <dgm:pt modelId="{3230722F-B757-4673-BD2F-9D4BAB5CEE8D}" type="pres">
      <dgm:prSet presAssocID="{0D51337A-31FA-4717-B2BF-9243F96D2B9B}" presName="parentText" presStyleLbl="node1" presStyleIdx="0" presStyleCnt="3">
        <dgm:presLayoutVars>
          <dgm:chMax val="1"/>
          <dgm:bulletEnabled val="1"/>
        </dgm:presLayoutVars>
      </dgm:prSet>
      <dgm:spPr/>
      <dgm:t>
        <a:bodyPr/>
        <a:lstStyle/>
        <a:p>
          <a:endParaRPr lang="es-ES"/>
        </a:p>
      </dgm:t>
    </dgm:pt>
    <dgm:pt modelId="{6FB9694A-6C63-4B23-90F6-4F208C00D399}" type="pres">
      <dgm:prSet presAssocID="{0D51337A-31FA-4717-B2BF-9243F96D2B9B}" presName="descendantText" presStyleLbl="alignAccFollowNode1" presStyleIdx="0" presStyleCnt="3">
        <dgm:presLayoutVars>
          <dgm:bulletEnabled val="1"/>
        </dgm:presLayoutVars>
      </dgm:prSet>
      <dgm:spPr/>
      <dgm:t>
        <a:bodyPr/>
        <a:lstStyle/>
        <a:p>
          <a:endParaRPr lang="es-ES"/>
        </a:p>
      </dgm:t>
    </dgm:pt>
    <dgm:pt modelId="{3E4AEBB9-D07D-412D-A9F3-5F50CE85FF20}" type="pres">
      <dgm:prSet presAssocID="{6799645E-F42F-43D8-B2EA-A1377D84D0B3}" presName="sp" presStyleCnt="0"/>
      <dgm:spPr/>
    </dgm:pt>
    <dgm:pt modelId="{74B4E996-D144-43FA-9C7B-5183D295C315}" type="pres">
      <dgm:prSet presAssocID="{51A6936C-668E-4912-B1B4-BA2D45D3F624}" presName="linNode" presStyleCnt="0"/>
      <dgm:spPr/>
    </dgm:pt>
    <dgm:pt modelId="{1C763A21-352A-41D1-A2E2-E305DABA275D}" type="pres">
      <dgm:prSet presAssocID="{51A6936C-668E-4912-B1B4-BA2D45D3F624}" presName="parentText" presStyleLbl="node1" presStyleIdx="1" presStyleCnt="3">
        <dgm:presLayoutVars>
          <dgm:chMax val="1"/>
          <dgm:bulletEnabled val="1"/>
        </dgm:presLayoutVars>
      </dgm:prSet>
      <dgm:spPr/>
      <dgm:t>
        <a:bodyPr/>
        <a:lstStyle/>
        <a:p>
          <a:endParaRPr lang="es-ES"/>
        </a:p>
      </dgm:t>
    </dgm:pt>
    <dgm:pt modelId="{A66EBD3D-E7C5-421C-B8B5-728648057DDC}" type="pres">
      <dgm:prSet presAssocID="{51A6936C-668E-4912-B1B4-BA2D45D3F624}" presName="descendantText" presStyleLbl="alignAccFollowNode1" presStyleIdx="1" presStyleCnt="3">
        <dgm:presLayoutVars>
          <dgm:bulletEnabled val="1"/>
        </dgm:presLayoutVars>
      </dgm:prSet>
      <dgm:spPr/>
      <dgm:t>
        <a:bodyPr/>
        <a:lstStyle/>
        <a:p>
          <a:endParaRPr lang="es-ES"/>
        </a:p>
      </dgm:t>
    </dgm:pt>
    <dgm:pt modelId="{4D3735EA-64D5-44A4-9D60-787BDDA83D1A}" type="pres">
      <dgm:prSet presAssocID="{E68031D9-E3F9-439E-86FC-2A0A3A3988D0}" presName="sp" presStyleCnt="0"/>
      <dgm:spPr/>
    </dgm:pt>
    <dgm:pt modelId="{120DCED0-01FF-429D-8B4B-923E0875F75E}" type="pres">
      <dgm:prSet presAssocID="{928B5CB8-3545-4EE5-8BED-981D3C6157A5}" presName="linNode" presStyleCnt="0"/>
      <dgm:spPr/>
    </dgm:pt>
    <dgm:pt modelId="{B9324B26-5FF5-4FF7-9073-66103CBE8481}" type="pres">
      <dgm:prSet presAssocID="{928B5CB8-3545-4EE5-8BED-981D3C6157A5}" presName="parentText" presStyleLbl="node1" presStyleIdx="2" presStyleCnt="3">
        <dgm:presLayoutVars>
          <dgm:chMax val="1"/>
          <dgm:bulletEnabled val="1"/>
        </dgm:presLayoutVars>
      </dgm:prSet>
      <dgm:spPr/>
      <dgm:t>
        <a:bodyPr/>
        <a:lstStyle/>
        <a:p>
          <a:endParaRPr lang="es-ES"/>
        </a:p>
      </dgm:t>
    </dgm:pt>
    <dgm:pt modelId="{95E0557D-F0A1-4F38-8083-55DE7503164F}" type="pres">
      <dgm:prSet presAssocID="{928B5CB8-3545-4EE5-8BED-981D3C6157A5}" presName="descendantText" presStyleLbl="alignAccFollowNode1" presStyleIdx="2" presStyleCnt="3">
        <dgm:presLayoutVars>
          <dgm:bulletEnabled val="1"/>
        </dgm:presLayoutVars>
      </dgm:prSet>
      <dgm:spPr/>
      <dgm:t>
        <a:bodyPr/>
        <a:lstStyle/>
        <a:p>
          <a:endParaRPr lang="es-ES"/>
        </a:p>
      </dgm:t>
    </dgm:pt>
  </dgm:ptLst>
  <dgm:cxnLst>
    <dgm:cxn modelId="{605112B3-5E51-44A5-8061-531FE3D128F0}" srcId="{51A6936C-668E-4912-B1B4-BA2D45D3F624}" destId="{B9898125-B5E2-4D0F-9D20-D861DDD39687}" srcOrd="3" destOrd="0" parTransId="{CFF58870-4877-4344-A56C-E36630794797}" sibTransId="{DE26073D-1142-4721-8409-AFE8C5003F99}"/>
    <dgm:cxn modelId="{9E6BB655-7FE4-4F8D-B1D2-F885E60B8754}" srcId="{81269538-BFC5-48BB-BEA1-D7AF1F385FD5}" destId="{0D51337A-31FA-4717-B2BF-9243F96D2B9B}" srcOrd="0" destOrd="0" parTransId="{A9294D65-F371-46C8-A624-E557E9DF1A30}" sibTransId="{6799645E-F42F-43D8-B2EA-A1377D84D0B3}"/>
    <dgm:cxn modelId="{67AF0C6E-4A83-4D51-BA77-CDCB3BC74703}" srcId="{51A6936C-668E-4912-B1B4-BA2D45D3F624}" destId="{159F5853-1F3B-4D37-8598-588B00BCB73E}" srcOrd="0" destOrd="0" parTransId="{EDDC2034-527E-40F5-BAC8-7E358155F835}" sibTransId="{882B5D4B-FD7C-4FC8-AC24-DB7E17F58653}"/>
    <dgm:cxn modelId="{D51B6075-27E4-4292-9F89-0CC50DF21ED9}" type="presOf" srcId="{51A6936C-668E-4912-B1B4-BA2D45D3F624}" destId="{1C763A21-352A-41D1-A2E2-E305DABA275D}" srcOrd="0" destOrd="0" presId="urn:microsoft.com/office/officeart/2005/8/layout/vList5"/>
    <dgm:cxn modelId="{A316347C-9D1A-43C6-BE2B-DC184440E1C9}" srcId="{0D51337A-31FA-4717-B2BF-9243F96D2B9B}" destId="{E40970FA-9468-4353-8343-FE5E2BEBB8B0}" srcOrd="0" destOrd="0" parTransId="{85FA6A33-9FA9-4134-A6A3-A5D4748A1779}" sibTransId="{04FF68DF-CF36-4D12-9ECE-A3519B0AC88A}"/>
    <dgm:cxn modelId="{000FE2BB-9FE6-4965-ADF5-E3E85B644286}" srcId="{81269538-BFC5-48BB-BEA1-D7AF1F385FD5}" destId="{51A6936C-668E-4912-B1B4-BA2D45D3F624}" srcOrd="1" destOrd="0" parTransId="{8F7D40F1-9723-47F5-BFD2-340696378D49}" sibTransId="{E68031D9-E3F9-439E-86FC-2A0A3A3988D0}"/>
    <dgm:cxn modelId="{E9D0B548-F52F-4FDA-9F95-5CAEC6EA930A}" type="presOf" srcId="{159F5853-1F3B-4D37-8598-588B00BCB73E}" destId="{A66EBD3D-E7C5-421C-B8B5-728648057DDC}" srcOrd="0" destOrd="0" presId="urn:microsoft.com/office/officeart/2005/8/layout/vList5"/>
    <dgm:cxn modelId="{68989E7B-C346-49FA-B34A-EACAF683A0B5}" type="presOf" srcId="{D0D76E8A-063D-4D6A-B6C2-95D4FEF0603F}" destId="{A66EBD3D-E7C5-421C-B8B5-728648057DDC}" srcOrd="0" destOrd="2" presId="urn:microsoft.com/office/officeart/2005/8/layout/vList5"/>
    <dgm:cxn modelId="{085D3777-7996-4375-B5FB-BFD96D1BF9E4}" srcId="{81269538-BFC5-48BB-BEA1-D7AF1F385FD5}" destId="{928B5CB8-3545-4EE5-8BED-981D3C6157A5}" srcOrd="2" destOrd="0" parTransId="{8452F8D0-82FD-4609-B6BD-446E31563D8A}" sibTransId="{8EF545BA-8D8A-4813-A428-2F18D76E61FA}"/>
    <dgm:cxn modelId="{FB2A6BB3-F6DA-4065-82EB-FDAA9EF4C1CF}" srcId="{51A6936C-668E-4912-B1B4-BA2D45D3F624}" destId="{D0D76E8A-063D-4D6A-B6C2-95D4FEF0603F}" srcOrd="2" destOrd="0" parTransId="{30EDA379-CA23-46DC-9AA8-FA69C8A95DF9}" sibTransId="{A13D5C7B-7908-4A7C-ADFA-4F4FBB357FB7}"/>
    <dgm:cxn modelId="{993E0796-DCBD-4EB2-9BAB-4437E125DA45}" type="presOf" srcId="{E40970FA-9468-4353-8343-FE5E2BEBB8B0}" destId="{6FB9694A-6C63-4B23-90F6-4F208C00D399}" srcOrd="0" destOrd="0" presId="urn:microsoft.com/office/officeart/2005/8/layout/vList5"/>
    <dgm:cxn modelId="{53988784-A0E1-4D82-B36B-740DE83EB0C9}" type="presOf" srcId="{81269538-BFC5-48BB-BEA1-D7AF1F385FD5}" destId="{99FD7F24-5BB9-46E8-BB7C-4B477B73B815}" srcOrd="0" destOrd="0" presId="urn:microsoft.com/office/officeart/2005/8/layout/vList5"/>
    <dgm:cxn modelId="{AF088949-49EE-4BCE-A621-02906A3AA11E}" type="presOf" srcId="{B9898125-B5E2-4D0F-9D20-D861DDD39687}" destId="{A66EBD3D-E7C5-421C-B8B5-728648057DDC}" srcOrd="0" destOrd="3" presId="urn:microsoft.com/office/officeart/2005/8/layout/vList5"/>
    <dgm:cxn modelId="{1D59D94A-4BF7-417E-B49B-225C005839A9}" srcId="{51A6936C-668E-4912-B1B4-BA2D45D3F624}" destId="{2A9B6C90-9B70-4ED8-9084-8651413BB905}" srcOrd="1" destOrd="0" parTransId="{47C005B7-F5AA-4111-A87D-782B117A0259}" sibTransId="{54109FB3-0563-4B2C-BFF0-181E047427F8}"/>
    <dgm:cxn modelId="{764A7F40-FC93-4B5E-82E4-B29F920B2D30}" srcId="{928B5CB8-3545-4EE5-8BED-981D3C6157A5}" destId="{95A524E6-8A71-49A1-AF74-29696A02028A}" srcOrd="0" destOrd="0" parTransId="{52C86CAF-440B-4BB7-BD46-805908EC2D17}" sibTransId="{EE0C23C2-8A0C-497A-A914-ED60FDCA930F}"/>
    <dgm:cxn modelId="{A44DF6E5-2150-478D-AAB9-24BC6742BCEE}" type="presOf" srcId="{928B5CB8-3545-4EE5-8BED-981D3C6157A5}" destId="{B9324B26-5FF5-4FF7-9073-66103CBE8481}" srcOrd="0" destOrd="0" presId="urn:microsoft.com/office/officeart/2005/8/layout/vList5"/>
    <dgm:cxn modelId="{02B1C3C3-F2D2-4C80-8962-E0C9B39A6EF4}" type="presOf" srcId="{0D51337A-31FA-4717-B2BF-9243F96D2B9B}" destId="{3230722F-B757-4673-BD2F-9D4BAB5CEE8D}" srcOrd="0" destOrd="0" presId="urn:microsoft.com/office/officeart/2005/8/layout/vList5"/>
    <dgm:cxn modelId="{F41BB0A6-C139-4042-9B32-68AE6FE51643}" srcId="{0D51337A-31FA-4717-B2BF-9243F96D2B9B}" destId="{E320F1FD-23A4-4850-A866-40F594A88162}" srcOrd="1" destOrd="0" parTransId="{4AA90380-1C06-4962-A59E-8E18677DD4AA}" sibTransId="{35A5701E-92C6-4A06-B5B3-E07BDB66A560}"/>
    <dgm:cxn modelId="{CF63E29C-0DDF-44D7-AEAA-73513F8AD93C}" type="presOf" srcId="{E320F1FD-23A4-4850-A866-40F594A88162}" destId="{6FB9694A-6C63-4B23-90F6-4F208C00D399}" srcOrd="0" destOrd="1" presId="urn:microsoft.com/office/officeart/2005/8/layout/vList5"/>
    <dgm:cxn modelId="{C65EFE7A-5430-4917-89D2-D70BAF0289E3}" type="presOf" srcId="{2A9B6C90-9B70-4ED8-9084-8651413BB905}" destId="{A66EBD3D-E7C5-421C-B8B5-728648057DDC}" srcOrd="0" destOrd="1" presId="urn:microsoft.com/office/officeart/2005/8/layout/vList5"/>
    <dgm:cxn modelId="{66EBA0EC-F77C-4ABE-8815-8C8F4F6ACAB5}" type="presOf" srcId="{95A524E6-8A71-49A1-AF74-29696A02028A}" destId="{95E0557D-F0A1-4F38-8083-55DE7503164F}" srcOrd="0" destOrd="0" presId="urn:microsoft.com/office/officeart/2005/8/layout/vList5"/>
    <dgm:cxn modelId="{45435F90-22A5-4C03-B101-FD4577E8A794}" type="presParOf" srcId="{99FD7F24-5BB9-46E8-BB7C-4B477B73B815}" destId="{BBAB8945-0B00-4547-92CF-AE59FDD0EF39}" srcOrd="0" destOrd="0" presId="urn:microsoft.com/office/officeart/2005/8/layout/vList5"/>
    <dgm:cxn modelId="{B399DCC2-FF40-4D75-A2A7-A495D4AF2387}" type="presParOf" srcId="{BBAB8945-0B00-4547-92CF-AE59FDD0EF39}" destId="{3230722F-B757-4673-BD2F-9D4BAB5CEE8D}" srcOrd="0" destOrd="0" presId="urn:microsoft.com/office/officeart/2005/8/layout/vList5"/>
    <dgm:cxn modelId="{4A0749A4-83B7-4DF9-BA0E-5506B76F10A1}" type="presParOf" srcId="{BBAB8945-0B00-4547-92CF-AE59FDD0EF39}" destId="{6FB9694A-6C63-4B23-90F6-4F208C00D399}" srcOrd="1" destOrd="0" presId="urn:microsoft.com/office/officeart/2005/8/layout/vList5"/>
    <dgm:cxn modelId="{26C2F444-58E5-4B3C-A169-EBC64ABE0EE9}" type="presParOf" srcId="{99FD7F24-5BB9-46E8-BB7C-4B477B73B815}" destId="{3E4AEBB9-D07D-412D-A9F3-5F50CE85FF20}" srcOrd="1" destOrd="0" presId="urn:microsoft.com/office/officeart/2005/8/layout/vList5"/>
    <dgm:cxn modelId="{C0AE58B2-3BCF-4A17-9962-82AF5DB00A66}" type="presParOf" srcId="{99FD7F24-5BB9-46E8-BB7C-4B477B73B815}" destId="{74B4E996-D144-43FA-9C7B-5183D295C315}" srcOrd="2" destOrd="0" presId="urn:microsoft.com/office/officeart/2005/8/layout/vList5"/>
    <dgm:cxn modelId="{CC23B1CA-2592-479D-988C-BB870D7E9EC9}" type="presParOf" srcId="{74B4E996-D144-43FA-9C7B-5183D295C315}" destId="{1C763A21-352A-41D1-A2E2-E305DABA275D}" srcOrd="0" destOrd="0" presId="urn:microsoft.com/office/officeart/2005/8/layout/vList5"/>
    <dgm:cxn modelId="{477107E6-023C-4B3F-96EF-D2D5DA516C5C}" type="presParOf" srcId="{74B4E996-D144-43FA-9C7B-5183D295C315}" destId="{A66EBD3D-E7C5-421C-B8B5-728648057DDC}" srcOrd="1" destOrd="0" presId="urn:microsoft.com/office/officeart/2005/8/layout/vList5"/>
    <dgm:cxn modelId="{933347A6-BCAF-495A-96A7-208A97A1751A}" type="presParOf" srcId="{99FD7F24-5BB9-46E8-BB7C-4B477B73B815}" destId="{4D3735EA-64D5-44A4-9D60-787BDDA83D1A}" srcOrd="3" destOrd="0" presId="urn:microsoft.com/office/officeart/2005/8/layout/vList5"/>
    <dgm:cxn modelId="{677D4939-AE22-4645-A75D-BD07DA38E78F}" type="presParOf" srcId="{99FD7F24-5BB9-46E8-BB7C-4B477B73B815}" destId="{120DCED0-01FF-429D-8B4B-923E0875F75E}" srcOrd="4" destOrd="0" presId="urn:microsoft.com/office/officeart/2005/8/layout/vList5"/>
    <dgm:cxn modelId="{AF6385C2-1319-4602-9D19-9A89E6EBF57F}" type="presParOf" srcId="{120DCED0-01FF-429D-8B4B-923E0875F75E}" destId="{B9324B26-5FF5-4FF7-9073-66103CBE8481}" srcOrd="0" destOrd="0" presId="urn:microsoft.com/office/officeart/2005/8/layout/vList5"/>
    <dgm:cxn modelId="{16466152-551A-417E-9EB3-4C0FC3867902}" type="presParOf" srcId="{120DCED0-01FF-429D-8B4B-923E0875F75E}" destId="{95E0557D-F0A1-4F38-8083-55DE7503164F}"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F9FC193-7A05-4631-B681-B56EAB543D38}" type="doc">
      <dgm:prSet loTypeId="urn:microsoft.com/office/officeart/2008/layout/AlternatingPictureBlocks" loCatId="list" qsTypeId="urn:microsoft.com/office/officeart/2005/8/quickstyle/simple1" qsCatId="simple" csTypeId="urn:microsoft.com/office/officeart/2005/8/colors/accent1_2" csCatId="accent1" phldr="1"/>
      <dgm:spPr/>
      <dgm:t>
        <a:bodyPr rtlCol="0"/>
        <a:lstStyle/>
        <a:p>
          <a:pPr rtl="0"/>
          <a:endParaRPr lang="en-US"/>
        </a:p>
      </dgm:t>
    </dgm:pt>
    <dgm:pt modelId="{6857B86A-DEC1-407C-A1BB-5BF9ACCBCA6A}">
      <dgm:prSet phldrT="[Text]" custT="1"/>
      <dgm:spPr/>
      <dgm:t>
        <a:bodyPr/>
        <a:lstStyle/>
        <a:p>
          <a:pPr algn="ctr" rtl="0"/>
          <a:r>
            <a:rPr lang="es-ES" sz="1500" noProof="0" dirty="0" smtClean="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Repetido contiguo en esquina</a:t>
          </a:r>
        </a:p>
        <a:p>
          <a:pPr algn="l" rtl="0"/>
          <a:r>
            <a:rPr lang="es-ES" sz="1300" noProof="0" dirty="0" smtClean="0">
              <a:solidFill>
                <a:schemeClr val="tx1"/>
              </a:solidFill>
              <a:latin typeface="Tahoma" panose="020B0604030504040204" pitchFamily="34" charset="0"/>
              <a:ea typeface="Tahoma" panose="020B0604030504040204" pitchFamily="34" charset="0"/>
              <a:cs typeface="Tahoma" panose="020B0604030504040204" pitchFamily="34" charset="0"/>
            </a:rPr>
            <a:t>- Dada la cuadrícula inicial, las casillas de las esquinas (de manera independiente) tienen el mismo valor que sus casillas contiguas. En el ejemplo: 4.</a:t>
          </a:r>
        </a:p>
        <a:p>
          <a:pPr algn="l" rtl="0"/>
          <a:r>
            <a:rPr lang="es-ES" sz="1300" noProof="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s-ES" sz="1300" u="sng" noProof="0" dirty="0" smtClean="0">
              <a:solidFill>
                <a:schemeClr val="tx1"/>
              </a:solidFill>
              <a:latin typeface="Tahoma" panose="020B0604030504040204" pitchFamily="34" charset="0"/>
              <a:ea typeface="Tahoma" panose="020B0604030504040204" pitchFamily="34" charset="0"/>
              <a:cs typeface="Tahoma" panose="020B0604030504040204" pitchFamily="34" charset="0"/>
            </a:rPr>
            <a:t>Consecuencia</a:t>
          </a:r>
          <a:r>
            <a:rPr lang="es-ES" sz="1300" noProof="0" dirty="0" smtClean="0">
              <a:solidFill>
                <a:schemeClr val="tx1"/>
              </a:solidFill>
              <a:latin typeface="Tahoma" panose="020B0604030504040204" pitchFamily="34" charset="0"/>
              <a:ea typeface="Tahoma" panose="020B0604030504040204" pitchFamily="34" charset="0"/>
              <a:cs typeface="Tahoma" panose="020B0604030504040204" pitchFamily="34" charset="0"/>
            </a:rPr>
            <a:t>: la casilla de la esquina será marcada obligatoriamente, ya que sería la única posibilidad de que pudieran estar sin marcar sus casillas contiguas.</a:t>
          </a:r>
          <a:endParaRPr lang="es-ES" sz="1300" noProof="0" dirty="0">
            <a:solidFill>
              <a:schemeClr val="tx1"/>
            </a:solidFill>
            <a:latin typeface="Tahoma" panose="020B0604030504040204" pitchFamily="34" charset="0"/>
            <a:ea typeface="Tahoma" panose="020B0604030504040204" pitchFamily="34" charset="0"/>
            <a:cs typeface="Tahoma" panose="020B0604030504040204" pitchFamily="34" charset="0"/>
          </a:endParaRPr>
        </a:p>
      </dgm:t>
    </dgm:pt>
    <dgm:pt modelId="{8CA7BF9B-8199-4683-AD57-CB0086659013}" type="parTrans" cxnId="{B12F0503-977A-4B5D-8CB7-420B041FF863}">
      <dgm:prSet/>
      <dgm:spPr/>
      <dgm:t>
        <a:bodyPr rtlCol="0"/>
        <a:lstStyle/>
        <a:p>
          <a:pPr rtl="0"/>
          <a:endParaRPr lang="es-ES" noProof="0" dirty="0"/>
        </a:p>
      </dgm:t>
    </dgm:pt>
    <dgm:pt modelId="{F087F24E-A7D7-4DCE-B2A7-9B941289621A}" type="sibTrans" cxnId="{B12F0503-977A-4B5D-8CB7-420B041FF863}">
      <dgm:prSet/>
      <dgm:spPr/>
      <dgm:t>
        <a:bodyPr rtlCol="0"/>
        <a:lstStyle/>
        <a:p>
          <a:pPr rtl="0"/>
          <a:endParaRPr lang="es-ES" noProof="0" dirty="0"/>
        </a:p>
      </dgm:t>
    </dgm:pt>
    <dgm:pt modelId="{ABA77F75-8642-4931-8D7E-BE6C6DB9940D}">
      <dgm:prSet phldrT="[Text]" custT="1"/>
      <dgm:spPr/>
      <dgm:t>
        <a:bodyPr rtlCol="0"/>
        <a:lstStyle/>
        <a:p>
          <a:pPr algn="ctr" rtl="0"/>
          <a:r>
            <a:rPr lang="es-ES" sz="1500" noProof="0" dirty="0" smtClean="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Par repetido en esquina</a:t>
          </a:r>
        </a:p>
        <a:p>
          <a:pPr algn="l" rtl="0"/>
          <a:r>
            <a:rPr lang="es-ES" sz="1300" noProof="0" dirty="0" smtClean="0">
              <a:solidFill>
                <a:schemeClr val="tx1"/>
              </a:solidFill>
              <a:latin typeface="Tahoma" panose="020B0604030504040204" pitchFamily="34" charset="0"/>
              <a:ea typeface="Tahoma" panose="020B0604030504040204" pitchFamily="34" charset="0"/>
              <a:cs typeface="Tahoma" panose="020B0604030504040204" pitchFamily="34" charset="0"/>
            </a:rPr>
            <a:t>- Dada la cuadrícula inicial, las casillas de las esquinas (de manera independiente) tienen dos pares, en donde cada par está compuesto del mismo número. En el ejemplo: 44 y 11.</a:t>
          </a:r>
        </a:p>
        <a:p>
          <a:pPr algn="l" rtl="0"/>
          <a:r>
            <a:rPr lang="es-ES" sz="1300" noProof="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s-ES" sz="1300" u="sng" noProof="0" dirty="0" smtClean="0">
              <a:solidFill>
                <a:schemeClr val="tx1"/>
              </a:solidFill>
              <a:latin typeface="Tahoma" panose="020B0604030504040204" pitchFamily="34" charset="0"/>
              <a:ea typeface="Tahoma" panose="020B0604030504040204" pitchFamily="34" charset="0"/>
              <a:cs typeface="Tahoma" panose="020B0604030504040204" pitchFamily="34" charset="0"/>
            </a:rPr>
            <a:t>Consecuencia</a:t>
          </a:r>
          <a:r>
            <a:rPr lang="es-ES" sz="1300" noProof="0" dirty="0" smtClean="0">
              <a:solidFill>
                <a:schemeClr val="tx1"/>
              </a:solidFill>
              <a:latin typeface="Tahoma" panose="020B0604030504040204" pitchFamily="34" charset="0"/>
              <a:ea typeface="Tahoma" panose="020B0604030504040204" pitchFamily="34" charset="0"/>
              <a:cs typeface="Tahoma" panose="020B0604030504040204" pitchFamily="34" charset="0"/>
            </a:rPr>
            <a:t>: la casilla de la esquina deberá ser marcada obligatoriamente y la que hace esquina con esta también, ya que en otro caso, quedarían dos casillas contiguas marcadas o la cuadrícula desconexa.</a:t>
          </a:r>
          <a:endParaRPr lang="es-ES" sz="1300" noProof="0" dirty="0">
            <a:latin typeface="Tahoma" panose="020B0604030504040204" pitchFamily="34" charset="0"/>
            <a:ea typeface="Tahoma" panose="020B0604030504040204" pitchFamily="34" charset="0"/>
            <a:cs typeface="Tahoma" panose="020B0604030504040204" pitchFamily="34" charset="0"/>
          </a:endParaRPr>
        </a:p>
      </dgm:t>
    </dgm:pt>
    <dgm:pt modelId="{1A095211-ADB0-42CA-9F24-F1BC942872F3}" type="sibTrans" cxnId="{D959B3EA-A66A-4B40-901C-93ECD4985A93}">
      <dgm:prSet/>
      <dgm:spPr/>
      <dgm:t>
        <a:bodyPr rtlCol="0"/>
        <a:lstStyle/>
        <a:p>
          <a:pPr rtl="0"/>
          <a:endParaRPr lang="es-ES" noProof="0" dirty="0"/>
        </a:p>
      </dgm:t>
    </dgm:pt>
    <dgm:pt modelId="{FCF9AE1B-B22B-4F91-BFD8-DDBBF762F128}" type="parTrans" cxnId="{D959B3EA-A66A-4B40-901C-93ECD4985A93}">
      <dgm:prSet/>
      <dgm:spPr/>
      <dgm:t>
        <a:bodyPr rtlCol="0"/>
        <a:lstStyle/>
        <a:p>
          <a:pPr rtl="0"/>
          <a:endParaRPr lang="es-ES" noProof="0" dirty="0"/>
        </a:p>
      </dgm:t>
    </dgm:pt>
    <dgm:pt modelId="{69922F8D-DF1D-483D-901F-0D712F3FCED8}" type="pres">
      <dgm:prSet presAssocID="{CF9FC193-7A05-4631-B681-B56EAB543D38}" presName="linearFlow" presStyleCnt="0">
        <dgm:presLayoutVars>
          <dgm:dir/>
          <dgm:resizeHandles val="exact"/>
        </dgm:presLayoutVars>
      </dgm:prSet>
      <dgm:spPr/>
      <dgm:t>
        <a:bodyPr/>
        <a:lstStyle/>
        <a:p>
          <a:endParaRPr lang="es-ES"/>
        </a:p>
      </dgm:t>
    </dgm:pt>
    <dgm:pt modelId="{76FF5FB5-0B58-48EE-8B64-F0758594E49D}" type="pres">
      <dgm:prSet presAssocID="{6857B86A-DEC1-407C-A1BB-5BF9ACCBCA6A}" presName="comp" presStyleCnt="0"/>
      <dgm:spPr/>
    </dgm:pt>
    <dgm:pt modelId="{8C58204A-3546-4B1E-885D-47D75011C6B0}" type="pres">
      <dgm:prSet presAssocID="{6857B86A-DEC1-407C-A1BB-5BF9ACCBCA6A}" presName="rect2" presStyleLbl="node1" presStyleIdx="0" presStyleCnt="2" custScaleX="80731" custScaleY="43429" custLinFactNeighborX="-1675" custLinFactNeighborY="-599">
        <dgm:presLayoutVars>
          <dgm:bulletEnabled val="1"/>
        </dgm:presLayoutVars>
      </dgm:prSet>
      <dgm:spPr/>
      <dgm:t>
        <a:bodyPr/>
        <a:lstStyle/>
        <a:p>
          <a:endParaRPr lang="es-ES"/>
        </a:p>
      </dgm:t>
    </dgm:pt>
    <dgm:pt modelId="{1FEC7B61-AED4-4725-BDA8-22C488FF2494}" type="pres">
      <dgm:prSet presAssocID="{6857B86A-DEC1-407C-A1BB-5BF9ACCBCA6A}" presName="rect1" presStyleLbl="lnNode1" presStyleIdx="0" presStyleCnt="2" custScaleX="142722" custScaleY="43436" custLinFactNeighborX="3545" custLinFactNeighborY="-87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es-ES"/>
        </a:p>
      </dgm:t>
    </dgm:pt>
    <dgm:pt modelId="{4C2D12F8-1E24-45AF-8D7B-72420AA755AA}" type="pres">
      <dgm:prSet presAssocID="{F087F24E-A7D7-4DCE-B2A7-9B941289621A}" presName="sibTrans" presStyleCnt="0"/>
      <dgm:spPr/>
    </dgm:pt>
    <dgm:pt modelId="{113D8DE4-2DAE-4396-BFFF-3D5F76186D4A}" type="pres">
      <dgm:prSet presAssocID="{ABA77F75-8642-4931-8D7E-BE6C6DB9940D}" presName="comp" presStyleCnt="0"/>
      <dgm:spPr/>
    </dgm:pt>
    <dgm:pt modelId="{A85AB963-775A-444A-B971-532CCD58FBCC}" type="pres">
      <dgm:prSet presAssocID="{ABA77F75-8642-4931-8D7E-BE6C6DB9940D}" presName="rect2" presStyleLbl="node1" presStyleIdx="1" presStyleCnt="2" custScaleX="76794" custScaleY="47537" custLinFactNeighborX="660" custLinFactNeighborY="-9668">
        <dgm:presLayoutVars>
          <dgm:bulletEnabled val="1"/>
        </dgm:presLayoutVars>
      </dgm:prSet>
      <dgm:spPr/>
      <dgm:t>
        <a:bodyPr/>
        <a:lstStyle/>
        <a:p>
          <a:endParaRPr lang="es-ES"/>
        </a:p>
      </dgm:t>
    </dgm:pt>
    <dgm:pt modelId="{47E6E809-08DA-46AE-8652-5BF0FD079AE3}" type="pres">
      <dgm:prSet presAssocID="{ABA77F75-8642-4931-8D7E-BE6C6DB9940D}" presName="rect1" presStyleLbl="lnNode1" presStyleIdx="1" presStyleCnt="2" custScaleX="153077" custScaleY="47785" custLinFactNeighborX="-6377" custLinFactNeighborY="-9546"/>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t>
        <a:bodyPr/>
        <a:lstStyle/>
        <a:p>
          <a:endParaRPr lang="es-ES"/>
        </a:p>
      </dgm:t>
    </dgm:pt>
  </dgm:ptLst>
  <dgm:cxnLst>
    <dgm:cxn modelId="{D959B3EA-A66A-4B40-901C-93ECD4985A93}" srcId="{CF9FC193-7A05-4631-B681-B56EAB543D38}" destId="{ABA77F75-8642-4931-8D7E-BE6C6DB9940D}" srcOrd="1" destOrd="0" parTransId="{FCF9AE1B-B22B-4F91-BFD8-DDBBF762F128}" sibTransId="{1A095211-ADB0-42CA-9F24-F1BC942872F3}"/>
    <dgm:cxn modelId="{C0E0D242-A60F-4DDF-B426-00D35958C29C}" type="presOf" srcId="{ABA77F75-8642-4931-8D7E-BE6C6DB9940D}" destId="{A85AB963-775A-444A-B971-532CCD58FBCC}" srcOrd="0" destOrd="0" presId="urn:microsoft.com/office/officeart/2008/layout/AlternatingPictureBlocks"/>
    <dgm:cxn modelId="{31B96411-FA86-46D8-9B85-25CC4706A8E2}" type="presOf" srcId="{CF9FC193-7A05-4631-B681-B56EAB543D38}" destId="{69922F8D-DF1D-483D-901F-0D712F3FCED8}" srcOrd="0" destOrd="0" presId="urn:microsoft.com/office/officeart/2008/layout/AlternatingPictureBlocks"/>
    <dgm:cxn modelId="{F427FB57-0647-4DFB-8D89-5A2C932D8D65}" type="presOf" srcId="{6857B86A-DEC1-407C-A1BB-5BF9ACCBCA6A}" destId="{8C58204A-3546-4B1E-885D-47D75011C6B0}" srcOrd="0" destOrd="0" presId="urn:microsoft.com/office/officeart/2008/layout/AlternatingPictureBlocks"/>
    <dgm:cxn modelId="{B12F0503-977A-4B5D-8CB7-420B041FF863}" srcId="{CF9FC193-7A05-4631-B681-B56EAB543D38}" destId="{6857B86A-DEC1-407C-A1BB-5BF9ACCBCA6A}" srcOrd="0" destOrd="0" parTransId="{8CA7BF9B-8199-4683-AD57-CB0086659013}" sibTransId="{F087F24E-A7D7-4DCE-B2A7-9B941289621A}"/>
    <dgm:cxn modelId="{CE85EDE3-89EF-4B67-B57A-930DEE0C62B7}" type="presParOf" srcId="{69922F8D-DF1D-483D-901F-0D712F3FCED8}" destId="{76FF5FB5-0B58-48EE-8B64-F0758594E49D}" srcOrd="0" destOrd="0" presId="urn:microsoft.com/office/officeart/2008/layout/AlternatingPictureBlocks"/>
    <dgm:cxn modelId="{A0431294-4685-4471-8340-66D577A13CEF}" type="presParOf" srcId="{76FF5FB5-0B58-48EE-8B64-F0758594E49D}" destId="{8C58204A-3546-4B1E-885D-47D75011C6B0}" srcOrd="0" destOrd="0" presId="urn:microsoft.com/office/officeart/2008/layout/AlternatingPictureBlocks"/>
    <dgm:cxn modelId="{A1E8516B-3000-4715-9588-9727B9CAAB72}" type="presParOf" srcId="{76FF5FB5-0B58-48EE-8B64-F0758594E49D}" destId="{1FEC7B61-AED4-4725-BDA8-22C488FF2494}" srcOrd="1" destOrd="0" presId="urn:microsoft.com/office/officeart/2008/layout/AlternatingPictureBlocks"/>
    <dgm:cxn modelId="{ACE66B13-6414-49AD-81CE-4B5261FCE664}" type="presParOf" srcId="{69922F8D-DF1D-483D-901F-0D712F3FCED8}" destId="{4C2D12F8-1E24-45AF-8D7B-72420AA755AA}" srcOrd="1" destOrd="0" presId="urn:microsoft.com/office/officeart/2008/layout/AlternatingPictureBlocks"/>
    <dgm:cxn modelId="{10925852-B8C6-42B2-8832-785662E9117E}" type="presParOf" srcId="{69922F8D-DF1D-483D-901F-0D712F3FCED8}" destId="{113D8DE4-2DAE-4396-BFFF-3D5F76186D4A}" srcOrd="2" destOrd="0" presId="urn:microsoft.com/office/officeart/2008/layout/AlternatingPictureBlocks"/>
    <dgm:cxn modelId="{CE00574F-7786-4149-A047-491B00F61D5D}" type="presParOf" srcId="{113D8DE4-2DAE-4396-BFFF-3D5F76186D4A}" destId="{A85AB963-775A-444A-B971-532CCD58FBCC}" srcOrd="0" destOrd="0" presId="urn:microsoft.com/office/officeart/2008/layout/AlternatingPictureBlocks"/>
    <dgm:cxn modelId="{7738496D-FB58-4743-93F9-EF105C566F9C}" type="presParOf" srcId="{113D8DE4-2DAE-4396-BFFF-3D5F76186D4A}" destId="{47E6E809-08DA-46AE-8652-5BF0FD079AE3}" srcOrd="1" destOrd="0" presId="urn:microsoft.com/office/officeart/2008/layout/AlternatingPictureBlock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F9FC193-7A05-4631-B681-B56EAB543D38}" type="doc">
      <dgm:prSet loTypeId="urn:microsoft.com/office/officeart/2008/layout/AlternatingPictureBlocks" loCatId="list" qsTypeId="urn:microsoft.com/office/officeart/2005/8/quickstyle/simple1" qsCatId="simple" csTypeId="urn:microsoft.com/office/officeart/2005/8/colors/accent1_2" csCatId="accent1" phldr="1"/>
      <dgm:spPr/>
      <dgm:t>
        <a:bodyPr rtlCol="0"/>
        <a:lstStyle/>
        <a:p>
          <a:pPr rtl="0"/>
          <a:endParaRPr lang="en-US"/>
        </a:p>
      </dgm:t>
    </dgm:pt>
    <dgm:pt modelId="{6857B86A-DEC1-407C-A1BB-5BF9ACCBCA6A}">
      <dgm:prSet phldrT="[Text]" custT="1"/>
      <dgm:spPr/>
      <dgm:t>
        <a:bodyPr/>
        <a:lstStyle/>
        <a:p>
          <a:pPr algn="ctr" rtl="0"/>
          <a:r>
            <a:rPr lang="es-ES" sz="1500" noProof="0" dirty="0" smtClean="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Par repetido consecutivo</a:t>
          </a:r>
        </a:p>
        <a:p>
          <a:pPr algn="l" rtl="0"/>
          <a:r>
            <a:rPr lang="es-ES" sz="1300" noProof="0" dirty="0" smtClean="0">
              <a:solidFill>
                <a:schemeClr val="tx1"/>
              </a:solidFill>
              <a:latin typeface="Tahoma" panose="020B0604030504040204" pitchFamily="34" charset="0"/>
              <a:ea typeface="Tahoma" panose="020B0604030504040204" pitchFamily="34" charset="0"/>
              <a:cs typeface="Tahoma" panose="020B0604030504040204" pitchFamily="34" charset="0"/>
            </a:rPr>
            <a:t>- Dada la casilla, se repite esa y la de su lado, formando un par igual repetido. En el ejemplo: 5454.</a:t>
          </a:r>
        </a:p>
        <a:p>
          <a:pPr algn="l" rtl="0"/>
          <a:r>
            <a:rPr lang="es-ES" sz="1300" noProof="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s-ES" sz="1300" u="sng" noProof="0" dirty="0" smtClean="0">
              <a:solidFill>
                <a:schemeClr val="tx1"/>
              </a:solidFill>
              <a:latin typeface="Tahoma" panose="020B0604030504040204" pitchFamily="34" charset="0"/>
              <a:ea typeface="Tahoma" panose="020B0604030504040204" pitchFamily="34" charset="0"/>
              <a:cs typeface="Tahoma" panose="020B0604030504040204" pitchFamily="34" charset="0"/>
            </a:rPr>
            <a:t>Consecuencia</a:t>
          </a:r>
          <a:r>
            <a:rPr lang="es-ES" sz="1300" noProof="0" dirty="0" smtClean="0">
              <a:solidFill>
                <a:schemeClr val="tx1"/>
              </a:solidFill>
              <a:latin typeface="Tahoma" panose="020B0604030504040204" pitchFamily="34" charset="0"/>
              <a:ea typeface="Tahoma" panose="020B0604030504040204" pitchFamily="34" charset="0"/>
              <a:cs typeface="Tahoma" panose="020B0604030504040204" pitchFamily="34" charset="0"/>
            </a:rPr>
            <a:t>: las casillas intermedias nunca podrán ser marcadas. Se podrán marcar todas las que se repitan a esos dos valores para esa fila y/o columna.</a:t>
          </a:r>
          <a:endParaRPr lang="es-ES" sz="1300" noProof="0" dirty="0">
            <a:solidFill>
              <a:schemeClr val="tx1"/>
            </a:solidFill>
            <a:latin typeface="Tahoma" panose="020B0604030504040204" pitchFamily="34" charset="0"/>
            <a:ea typeface="Tahoma" panose="020B0604030504040204" pitchFamily="34" charset="0"/>
            <a:cs typeface="Tahoma" panose="020B0604030504040204" pitchFamily="34" charset="0"/>
          </a:endParaRPr>
        </a:p>
      </dgm:t>
    </dgm:pt>
    <dgm:pt modelId="{8CA7BF9B-8199-4683-AD57-CB0086659013}" type="parTrans" cxnId="{B12F0503-977A-4B5D-8CB7-420B041FF863}">
      <dgm:prSet/>
      <dgm:spPr/>
      <dgm:t>
        <a:bodyPr rtlCol="0"/>
        <a:lstStyle/>
        <a:p>
          <a:pPr rtl="0"/>
          <a:endParaRPr lang="es-ES" noProof="0" dirty="0"/>
        </a:p>
      </dgm:t>
    </dgm:pt>
    <dgm:pt modelId="{F087F24E-A7D7-4DCE-B2A7-9B941289621A}" type="sibTrans" cxnId="{B12F0503-977A-4B5D-8CB7-420B041FF863}">
      <dgm:prSet/>
      <dgm:spPr/>
      <dgm:t>
        <a:bodyPr rtlCol="0"/>
        <a:lstStyle/>
        <a:p>
          <a:pPr rtl="0"/>
          <a:endParaRPr lang="es-ES" noProof="0" dirty="0"/>
        </a:p>
      </dgm:t>
    </dgm:pt>
    <dgm:pt modelId="{DA5DFAD8-E443-4F53-9341-A0903BBBD378}">
      <dgm:prSet phldrT="[Text]" custT="1"/>
      <dgm:spPr/>
      <dgm:t>
        <a:bodyPr/>
        <a:lstStyle/>
        <a:p>
          <a:pPr algn="ctr" rtl="0"/>
          <a:r>
            <a:rPr lang="es-ES" sz="1500" noProof="0" dirty="0" smtClean="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Par igual</a:t>
          </a:r>
        </a:p>
        <a:p>
          <a:pPr algn="l" rtl="0"/>
          <a:r>
            <a:rPr lang="es-ES" sz="1300" noProof="0" dirty="0" smtClean="0">
              <a:solidFill>
                <a:schemeClr val="tx1"/>
              </a:solidFill>
              <a:latin typeface="Tahoma" panose="020B0604030504040204" pitchFamily="34" charset="0"/>
              <a:ea typeface="Tahoma" panose="020B0604030504040204" pitchFamily="34" charset="0"/>
              <a:cs typeface="Tahoma" panose="020B0604030504040204" pitchFamily="34" charset="0"/>
            </a:rPr>
            <a:t>- Dada la casilla, tiene a un lado dos casillas cuyo valor es el mismo. En el ejemplo: 266.</a:t>
          </a:r>
        </a:p>
        <a:p>
          <a:pPr algn="l" rtl="0"/>
          <a:r>
            <a:rPr lang="es-ES" sz="1300" noProof="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s-ES" sz="1300" u="sng" noProof="0" dirty="0" smtClean="0">
              <a:solidFill>
                <a:schemeClr val="tx1"/>
              </a:solidFill>
              <a:latin typeface="Tahoma" panose="020B0604030504040204" pitchFamily="34" charset="0"/>
              <a:ea typeface="Tahoma" panose="020B0604030504040204" pitchFamily="34" charset="0"/>
              <a:cs typeface="Tahoma" panose="020B0604030504040204" pitchFamily="34" charset="0"/>
            </a:rPr>
            <a:t>Consecuencia</a:t>
          </a:r>
          <a:r>
            <a:rPr lang="es-ES" sz="1300" noProof="0" dirty="0" smtClean="0">
              <a:solidFill>
                <a:schemeClr val="tx1"/>
              </a:solidFill>
              <a:latin typeface="Tahoma" panose="020B0604030504040204" pitchFamily="34" charset="0"/>
              <a:ea typeface="Tahoma" panose="020B0604030504040204" pitchFamily="34" charset="0"/>
              <a:cs typeface="Tahoma" panose="020B0604030504040204" pitchFamily="34" charset="0"/>
            </a:rPr>
            <a:t>: como una de las casillas cuyo valor es el mismo deberá marcarse, entonces se marcarán todas las casillas que tengan el mismo valor para esa fila (si el par está horizontalmente) o esa columna (si el par está verticalmente).</a:t>
          </a:r>
          <a:endParaRPr lang="es-ES" sz="1300" noProof="0" dirty="0">
            <a:latin typeface="Tahoma" panose="020B0604030504040204" pitchFamily="34" charset="0"/>
            <a:ea typeface="Tahoma" panose="020B0604030504040204" pitchFamily="34" charset="0"/>
            <a:cs typeface="Tahoma" panose="020B0604030504040204" pitchFamily="34" charset="0"/>
          </a:endParaRPr>
        </a:p>
      </dgm:t>
    </dgm:pt>
    <dgm:pt modelId="{F6012B3B-01B0-4E7C-A363-0177B95D3DD8}" type="parTrans" cxnId="{0073D4C3-F488-4F79-B637-186FAECF6BAD}">
      <dgm:prSet/>
      <dgm:spPr/>
      <dgm:t>
        <a:bodyPr rtlCol="0"/>
        <a:lstStyle/>
        <a:p>
          <a:pPr rtl="0"/>
          <a:endParaRPr lang="es-ES" noProof="0" dirty="0"/>
        </a:p>
      </dgm:t>
    </dgm:pt>
    <dgm:pt modelId="{76D9F54E-47B3-4FE0-B465-AD673964072E}" type="sibTrans" cxnId="{0073D4C3-F488-4F79-B637-186FAECF6BAD}">
      <dgm:prSet/>
      <dgm:spPr/>
      <dgm:t>
        <a:bodyPr rtlCol="0"/>
        <a:lstStyle/>
        <a:p>
          <a:pPr rtl="0"/>
          <a:endParaRPr lang="es-ES" noProof="0" dirty="0"/>
        </a:p>
      </dgm:t>
    </dgm:pt>
    <dgm:pt modelId="{ABA77F75-8642-4931-8D7E-BE6C6DB9940D}">
      <dgm:prSet phldrT="[Text]" custT="1"/>
      <dgm:spPr/>
      <dgm:t>
        <a:bodyPr rtlCol="0"/>
        <a:lstStyle/>
        <a:p>
          <a:pPr algn="ctr" rtl="0"/>
          <a:r>
            <a:rPr lang="es-ES" sz="1500" noProof="0" dirty="0" smtClean="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Está entre dos repetidos</a:t>
          </a:r>
        </a:p>
        <a:p>
          <a:pPr algn="l" rtl="0"/>
          <a:r>
            <a:rPr lang="es-ES" sz="1300" noProof="0" dirty="0" smtClean="0">
              <a:solidFill>
                <a:schemeClr val="tx1"/>
              </a:solidFill>
              <a:latin typeface="Tahoma" panose="020B0604030504040204" pitchFamily="34" charset="0"/>
              <a:ea typeface="Tahoma" panose="020B0604030504040204" pitchFamily="34" charset="0"/>
              <a:cs typeface="Tahoma" panose="020B0604030504040204" pitchFamily="34" charset="0"/>
            </a:rPr>
            <a:t>- Dada la casilla, está entre dos casillas cuyo valor es el mismo. En el ejemplo: 525 o 222.</a:t>
          </a:r>
        </a:p>
        <a:p>
          <a:pPr algn="l" rtl="0"/>
          <a:r>
            <a:rPr lang="es-ES" sz="1300" noProof="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s-ES" sz="1300" u="sng" noProof="0" dirty="0" smtClean="0">
              <a:solidFill>
                <a:schemeClr val="tx1"/>
              </a:solidFill>
              <a:latin typeface="Tahoma" panose="020B0604030504040204" pitchFamily="34" charset="0"/>
              <a:ea typeface="Tahoma" panose="020B0604030504040204" pitchFamily="34" charset="0"/>
              <a:cs typeface="Tahoma" panose="020B0604030504040204" pitchFamily="34" charset="0"/>
            </a:rPr>
            <a:t>Consecuencia</a:t>
          </a:r>
          <a:r>
            <a:rPr lang="es-ES" sz="1300" noProof="0" dirty="0" smtClean="0">
              <a:solidFill>
                <a:schemeClr val="tx1"/>
              </a:solidFill>
              <a:latin typeface="Tahoma" panose="020B0604030504040204" pitchFamily="34" charset="0"/>
              <a:ea typeface="Tahoma" panose="020B0604030504040204" pitchFamily="34" charset="0"/>
              <a:cs typeface="Tahoma" panose="020B0604030504040204" pitchFamily="34" charset="0"/>
            </a:rPr>
            <a:t>: como una de las casillas cuyo valor es el mismo deberá marcarse, se sabe que la que está entre medio no podrá nunca marcarse. Se podrán marcar todas las casillas cuyo valor sea el mismo que el valor central, tanto para su fila como su columna.</a:t>
          </a:r>
          <a:endParaRPr lang="es-ES" sz="1300" noProof="0" dirty="0">
            <a:latin typeface="Tahoma" panose="020B0604030504040204" pitchFamily="34" charset="0"/>
            <a:ea typeface="Tahoma" panose="020B0604030504040204" pitchFamily="34" charset="0"/>
            <a:cs typeface="Tahoma" panose="020B0604030504040204" pitchFamily="34" charset="0"/>
          </a:endParaRPr>
        </a:p>
      </dgm:t>
    </dgm:pt>
    <dgm:pt modelId="{1A095211-ADB0-42CA-9F24-F1BC942872F3}" type="sibTrans" cxnId="{D959B3EA-A66A-4B40-901C-93ECD4985A93}">
      <dgm:prSet/>
      <dgm:spPr/>
      <dgm:t>
        <a:bodyPr rtlCol="0"/>
        <a:lstStyle/>
        <a:p>
          <a:pPr rtl="0"/>
          <a:endParaRPr lang="es-ES" noProof="0" dirty="0"/>
        </a:p>
      </dgm:t>
    </dgm:pt>
    <dgm:pt modelId="{FCF9AE1B-B22B-4F91-BFD8-DDBBF762F128}" type="parTrans" cxnId="{D959B3EA-A66A-4B40-901C-93ECD4985A93}">
      <dgm:prSet/>
      <dgm:spPr/>
      <dgm:t>
        <a:bodyPr rtlCol="0"/>
        <a:lstStyle/>
        <a:p>
          <a:pPr rtl="0"/>
          <a:endParaRPr lang="es-ES" noProof="0" dirty="0"/>
        </a:p>
      </dgm:t>
    </dgm:pt>
    <dgm:pt modelId="{69922F8D-DF1D-483D-901F-0D712F3FCED8}" type="pres">
      <dgm:prSet presAssocID="{CF9FC193-7A05-4631-B681-B56EAB543D38}" presName="linearFlow" presStyleCnt="0">
        <dgm:presLayoutVars>
          <dgm:dir/>
          <dgm:resizeHandles val="exact"/>
        </dgm:presLayoutVars>
      </dgm:prSet>
      <dgm:spPr/>
      <dgm:t>
        <a:bodyPr/>
        <a:lstStyle/>
        <a:p>
          <a:endParaRPr lang="es-ES"/>
        </a:p>
      </dgm:t>
    </dgm:pt>
    <dgm:pt modelId="{76FF5FB5-0B58-48EE-8B64-F0758594E49D}" type="pres">
      <dgm:prSet presAssocID="{6857B86A-DEC1-407C-A1BB-5BF9ACCBCA6A}" presName="comp" presStyleCnt="0"/>
      <dgm:spPr/>
    </dgm:pt>
    <dgm:pt modelId="{8C58204A-3546-4B1E-885D-47D75011C6B0}" type="pres">
      <dgm:prSet presAssocID="{6857B86A-DEC1-407C-A1BB-5BF9ACCBCA6A}" presName="rect2" presStyleLbl="node1" presStyleIdx="0" presStyleCnt="3" custScaleX="217180" custLinFactNeighborX="50217" custLinFactNeighborY="2467">
        <dgm:presLayoutVars>
          <dgm:bulletEnabled val="1"/>
        </dgm:presLayoutVars>
      </dgm:prSet>
      <dgm:spPr/>
      <dgm:t>
        <a:bodyPr/>
        <a:lstStyle/>
        <a:p>
          <a:endParaRPr lang="es-ES"/>
        </a:p>
      </dgm:t>
    </dgm:pt>
    <dgm:pt modelId="{1FEC7B61-AED4-4725-BDA8-22C488FF2494}" type="pres">
      <dgm:prSet presAssocID="{6857B86A-DEC1-407C-A1BB-5BF9ACCBCA6A}" presName="rect1" presStyleLbl="lnNode1" presStyleIdx="0" presStyleCnt="3" custScaleX="328582" custLinFactX="-42055" custLinFactNeighborX="-100000" custLinFactNeighborY="1067"/>
      <dgm:spPr>
        <a:blipFill>
          <a:blip xmlns:r="http://schemas.openxmlformats.org/officeDocument/2006/relationships" r:embed="rId1">
            <a:extLst>
              <a:ext uri="{28A0092B-C50C-407E-A947-70E740481C1C}">
                <a14:useLocalDpi xmlns:a14="http://schemas.microsoft.com/office/drawing/2010/main" val="0"/>
              </a:ext>
            </a:extLst>
          </a:blip>
          <a:srcRect/>
          <a:stretch>
            <a:fillRect t="-2000" b="-2000"/>
          </a:stretch>
        </a:blipFill>
      </dgm:spPr>
      <dgm:t>
        <a:bodyPr/>
        <a:lstStyle/>
        <a:p>
          <a:endParaRPr lang="es-ES"/>
        </a:p>
      </dgm:t>
    </dgm:pt>
    <dgm:pt modelId="{4C2D12F8-1E24-45AF-8D7B-72420AA755AA}" type="pres">
      <dgm:prSet presAssocID="{F087F24E-A7D7-4DCE-B2A7-9B941289621A}" presName="sibTrans" presStyleCnt="0"/>
      <dgm:spPr/>
    </dgm:pt>
    <dgm:pt modelId="{113D8DE4-2DAE-4396-BFFF-3D5F76186D4A}" type="pres">
      <dgm:prSet presAssocID="{ABA77F75-8642-4931-8D7E-BE6C6DB9940D}" presName="comp" presStyleCnt="0"/>
      <dgm:spPr/>
    </dgm:pt>
    <dgm:pt modelId="{A85AB963-775A-444A-B971-532CCD58FBCC}" type="pres">
      <dgm:prSet presAssocID="{ABA77F75-8642-4931-8D7E-BE6C6DB9940D}" presName="rect2" presStyleLbl="node1" presStyleIdx="1" presStyleCnt="3" custScaleX="233596" custScaleY="112062" custLinFactNeighborX="-60552" custLinFactNeighborY="-1277">
        <dgm:presLayoutVars>
          <dgm:bulletEnabled val="1"/>
        </dgm:presLayoutVars>
      </dgm:prSet>
      <dgm:spPr/>
      <dgm:t>
        <a:bodyPr/>
        <a:lstStyle/>
        <a:p>
          <a:endParaRPr lang="es-ES"/>
        </a:p>
      </dgm:t>
    </dgm:pt>
    <dgm:pt modelId="{47E6E809-08DA-46AE-8652-5BF0FD079AE3}" type="pres">
      <dgm:prSet presAssocID="{ABA77F75-8642-4931-8D7E-BE6C6DB9940D}" presName="rect1" presStyleLbl="lnNode1" presStyleIdx="1" presStyleCnt="3" custScaleX="328531" custScaleY="99819" custLinFactX="26096" custLinFactNeighborX="100000" custLinFactNeighborY="-66"/>
      <dgm:spPr>
        <a:blipFill>
          <a:blip xmlns:r="http://schemas.openxmlformats.org/officeDocument/2006/relationships" r:embed="rId2">
            <a:extLst>
              <a:ext uri="{28A0092B-C50C-407E-A947-70E740481C1C}">
                <a14:useLocalDpi xmlns:a14="http://schemas.microsoft.com/office/drawing/2010/main" val="0"/>
              </a:ext>
            </a:extLst>
          </a:blip>
          <a:srcRect/>
          <a:stretch>
            <a:fillRect t="-1000" b="-1000"/>
          </a:stretch>
        </a:blipFill>
      </dgm:spPr>
      <dgm:t>
        <a:bodyPr/>
        <a:lstStyle/>
        <a:p>
          <a:endParaRPr lang="es-ES"/>
        </a:p>
      </dgm:t>
    </dgm:pt>
    <dgm:pt modelId="{B28379E6-F2B8-47E6-AD70-A378028D83AC}" type="pres">
      <dgm:prSet presAssocID="{1A095211-ADB0-42CA-9F24-F1BC942872F3}" presName="sibTrans" presStyleCnt="0"/>
      <dgm:spPr/>
    </dgm:pt>
    <dgm:pt modelId="{87683B0C-33DA-4979-99EC-A6956B0F084A}" type="pres">
      <dgm:prSet presAssocID="{DA5DFAD8-E443-4F53-9341-A0903BBBD378}" presName="comp" presStyleCnt="0"/>
      <dgm:spPr/>
    </dgm:pt>
    <dgm:pt modelId="{9BDC998E-ACBA-4C6A-9CE4-A1E33B2E69C2}" type="pres">
      <dgm:prSet presAssocID="{DA5DFAD8-E443-4F53-9341-A0903BBBD378}" presName="rect2" presStyleLbl="node1" presStyleIdx="2" presStyleCnt="3" custScaleX="229773" custLinFactNeighborX="50062" custLinFactNeighborY="-5112">
        <dgm:presLayoutVars>
          <dgm:bulletEnabled val="1"/>
        </dgm:presLayoutVars>
      </dgm:prSet>
      <dgm:spPr/>
      <dgm:t>
        <a:bodyPr/>
        <a:lstStyle/>
        <a:p>
          <a:endParaRPr lang="es-ES"/>
        </a:p>
      </dgm:t>
    </dgm:pt>
    <dgm:pt modelId="{8EC86619-2934-465C-A80F-8C37649F4FF1}" type="pres">
      <dgm:prSet presAssocID="{DA5DFAD8-E443-4F53-9341-A0903BBBD378}" presName="rect1" presStyleLbl="lnNode1" presStyleIdx="2" presStyleCnt="3" custScaleX="330850" custLinFactX="-100000" custLinFactNeighborX="-107207" custLinFactNeighborY="-5112"/>
      <dgm:spPr>
        <a:blipFill>
          <a:blip xmlns:r="http://schemas.openxmlformats.org/officeDocument/2006/relationships" r:embed="rId3">
            <a:extLst>
              <a:ext uri="{28A0092B-C50C-407E-A947-70E740481C1C}">
                <a14:useLocalDpi xmlns:a14="http://schemas.microsoft.com/office/drawing/2010/main" val="0"/>
              </a:ext>
            </a:extLst>
          </a:blip>
          <a:srcRect/>
          <a:stretch>
            <a:fillRect t="-1000" b="-1000"/>
          </a:stretch>
        </a:blipFill>
      </dgm:spPr>
      <dgm:t>
        <a:bodyPr/>
        <a:lstStyle/>
        <a:p>
          <a:endParaRPr lang="es-ES"/>
        </a:p>
      </dgm:t>
    </dgm:pt>
  </dgm:ptLst>
  <dgm:cxnLst>
    <dgm:cxn modelId="{0073D4C3-F488-4F79-B637-186FAECF6BAD}" srcId="{CF9FC193-7A05-4631-B681-B56EAB543D38}" destId="{DA5DFAD8-E443-4F53-9341-A0903BBBD378}" srcOrd="2" destOrd="0" parTransId="{F6012B3B-01B0-4E7C-A363-0177B95D3DD8}" sibTransId="{76D9F54E-47B3-4FE0-B465-AD673964072E}"/>
    <dgm:cxn modelId="{D959B3EA-A66A-4B40-901C-93ECD4985A93}" srcId="{CF9FC193-7A05-4631-B681-B56EAB543D38}" destId="{ABA77F75-8642-4931-8D7E-BE6C6DB9940D}" srcOrd="1" destOrd="0" parTransId="{FCF9AE1B-B22B-4F91-BFD8-DDBBF762F128}" sibTransId="{1A095211-ADB0-42CA-9F24-F1BC942872F3}"/>
    <dgm:cxn modelId="{C0E0D242-A60F-4DDF-B426-00D35958C29C}" type="presOf" srcId="{ABA77F75-8642-4931-8D7E-BE6C6DB9940D}" destId="{A85AB963-775A-444A-B971-532CCD58FBCC}" srcOrd="0" destOrd="0" presId="urn:microsoft.com/office/officeart/2008/layout/AlternatingPictureBlocks"/>
    <dgm:cxn modelId="{31B96411-FA86-46D8-9B85-25CC4706A8E2}" type="presOf" srcId="{CF9FC193-7A05-4631-B681-B56EAB543D38}" destId="{69922F8D-DF1D-483D-901F-0D712F3FCED8}" srcOrd="0" destOrd="0" presId="urn:microsoft.com/office/officeart/2008/layout/AlternatingPictureBlocks"/>
    <dgm:cxn modelId="{F427FB57-0647-4DFB-8D89-5A2C932D8D65}" type="presOf" srcId="{6857B86A-DEC1-407C-A1BB-5BF9ACCBCA6A}" destId="{8C58204A-3546-4B1E-885D-47D75011C6B0}" srcOrd="0" destOrd="0" presId="urn:microsoft.com/office/officeart/2008/layout/AlternatingPictureBlocks"/>
    <dgm:cxn modelId="{E0EB70C9-196B-4C30-8C5E-939790507610}" type="presOf" srcId="{DA5DFAD8-E443-4F53-9341-A0903BBBD378}" destId="{9BDC998E-ACBA-4C6A-9CE4-A1E33B2E69C2}" srcOrd="0" destOrd="0" presId="urn:microsoft.com/office/officeart/2008/layout/AlternatingPictureBlocks"/>
    <dgm:cxn modelId="{B12F0503-977A-4B5D-8CB7-420B041FF863}" srcId="{CF9FC193-7A05-4631-B681-B56EAB543D38}" destId="{6857B86A-DEC1-407C-A1BB-5BF9ACCBCA6A}" srcOrd="0" destOrd="0" parTransId="{8CA7BF9B-8199-4683-AD57-CB0086659013}" sibTransId="{F087F24E-A7D7-4DCE-B2A7-9B941289621A}"/>
    <dgm:cxn modelId="{CE85EDE3-89EF-4B67-B57A-930DEE0C62B7}" type="presParOf" srcId="{69922F8D-DF1D-483D-901F-0D712F3FCED8}" destId="{76FF5FB5-0B58-48EE-8B64-F0758594E49D}" srcOrd="0" destOrd="0" presId="urn:microsoft.com/office/officeart/2008/layout/AlternatingPictureBlocks"/>
    <dgm:cxn modelId="{A0431294-4685-4471-8340-66D577A13CEF}" type="presParOf" srcId="{76FF5FB5-0B58-48EE-8B64-F0758594E49D}" destId="{8C58204A-3546-4B1E-885D-47D75011C6B0}" srcOrd="0" destOrd="0" presId="urn:microsoft.com/office/officeart/2008/layout/AlternatingPictureBlocks"/>
    <dgm:cxn modelId="{A1E8516B-3000-4715-9588-9727B9CAAB72}" type="presParOf" srcId="{76FF5FB5-0B58-48EE-8B64-F0758594E49D}" destId="{1FEC7B61-AED4-4725-BDA8-22C488FF2494}" srcOrd="1" destOrd="0" presId="urn:microsoft.com/office/officeart/2008/layout/AlternatingPictureBlocks"/>
    <dgm:cxn modelId="{ACE66B13-6414-49AD-81CE-4B5261FCE664}" type="presParOf" srcId="{69922F8D-DF1D-483D-901F-0D712F3FCED8}" destId="{4C2D12F8-1E24-45AF-8D7B-72420AA755AA}" srcOrd="1" destOrd="0" presId="urn:microsoft.com/office/officeart/2008/layout/AlternatingPictureBlocks"/>
    <dgm:cxn modelId="{10925852-B8C6-42B2-8832-785662E9117E}" type="presParOf" srcId="{69922F8D-DF1D-483D-901F-0D712F3FCED8}" destId="{113D8DE4-2DAE-4396-BFFF-3D5F76186D4A}" srcOrd="2" destOrd="0" presId="urn:microsoft.com/office/officeart/2008/layout/AlternatingPictureBlocks"/>
    <dgm:cxn modelId="{CE00574F-7786-4149-A047-491B00F61D5D}" type="presParOf" srcId="{113D8DE4-2DAE-4396-BFFF-3D5F76186D4A}" destId="{A85AB963-775A-444A-B971-532CCD58FBCC}" srcOrd="0" destOrd="0" presId="urn:microsoft.com/office/officeart/2008/layout/AlternatingPictureBlocks"/>
    <dgm:cxn modelId="{7738496D-FB58-4743-93F9-EF105C566F9C}" type="presParOf" srcId="{113D8DE4-2DAE-4396-BFFF-3D5F76186D4A}" destId="{47E6E809-08DA-46AE-8652-5BF0FD079AE3}" srcOrd="1" destOrd="0" presId="urn:microsoft.com/office/officeart/2008/layout/AlternatingPictureBlocks"/>
    <dgm:cxn modelId="{6F433D38-1AC6-41BE-97F1-A89319577999}" type="presParOf" srcId="{69922F8D-DF1D-483D-901F-0D712F3FCED8}" destId="{B28379E6-F2B8-47E6-AD70-A378028D83AC}" srcOrd="3" destOrd="0" presId="urn:microsoft.com/office/officeart/2008/layout/AlternatingPictureBlocks"/>
    <dgm:cxn modelId="{3D4C6C43-92D1-4A77-853C-19A47815DC53}" type="presParOf" srcId="{69922F8D-DF1D-483D-901F-0D712F3FCED8}" destId="{87683B0C-33DA-4979-99EC-A6956B0F084A}" srcOrd="4" destOrd="0" presId="urn:microsoft.com/office/officeart/2008/layout/AlternatingPictureBlocks"/>
    <dgm:cxn modelId="{6F1DE25F-5364-4A5C-B42C-264D4C32FAC9}" type="presParOf" srcId="{87683B0C-33DA-4979-99EC-A6956B0F084A}" destId="{9BDC998E-ACBA-4C6A-9CE4-A1E33B2E69C2}" srcOrd="0" destOrd="0" presId="urn:microsoft.com/office/officeart/2008/layout/AlternatingPictureBlocks"/>
    <dgm:cxn modelId="{813000DD-366A-46B5-B920-85A6AA551353}" type="presParOf" srcId="{87683B0C-33DA-4979-99EC-A6956B0F084A}" destId="{8EC86619-2934-465C-A80F-8C37649F4FF1}" srcOrd="1" destOrd="0" presId="urn:microsoft.com/office/officeart/2008/layout/AlternatingPictureBlock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B9694A-6C63-4B23-90F6-4F208C00D399}">
      <dsp:nvSpPr>
        <dsp:cNvPr id="0" name=""/>
        <dsp:cNvSpPr/>
      </dsp:nvSpPr>
      <dsp:spPr>
        <a:xfrm rot="5400000">
          <a:off x="6192377" y="-2488232"/>
          <a:ext cx="1087405" cy="6339840"/>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rtlCol="0" anchor="ctr" anchorCtr="0">
          <a:noAutofit/>
        </a:bodyPr>
        <a:lstStyle/>
        <a:p>
          <a:pPr marL="114300" lvl="1" indent="-114300" algn="l" defTabSz="622300" rtl="0">
            <a:lnSpc>
              <a:spcPct val="90000"/>
            </a:lnSpc>
            <a:spcBef>
              <a:spcPct val="0"/>
            </a:spcBef>
            <a:spcAft>
              <a:spcPct val="15000"/>
            </a:spcAft>
            <a:buChar char="••"/>
          </a:pPr>
          <a:r>
            <a:rPr lang="es-ES" sz="1400" kern="1200" noProof="0" dirty="0" smtClean="0">
              <a:latin typeface="Tahoma" panose="020B0604030504040204" pitchFamily="34" charset="0"/>
              <a:ea typeface="Tahoma" panose="020B0604030504040204" pitchFamily="34" charset="0"/>
              <a:cs typeface="Tahoma" panose="020B0604030504040204" pitchFamily="34" charset="0"/>
            </a:rPr>
            <a:t>Cuadrícula con valores numéricos en sus casillas que varían entre 1 y </a:t>
          </a:r>
          <a:r>
            <a:rPr lang="es-ES" sz="1400" kern="1200" noProof="0" dirty="0" err="1" smtClean="0">
              <a:latin typeface="Tahoma" panose="020B0604030504040204" pitchFamily="34" charset="0"/>
              <a:ea typeface="Tahoma" panose="020B0604030504040204" pitchFamily="34" charset="0"/>
              <a:cs typeface="Tahoma" panose="020B0604030504040204" pitchFamily="34" charset="0"/>
            </a:rPr>
            <a:t>max</a:t>
          </a:r>
          <a:r>
            <a:rPr lang="es-ES" sz="1400" kern="1200" noProof="0" dirty="0" smtClean="0">
              <a:latin typeface="Tahoma" panose="020B0604030504040204" pitchFamily="34" charset="0"/>
              <a:ea typeface="Tahoma" panose="020B0604030504040204" pitchFamily="34" charset="0"/>
              <a:cs typeface="Tahoma" panose="020B0604030504040204" pitchFamily="34" charset="0"/>
            </a:rPr>
            <a:t>(nº filas, nº columnas).</a:t>
          </a:r>
          <a:endParaRPr lang="es-ES" sz="1400" kern="1200" noProof="0" dirty="0">
            <a:latin typeface="Tahoma" panose="020B0604030504040204" pitchFamily="34" charset="0"/>
            <a:ea typeface="Tahoma" panose="020B0604030504040204" pitchFamily="34" charset="0"/>
            <a:cs typeface="Tahoma" panose="020B0604030504040204" pitchFamily="34" charset="0"/>
          </a:endParaRPr>
        </a:p>
        <a:p>
          <a:pPr marL="114300" lvl="1" indent="-114300" algn="l" defTabSz="622300" rtl="0">
            <a:lnSpc>
              <a:spcPct val="90000"/>
            </a:lnSpc>
            <a:spcBef>
              <a:spcPct val="0"/>
            </a:spcBef>
            <a:spcAft>
              <a:spcPct val="15000"/>
            </a:spcAft>
            <a:buChar char="••"/>
          </a:pPr>
          <a:r>
            <a:rPr lang="es-ES" sz="1400" kern="1200" noProof="0" dirty="0" smtClean="0">
              <a:latin typeface="Tahoma" panose="020B0604030504040204" pitchFamily="34" charset="0"/>
              <a:ea typeface="Tahoma" panose="020B0604030504040204" pitchFamily="34" charset="0"/>
              <a:cs typeface="Tahoma" panose="020B0604030504040204" pitchFamily="34" charset="0"/>
            </a:rPr>
            <a:t>Marcar casillas hasta que la cuadrícula no tenga elementos repetidos ni en filas ni en columnas.</a:t>
          </a:r>
          <a:endParaRPr lang="es-ES" sz="1400" kern="1200" noProof="0" dirty="0">
            <a:latin typeface="Tahoma" panose="020B0604030504040204" pitchFamily="34" charset="0"/>
            <a:ea typeface="Tahoma" panose="020B0604030504040204" pitchFamily="34" charset="0"/>
            <a:cs typeface="Tahoma" panose="020B0604030504040204" pitchFamily="34" charset="0"/>
          </a:endParaRPr>
        </a:p>
      </dsp:txBody>
      <dsp:txXfrm rot="-5400000">
        <a:off x="3566160" y="191068"/>
        <a:ext cx="6286757" cy="981239"/>
      </dsp:txXfrm>
    </dsp:sp>
    <dsp:sp modelId="{3230722F-B757-4673-BD2F-9D4BAB5CEE8D}">
      <dsp:nvSpPr>
        <dsp:cNvPr id="0" name=""/>
        <dsp:cNvSpPr/>
      </dsp:nvSpPr>
      <dsp:spPr>
        <a:xfrm>
          <a:off x="0" y="2059"/>
          <a:ext cx="3566160" cy="135925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rtlCol="0" anchor="ctr" anchorCtr="0">
          <a:noAutofit/>
        </a:bodyPr>
        <a:lstStyle/>
        <a:p>
          <a:pPr lvl="0" algn="ctr" defTabSz="1066800" rtl="0">
            <a:lnSpc>
              <a:spcPct val="90000"/>
            </a:lnSpc>
            <a:spcBef>
              <a:spcPct val="0"/>
            </a:spcBef>
            <a:spcAft>
              <a:spcPct val="35000"/>
            </a:spcAft>
          </a:pPr>
          <a:r>
            <a:rPr lang="es-ES" sz="2400" kern="1200" noProof="0" dirty="0" smtClean="0">
              <a:latin typeface="Tahoma" panose="020B0604030504040204" pitchFamily="34" charset="0"/>
              <a:ea typeface="Tahoma" panose="020B0604030504040204" pitchFamily="34" charset="0"/>
              <a:cs typeface="Tahoma" panose="020B0604030504040204" pitchFamily="34" charset="0"/>
            </a:rPr>
            <a:t>Juego y objetivo</a:t>
          </a:r>
          <a:endParaRPr lang="es-ES" sz="2400" kern="1200" noProof="0" dirty="0">
            <a:latin typeface="Tahoma" panose="020B0604030504040204" pitchFamily="34" charset="0"/>
            <a:ea typeface="Tahoma" panose="020B0604030504040204" pitchFamily="34" charset="0"/>
            <a:cs typeface="Tahoma" panose="020B0604030504040204" pitchFamily="34" charset="0"/>
          </a:endParaRPr>
        </a:p>
      </dsp:txBody>
      <dsp:txXfrm>
        <a:off x="66353" y="68412"/>
        <a:ext cx="3433454" cy="1226550"/>
      </dsp:txXfrm>
    </dsp:sp>
    <dsp:sp modelId="{A66EBD3D-E7C5-421C-B8B5-728648057DDC}">
      <dsp:nvSpPr>
        <dsp:cNvPr id="0" name=""/>
        <dsp:cNvSpPr/>
      </dsp:nvSpPr>
      <dsp:spPr>
        <a:xfrm rot="5400000">
          <a:off x="6192377" y="-1061013"/>
          <a:ext cx="1087405" cy="6339840"/>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rtlCol="0" anchor="ctr" anchorCtr="0">
          <a:noAutofit/>
        </a:bodyPr>
        <a:lstStyle/>
        <a:p>
          <a:pPr marL="114300" lvl="1" indent="-114300" algn="l" defTabSz="622300" rtl="0">
            <a:lnSpc>
              <a:spcPct val="90000"/>
            </a:lnSpc>
            <a:spcBef>
              <a:spcPct val="0"/>
            </a:spcBef>
            <a:spcAft>
              <a:spcPct val="15000"/>
            </a:spcAft>
            <a:buChar char="••"/>
          </a:pPr>
          <a:endParaRPr lang="es-ES" sz="1400" kern="1200" noProof="0" dirty="0">
            <a:latin typeface="Tahoma" panose="020B0604030504040204" pitchFamily="34" charset="0"/>
            <a:ea typeface="Tahoma" panose="020B0604030504040204" pitchFamily="34" charset="0"/>
            <a:cs typeface="Tahoma" panose="020B0604030504040204" pitchFamily="34" charset="0"/>
          </a:endParaRPr>
        </a:p>
        <a:p>
          <a:pPr marL="114300" lvl="1" indent="-114300" algn="l" defTabSz="622300" rtl="0">
            <a:lnSpc>
              <a:spcPct val="90000"/>
            </a:lnSpc>
            <a:spcBef>
              <a:spcPct val="0"/>
            </a:spcBef>
            <a:spcAft>
              <a:spcPct val="15000"/>
            </a:spcAft>
            <a:buChar char="••"/>
          </a:pPr>
          <a:r>
            <a:rPr lang="es-ES" sz="1400" kern="1200" noProof="0" dirty="0" smtClean="0">
              <a:latin typeface="Tahoma" panose="020B0604030504040204" pitchFamily="34" charset="0"/>
              <a:ea typeface="Tahoma" panose="020B0604030504040204" pitchFamily="34" charset="0"/>
              <a:cs typeface="Tahoma" panose="020B0604030504040204" pitchFamily="34" charset="0"/>
            </a:rPr>
            <a:t>Dos casillas contiguas horizontalmente o verticalmente no pueden estar marcadas.</a:t>
          </a:r>
          <a:endParaRPr lang="es-ES" sz="1400" kern="1200" noProof="0" dirty="0">
            <a:latin typeface="Tahoma" panose="020B0604030504040204" pitchFamily="34" charset="0"/>
            <a:ea typeface="Tahoma" panose="020B0604030504040204" pitchFamily="34" charset="0"/>
            <a:cs typeface="Tahoma" panose="020B0604030504040204" pitchFamily="34" charset="0"/>
          </a:endParaRPr>
        </a:p>
        <a:p>
          <a:pPr marL="114300" lvl="1" indent="-114300" algn="l" defTabSz="622300" rtl="0">
            <a:lnSpc>
              <a:spcPct val="90000"/>
            </a:lnSpc>
            <a:spcBef>
              <a:spcPct val="0"/>
            </a:spcBef>
            <a:spcAft>
              <a:spcPct val="15000"/>
            </a:spcAft>
            <a:buChar char="••"/>
          </a:pPr>
          <a:r>
            <a:rPr lang="es-ES" sz="1400" kern="1200" noProof="0" dirty="0" smtClean="0">
              <a:latin typeface="Tahoma" panose="020B0604030504040204" pitchFamily="34" charset="0"/>
              <a:ea typeface="Tahoma" panose="020B0604030504040204" pitchFamily="34" charset="0"/>
              <a:cs typeface="Tahoma" panose="020B0604030504040204" pitchFamily="34" charset="0"/>
            </a:rPr>
            <a:t>Las casillas que no están marcadas deben estar todas conectadas entre sí, es decir, la cuadrícula tiene que ser conexa.</a:t>
          </a:r>
          <a:endParaRPr lang="es-ES" sz="1400" kern="1200" noProof="0" dirty="0">
            <a:latin typeface="Tahoma" panose="020B0604030504040204" pitchFamily="34" charset="0"/>
            <a:ea typeface="Tahoma" panose="020B0604030504040204" pitchFamily="34" charset="0"/>
            <a:cs typeface="Tahoma" panose="020B0604030504040204" pitchFamily="34" charset="0"/>
          </a:endParaRPr>
        </a:p>
        <a:p>
          <a:pPr marL="114300" lvl="1" indent="-114300" algn="l" defTabSz="622300" rtl="0">
            <a:lnSpc>
              <a:spcPct val="90000"/>
            </a:lnSpc>
            <a:spcBef>
              <a:spcPct val="0"/>
            </a:spcBef>
            <a:spcAft>
              <a:spcPct val="15000"/>
            </a:spcAft>
            <a:buChar char="••"/>
          </a:pPr>
          <a:endParaRPr lang="es-ES" sz="1400" kern="1200" noProof="0" dirty="0">
            <a:latin typeface="Tahoma" panose="020B0604030504040204" pitchFamily="34" charset="0"/>
            <a:ea typeface="Tahoma" panose="020B0604030504040204" pitchFamily="34" charset="0"/>
            <a:cs typeface="Tahoma" panose="020B0604030504040204" pitchFamily="34" charset="0"/>
          </a:endParaRPr>
        </a:p>
      </dsp:txBody>
      <dsp:txXfrm rot="-5400000">
        <a:off x="3566160" y="1618287"/>
        <a:ext cx="6286757" cy="981239"/>
      </dsp:txXfrm>
    </dsp:sp>
    <dsp:sp modelId="{1C763A21-352A-41D1-A2E2-E305DABA275D}">
      <dsp:nvSpPr>
        <dsp:cNvPr id="0" name=""/>
        <dsp:cNvSpPr/>
      </dsp:nvSpPr>
      <dsp:spPr>
        <a:xfrm>
          <a:off x="0" y="1429278"/>
          <a:ext cx="3566160" cy="135925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rtlCol="0" anchor="ctr" anchorCtr="0">
          <a:noAutofit/>
        </a:bodyPr>
        <a:lstStyle/>
        <a:p>
          <a:pPr lvl="0" algn="ctr" defTabSz="1066800" rtl="0">
            <a:lnSpc>
              <a:spcPct val="90000"/>
            </a:lnSpc>
            <a:spcBef>
              <a:spcPct val="0"/>
            </a:spcBef>
            <a:spcAft>
              <a:spcPct val="35000"/>
            </a:spcAft>
          </a:pPr>
          <a:r>
            <a:rPr lang="es-ES" sz="2400" kern="1200" noProof="0" dirty="0" smtClean="0">
              <a:latin typeface="Tahoma" panose="020B0604030504040204" pitchFamily="34" charset="0"/>
              <a:ea typeface="Tahoma" panose="020B0604030504040204" pitchFamily="34" charset="0"/>
              <a:cs typeface="Tahoma" panose="020B0604030504040204" pitchFamily="34" charset="0"/>
            </a:rPr>
            <a:t>Restricciones</a:t>
          </a:r>
          <a:endParaRPr lang="es-ES" sz="2400" kern="1200" noProof="0" dirty="0">
            <a:latin typeface="Tahoma" panose="020B0604030504040204" pitchFamily="34" charset="0"/>
            <a:ea typeface="Tahoma" panose="020B0604030504040204" pitchFamily="34" charset="0"/>
            <a:cs typeface="Tahoma" panose="020B0604030504040204" pitchFamily="34" charset="0"/>
          </a:endParaRPr>
        </a:p>
      </dsp:txBody>
      <dsp:txXfrm>
        <a:off x="66353" y="1495631"/>
        <a:ext cx="3433454" cy="1226550"/>
      </dsp:txXfrm>
    </dsp:sp>
    <dsp:sp modelId="{95E0557D-F0A1-4F38-8083-55DE7503164F}">
      <dsp:nvSpPr>
        <dsp:cNvPr id="0" name=""/>
        <dsp:cNvSpPr/>
      </dsp:nvSpPr>
      <dsp:spPr>
        <a:xfrm rot="5400000">
          <a:off x="6192377" y="366206"/>
          <a:ext cx="1087405" cy="6339840"/>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rtlCol="0" anchor="ctr" anchorCtr="0">
          <a:noAutofit/>
        </a:bodyPr>
        <a:lstStyle/>
        <a:p>
          <a:pPr marL="114300" lvl="1" indent="-114300" algn="l" defTabSz="622300" rtl="0">
            <a:lnSpc>
              <a:spcPct val="90000"/>
            </a:lnSpc>
            <a:spcBef>
              <a:spcPct val="0"/>
            </a:spcBef>
            <a:spcAft>
              <a:spcPct val="15000"/>
            </a:spcAft>
            <a:buChar char="••"/>
          </a:pPr>
          <a:r>
            <a:rPr lang="es-ES" sz="1400" kern="1200" noProof="0" dirty="0" smtClean="0">
              <a:latin typeface="Tahoma" panose="020B0604030504040204" pitchFamily="34" charset="0"/>
              <a:ea typeface="Tahoma" panose="020B0604030504040204" pitchFamily="34" charset="0"/>
              <a:cs typeface="Tahoma" panose="020B0604030504040204" pitchFamily="34" charset="0"/>
            </a:rPr>
            <a:t>Mediante búsqueda en espacio de estados.</a:t>
          </a:r>
          <a:endParaRPr lang="es-ES" sz="1400" kern="1200" noProof="0" dirty="0">
            <a:latin typeface="Tahoma" panose="020B0604030504040204" pitchFamily="34" charset="0"/>
            <a:ea typeface="Tahoma" panose="020B0604030504040204" pitchFamily="34" charset="0"/>
            <a:cs typeface="Tahoma" panose="020B0604030504040204" pitchFamily="34" charset="0"/>
          </a:endParaRPr>
        </a:p>
      </dsp:txBody>
      <dsp:txXfrm rot="-5400000">
        <a:off x="3566160" y="3045507"/>
        <a:ext cx="6286757" cy="981239"/>
      </dsp:txXfrm>
    </dsp:sp>
    <dsp:sp modelId="{B9324B26-5FF5-4FF7-9073-66103CBE8481}">
      <dsp:nvSpPr>
        <dsp:cNvPr id="0" name=""/>
        <dsp:cNvSpPr/>
      </dsp:nvSpPr>
      <dsp:spPr>
        <a:xfrm>
          <a:off x="0" y="2856498"/>
          <a:ext cx="3566160" cy="135925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rtlCol="0" anchor="ctr" anchorCtr="0">
          <a:noAutofit/>
        </a:bodyPr>
        <a:lstStyle/>
        <a:p>
          <a:pPr lvl="0" algn="ctr" defTabSz="1066800" rtl="0">
            <a:lnSpc>
              <a:spcPct val="90000"/>
            </a:lnSpc>
            <a:spcBef>
              <a:spcPct val="0"/>
            </a:spcBef>
            <a:spcAft>
              <a:spcPct val="35000"/>
            </a:spcAft>
          </a:pPr>
          <a:r>
            <a:rPr lang="es-ES" sz="2400" kern="1200" noProof="0" dirty="0" smtClean="0">
              <a:latin typeface="Tahoma" panose="020B0604030504040204" pitchFamily="34" charset="0"/>
              <a:ea typeface="Tahoma" panose="020B0604030504040204" pitchFamily="34" charset="0"/>
              <a:cs typeface="Tahoma" panose="020B0604030504040204" pitchFamily="34" charset="0"/>
            </a:rPr>
            <a:t>Cómo resolverlo</a:t>
          </a:r>
          <a:endParaRPr lang="es-ES" sz="2400" kern="1200" noProof="0" dirty="0">
            <a:latin typeface="Tahoma" panose="020B0604030504040204" pitchFamily="34" charset="0"/>
            <a:ea typeface="Tahoma" panose="020B0604030504040204" pitchFamily="34" charset="0"/>
            <a:cs typeface="Tahoma" panose="020B0604030504040204" pitchFamily="34" charset="0"/>
          </a:endParaRPr>
        </a:p>
      </dsp:txBody>
      <dsp:txXfrm>
        <a:off x="66353" y="2922851"/>
        <a:ext cx="3433454" cy="12265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58204A-3546-4B1E-885D-47D75011C6B0}">
      <dsp:nvSpPr>
        <dsp:cNvPr id="0" name=""/>
        <dsp:cNvSpPr/>
      </dsp:nvSpPr>
      <dsp:spPr>
        <a:xfrm>
          <a:off x="5065441" y="380862"/>
          <a:ext cx="6113981" cy="148756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rtl="0">
            <a:lnSpc>
              <a:spcPct val="90000"/>
            </a:lnSpc>
            <a:spcBef>
              <a:spcPct val="0"/>
            </a:spcBef>
            <a:spcAft>
              <a:spcPct val="35000"/>
            </a:spcAft>
          </a:pPr>
          <a:r>
            <a:rPr lang="es-ES" sz="1500" kern="1200" noProof="0" dirty="0" smtClean="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Repetido contiguo en esquina</a:t>
          </a:r>
        </a:p>
        <a:p>
          <a:pPr lvl="0" algn="l" defTabSz="666750" rtl="0">
            <a:lnSpc>
              <a:spcPct val="90000"/>
            </a:lnSpc>
            <a:spcBef>
              <a:spcPct val="0"/>
            </a:spcBef>
            <a:spcAft>
              <a:spcPct val="35000"/>
            </a:spcAft>
          </a:pPr>
          <a:r>
            <a:rPr lang="es-ES" sz="1300" kern="1200" noProof="0" dirty="0" smtClean="0">
              <a:solidFill>
                <a:schemeClr val="tx1"/>
              </a:solidFill>
              <a:latin typeface="Tahoma" panose="020B0604030504040204" pitchFamily="34" charset="0"/>
              <a:ea typeface="Tahoma" panose="020B0604030504040204" pitchFamily="34" charset="0"/>
              <a:cs typeface="Tahoma" panose="020B0604030504040204" pitchFamily="34" charset="0"/>
            </a:rPr>
            <a:t>- Dada la cuadrícula inicial, las casillas de las esquinas (de manera independiente) tienen el mismo valor que sus casillas contiguas. En el ejemplo: 4.</a:t>
          </a:r>
        </a:p>
        <a:p>
          <a:pPr lvl="0" algn="l" defTabSz="666750" rtl="0">
            <a:lnSpc>
              <a:spcPct val="90000"/>
            </a:lnSpc>
            <a:spcBef>
              <a:spcPct val="0"/>
            </a:spcBef>
            <a:spcAft>
              <a:spcPct val="35000"/>
            </a:spcAft>
          </a:pPr>
          <a:r>
            <a:rPr lang="es-ES" sz="1300" kern="1200" noProof="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s-ES" sz="1300" u="sng" kern="1200" noProof="0" dirty="0" smtClean="0">
              <a:solidFill>
                <a:schemeClr val="tx1"/>
              </a:solidFill>
              <a:latin typeface="Tahoma" panose="020B0604030504040204" pitchFamily="34" charset="0"/>
              <a:ea typeface="Tahoma" panose="020B0604030504040204" pitchFamily="34" charset="0"/>
              <a:cs typeface="Tahoma" panose="020B0604030504040204" pitchFamily="34" charset="0"/>
            </a:rPr>
            <a:t>Consecuencia</a:t>
          </a:r>
          <a:r>
            <a:rPr lang="es-ES" sz="1300" kern="1200" noProof="0" dirty="0" smtClean="0">
              <a:solidFill>
                <a:schemeClr val="tx1"/>
              </a:solidFill>
              <a:latin typeface="Tahoma" panose="020B0604030504040204" pitchFamily="34" charset="0"/>
              <a:ea typeface="Tahoma" panose="020B0604030504040204" pitchFamily="34" charset="0"/>
              <a:cs typeface="Tahoma" panose="020B0604030504040204" pitchFamily="34" charset="0"/>
            </a:rPr>
            <a:t>: la casilla de la esquina será marcada obligatoriamente, ya que sería la única posibilidad de que pudieran estar sin marcar sus casillas contiguas.</a:t>
          </a:r>
          <a:endParaRPr lang="es-ES" sz="1300" kern="1200" noProof="0" dirty="0">
            <a:solidFill>
              <a:schemeClr val="tx1"/>
            </a:solidFill>
            <a:latin typeface="Tahoma" panose="020B0604030504040204" pitchFamily="34" charset="0"/>
            <a:ea typeface="Tahoma" panose="020B0604030504040204" pitchFamily="34" charset="0"/>
            <a:cs typeface="Tahoma" panose="020B0604030504040204" pitchFamily="34" charset="0"/>
          </a:endParaRPr>
        </a:p>
      </dsp:txBody>
      <dsp:txXfrm>
        <a:off x="5065441" y="380862"/>
        <a:ext cx="6113981" cy="1487561"/>
      </dsp:txXfrm>
    </dsp:sp>
    <dsp:sp modelId="{1FEC7B61-AED4-4725-BDA8-22C488FF2494}">
      <dsp:nvSpPr>
        <dsp:cNvPr id="0" name=""/>
        <dsp:cNvSpPr/>
      </dsp:nvSpPr>
      <dsp:spPr>
        <a:xfrm>
          <a:off x="128382" y="371288"/>
          <a:ext cx="4839730" cy="1487801"/>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85AB963-775A-444A-B971-532CCD58FBCC}">
      <dsp:nvSpPr>
        <dsp:cNvPr id="0" name=""/>
        <dsp:cNvSpPr/>
      </dsp:nvSpPr>
      <dsp:spPr>
        <a:xfrm>
          <a:off x="44909" y="2127322"/>
          <a:ext cx="5815821" cy="162827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rtlCol="0" anchor="ctr" anchorCtr="0">
          <a:noAutofit/>
        </a:bodyPr>
        <a:lstStyle/>
        <a:p>
          <a:pPr lvl="0" algn="ctr" defTabSz="666750" rtl="0">
            <a:lnSpc>
              <a:spcPct val="90000"/>
            </a:lnSpc>
            <a:spcBef>
              <a:spcPct val="0"/>
            </a:spcBef>
            <a:spcAft>
              <a:spcPct val="35000"/>
            </a:spcAft>
          </a:pPr>
          <a:r>
            <a:rPr lang="es-ES" sz="1500" kern="1200" noProof="0" dirty="0" smtClean="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Par repetido en esquina</a:t>
          </a:r>
        </a:p>
        <a:p>
          <a:pPr lvl="0" algn="l" defTabSz="666750" rtl="0">
            <a:lnSpc>
              <a:spcPct val="90000"/>
            </a:lnSpc>
            <a:spcBef>
              <a:spcPct val="0"/>
            </a:spcBef>
            <a:spcAft>
              <a:spcPct val="35000"/>
            </a:spcAft>
          </a:pPr>
          <a:r>
            <a:rPr lang="es-ES" sz="1300" kern="1200" noProof="0" dirty="0" smtClean="0">
              <a:solidFill>
                <a:schemeClr val="tx1"/>
              </a:solidFill>
              <a:latin typeface="Tahoma" panose="020B0604030504040204" pitchFamily="34" charset="0"/>
              <a:ea typeface="Tahoma" panose="020B0604030504040204" pitchFamily="34" charset="0"/>
              <a:cs typeface="Tahoma" panose="020B0604030504040204" pitchFamily="34" charset="0"/>
            </a:rPr>
            <a:t>- Dada la cuadrícula inicial, las casillas de las esquinas (de manera independiente) tienen dos pares, en donde cada par está compuesto del mismo número. En el ejemplo: 44 y 11.</a:t>
          </a:r>
        </a:p>
        <a:p>
          <a:pPr lvl="0" algn="l" defTabSz="666750" rtl="0">
            <a:lnSpc>
              <a:spcPct val="90000"/>
            </a:lnSpc>
            <a:spcBef>
              <a:spcPct val="0"/>
            </a:spcBef>
            <a:spcAft>
              <a:spcPct val="35000"/>
            </a:spcAft>
          </a:pPr>
          <a:r>
            <a:rPr lang="es-ES" sz="1300" kern="1200" noProof="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s-ES" sz="1300" u="sng" kern="1200" noProof="0" dirty="0" smtClean="0">
              <a:solidFill>
                <a:schemeClr val="tx1"/>
              </a:solidFill>
              <a:latin typeface="Tahoma" panose="020B0604030504040204" pitchFamily="34" charset="0"/>
              <a:ea typeface="Tahoma" panose="020B0604030504040204" pitchFamily="34" charset="0"/>
              <a:cs typeface="Tahoma" panose="020B0604030504040204" pitchFamily="34" charset="0"/>
            </a:rPr>
            <a:t>Consecuencia</a:t>
          </a:r>
          <a:r>
            <a:rPr lang="es-ES" sz="1300" kern="1200" noProof="0" dirty="0" smtClean="0">
              <a:solidFill>
                <a:schemeClr val="tx1"/>
              </a:solidFill>
              <a:latin typeface="Tahoma" panose="020B0604030504040204" pitchFamily="34" charset="0"/>
              <a:ea typeface="Tahoma" panose="020B0604030504040204" pitchFamily="34" charset="0"/>
              <a:cs typeface="Tahoma" panose="020B0604030504040204" pitchFamily="34" charset="0"/>
            </a:rPr>
            <a:t>: la casilla de la esquina deberá ser marcada obligatoriamente y la que hace esquina con esta también, ya que en otro caso, quedarían dos casillas contiguas marcadas o la cuadrícula desconexa.</a:t>
          </a:r>
          <a:endParaRPr lang="es-ES" sz="1300" kern="1200" noProof="0" dirty="0">
            <a:latin typeface="Tahoma" panose="020B0604030504040204" pitchFamily="34" charset="0"/>
            <a:ea typeface="Tahoma" panose="020B0604030504040204" pitchFamily="34" charset="0"/>
            <a:cs typeface="Tahoma" panose="020B0604030504040204" pitchFamily="34" charset="0"/>
          </a:endParaRPr>
        </a:p>
      </dsp:txBody>
      <dsp:txXfrm>
        <a:off x="44909" y="2127322"/>
        <a:ext cx="5815821" cy="1628271"/>
      </dsp:txXfrm>
    </dsp:sp>
    <dsp:sp modelId="{47E6E809-08DA-46AE-8652-5BF0FD079AE3}">
      <dsp:nvSpPr>
        <dsp:cNvPr id="0" name=""/>
        <dsp:cNvSpPr/>
      </dsp:nvSpPr>
      <dsp:spPr>
        <a:xfrm>
          <a:off x="5912405" y="2127253"/>
          <a:ext cx="5190870" cy="1636766"/>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58204A-3546-4B1E-885D-47D75011C6B0}">
      <dsp:nvSpPr>
        <dsp:cNvPr id="0" name=""/>
        <dsp:cNvSpPr/>
      </dsp:nvSpPr>
      <dsp:spPr>
        <a:xfrm>
          <a:off x="4580032" y="33936"/>
          <a:ext cx="6246244" cy="130079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rtl="0">
            <a:lnSpc>
              <a:spcPct val="90000"/>
            </a:lnSpc>
            <a:spcBef>
              <a:spcPct val="0"/>
            </a:spcBef>
            <a:spcAft>
              <a:spcPct val="35000"/>
            </a:spcAft>
          </a:pPr>
          <a:r>
            <a:rPr lang="es-ES" sz="1500" kern="1200" noProof="0" dirty="0" smtClean="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Par repetido consecutivo</a:t>
          </a:r>
        </a:p>
        <a:p>
          <a:pPr lvl="0" algn="l" defTabSz="666750" rtl="0">
            <a:lnSpc>
              <a:spcPct val="90000"/>
            </a:lnSpc>
            <a:spcBef>
              <a:spcPct val="0"/>
            </a:spcBef>
            <a:spcAft>
              <a:spcPct val="35000"/>
            </a:spcAft>
          </a:pPr>
          <a:r>
            <a:rPr lang="es-ES" sz="1300" kern="1200" noProof="0" dirty="0" smtClean="0">
              <a:solidFill>
                <a:schemeClr val="tx1"/>
              </a:solidFill>
              <a:latin typeface="Tahoma" panose="020B0604030504040204" pitchFamily="34" charset="0"/>
              <a:ea typeface="Tahoma" panose="020B0604030504040204" pitchFamily="34" charset="0"/>
              <a:cs typeface="Tahoma" panose="020B0604030504040204" pitchFamily="34" charset="0"/>
            </a:rPr>
            <a:t>- Dada la casilla, se repite esa y la de su lado, formando un par igual repetido. En el ejemplo: 5454.</a:t>
          </a:r>
        </a:p>
        <a:p>
          <a:pPr lvl="0" algn="l" defTabSz="666750" rtl="0">
            <a:lnSpc>
              <a:spcPct val="90000"/>
            </a:lnSpc>
            <a:spcBef>
              <a:spcPct val="0"/>
            </a:spcBef>
            <a:spcAft>
              <a:spcPct val="35000"/>
            </a:spcAft>
          </a:pPr>
          <a:r>
            <a:rPr lang="es-ES" sz="1300" kern="1200" noProof="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s-ES" sz="1300" u="sng" kern="1200" noProof="0" dirty="0" smtClean="0">
              <a:solidFill>
                <a:schemeClr val="tx1"/>
              </a:solidFill>
              <a:latin typeface="Tahoma" panose="020B0604030504040204" pitchFamily="34" charset="0"/>
              <a:ea typeface="Tahoma" panose="020B0604030504040204" pitchFamily="34" charset="0"/>
              <a:cs typeface="Tahoma" panose="020B0604030504040204" pitchFamily="34" charset="0"/>
            </a:rPr>
            <a:t>Consecuencia</a:t>
          </a:r>
          <a:r>
            <a:rPr lang="es-ES" sz="1300" kern="1200" noProof="0" dirty="0" smtClean="0">
              <a:solidFill>
                <a:schemeClr val="tx1"/>
              </a:solidFill>
              <a:latin typeface="Tahoma" panose="020B0604030504040204" pitchFamily="34" charset="0"/>
              <a:ea typeface="Tahoma" panose="020B0604030504040204" pitchFamily="34" charset="0"/>
              <a:cs typeface="Tahoma" panose="020B0604030504040204" pitchFamily="34" charset="0"/>
            </a:rPr>
            <a:t>: las casillas intermedias nunca podrán ser marcadas. Se podrán marcar todas las que se repitan a esos dos valores para esa fila y/o columna.</a:t>
          </a:r>
          <a:endParaRPr lang="es-ES" sz="1300" kern="1200" noProof="0" dirty="0">
            <a:solidFill>
              <a:schemeClr val="tx1"/>
            </a:solidFill>
            <a:latin typeface="Tahoma" panose="020B0604030504040204" pitchFamily="34" charset="0"/>
            <a:ea typeface="Tahoma" panose="020B0604030504040204" pitchFamily="34" charset="0"/>
            <a:cs typeface="Tahoma" panose="020B0604030504040204" pitchFamily="34" charset="0"/>
          </a:endParaRPr>
        </a:p>
      </dsp:txBody>
      <dsp:txXfrm>
        <a:off x="4580032" y="33936"/>
        <a:ext cx="6246244" cy="1300799"/>
      </dsp:txXfrm>
    </dsp:sp>
    <dsp:sp modelId="{1FEC7B61-AED4-4725-BDA8-22C488FF2494}">
      <dsp:nvSpPr>
        <dsp:cNvPr id="0" name=""/>
        <dsp:cNvSpPr/>
      </dsp:nvSpPr>
      <dsp:spPr>
        <a:xfrm>
          <a:off x="103071" y="15724"/>
          <a:ext cx="4231451" cy="1300799"/>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2000" b="-2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85AB963-775A-444A-B971-532CCD58FBCC}">
      <dsp:nvSpPr>
        <dsp:cNvPr id="0" name=""/>
        <dsp:cNvSpPr/>
      </dsp:nvSpPr>
      <dsp:spPr>
        <a:xfrm>
          <a:off x="73058" y="1500665"/>
          <a:ext cx="6718380" cy="145770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rtlCol="0" anchor="ctr" anchorCtr="0">
          <a:noAutofit/>
        </a:bodyPr>
        <a:lstStyle/>
        <a:p>
          <a:pPr lvl="0" algn="ctr" defTabSz="666750" rtl="0">
            <a:lnSpc>
              <a:spcPct val="90000"/>
            </a:lnSpc>
            <a:spcBef>
              <a:spcPct val="0"/>
            </a:spcBef>
            <a:spcAft>
              <a:spcPct val="35000"/>
            </a:spcAft>
          </a:pPr>
          <a:r>
            <a:rPr lang="es-ES" sz="1500" kern="1200" noProof="0" dirty="0" smtClean="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Está entre dos repetidos</a:t>
          </a:r>
        </a:p>
        <a:p>
          <a:pPr lvl="0" algn="l" defTabSz="666750" rtl="0">
            <a:lnSpc>
              <a:spcPct val="90000"/>
            </a:lnSpc>
            <a:spcBef>
              <a:spcPct val="0"/>
            </a:spcBef>
            <a:spcAft>
              <a:spcPct val="35000"/>
            </a:spcAft>
          </a:pPr>
          <a:r>
            <a:rPr lang="es-ES" sz="1300" kern="1200" noProof="0" dirty="0" smtClean="0">
              <a:solidFill>
                <a:schemeClr val="tx1"/>
              </a:solidFill>
              <a:latin typeface="Tahoma" panose="020B0604030504040204" pitchFamily="34" charset="0"/>
              <a:ea typeface="Tahoma" panose="020B0604030504040204" pitchFamily="34" charset="0"/>
              <a:cs typeface="Tahoma" panose="020B0604030504040204" pitchFamily="34" charset="0"/>
            </a:rPr>
            <a:t>- Dada la casilla, está entre dos casillas cuyo valor es el mismo. En el ejemplo: 525 o 222.</a:t>
          </a:r>
        </a:p>
        <a:p>
          <a:pPr lvl="0" algn="l" defTabSz="666750" rtl="0">
            <a:lnSpc>
              <a:spcPct val="90000"/>
            </a:lnSpc>
            <a:spcBef>
              <a:spcPct val="0"/>
            </a:spcBef>
            <a:spcAft>
              <a:spcPct val="35000"/>
            </a:spcAft>
          </a:pPr>
          <a:r>
            <a:rPr lang="es-ES" sz="1300" kern="1200" noProof="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s-ES" sz="1300" u="sng" kern="1200" noProof="0" dirty="0" smtClean="0">
              <a:solidFill>
                <a:schemeClr val="tx1"/>
              </a:solidFill>
              <a:latin typeface="Tahoma" panose="020B0604030504040204" pitchFamily="34" charset="0"/>
              <a:ea typeface="Tahoma" panose="020B0604030504040204" pitchFamily="34" charset="0"/>
              <a:cs typeface="Tahoma" panose="020B0604030504040204" pitchFamily="34" charset="0"/>
            </a:rPr>
            <a:t>Consecuencia</a:t>
          </a:r>
          <a:r>
            <a:rPr lang="es-ES" sz="1300" kern="1200" noProof="0" dirty="0" smtClean="0">
              <a:solidFill>
                <a:schemeClr val="tx1"/>
              </a:solidFill>
              <a:latin typeface="Tahoma" panose="020B0604030504040204" pitchFamily="34" charset="0"/>
              <a:ea typeface="Tahoma" panose="020B0604030504040204" pitchFamily="34" charset="0"/>
              <a:cs typeface="Tahoma" panose="020B0604030504040204" pitchFamily="34" charset="0"/>
            </a:rPr>
            <a:t>: como una de las casillas cuyo valor es el mismo deberá marcarse, se sabe que la que está entre medio no podrá nunca marcarse. Se podrán marcar todas las casillas cuyo valor sea el mismo que el valor central, tanto para su fila como su columna.</a:t>
          </a:r>
          <a:endParaRPr lang="es-ES" sz="1300" kern="1200" noProof="0" dirty="0">
            <a:latin typeface="Tahoma" panose="020B0604030504040204" pitchFamily="34" charset="0"/>
            <a:ea typeface="Tahoma" panose="020B0604030504040204" pitchFamily="34" charset="0"/>
            <a:cs typeface="Tahoma" panose="020B0604030504040204" pitchFamily="34" charset="0"/>
          </a:endParaRPr>
        </a:p>
      </dsp:txBody>
      <dsp:txXfrm>
        <a:off x="73058" y="1500665"/>
        <a:ext cx="6718380" cy="1457702"/>
      </dsp:txXfrm>
    </dsp:sp>
    <dsp:sp modelId="{47E6E809-08DA-46AE-8652-5BF0FD079AE3}">
      <dsp:nvSpPr>
        <dsp:cNvPr id="0" name=""/>
        <dsp:cNvSpPr/>
      </dsp:nvSpPr>
      <dsp:spPr>
        <a:xfrm>
          <a:off x="6892930" y="1596046"/>
          <a:ext cx="4230794" cy="1298445"/>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1000" b="-1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BDC998E-ACBA-4C6A-9CE4-A1E33B2E69C2}">
      <dsp:nvSpPr>
        <dsp:cNvPr id="0" name=""/>
        <dsp:cNvSpPr/>
      </dsp:nvSpPr>
      <dsp:spPr>
        <a:xfrm>
          <a:off x="4311238" y="3123114"/>
          <a:ext cx="6608427" cy="130079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rtl="0">
            <a:lnSpc>
              <a:spcPct val="90000"/>
            </a:lnSpc>
            <a:spcBef>
              <a:spcPct val="0"/>
            </a:spcBef>
            <a:spcAft>
              <a:spcPct val="35000"/>
            </a:spcAft>
          </a:pPr>
          <a:r>
            <a:rPr lang="es-ES" sz="1500" kern="1200" noProof="0" dirty="0" smtClean="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Par igual</a:t>
          </a:r>
        </a:p>
        <a:p>
          <a:pPr lvl="0" algn="l" defTabSz="666750" rtl="0">
            <a:lnSpc>
              <a:spcPct val="90000"/>
            </a:lnSpc>
            <a:spcBef>
              <a:spcPct val="0"/>
            </a:spcBef>
            <a:spcAft>
              <a:spcPct val="35000"/>
            </a:spcAft>
          </a:pPr>
          <a:r>
            <a:rPr lang="es-ES" sz="1300" kern="1200" noProof="0" dirty="0" smtClean="0">
              <a:solidFill>
                <a:schemeClr val="tx1"/>
              </a:solidFill>
              <a:latin typeface="Tahoma" panose="020B0604030504040204" pitchFamily="34" charset="0"/>
              <a:ea typeface="Tahoma" panose="020B0604030504040204" pitchFamily="34" charset="0"/>
              <a:cs typeface="Tahoma" panose="020B0604030504040204" pitchFamily="34" charset="0"/>
            </a:rPr>
            <a:t>- Dada la casilla, tiene a un lado dos casillas cuyo valor es el mismo. En el ejemplo: 266.</a:t>
          </a:r>
        </a:p>
        <a:p>
          <a:pPr lvl="0" algn="l" defTabSz="666750" rtl="0">
            <a:lnSpc>
              <a:spcPct val="90000"/>
            </a:lnSpc>
            <a:spcBef>
              <a:spcPct val="0"/>
            </a:spcBef>
            <a:spcAft>
              <a:spcPct val="35000"/>
            </a:spcAft>
          </a:pPr>
          <a:r>
            <a:rPr lang="es-ES" sz="1300" kern="1200" noProof="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s-ES" sz="1300" u="sng" kern="1200" noProof="0" dirty="0" smtClean="0">
              <a:solidFill>
                <a:schemeClr val="tx1"/>
              </a:solidFill>
              <a:latin typeface="Tahoma" panose="020B0604030504040204" pitchFamily="34" charset="0"/>
              <a:ea typeface="Tahoma" panose="020B0604030504040204" pitchFamily="34" charset="0"/>
              <a:cs typeface="Tahoma" panose="020B0604030504040204" pitchFamily="34" charset="0"/>
            </a:rPr>
            <a:t>Consecuencia</a:t>
          </a:r>
          <a:r>
            <a:rPr lang="es-ES" sz="1300" kern="1200" noProof="0" dirty="0" smtClean="0">
              <a:solidFill>
                <a:schemeClr val="tx1"/>
              </a:solidFill>
              <a:latin typeface="Tahoma" panose="020B0604030504040204" pitchFamily="34" charset="0"/>
              <a:ea typeface="Tahoma" panose="020B0604030504040204" pitchFamily="34" charset="0"/>
              <a:cs typeface="Tahoma" panose="020B0604030504040204" pitchFamily="34" charset="0"/>
            </a:rPr>
            <a:t>: como una de las casillas cuyo valor es el mismo deberá marcarse, entonces se marcarán todas las casillas que tengan el mismo valor para esa fila (si el par está horizontalmente) o esa columna (si el par está verticalmente).</a:t>
          </a:r>
          <a:endParaRPr lang="es-ES" sz="1300" kern="1200" noProof="0" dirty="0">
            <a:latin typeface="Tahoma" panose="020B0604030504040204" pitchFamily="34" charset="0"/>
            <a:ea typeface="Tahoma" panose="020B0604030504040204" pitchFamily="34" charset="0"/>
            <a:cs typeface="Tahoma" panose="020B0604030504040204" pitchFamily="34" charset="0"/>
          </a:endParaRPr>
        </a:p>
      </dsp:txBody>
      <dsp:txXfrm>
        <a:off x="4311238" y="3123114"/>
        <a:ext cx="6608427" cy="1300799"/>
      </dsp:txXfrm>
    </dsp:sp>
    <dsp:sp modelId="{8EC86619-2934-465C-A80F-8C37649F4FF1}">
      <dsp:nvSpPr>
        <dsp:cNvPr id="0" name=""/>
        <dsp:cNvSpPr/>
      </dsp:nvSpPr>
      <dsp:spPr>
        <a:xfrm>
          <a:off x="0" y="3123114"/>
          <a:ext cx="4260658" cy="1300799"/>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1000" b="-1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AlternatingPictureBlocks">
  <dgm:title val=""/>
  <dgm:desc val=""/>
  <dgm:catLst>
    <dgm:cat type="picture" pri="15000"/>
    <dgm:cat type="pictureconvert" pri="15000"/>
    <dgm:cat type="list" pri="13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primFontSz" for="des" ptType="node" op="equ" val="65"/>
      <dgm:constr type="w" for="ch" forName="comp" refType="w"/>
      <dgm:constr type="h" for="ch" forName="comp" refType="h"/>
      <dgm:constr type="h" for="ch" forName="sibTrans" refType="w" refFor="ch" refForName="comp" op="equ" fact="0.05"/>
    </dgm:constrLst>
    <dgm:ruleLst/>
    <dgm:forEach name="Name0" axis="ch" ptType="node">
      <dgm:layoutNode name="comp" styleLbl="node1">
        <dgm:alg type="composite">
          <dgm:param type="ar" val="3.30"/>
        </dgm:alg>
        <dgm:shape xmlns:r="http://schemas.openxmlformats.org/officeDocument/2006/relationships" r:blip="">
          <dgm:adjLst/>
        </dgm:shape>
        <dgm:presOf/>
        <dgm:choose name="Name1">
          <dgm:if name="Name2" func="var" arg="dir" op="equ" val="norm">
            <dgm:choose name="Name4">
              <dgm:if name="Name5" axis="desOrSelf" ptType="node" func="posOdd" op="equ" val="1">
                <dgm:constrLst>
                  <dgm:constr type="l" for="ch" forName="rect1" refType="w" fact="0"/>
                  <dgm:constr type="t" for="ch" forName="rect1" refType="h" fact="0"/>
                  <dgm:constr type="w" for="ch" forName="rect1" refType="w" fact="0.3"/>
                  <dgm:constr type="h" for="ch" forName="rect1" refType="h"/>
                  <dgm:constr type="l" for="ch" forName="rect2" refType="w" fact="0.33"/>
                  <dgm:constr type="t" for="ch" forName="rect2" refType="h" fact="0"/>
                  <dgm:constr type="w" for="ch" forName="rect2" refType="w" fact="0.67"/>
                  <dgm:constr type="h" for="ch" forName="rect2" refType="h"/>
                </dgm:constrLst>
              </dgm:if>
              <dgm:else name="Name6">
                <dgm:constrLst>
                  <dgm:constr type="l" for="ch" forName="rect1" refType="w" fact="0.7"/>
                  <dgm:constr type="t" for="ch" forName="rect1" refType="h" fact="0"/>
                  <dgm:constr type="w" for="ch" forName="rect1" refType="w" fact="0.3"/>
                  <dgm:constr type="h" for="ch" forName="rect1" refType="h"/>
                  <dgm:constr type="l" for="ch" forName="rect2" refType="w" fact="0"/>
                  <dgm:constr type="t" for="ch" forName="rect2" refType="h" fact="0"/>
                  <dgm:constr type="w" for="ch" forName="rect2" refType="w" fact="0.67"/>
                  <dgm:constr type="h" for="ch" forName="rect2" refType="h"/>
                </dgm:constrLst>
              </dgm:else>
            </dgm:choose>
          </dgm:if>
          <dgm:else name="Name3">
            <dgm:choose name="Name7">
              <dgm:if name="Name8" axis="desOrSelf" ptType="node" func="posOdd" op="equ" val="1">
                <dgm:constrLst>
                  <dgm:constr type="l" for="ch" forName="rect1" refType="w" fact="0.7"/>
                  <dgm:constr type="t" for="ch" forName="rect1" refType="h" fact="0"/>
                  <dgm:constr type="w" for="ch" forName="rect1" refType="w" fact="0.3"/>
                  <dgm:constr type="h" for="ch" forName="rect1" refType="h"/>
                  <dgm:constr type="l" for="ch" forName="rect2" refType="w" fact="0"/>
                  <dgm:constr type="t" for="ch" forName="rect2" refType="h" fact="0"/>
                  <dgm:constr type="w" for="ch" forName="rect2" refType="w" fact="0.67"/>
                  <dgm:constr type="h" for="ch" forName="rect2" refType="h"/>
                </dgm:constrLst>
              </dgm:if>
              <dgm:else name="Name9">
                <dgm:constrLst>
                  <dgm:constr type="l" for="ch" forName="rect1" refType="w" fact="0"/>
                  <dgm:constr type="t" for="ch" forName="rect1" refType="h" fact="0"/>
                  <dgm:constr type="w" for="ch" forName="rect1" refType="w" fact="0.3"/>
                  <dgm:constr type="h" for="ch" forName="rect1" refType="h"/>
                  <dgm:constr type="l" for="ch" forName="rect2" refType="w" fact="0.33"/>
                  <dgm:constr type="t" for="ch" forName="rect2" refType="h" fact="0"/>
                  <dgm:constr type="w" for="ch" forName="rect2" refType="w" fact="0.67"/>
                  <dgm:constr type="h" for="ch" forName="rect2" refType="h"/>
                </dgm:constrLst>
              </dgm:else>
            </dgm:choose>
          </dgm:else>
        </dgm:choose>
        <dgm:ruleLst/>
        <dgm:layoutNode name="rect2" styleLbl="node1">
          <dgm:varLst>
            <dgm:bulletEnabled val="1"/>
          </dgm:varLst>
          <dgm:alg type="tx"/>
          <dgm:shape xmlns:r="http://schemas.openxmlformats.org/officeDocument/2006/relationships" type="rect" r:blip="">
            <dgm:adjLst/>
          </dgm:shape>
          <dgm:presOf axis="desOrSelf" ptType="node"/>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 styleLbl="lnNod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AlternatingPictureBlocks">
  <dgm:title val=""/>
  <dgm:desc val=""/>
  <dgm:catLst>
    <dgm:cat type="picture" pri="15000"/>
    <dgm:cat type="pictureconvert" pri="15000"/>
    <dgm:cat type="list" pri="13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primFontSz" for="des" ptType="node" op="equ" val="65"/>
      <dgm:constr type="w" for="ch" forName="comp" refType="w"/>
      <dgm:constr type="h" for="ch" forName="comp" refType="h"/>
      <dgm:constr type="h" for="ch" forName="sibTrans" refType="w" refFor="ch" refForName="comp" op="equ" fact="0.05"/>
    </dgm:constrLst>
    <dgm:ruleLst/>
    <dgm:forEach name="Name0" axis="ch" ptType="node">
      <dgm:layoutNode name="comp" styleLbl="node1">
        <dgm:alg type="composite">
          <dgm:param type="ar" val="3.30"/>
        </dgm:alg>
        <dgm:shape xmlns:r="http://schemas.openxmlformats.org/officeDocument/2006/relationships" r:blip="">
          <dgm:adjLst/>
        </dgm:shape>
        <dgm:presOf/>
        <dgm:choose name="Name1">
          <dgm:if name="Name2" func="var" arg="dir" op="equ" val="norm">
            <dgm:choose name="Name4">
              <dgm:if name="Name5" axis="desOrSelf" ptType="node" func="posOdd" op="equ" val="1">
                <dgm:constrLst>
                  <dgm:constr type="l" for="ch" forName="rect1" refType="w" fact="0"/>
                  <dgm:constr type="t" for="ch" forName="rect1" refType="h" fact="0"/>
                  <dgm:constr type="w" for="ch" forName="rect1" refType="w" fact="0.3"/>
                  <dgm:constr type="h" for="ch" forName="rect1" refType="h"/>
                  <dgm:constr type="l" for="ch" forName="rect2" refType="w" fact="0.33"/>
                  <dgm:constr type="t" for="ch" forName="rect2" refType="h" fact="0"/>
                  <dgm:constr type="w" for="ch" forName="rect2" refType="w" fact="0.67"/>
                  <dgm:constr type="h" for="ch" forName="rect2" refType="h"/>
                </dgm:constrLst>
              </dgm:if>
              <dgm:else name="Name6">
                <dgm:constrLst>
                  <dgm:constr type="l" for="ch" forName="rect1" refType="w" fact="0.7"/>
                  <dgm:constr type="t" for="ch" forName="rect1" refType="h" fact="0"/>
                  <dgm:constr type="w" for="ch" forName="rect1" refType="w" fact="0.3"/>
                  <dgm:constr type="h" for="ch" forName="rect1" refType="h"/>
                  <dgm:constr type="l" for="ch" forName="rect2" refType="w" fact="0"/>
                  <dgm:constr type="t" for="ch" forName="rect2" refType="h" fact="0"/>
                  <dgm:constr type="w" for="ch" forName="rect2" refType="w" fact="0.67"/>
                  <dgm:constr type="h" for="ch" forName="rect2" refType="h"/>
                </dgm:constrLst>
              </dgm:else>
            </dgm:choose>
          </dgm:if>
          <dgm:else name="Name3">
            <dgm:choose name="Name7">
              <dgm:if name="Name8" axis="desOrSelf" ptType="node" func="posOdd" op="equ" val="1">
                <dgm:constrLst>
                  <dgm:constr type="l" for="ch" forName="rect1" refType="w" fact="0.7"/>
                  <dgm:constr type="t" for="ch" forName="rect1" refType="h" fact="0"/>
                  <dgm:constr type="w" for="ch" forName="rect1" refType="w" fact="0.3"/>
                  <dgm:constr type="h" for="ch" forName="rect1" refType="h"/>
                  <dgm:constr type="l" for="ch" forName="rect2" refType="w" fact="0"/>
                  <dgm:constr type="t" for="ch" forName="rect2" refType="h" fact="0"/>
                  <dgm:constr type="w" for="ch" forName="rect2" refType="w" fact="0.67"/>
                  <dgm:constr type="h" for="ch" forName="rect2" refType="h"/>
                </dgm:constrLst>
              </dgm:if>
              <dgm:else name="Name9">
                <dgm:constrLst>
                  <dgm:constr type="l" for="ch" forName="rect1" refType="w" fact="0"/>
                  <dgm:constr type="t" for="ch" forName="rect1" refType="h" fact="0"/>
                  <dgm:constr type="w" for="ch" forName="rect1" refType="w" fact="0.3"/>
                  <dgm:constr type="h" for="ch" forName="rect1" refType="h"/>
                  <dgm:constr type="l" for="ch" forName="rect2" refType="w" fact="0.33"/>
                  <dgm:constr type="t" for="ch" forName="rect2" refType="h" fact="0"/>
                  <dgm:constr type="w" for="ch" forName="rect2" refType="w" fact="0.67"/>
                  <dgm:constr type="h" for="ch" forName="rect2" refType="h"/>
                </dgm:constrLst>
              </dgm:else>
            </dgm:choose>
          </dgm:else>
        </dgm:choose>
        <dgm:ruleLst/>
        <dgm:layoutNode name="rect2" styleLbl="node1">
          <dgm:varLst>
            <dgm:bulletEnabled val="1"/>
          </dgm:varLst>
          <dgm:alg type="tx"/>
          <dgm:shape xmlns:r="http://schemas.openxmlformats.org/officeDocument/2006/relationships" type="rect" r:blip="">
            <dgm:adjLst/>
          </dgm:shape>
          <dgm:presOf axis="desOrSelf" ptType="node"/>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 styleLbl="lnNod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1EEE251C-9278-446E-94B4-A45D94CF92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id="{7C8055FC-3474-47B3-9B4F-67BB1FF9F35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4CCEC8C-C875-46FC-B5E4-D61A1C548497}" type="datetimeFigureOut">
              <a:rPr lang="es-ES" smtClean="0"/>
              <a:t>11/09/2019</a:t>
            </a:fld>
            <a:endParaRPr lang="es-ES"/>
          </a:p>
        </p:txBody>
      </p:sp>
      <p:sp>
        <p:nvSpPr>
          <p:cNvPr id="4" name="Marcador de pie de página 3">
            <a:extLst>
              <a:ext uri="{FF2B5EF4-FFF2-40B4-BE49-F238E27FC236}">
                <a16:creationId xmlns:a16="http://schemas.microsoft.com/office/drawing/2014/main" id="{45F96C8D-3E0E-4E49-B6AF-3B70D36C828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FBCB9B36-4822-46B1-ACA8-0730FA8C1B5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409A7F6-A9F7-4200-B15A-0DDF77E80879}" type="slidenum">
              <a:rPr lang="es-ES" smtClean="0"/>
              <a:t>‹Nº›</a:t>
            </a:fld>
            <a:endParaRPr lang="es-ES"/>
          </a:p>
        </p:txBody>
      </p:sp>
    </p:spTree>
    <p:extLst>
      <p:ext uri="{BB962C8B-B14F-4D97-AF65-F5344CB8AC3E}">
        <p14:creationId xmlns:p14="http://schemas.microsoft.com/office/powerpoint/2010/main" val="37078754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6451A8-9F55-443A-B22B-91AD4434529B}" type="datetimeFigureOut">
              <a:rPr lang="es-ES" smtClean="0"/>
              <a:t>11/09/2019</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noProof="0" dirty="0"/>
              <a:t>Editar estilos de texto del patrón</a:t>
            </a:r>
            <a:endParaRPr lang="es-ES" dirty="0"/>
          </a:p>
          <a:p>
            <a:pPr lvl="1"/>
            <a:r>
              <a:rPr lang="es-ES" dirty="0"/>
              <a:t>Segundo nivel</a:t>
            </a:r>
          </a:p>
          <a:p>
            <a:pPr lvl="2"/>
            <a:r>
              <a:rPr lang="es-ES" dirty="0"/>
              <a:t>Tercer nivel</a:t>
            </a:r>
          </a:p>
          <a:p>
            <a:pPr lvl="3"/>
            <a:r>
              <a:rPr lang="es-ES" dirty="0"/>
              <a:t>Cuarto nivel</a:t>
            </a:r>
          </a:p>
          <a:p>
            <a:pPr lvl="4"/>
            <a:r>
              <a:rPr lang="es-ES" dirty="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B58500-FC51-4538-819A-391D99492B7A}" type="slidenum">
              <a:rPr lang="es-ES" smtClean="0"/>
              <a:t>‹Nº›</a:t>
            </a:fld>
            <a:endParaRPr lang="es-ES" dirty="0"/>
          </a:p>
        </p:txBody>
      </p:sp>
    </p:spTree>
    <p:extLst>
      <p:ext uri="{BB962C8B-B14F-4D97-AF65-F5344CB8AC3E}">
        <p14:creationId xmlns:p14="http://schemas.microsoft.com/office/powerpoint/2010/main" val="82315348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ECB58500-FC51-4538-819A-391D99492B7A}" type="slidenum">
              <a:rPr lang="es-ES" smtClean="0"/>
              <a:t>1</a:t>
            </a:fld>
            <a:endParaRPr lang="es-ES"/>
          </a:p>
        </p:txBody>
      </p:sp>
    </p:spTree>
    <p:extLst>
      <p:ext uri="{BB962C8B-B14F-4D97-AF65-F5344CB8AC3E}">
        <p14:creationId xmlns:p14="http://schemas.microsoft.com/office/powerpoint/2010/main" val="34735957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ECB58500-FC51-4538-819A-391D99492B7A}" type="slidenum">
              <a:rPr lang="es-ES" smtClean="0"/>
              <a:t>10</a:t>
            </a:fld>
            <a:endParaRPr lang="es-ES"/>
          </a:p>
        </p:txBody>
      </p:sp>
    </p:spTree>
    <p:extLst>
      <p:ext uri="{BB962C8B-B14F-4D97-AF65-F5344CB8AC3E}">
        <p14:creationId xmlns:p14="http://schemas.microsoft.com/office/powerpoint/2010/main" val="4588025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ECB58500-FC51-4538-819A-391D99492B7A}" type="slidenum">
              <a:rPr lang="es-ES" smtClean="0"/>
              <a:t>11</a:t>
            </a:fld>
            <a:endParaRPr lang="es-ES"/>
          </a:p>
        </p:txBody>
      </p:sp>
    </p:spTree>
    <p:extLst>
      <p:ext uri="{BB962C8B-B14F-4D97-AF65-F5344CB8AC3E}">
        <p14:creationId xmlns:p14="http://schemas.microsoft.com/office/powerpoint/2010/main" val="19872530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ECB58500-FC51-4538-819A-391D99492B7A}" type="slidenum">
              <a:rPr lang="es-ES" smtClean="0"/>
              <a:t>2</a:t>
            </a:fld>
            <a:endParaRPr lang="es-ES"/>
          </a:p>
        </p:txBody>
      </p:sp>
    </p:spTree>
    <p:extLst>
      <p:ext uri="{BB962C8B-B14F-4D97-AF65-F5344CB8AC3E}">
        <p14:creationId xmlns:p14="http://schemas.microsoft.com/office/powerpoint/2010/main" val="32505102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ECB58500-FC51-4538-819A-391D99492B7A}" type="slidenum">
              <a:rPr lang="es-ES" smtClean="0"/>
              <a:t>3</a:t>
            </a:fld>
            <a:endParaRPr lang="es-ES"/>
          </a:p>
        </p:txBody>
      </p:sp>
    </p:spTree>
    <p:extLst>
      <p:ext uri="{BB962C8B-B14F-4D97-AF65-F5344CB8AC3E}">
        <p14:creationId xmlns:p14="http://schemas.microsoft.com/office/powerpoint/2010/main" val="26632685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ECB58500-FC51-4538-819A-391D99492B7A}" type="slidenum">
              <a:rPr lang="es-ES" smtClean="0"/>
              <a:t>4</a:t>
            </a:fld>
            <a:endParaRPr lang="es-ES"/>
          </a:p>
        </p:txBody>
      </p:sp>
    </p:spTree>
    <p:extLst>
      <p:ext uri="{BB962C8B-B14F-4D97-AF65-F5344CB8AC3E}">
        <p14:creationId xmlns:p14="http://schemas.microsoft.com/office/powerpoint/2010/main" val="16238066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ECB58500-FC51-4538-819A-391D99492B7A}" type="slidenum">
              <a:rPr lang="es-ES" smtClean="0"/>
              <a:t>5</a:t>
            </a:fld>
            <a:endParaRPr lang="es-ES"/>
          </a:p>
        </p:txBody>
      </p:sp>
    </p:spTree>
    <p:extLst>
      <p:ext uri="{BB962C8B-B14F-4D97-AF65-F5344CB8AC3E}">
        <p14:creationId xmlns:p14="http://schemas.microsoft.com/office/powerpoint/2010/main" val="31753003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ECB58500-FC51-4538-819A-391D99492B7A}" type="slidenum">
              <a:rPr lang="es-ES" smtClean="0"/>
              <a:t>6</a:t>
            </a:fld>
            <a:endParaRPr lang="es-ES"/>
          </a:p>
        </p:txBody>
      </p:sp>
    </p:spTree>
    <p:extLst>
      <p:ext uri="{BB962C8B-B14F-4D97-AF65-F5344CB8AC3E}">
        <p14:creationId xmlns:p14="http://schemas.microsoft.com/office/powerpoint/2010/main" val="4167976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ECB58500-FC51-4538-819A-391D99492B7A}" type="slidenum">
              <a:rPr lang="es-ES" smtClean="0"/>
              <a:t>7</a:t>
            </a:fld>
            <a:endParaRPr lang="es-ES"/>
          </a:p>
        </p:txBody>
      </p:sp>
    </p:spTree>
    <p:extLst>
      <p:ext uri="{BB962C8B-B14F-4D97-AF65-F5344CB8AC3E}">
        <p14:creationId xmlns:p14="http://schemas.microsoft.com/office/powerpoint/2010/main" val="30623893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ECB58500-FC51-4538-819A-391D99492B7A}" type="slidenum">
              <a:rPr lang="es-ES" smtClean="0"/>
              <a:t>8</a:t>
            </a:fld>
            <a:endParaRPr lang="es-ES"/>
          </a:p>
        </p:txBody>
      </p:sp>
    </p:spTree>
    <p:extLst>
      <p:ext uri="{BB962C8B-B14F-4D97-AF65-F5344CB8AC3E}">
        <p14:creationId xmlns:p14="http://schemas.microsoft.com/office/powerpoint/2010/main" val="15657919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ECB58500-FC51-4538-819A-391D99492B7A}" type="slidenum">
              <a:rPr lang="es-ES" smtClean="0"/>
              <a:t>9</a:t>
            </a:fld>
            <a:endParaRPr lang="es-ES"/>
          </a:p>
        </p:txBody>
      </p:sp>
    </p:spTree>
    <p:extLst>
      <p:ext uri="{BB962C8B-B14F-4D97-AF65-F5344CB8AC3E}">
        <p14:creationId xmlns:p14="http://schemas.microsoft.com/office/powerpoint/2010/main" val="29496028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Imagen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upo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ángulo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orma libre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orma libre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ángulo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orma libre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orma libre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orma libre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orma libre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orma libre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orma libre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orma libre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orma libre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orma libre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orma libre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orma libre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orma libre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orma libre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orma libre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orma libre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orma libre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orma libre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orma libre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orma libre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orma libre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orma libre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orma libre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orma libre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orma libre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ángulo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orma libre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orma libre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orma libre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orma libre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orma libre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orma libre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orma libre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orma libre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orma libre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orma libre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orma libre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ángulo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orma libre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orma libre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orma libre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orma libre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orma libre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orma libre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orma libre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orma libre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orma libre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orma libre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orma libre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orma libre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orma libre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ítulo 1"/>
          <p:cNvSpPr>
            <a:spLocks noGrp="1"/>
          </p:cNvSpPr>
          <p:nvPr>
            <p:ph type="ctrTitle"/>
          </p:nvPr>
        </p:nvSpPr>
        <p:spPr>
          <a:xfrm>
            <a:off x="1876424" y="1122363"/>
            <a:ext cx="8791575" cy="2387600"/>
          </a:xfrm>
        </p:spPr>
        <p:txBody>
          <a:bodyPr rtlCol="0" anchor="b">
            <a:normAutofit/>
          </a:bodyPr>
          <a:lstStyle>
            <a:lvl1pPr algn="l">
              <a:defRPr sz="4800"/>
            </a:lvl1pPr>
          </a:lstStyle>
          <a:p>
            <a:pPr rtl="0"/>
            <a:r>
              <a:rPr lang="es-ES" noProof="0" smtClean="0"/>
              <a:t>Haga clic para modificar el estilo de título del patrón</a:t>
            </a:r>
            <a:endParaRPr lang="es-ES" noProof="0"/>
          </a:p>
        </p:txBody>
      </p:sp>
      <p:sp>
        <p:nvSpPr>
          <p:cNvPr id="3" name="Subtítulo 2"/>
          <p:cNvSpPr>
            <a:spLocks noGrp="1"/>
          </p:cNvSpPr>
          <p:nvPr>
            <p:ph type="subTitle" idx="1" hasCustomPrompt="1"/>
          </p:nvPr>
        </p:nvSpPr>
        <p:spPr>
          <a:xfrm>
            <a:off x="1876424" y="3602038"/>
            <a:ext cx="8791575" cy="1655762"/>
          </a:xfrm>
        </p:spPr>
        <p:txBody>
          <a:bodyPr rtlCol="0">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editar el estilo de subtítulo del patrón</a:t>
            </a:r>
          </a:p>
        </p:txBody>
      </p:sp>
      <p:sp>
        <p:nvSpPr>
          <p:cNvPr id="4" name="Marcador de fecha 3"/>
          <p:cNvSpPr>
            <a:spLocks noGrp="1"/>
          </p:cNvSpPr>
          <p:nvPr>
            <p:ph type="dt" sz="half" idx="10"/>
          </p:nvPr>
        </p:nvSpPr>
        <p:spPr>
          <a:xfrm>
            <a:off x="7077511" y="5410201"/>
            <a:ext cx="2743200" cy="365125"/>
          </a:xfrm>
        </p:spPr>
        <p:txBody>
          <a:bodyPr rtlCol="0"/>
          <a:lstStyle/>
          <a:p>
            <a:pPr rtl="0"/>
            <a:fld id="{B4B42CC5-A37F-479C-BB89-93782537C5C2}" type="datetime1">
              <a:rPr lang="es-ES" noProof="0" smtClean="0"/>
              <a:t>11/09/2019</a:t>
            </a:fld>
            <a:endParaRPr lang="es-ES" noProof="0"/>
          </a:p>
        </p:txBody>
      </p:sp>
      <p:sp>
        <p:nvSpPr>
          <p:cNvPr id="5" name="Marcador de posición de pie de página 4"/>
          <p:cNvSpPr>
            <a:spLocks noGrp="1"/>
          </p:cNvSpPr>
          <p:nvPr>
            <p:ph type="ftr" sz="quarter" idx="11"/>
          </p:nvPr>
        </p:nvSpPr>
        <p:spPr>
          <a:xfrm>
            <a:off x="1876424" y="5410201"/>
            <a:ext cx="5124886" cy="365125"/>
          </a:xfrm>
        </p:spPr>
        <p:txBody>
          <a:bodyPr rtlCol="0"/>
          <a:lstStyle/>
          <a:p>
            <a:pPr rtl="0"/>
            <a:endParaRPr lang="es-ES" noProof="0"/>
          </a:p>
        </p:txBody>
      </p:sp>
      <p:sp>
        <p:nvSpPr>
          <p:cNvPr id="6" name="Marcador de posición de número de diapositiva 5"/>
          <p:cNvSpPr>
            <a:spLocks noGrp="1"/>
          </p:cNvSpPr>
          <p:nvPr>
            <p:ph type="sldNum" sz="quarter" idx="12"/>
          </p:nvPr>
        </p:nvSpPr>
        <p:spPr>
          <a:xfrm>
            <a:off x="9896911" y="5410199"/>
            <a:ext cx="771089" cy="365125"/>
          </a:xfrm>
        </p:spPr>
        <p:txBody>
          <a:bodyPr rtlCol="0"/>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141410" y="4304664"/>
            <a:ext cx="9912355" cy="819355"/>
          </a:xfrm>
        </p:spPr>
        <p:txBody>
          <a:bodyPr rtlCol="0" anchor="b">
            <a:normAutofit/>
          </a:bodyPr>
          <a:lstStyle>
            <a:lvl1pPr>
              <a:defRPr sz="3200"/>
            </a:lvl1pPr>
          </a:lstStyle>
          <a:p>
            <a:pPr rtl="0"/>
            <a:r>
              <a:rPr lang="es-ES" noProof="0" smtClean="0"/>
              <a:t>Haga clic para modificar el estilo de título del patrón</a:t>
            </a:r>
            <a:endParaRPr lang="es-ES" noProof="0"/>
          </a:p>
        </p:txBody>
      </p:sp>
      <p:sp>
        <p:nvSpPr>
          <p:cNvPr id="3" name="Marcador de posición de imagen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rtl="0">
              <a:buNone/>
            </a:pPr>
            <a:r>
              <a:rPr lang="es-ES" noProof="0" smtClean="0"/>
              <a:t>Haga clic en el icono para agregar una imagen</a:t>
            </a:r>
            <a:endParaRPr lang="es-ES" noProof="0"/>
          </a:p>
        </p:txBody>
      </p:sp>
      <p:sp>
        <p:nvSpPr>
          <p:cNvPr id="4" name="Marcador de posición de texto 3"/>
          <p:cNvSpPr>
            <a:spLocks noGrp="1"/>
          </p:cNvSpPr>
          <p:nvPr>
            <p:ph type="body" sz="half" idx="2" hasCustomPrompt="1"/>
          </p:nvPr>
        </p:nvSpPr>
        <p:spPr>
          <a:xfrm>
            <a:off x="1141364" y="5124020"/>
            <a:ext cx="9910859" cy="682472"/>
          </a:xfrm>
        </p:spPr>
        <p:txBody>
          <a:bodyPr rtlCol="0">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Editar estilos de texto del patrón</a:t>
            </a:r>
          </a:p>
        </p:txBody>
      </p:sp>
      <p:sp>
        <p:nvSpPr>
          <p:cNvPr id="5" name="Marcador de fecha 4"/>
          <p:cNvSpPr>
            <a:spLocks noGrp="1"/>
          </p:cNvSpPr>
          <p:nvPr>
            <p:ph type="dt" sz="half" idx="10"/>
          </p:nvPr>
        </p:nvSpPr>
        <p:spPr/>
        <p:txBody>
          <a:bodyPr rtlCol="0"/>
          <a:lstStyle/>
          <a:p>
            <a:pPr rtl="0"/>
            <a:fld id="{38C4A89A-6E40-4DEC-A31D-8D0BA4D0C19B}" type="datetime1">
              <a:rPr lang="es-ES" noProof="0" smtClean="0"/>
              <a:t>11/09/2019</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leyenda">
    <p:spTree>
      <p:nvGrpSpPr>
        <p:cNvPr id="1" name=""/>
        <p:cNvGrpSpPr/>
        <p:nvPr/>
      </p:nvGrpSpPr>
      <p:grpSpPr>
        <a:xfrm>
          <a:off x="0" y="0"/>
          <a:ext cx="0" cy="0"/>
          <a:chOff x="0" y="0"/>
          <a:chExt cx="0" cy="0"/>
        </a:xfrm>
      </p:grpSpPr>
      <p:sp>
        <p:nvSpPr>
          <p:cNvPr id="2" name="Título 1"/>
          <p:cNvSpPr>
            <a:spLocks noGrp="1"/>
          </p:cNvSpPr>
          <p:nvPr>
            <p:ph type="title"/>
          </p:nvPr>
        </p:nvSpPr>
        <p:spPr>
          <a:xfrm>
            <a:off x="1141456" y="609600"/>
            <a:ext cx="9905955" cy="3429000"/>
          </a:xfrm>
        </p:spPr>
        <p:txBody>
          <a:bodyPr rtlCol="0" anchor="ctr">
            <a:normAutofit/>
          </a:bodyPr>
          <a:lstStyle>
            <a:lvl1pPr>
              <a:defRPr sz="3600"/>
            </a:lvl1pPr>
          </a:lstStyle>
          <a:p>
            <a:pPr rtl="0"/>
            <a:r>
              <a:rPr lang="es-ES" noProof="0" smtClean="0"/>
              <a:t>Haga clic para modificar el estilo de título del patrón</a:t>
            </a:r>
            <a:endParaRPr lang="es-ES" noProof="0"/>
          </a:p>
        </p:txBody>
      </p:sp>
      <p:sp>
        <p:nvSpPr>
          <p:cNvPr id="4" name="Marcador de posición de texto 3"/>
          <p:cNvSpPr>
            <a:spLocks noGrp="1"/>
          </p:cNvSpPr>
          <p:nvPr>
            <p:ph type="body" sz="half" idx="2" hasCustomPrompt="1"/>
          </p:nvPr>
        </p:nvSpPr>
        <p:spPr>
          <a:xfrm>
            <a:off x="1141410" y="4419599"/>
            <a:ext cx="9904459" cy="1371599"/>
          </a:xfrm>
        </p:spPr>
        <p:txBody>
          <a:bodyPr rtlCol="0"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Editar estilos de texto del patrón</a:t>
            </a:r>
          </a:p>
        </p:txBody>
      </p:sp>
      <p:sp>
        <p:nvSpPr>
          <p:cNvPr id="5" name="Marcador de fecha 4"/>
          <p:cNvSpPr>
            <a:spLocks noGrp="1"/>
          </p:cNvSpPr>
          <p:nvPr>
            <p:ph type="dt" sz="half" idx="10"/>
          </p:nvPr>
        </p:nvSpPr>
        <p:spPr/>
        <p:txBody>
          <a:bodyPr rtlCol="0"/>
          <a:lstStyle/>
          <a:p>
            <a:pPr rtl="0"/>
            <a:fld id="{18CCAC9A-50FA-453B-A5A1-664F834320F1}" type="datetime1">
              <a:rPr lang="es-ES" noProof="0" smtClean="0"/>
              <a:t>11/09/2019</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446212" y="609599"/>
            <a:ext cx="9302752" cy="2748429"/>
          </a:xfrm>
        </p:spPr>
        <p:txBody>
          <a:bodyPr rtlCol="0" anchor="ctr">
            <a:normAutofit/>
          </a:bodyPr>
          <a:lstStyle>
            <a:lvl1pPr>
              <a:defRPr sz="3600"/>
            </a:lvl1pPr>
          </a:lstStyle>
          <a:p>
            <a:pPr rtl="0"/>
            <a:r>
              <a:rPr lang="es-ES" noProof="0" smtClean="0"/>
              <a:t>Haga clic para modificar el estilo de título del patrón</a:t>
            </a:r>
            <a:endParaRPr lang="es-ES" noProof="0"/>
          </a:p>
        </p:txBody>
      </p:sp>
      <p:sp>
        <p:nvSpPr>
          <p:cNvPr id="12" name="Marcador de posición de texto 3"/>
          <p:cNvSpPr>
            <a:spLocks noGrp="1"/>
          </p:cNvSpPr>
          <p:nvPr>
            <p:ph type="body" sz="half" idx="13" hasCustomPrompt="1"/>
          </p:nvPr>
        </p:nvSpPr>
        <p:spPr>
          <a:xfrm>
            <a:off x="1720644" y="3365557"/>
            <a:ext cx="8752299" cy="548968"/>
          </a:xfrm>
        </p:spPr>
        <p:txBody>
          <a:bodyPr rtlCol="0"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Editar estilos de texto del patrón</a:t>
            </a:r>
          </a:p>
        </p:txBody>
      </p:sp>
      <p:sp>
        <p:nvSpPr>
          <p:cNvPr id="4" name="Marcador de posición de texto 3"/>
          <p:cNvSpPr>
            <a:spLocks noGrp="1"/>
          </p:cNvSpPr>
          <p:nvPr>
            <p:ph type="body" sz="half" idx="2" hasCustomPrompt="1"/>
          </p:nvPr>
        </p:nvSpPr>
        <p:spPr>
          <a:xfrm>
            <a:off x="1141411" y="4309919"/>
            <a:ext cx="9906002" cy="1489496"/>
          </a:xfrm>
        </p:spPr>
        <p:txBody>
          <a:bodyPr rtlCol="0"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Editar estilos de texto del patrón</a:t>
            </a:r>
          </a:p>
        </p:txBody>
      </p:sp>
      <p:sp>
        <p:nvSpPr>
          <p:cNvPr id="5" name="Marcador de fecha 4"/>
          <p:cNvSpPr>
            <a:spLocks noGrp="1"/>
          </p:cNvSpPr>
          <p:nvPr>
            <p:ph type="dt" sz="half" idx="10"/>
          </p:nvPr>
        </p:nvSpPr>
        <p:spPr/>
        <p:txBody>
          <a:bodyPr rtlCol="0"/>
          <a:lstStyle/>
          <a:p>
            <a:pPr rtl="0"/>
            <a:fld id="{CFA96A25-A1A1-4951-AA35-C0B05EF039E3}" type="datetime1">
              <a:rPr lang="es-ES" noProof="0" smtClean="0"/>
              <a:t>11/09/2019</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6D22F896-40B5-4ADD-8801-0D06FADFA095}" type="slidenum">
              <a:rPr lang="es-ES" noProof="0" smtClean="0"/>
              <a:t>‹Nº›</a:t>
            </a:fld>
            <a:endParaRPr lang="es-ES" noProof="0"/>
          </a:p>
        </p:txBody>
      </p:sp>
      <p:sp>
        <p:nvSpPr>
          <p:cNvPr id="60" name="Cuadro de texto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es-ES" sz="8000" noProof="0">
                <a:solidFill>
                  <a:schemeClr val="tx1"/>
                </a:solidFill>
                <a:effectLst/>
              </a:rPr>
              <a:t>“</a:t>
            </a:r>
          </a:p>
        </p:txBody>
      </p:sp>
      <p:sp>
        <p:nvSpPr>
          <p:cNvPr id="61" name="Cuadro de texto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es-ES" sz="8000" noProof="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ítulo 1"/>
          <p:cNvSpPr>
            <a:spLocks noGrp="1"/>
          </p:cNvSpPr>
          <p:nvPr>
            <p:ph type="title"/>
          </p:nvPr>
        </p:nvSpPr>
        <p:spPr>
          <a:xfrm>
            <a:off x="1141410" y="2134041"/>
            <a:ext cx="9906001" cy="2511835"/>
          </a:xfrm>
        </p:spPr>
        <p:txBody>
          <a:bodyPr rtlCol="0" anchor="b">
            <a:normAutofit/>
          </a:bodyPr>
          <a:lstStyle>
            <a:lvl1pPr>
              <a:defRPr sz="3600"/>
            </a:lvl1pPr>
          </a:lstStyle>
          <a:p>
            <a:pPr rtl="0"/>
            <a:r>
              <a:rPr lang="es-ES" noProof="0" smtClean="0"/>
              <a:t>Haga clic para modificar el estilo de título del patrón</a:t>
            </a:r>
            <a:endParaRPr lang="es-ES" noProof="0"/>
          </a:p>
        </p:txBody>
      </p:sp>
      <p:sp>
        <p:nvSpPr>
          <p:cNvPr id="4" name="Marcador de posición de texto 3"/>
          <p:cNvSpPr>
            <a:spLocks noGrp="1"/>
          </p:cNvSpPr>
          <p:nvPr>
            <p:ph type="body" sz="half" idx="2" hasCustomPrompt="1"/>
          </p:nvPr>
        </p:nvSpPr>
        <p:spPr>
          <a:xfrm>
            <a:off x="1141364" y="4657655"/>
            <a:ext cx="9904505" cy="1140644"/>
          </a:xfrm>
        </p:spPr>
        <p:txBody>
          <a:bodyPr rtlCol="0"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Editar estilos de texto del patrón</a:t>
            </a:r>
          </a:p>
        </p:txBody>
      </p:sp>
      <p:sp>
        <p:nvSpPr>
          <p:cNvPr id="5" name="Marcador de fecha 4"/>
          <p:cNvSpPr>
            <a:spLocks noGrp="1"/>
          </p:cNvSpPr>
          <p:nvPr>
            <p:ph type="dt" sz="half" idx="10"/>
          </p:nvPr>
        </p:nvSpPr>
        <p:spPr/>
        <p:txBody>
          <a:bodyPr rtlCol="0"/>
          <a:lstStyle/>
          <a:p>
            <a:pPr rtl="0"/>
            <a:fld id="{505C997B-94A4-4371-AF12-483312E12549}" type="datetime1">
              <a:rPr lang="es-ES" noProof="0" smtClean="0"/>
              <a:t>11/09/2019</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ítulo 1"/>
          <p:cNvSpPr>
            <a:spLocks noGrp="1"/>
          </p:cNvSpPr>
          <p:nvPr>
            <p:ph type="title"/>
          </p:nvPr>
        </p:nvSpPr>
        <p:spPr>
          <a:xfrm>
            <a:off x="1141413" y="609600"/>
            <a:ext cx="9905998" cy="1905000"/>
          </a:xfrm>
        </p:spPr>
        <p:txBody>
          <a:bodyPr rtlCol="0"/>
          <a:lstStyle/>
          <a:p>
            <a:pPr rtl="0"/>
            <a:r>
              <a:rPr lang="es-ES" noProof="0" smtClean="0"/>
              <a:t>Haga clic para modificar el estilo de título del patrón</a:t>
            </a:r>
            <a:endParaRPr lang="es-ES" noProof="0"/>
          </a:p>
        </p:txBody>
      </p:sp>
      <p:sp>
        <p:nvSpPr>
          <p:cNvPr id="7" name="Marcador de posición de texto 2"/>
          <p:cNvSpPr>
            <a:spLocks noGrp="1"/>
          </p:cNvSpPr>
          <p:nvPr>
            <p:ph type="body" idx="1" hasCustomPrompt="1"/>
          </p:nvPr>
        </p:nvSpPr>
        <p:spPr>
          <a:xfrm>
            <a:off x="1141410" y="2674463"/>
            <a:ext cx="3196899" cy="685800"/>
          </a:xfrm>
        </p:spPr>
        <p:txBody>
          <a:bodyPr rtlCol="0"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8" name="Marcador de posición de texto 3"/>
          <p:cNvSpPr>
            <a:spLocks noGrp="1"/>
          </p:cNvSpPr>
          <p:nvPr>
            <p:ph type="body" sz="half" idx="15" hasCustomPrompt="1"/>
          </p:nvPr>
        </p:nvSpPr>
        <p:spPr>
          <a:xfrm>
            <a:off x="1127918" y="3360263"/>
            <a:ext cx="3208735" cy="2430936"/>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sp>
        <p:nvSpPr>
          <p:cNvPr id="9" name="Marcador de posición de texto 4"/>
          <p:cNvSpPr>
            <a:spLocks noGrp="1"/>
          </p:cNvSpPr>
          <p:nvPr>
            <p:ph type="body" sz="quarter" idx="3" hasCustomPrompt="1"/>
          </p:nvPr>
        </p:nvSpPr>
        <p:spPr>
          <a:xfrm>
            <a:off x="4514766" y="2677635"/>
            <a:ext cx="3184385" cy="685800"/>
          </a:xfrm>
        </p:spPr>
        <p:txBody>
          <a:bodyPr rtlCol="0"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10" name="Marcador de posición de texto 3"/>
          <p:cNvSpPr>
            <a:spLocks noGrp="1"/>
          </p:cNvSpPr>
          <p:nvPr>
            <p:ph type="body" sz="half" idx="16" hasCustomPrompt="1"/>
          </p:nvPr>
        </p:nvSpPr>
        <p:spPr>
          <a:xfrm>
            <a:off x="4504213" y="3363435"/>
            <a:ext cx="3195830" cy="2430936"/>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sp>
        <p:nvSpPr>
          <p:cNvPr id="11" name="Marcador de posición de texto 4"/>
          <p:cNvSpPr>
            <a:spLocks noGrp="1"/>
          </p:cNvSpPr>
          <p:nvPr>
            <p:ph type="body" sz="quarter" idx="13" hasCustomPrompt="1"/>
          </p:nvPr>
        </p:nvSpPr>
        <p:spPr>
          <a:xfrm>
            <a:off x="7852442" y="2674463"/>
            <a:ext cx="3194968" cy="685800"/>
          </a:xfrm>
        </p:spPr>
        <p:txBody>
          <a:bodyPr rtlCol="0"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12" name="Marcador de posición de texto 3"/>
          <p:cNvSpPr>
            <a:spLocks noGrp="1"/>
          </p:cNvSpPr>
          <p:nvPr>
            <p:ph type="body" sz="half" idx="17" hasCustomPrompt="1"/>
          </p:nvPr>
        </p:nvSpPr>
        <p:spPr>
          <a:xfrm>
            <a:off x="7852442" y="3360263"/>
            <a:ext cx="3194968" cy="2430936"/>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sp>
        <p:nvSpPr>
          <p:cNvPr id="3" name="Marcador de fecha 2"/>
          <p:cNvSpPr>
            <a:spLocks noGrp="1"/>
          </p:cNvSpPr>
          <p:nvPr>
            <p:ph type="dt" sz="half" idx="10"/>
          </p:nvPr>
        </p:nvSpPr>
        <p:spPr/>
        <p:txBody>
          <a:bodyPr rtlCol="0"/>
          <a:lstStyle/>
          <a:p>
            <a:pPr rtl="0"/>
            <a:fld id="{4F7A9720-1EE6-4D5E-A5BF-D4060F8DE7CF}" type="datetime1">
              <a:rPr lang="es-ES" noProof="0" smtClean="0"/>
              <a:t>11/09/2019</a:t>
            </a:fld>
            <a:endParaRPr lang="es-ES" noProof="0"/>
          </a:p>
        </p:txBody>
      </p:sp>
      <p:sp>
        <p:nvSpPr>
          <p:cNvPr id="4" name="Marcador de pie de página 3"/>
          <p:cNvSpPr>
            <a:spLocks noGrp="1"/>
          </p:cNvSpPr>
          <p:nvPr>
            <p:ph type="ftr" sz="quarter" idx="11"/>
          </p:nvPr>
        </p:nvSpPr>
        <p:spPr/>
        <p:txBody>
          <a:bodyPr rtlCol="0"/>
          <a:lstStyle/>
          <a:p>
            <a:pPr rtl="0"/>
            <a:endParaRPr lang="es-ES" noProof="0"/>
          </a:p>
        </p:txBody>
      </p:sp>
      <p:sp>
        <p:nvSpPr>
          <p:cNvPr id="5" name="Marcador de posición de número de diapositiva 4"/>
          <p:cNvSpPr>
            <a:spLocks noGrp="1"/>
          </p:cNvSpPr>
          <p:nvPr>
            <p:ph type="sldNum" sz="quarter" idx="12"/>
          </p:nvPr>
        </p:nvSpPr>
        <p:spPr/>
        <p:txBody>
          <a:bodyPr rtlCol="0"/>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ítulo 1"/>
          <p:cNvSpPr>
            <a:spLocks noGrp="1"/>
          </p:cNvSpPr>
          <p:nvPr>
            <p:ph type="title"/>
          </p:nvPr>
        </p:nvSpPr>
        <p:spPr>
          <a:xfrm>
            <a:off x="1141411" y="609600"/>
            <a:ext cx="9905999" cy="1905000"/>
          </a:xfrm>
        </p:spPr>
        <p:txBody>
          <a:bodyPr rtlCol="0"/>
          <a:lstStyle/>
          <a:p>
            <a:pPr rtl="0"/>
            <a:r>
              <a:rPr lang="es-ES" noProof="0" smtClean="0"/>
              <a:t>Haga clic para modificar el estilo de título del patrón</a:t>
            </a:r>
            <a:endParaRPr lang="es-ES" noProof="0"/>
          </a:p>
        </p:txBody>
      </p:sp>
      <p:sp>
        <p:nvSpPr>
          <p:cNvPr id="19" name="Marcador de posición de texto 2"/>
          <p:cNvSpPr>
            <a:spLocks noGrp="1"/>
          </p:cNvSpPr>
          <p:nvPr>
            <p:ph type="body" idx="1" hasCustomPrompt="1"/>
          </p:nvPr>
        </p:nvSpPr>
        <p:spPr>
          <a:xfrm>
            <a:off x="1141413" y="4404596"/>
            <a:ext cx="3195240" cy="576262"/>
          </a:xfrm>
        </p:spPr>
        <p:txBody>
          <a:bodyPr rtlCol="0"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20" name="Marcador de posición de imagen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rtl="0">
              <a:buNone/>
            </a:pPr>
            <a:r>
              <a:rPr lang="es-ES" noProof="0" smtClean="0"/>
              <a:t>Haga clic en el icono para agregar una imagen</a:t>
            </a:r>
            <a:endParaRPr lang="es-ES" noProof="0"/>
          </a:p>
        </p:txBody>
      </p:sp>
      <p:sp>
        <p:nvSpPr>
          <p:cNvPr id="21" name="Marcador de posición de texto 3"/>
          <p:cNvSpPr>
            <a:spLocks noGrp="1"/>
          </p:cNvSpPr>
          <p:nvPr>
            <p:ph type="body" sz="half" idx="18" hasCustomPrompt="1"/>
          </p:nvPr>
        </p:nvSpPr>
        <p:spPr>
          <a:xfrm>
            <a:off x="1141413" y="4980858"/>
            <a:ext cx="3195240" cy="817843"/>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sp>
        <p:nvSpPr>
          <p:cNvPr id="22" name="Marcador de posición de texto 4"/>
          <p:cNvSpPr>
            <a:spLocks noGrp="1"/>
          </p:cNvSpPr>
          <p:nvPr>
            <p:ph type="body" sz="quarter" idx="3" hasCustomPrompt="1"/>
          </p:nvPr>
        </p:nvSpPr>
        <p:spPr>
          <a:xfrm>
            <a:off x="4489053" y="4404596"/>
            <a:ext cx="3200400" cy="576262"/>
          </a:xfrm>
        </p:spPr>
        <p:txBody>
          <a:bodyPr rtlCol="0"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23" name="Marcador de posición de imagen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rtl="0">
              <a:buNone/>
            </a:pPr>
            <a:r>
              <a:rPr lang="es-ES" noProof="0" smtClean="0"/>
              <a:t>Haga clic en el icono para agregar una imagen</a:t>
            </a:r>
            <a:endParaRPr lang="es-ES" noProof="0"/>
          </a:p>
        </p:txBody>
      </p:sp>
      <p:sp>
        <p:nvSpPr>
          <p:cNvPr id="24" name="Marcador de posición de texto 3"/>
          <p:cNvSpPr>
            <a:spLocks noGrp="1"/>
          </p:cNvSpPr>
          <p:nvPr>
            <p:ph type="body" sz="half" idx="19" hasCustomPrompt="1"/>
          </p:nvPr>
        </p:nvSpPr>
        <p:spPr>
          <a:xfrm>
            <a:off x="4487593" y="4980857"/>
            <a:ext cx="3200400" cy="81034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sp>
        <p:nvSpPr>
          <p:cNvPr id="25" name="Marcador de posición de texto 4"/>
          <p:cNvSpPr>
            <a:spLocks noGrp="1"/>
          </p:cNvSpPr>
          <p:nvPr>
            <p:ph type="body" sz="quarter" idx="13" hasCustomPrompt="1"/>
          </p:nvPr>
        </p:nvSpPr>
        <p:spPr>
          <a:xfrm>
            <a:off x="7852567" y="4404595"/>
            <a:ext cx="3190741" cy="576262"/>
          </a:xfrm>
        </p:spPr>
        <p:txBody>
          <a:bodyPr rtlCol="0"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26" name="Marcador de posición de imagen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rtl="0">
              <a:buNone/>
            </a:pPr>
            <a:r>
              <a:rPr lang="es-ES" noProof="0" smtClean="0"/>
              <a:t>Haga clic en el icono para agregar una imagen</a:t>
            </a:r>
            <a:endParaRPr lang="es-ES" noProof="0"/>
          </a:p>
        </p:txBody>
      </p:sp>
      <p:sp>
        <p:nvSpPr>
          <p:cNvPr id="27" name="Marcador de posición de texto 3"/>
          <p:cNvSpPr>
            <a:spLocks noGrp="1"/>
          </p:cNvSpPr>
          <p:nvPr>
            <p:ph type="body" sz="half" idx="20" hasCustomPrompt="1"/>
          </p:nvPr>
        </p:nvSpPr>
        <p:spPr>
          <a:xfrm>
            <a:off x="7852442" y="4980854"/>
            <a:ext cx="3194968" cy="810345"/>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sp>
        <p:nvSpPr>
          <p:cNvPr id="3" name="Marcador de fecha 2"/>
          <p:cNvSpPr>
            <a:spLocks noGrp="1"/>
          </p:cNvSpPr>
          <p:nvPr>
            <p:ph type="dt" sz="half" idx="10"/>
          </p:nvPr>
        </p:nvSpPr>
        <p:spPr/>
        <p:txBody>
          <a:bodyPr rtlCol="0"/>
          <a:lstStyle/>
          <a:p>
            <a:pPr rtl="0"/>
            <a:fld id="{3DBAA0C9-03DE-4F7E-9E82-3790C686D72B}" type="datetime1">
              <a:rPr lang="es-ES" noProof="0" smtClean="0"/>
              <a:t>11/09/2019</a:t>
            </a:fld>
            <a:endParaRPr lang="es-ES" noProof="0"/>
          </a:p>
        </p:txBody>
      </p:sp>
      <p:sp>
        <p:nvSpPr>
          <p:cNvPr id="4" name="Marcador de pie de página 3"/>
          <p:cNvSpPr>
            <a:spLocks noGrp="1"/>
          </p:cNvSpPr>
          <p:nvPr>
            <p:ph type="ftr" sz="quarter" idx="11"/>
          </p:nvPr>
        </p:nvSpPr>
        <p:spPr/>
        <p:txBody>
          <a:bodyPr rtlCol="0"/>
          <a:lstStyle/>
          <a:p>
            <a:pPr rtl="0"/>
            <a:endParaRPr lang="es-ES" noProof="0"/>
          </a:p>
        </p:txBody>
      </p:sp>
      <p:sp>
        <p:nvSpPr>
          <p:cNvPr id="5" name="Marcador de posición de número de diapositiva 4"/>
          <p:cNvSpPr>
            <a:spLocks noGrp="1"/>
          </p:cNvSpPr>
          <p:nvPr>
            <p:ph type="sldNum" sz="quarter" idx="12"/>
          </p:nvPr>
        </p:nvSpPr>
        <p:spPr/>
        <p:txBody>
          <a:bodyPr rtlCol="0"/>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smtClean="0"/>
              <a:t>Haga clic para modificar el estilo de título del patrón</a:t>
            </a:r>
            <a:endParaRPr lang="es-ES" noProof="0"/>
          </a:p>
        </p:txBody>
      </p:sp>
      <p:sp>
        <p:nvSpPr>
          <p:cNvPr id="3" name="Marcador de posición de texto vertical 2"/>
          <p:cNvSpPr>
            <a:spLocks noGrp="1"/>
          </p:cNvSpPr>
          <p:nvPr>
            <p:ph type="body" orient="vert" idx="1" hasCustomPrompt="1"/>
          </p:nvPr>
        </p:nvSpPr>
        <p:spPr/>
        <p:txBody>
          <a:bodyPr vert="eaVert" rtlCol="0" anchor="t"/>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3ECACA7D-22A4-4E66-8FBE-CC5DD02FB4DF}" type="datetime1">
              <a:rPr lang="es-ES" noProof="0" smtClean="0"/>
              <a:t>11/09/2019</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9042400" y="609599"/>
            <a:ext cx="2005011" cy="5181601"/>
          </a:xfrm>
        </p:spPr>
        <p:txBody>
          <a:bodyPr vert="eaVert" rtlCol="0"/>
          <a:lstStyle/>
          <a:p>
            <a:pPr rtl="0"/>
            <a:r>
              <a:rPr lang="es-ES" noProof="0" smtClean="0"/>
              <a:t>Haga clic para modificar el estilo de título del patrón</a:t>
            </a:r>
            <a:endParaRPr lang="es-ES" noProof="0"/>
          </a:p>
        </p:txBody>
      </p:sp>
      <p:sp>
        <p:nvSpPr>
          <p:cNvPr id="3" name="Marcador de posición de texto vertical 2"/>
          <p:cNvSpPr>
            <a:spLocks noGrp="1"/>
          </p:cNvSpPr>
          <p:nvPr>
            <p:ph type="body" orient="vert" idx="1" hasCustomPrompt="1"/>
          </p:nvPr>
        </p:nvSpPr>
        <p:spPr>
          <a:xfrm>
            <a:off x="1141410" y="609599"/>
            <a:ext cx="7748590" cy="5181601"/>
          </a:xfrm>
        </p:spPr>
        <p:txBody>
          <a:bodyPr vert="eaVert"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17958C13-3C2F-4635-87DB-06CB8F496D80}" type="datetime1">
              <a:rPr lang="es-ES" noProof="0" smtClean="0"/>
              <a:t>11/09/2019</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smtClean="0"/>
              <a:t>Haga clic para modificar el estilo de título del patrón</a:t>
            </a:r>
            <a:endParaRPr lang="es-ES" noProof="0"/>
          </a:p>
        </p:txBody>
      </p:sp>
      <p:sp>
        <p:nvSpPr>
          <p:cNvPr id="3" name="Marcador de posición de contenido 2"/>
          <p:cNvSpPr>
            <a:spLocks noGrp="1"/>
          </p:cNvSpPr>
          <p:nvPr>
            <p:ph idx="1" hasCustomPrompt="1"/>
          </p:nvPr>
        </p:nvSpPr>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0AF887F4-C29B-48B9-BDC1-98C5FCB6A07F}" type="datetime1">
              <a:rPr lang="es-ES" noProof="0" smtClean="0"/>
              <a:t>11/09/2019</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1141411" y="1419226"/>
            <a:ext cx="9906000" cy="2852737"/>
          </a:xfrm>
        </p:spPr>
        <p:txBody>
          <a:bodyPr rtlCol="0" anchor="b">
            <a:normAutofit/>
          </a:bodyPr>
          <a:lstStyle>
            <a:lvl1pPr>
              <a:defRPr sz="3600"/>
            </a:lvl1pPr>
          </a:lstStyle>
          <a:p>
            <a:pPr rtl="0"/>
            <a:r>
              <a:rPr lang="es-ES" noProof="0" smtClean="0"/>
              <a:t>Haga clic para modificar el estilo de título del patrón</a:t>
            </a:r>
            <a:endParaRPr lang="es-ES" noProof="0"/>
          </a:p>
        </p:txBody>
      </p:sp>
      <p:sp>
        <p:nvSpPr>
          <p:cNvPr id="3" name="Marcador de posición de texto 2"/>
          <p:cNvSpPr>
            <a:spLocks noGrp="1"/>
          </p:cNvSpPr>
          <p:nvPr>
            <p:ph type="body" idx="1" hasCustomPrompt="1"/>
          </p:nvPr>
        </p:nvSpPr>
        <p:spPr>
          <a:xfrm>
            <a:off x="1141411" y="4424362"/>
            <a:ext cx="9906000" cy="1374776"/>
          </a:xfrm>
        </p:spPr>
        <p:txBody>
          <a:bodyPr rtlCol="0">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a:t>Editar estilos de texto del patrón</a:t>
            </a:r>
          </a:p>
        </p:txBody>
      </p:sp>
      <p:sp>
        <p:nvSpPr>
          <p:cNvPr id="4" name="Marcador de fecha 3"/>
          <p:cNvSpPr>
            <a:spLocks noGrp="1"/>
          </p:cNvSpPr>
          <p:nvPr>
            <p:ph type="dt" sz="half" idx="10"/>
          </p:nvPr>
        </p:nvSpPr>
        <p:spPr/>
        <p:txBody>
          <a:bodyPr rtlCol="0"/>
          <a:lstStyle/>
          <a:p>
            <a:pPr rtl="0"/>
            <a:fld id="{42DD4354-610D-40D5-AEB6-3A793CD516D2}" type="datetime1">
              <a:rPr lang="es-ES" noProof="0" smtClean="0"/>
              <a:t>11/09/2019</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smtClean="0"/>
              <a:t>Haga clic para modificar el estilo de título del patrón</a:t>
            </a:r>
            <a:endParaRPr lang="es-ES" noProof="0"/>
          </a:p>
        </p:txBody>
      </p:sp>
      <p:sp>
        <p:nvSpPr>
          <p:cNvPr id="3" name="Marcador de posición de contenido 2"/>
          <p:cNvSpPr>
            <a:spLocks noGrp="1"/>
          </p:cNvSpPr>
          <p:nvPr>
            <p:ph sz="half" idx="1" hasCustomPrompt="1"/>
          </p:nvPr>
        </p:nvSpPr>
        <p:spPr>
          <a:xfrm>
            <a:off x="1141410" y="2249486"/>
            <a:ext cx="4878389" cy="3541714"/>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contenido 3"/>
          <p:cNvSpPr>
            <a:spLocks noGrp="1"/>
          </p:cNvSpPr>
          <p:nvPr>
            <p:ph sz="half" idx="2" hasCustomPrompt="1"/>
          </p:nvPr>
        </p:nvSpPr>
        <p:spPr>
          <a:xfrm>
            <a:off x="6172200" y="2249486"/>
            <a:ext cx="4875211" cy="3541714"/>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fecha 4"/>
          <p:cNvSpPr>
            <a:spLocks noGrp="1"/>
          </p:cNvSpPr>
          <p:nvPr>
            <p:ph type="dt" sz="half" idx="10"/>
          </p:nvPr>
        </p:nvSpPr>
        <p:spPr/>
        <p:txBody>
          <a:bodyPr rtlCol="0"/>
          <a:lstStyle/>
          <a:p>
            <a:pPr rtl="0"/>
            <a:fld id="{F6E701CA-C3B4-4331-83CC-2F0A47CA6E57}" type="datetime1">
              <a:rPr lang="es-ES" noProof="0" smtClean="0"/>
              <a:t>11/09/2019</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1141411" y="619126"/>
            <a:ext cx="9906000" cy="1477961"/>
          </a:xfrm>
        </p:spPr>
        <p:txBody>
          <a:bodyPr rtlCol="0"/>
          <a:lstStyle/>
          <a:p>
            <a:pPr rtl="0"/>
            <a:r>
              <a:rPr lang="es-ES" noProof="0" smtClean="0"/>
              <a:t>Haga clic para modificar el estilo de título del patrón</a:t>
            </a:r>
            <a:endParaRPr lang="es-ES" noProof="0"/>
          </a:p>
        </p:txBody>
      </p:sp>
      <p:sp>
        <p:nvSpPr>
          <p:cNvPr id="3" name="Marcador de posición de texto 2"/>
          <p:cNvSpPr>
            <a:spLocks noGrp="1"/>
          </p:cNvSpPr>
          <p:nvPr>
            <p:ph type="body" idx="1" hasCustomPrompt="1"/>
          </p:nvPr>
        </p:nvSpPr>
        <p:spPr>
          <a:xfrm>
            <a:off x="1141411" y="2249486"/>
            <a:ext cx="4878392" cy="823912"/>
          </a:xfrm>
        </p:spPr>
        <p:txBody>
          <a:bodyPr rtlCol="0"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4" name="Marcador de posición de contenido 3"/>
          <p:cNvSpPr>
            <a:spLocks noGrp="1"/>
          </p:cNvSpPr>
          <p:nvPr>
            <p:ph sz="half" idx="2" hasCustomPrompt="1"/>
          </p:nvPr>
        </p:nvSpPr>
        <p:spPr>
          <a:xfrm>
            <a:off x="1141410" y="3073397"/>
            <a:ext cx="4878391" cy="2717801"/>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osición de texto 4"/>
          <p:cNvSpPr>
            <a:spLocks noGrp="1"/>
          </p:cNvSpPr>
          <p:nvPr>
            <p:ph type="body" sz="quarter" idx="3" hasCustomPrompt="1"/>
          </p:nvPr>
        </p:nvSpPr>
        <p:spPr>
          <a:xfrm>
            <a:off x="6172200" y="2249485"/>
            <a:ext cx="4875210" cy="823912"/>
          </a:xfrm>
        </p:spPr>
        <p:txBody>
          <a:bodyPr rtlCol="0"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6" name="Marcador de posición de contenido 5"/>
          <p:cNvSpPr>
            <a:spLocks noGrp="1"/>
          </p:cNvSpPr>
          <p:nvPr>
            <p:ph sz="quarter" idx="4" hasCustomPrompt="1"/>
          </p:nvPr>
        </p:nvSpPr>
        <p:spPr>
          <a:xfrm>
            <a:off x="6172200" y="3073397"/>
            <a:ext cx="4875210" cy="2717801"/>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p:cNvSpPr>
            <a:spLocks noGrp="1"/>
          </p:cNvSpPr>
          <p:nvPr>
            <p:ph type="dt" sz="half" idx="10"/>
          </p:nvPr>
        </p:nvSpPr>
        <p:spPr/>
        <p:txBody>
          <a:bodyPr rtlCol="0"/>
          <a:lstStyle/>
          <a:p>
            <a:pPr rtl="0"/>
            <a:fld id="{42550BC4-1DD7-42C5-AEE4-96F7F79285D7}" type="datetime1">
              <a:rPr lang="es-ES" noProof="0" smtClean="0"/>
              <a:t>11/09/2019</a:t>
            </a:fld>
            <a:endParaRPr lang="es-ES" noProof="0"/>
          </a:p>
        </p:txBody>
      </p:sp>
      <p:sp>
        <p:nvSpPr>
          <p:cNvPr id="8" name="Marcador de pie de página 7"/>
          <p:cNvSpPr>
            <a:spLocks noGrp="1"/>
          </p:cNvSpPr>
          <p:nvPr>
            <p:ph type="ftr" sz="quarter" idx="11"/>
          </p:nvPr>
        </p:nvSpPr>
        <p:spPr/>
        <p:txBody>
          <a:bodyPr rtlCol="0"/>
          <a:lstStyle/>
          <a:p>
            <a:pPr rtl="0"/>
            <a:endParaRPr lang="es-ES" noProof="0"/>
          </a:p>
        </p:txBody>
      </p:sp>
      <p:sp>
        <p:nvSpPr>
          <p:cNvPr id="9" name="Marcador de número de diapositiva 8"/>
          <p:cNvSpPr>
            <a:spLocks noGrp="1"/>
          </p:cNvSpPr>
          <p:nvPr>
            <p:ph type="sldNum" sz="quarter" idx="12"/>
          </p:nvPr>
        </p:nvSpPr>
        <p:spPr/>
        <p:txBody>
          <a:bodyPr rtlCol="0"/>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smtClean="0"/>
              <a:t>Haga clic para modificar el estilo de título del patrón</a:t>
            </a:r>
            <a:endParaRPr lang="es-ES" noProof="0"/>
          </a:p>
        </p:txBody>
      </p:sp>
      <p:sp>
        <p:nvSpPr>
          <p:cNvPr id="3" name="Marcador de fecha 2"/>
          <p:cNvSpPr>
            <a:spLocks noGrp="1"/>
          </p:cNvSpPr>
          <p:nvPr>
            <p:ph type="dt" sz="half" idx="10"/>
          </p:nvPr>
        </p:nvSpPr>
        <p:spPr/>
        <p:txBody>
          <a:bodyPr rtlCol="0"/>
          <a:lstStyle/>
          <a:p>
            <a:pPr rtl="0"/>
            <a:fld id="{A7AB6CF5-77ED-4FF9-AAF8-52C3AF46E3D9}" type="datetime1">
              <a:rPr lang="es-ES" noProof="0" smtClean="0"/>
              <a:t>11/09/2019</a:t>
            </a:fld>
            <a:endParaRPr lang="es-ES" noProof="0"/>
          </a:p>
        </p:txBody>
      </p:sp>
      <p:sp>
        <p:nvSpPr>
          <p:cNvPr id="4" name="Marcador de pie de página 3"/>
          <p:cNvSpPr>
            <a:spLocks noGrp="1"/>
          </p:cNvSpPr>
          <p:nvPr>
            <p:ph type="ftr" sz="quarter" idx="11"/>
          </p:nvPr>
        </p:nvSpPr>
        <p:spPr/>
        <p:txBody>
          <a:bodyPr rtlCol="0"/>
          <a:lstStyle/>
          <a:p>
            <a:pPr rtl="0"/>
            <a:endParaRPr lang="es-ES" noProof="0"/>
          </a:p>
        </p:txBody>
      </p:sp>
      <p:sp>
        <p:nvSpPr>
          <p:cNvPr id="5" name="Marcador de posición de número de diapositiva 4"/>
          <p:cNvSpPr>
            <a:spLocks noGrp="1"/>
          </p:cNvSpPr>
          <p:nvPr>
            <p:ph type="sldNum" sz="quarter" idx="12"/>
          </p:nvPr>
        </p:nvSpPr>
        <p:spPr/>
        <p:txBody>
          <a:bodyPr rtlCol="0"/>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rtlCol="0"/>
          <a:lstStyle/>
          <a:p>
            <a:pPr rtl="0"/>
            <a:fld id="{03074DD3-B4C2-4A96-8300-79DD1DCFF12A}" type="datetime1">
              <a:rPr lang="es-ES" noProof="0" smtClean="0"/>
              <a:t>11/09/2019</a:t>
            </a:fld>
            <a:endParaRPr lang="es-ES" noProof="0"/>
          </a:p>
        </p:txBody>
      </p:sp>
      <p:sp>
        <p:nvSpPr>
          <p:cNvPr id="3" name="Marcador de pie de página 2"/>
          <p:cNvSpPr>
            <a:spLocks noGrp="1"/>
          </p:cNvSpPr>
          <p:nvPr>
            <p:ph type="ftr" sz="quarter" idx="11"/>
          </p:nvPr>
        </p:nvSpPr>
        <p:spPr/>
        <p:txBody>
          <a:bodyPr rtlCol="0"/>
          <a:lstStyle/>
          <a:p>
            <a:pPr rtl="0"/>
            <a:endParaRPr lang="es-ES" noProof="0"/>
          </a:p>
        </p:txBody>
      </p:sp>
      <p:sp>
        <p:nvSpPr>
          <p:cNvPr id="4" name="Marcador de número de diapositiva 3"/>
          <p:cNvSpPr>
            <a:spLocks noGrp="1"/>
          </p:cNvSpPr>
          <p:nvPr>
            <p:ph type="sldNum" sz="quarter" idx="12"/>
          </p:nvPr>
        </p:nvSpPr>
        <p:spPr/>
        <p:txBody>
          <a:bodyPr rtlCol="0"/>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146705" y="609601"/>
            <a:ext cx="3856037" cy="1639884"/>
          </a:xfrm>
        </p:spPr>
        <p:txBody>
          <a:bodyPr rtlCol="0" anchor="b"/>
          <a:lstStyle>
            <a:lvl1pPr>
              <a:defRPr sz="3200"/>
            </a:lvl1pPr>
          </a:lstStyle>
          <a:p>
            <a:pPr rtl="0"/>
            <a:r>
              <a:rPr lang="es-ES" noProof="0" smtClean="0"/>
              <a:t>Haga clic para modificar el estilo de título del patrón</a:t>
            </a:r>
            <a:endParaRPr lang="es-ES" noProof="0"/>
          </a:p>
        </p:txBody>
      </p:sp>
      <p:sp>
        <p:nvSpPr>
          <p:cNvPr id="3" name="Marcador de posición de contenido 2"/>
          <p:cNvSpPr>
            <a:spLocks noGrp="1"/>
          </p:cNvSpPr>
          <p:nvPr>
            <p:ph idx="1" hasCustomPrompt="1"/>
          </p:nvPr>
        </p:nvSpPr>
        <p:spPr>
          <a:xfrm>
            <a:off x="5156200" y="592666"/>
            <a:ext cx="5891209" cy="5198534"/>
          </a:xfrm>
        </p:spPr>
        <p:txBody>
          <a:bodyPr rtlCol="0" anchor="ct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texto 3"/>
          <p:cNvSpPr>
            <a:spLocks noGrp="1"/>
          </p:cNvSpPr>
          <p:nvPr>
            <p:ph type="body" sz="half" idx="2" hasCustomPrompt="1"/>
          </p:nvPr>
        </p:nvSpPr>
        <p:spPr>
          <a:xfrm>
            <a:off x="1146705" y="2249486"/>
            <a:ext cx="3856037" cy="3541714"/>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Editar estilos de texto del patrón</a:t>
            </a:r>
          </a:p>
        </p:txBody>
      </p:sp>
      <p:sp>
        <p:nvSpPr>
          <p:cNvPr id="5" name="Marcador de fecha 4"/>
          <p:cNvSpPr>
            <a:spLocks noGrp="1"/>
          </p:cNvSpPr>
          <p:nvPr>
            <p:ph type="dt" sz="half" idx="10"/>
          </p:nvPr>
        </p:nvSpPr>
        <p:spPr/>
        <p:txBody>
          <a:bodyPr rtlCol="0"/>
          <a:lstStyle/>
          <a:p>
            <a:pPr rtl="0"/>
            <a:fld id="{924D0B20-C8B4-43BB-AD01-62F210BF3AA3}" type="datetime1">
              <a:rPr lang="es-ES" noProof="0" smtClean="0"/>
              <a:t>11/09/2019</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141413" y="609600"/>
            <a:ext cx="5934508" cy="1639886"/>
          </a:xfrm>
        </p:spPr>
        <p:txBody>
          <a:bodyPr rtlCol="0" anchor="b"/>
          <a:lstStyle>
            <a:lvl1pPr>
              <a:defRPr sz="3200"/>
            </a:lvl1pPr>
          </a:lstStyle>
          <a:p>
            <a:pPr rtl="0"/>
            <a:r>
              <a:rPr lang="es-ES" noProof="0" smtClean="0"/>
              <a:t>Haga clic para modificar el estilo de título del patrón</a:t>
            </a:r>
            <a:endParaRPr lang="es-ES" noProof="0"/>
          </a:p>
        </p:txBody>
      </p:sp>
      <p:sp>
        <p:nvSpPr>
          <p:cNvPr id="3" name="Marcador de posición de imagen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smtClean="0"/>
              <a:t>Haga clic en el icono para agregar una imagen</a:t>
            </a:r>
            <a:endParaRPr lang="es-ES" noProof="0"/>
          </a:p>
        </p:txBody>
      </p:sp>
      <p:sp>
        <p:nvSpPr>
          <p:cNvPr id="4" name="Marcador de posición de texto 3"/>
          <p:cNvSpPr>
            <a:spLocks noGrp="1"/>
          </p:cNvSpPr>
          <p:nvPr>
            <p:ph type="body" sz="half" idx="2" hasCustomPrompt="1"/>
          </p:nvPr>
        </p:nvSpPr>
        <p:spPr>
          <a:xfrm>
            <a:off x="1141410" y="2249486"/>
            <a:ext cx="5934511" cy="3541714"/>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Editar estilos de texto del patrón</a:t>
            </a:r>
          </a:p>
        </p:txBody>
      </p:sp>
      <p:sp>
        <p:nvSpPr>
          <p:cNvPr id="5" name="Marcador de fecha 4"/>
          <p:cNvSpPr>
            <a:spLocks noGrp="1"/>
          </p:cNvSpPr>
          <p:nvPr>
            <p:ph type="dt" sz="half" idx="10"/>
          </p:nvPr>
        </p:nvSpPr>
        <p:spPr/>
        <p:txBody>
          <a:bodyPr rtlCol="0"/>
          <a:lstStyle/>
          <a:p>
            <a:pPr rtl="0"/>
            <a:fld id="{EF1807E4-B9D9-419C-89FE-7ED2FA492EAC}" type="datetime1">
              <a:rPr lang="es-ES" noProof="0" smtClean="0"/>
              <a:t>11/09/2019</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Imagen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upo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upo 8"/>
            <p:cNvGrpSpPr/>
            <p:nvPr/>
          </p:nvGrpSpPr>
          <p:grpSpPr>
            <a:xfrm>
              <a:off x="-14288" y="0"/>
              <a:ext cx="1220788" cy="6858001"/>
              <a:chOff x="-14288" y="0"/>
              <a:chExt cx="1220788" cy="6858001"/>
            </a:xfrm>
            <a:grpFill/>
          </p:grpSpPr>
          <p:sp>
            <p:nvSpPr>
              <p:cNvPr id="21" name="Rectángulo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orma libre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orma libre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orma libre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orma libre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orma libre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orma libre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orma libre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orma libre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orma libre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orma libre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ínea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orma libre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orma libre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orma libre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orma libre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ángulo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orma libre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orma libre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orma libre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orma libre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orma libre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orma libre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orma libre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orma libre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orma libre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orma libre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upo 9"/>
            <p:cNvGrpSpPr/>
            <p:nvPr/>
          </p:nvGrpSpPr>
          <p:grpSpPr>
            <a:xfrm>
              <a:off x="11364912" y="0"/>
              <a:ext cx="674688" cy="6848476"/>
              <a:chOff x="11364912" y="0"/>
              <a:chExt cx="674688" cy="6848476"/>
            </a:xfrm>
            <a:grpFill/>
          </p:grpSpPr>
          <p:sp>
            <p:nvSpPr>
              <p:cNvPr id="11" name="Forma libre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orma libre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orma libre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orma libre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orma libre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orma libre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orma libre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orma libre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orma libre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ángulo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Marcador de posición de título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pPr rtl="0"/>
            <a:endParaRPr lang="es-ES" noProof="0"/>
          </a:p>
        </p:txBody>
      </p:sp>
      <p:sp>
        <p:nvSpPr>
          <p:cNvPr id="3" name="Marcador de posición de texto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rtl="0"/>
            <a:r>
              <a:rPr lang="es-ES" noProof="0" dirty="0"/>
              <a:t>Editar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fecha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rtl="0"/>
            <a:fld id="{04295C3A-E926-46B8-ADEB-3C84EE47C3D7}" type="datetime1">
              <a:rPr lang="es-ES" noProof="0" smtClean="0"/>
              <a:t>11/09/2019</a:t>
            </a:fld>
            <a:endParaRPr lang="es-ES" noProof="0"/>
          </a:p>
        </p:txBody>
      </p:sp>
      <p:sp>
        <p:nvSpPr>
          <p:cNvPr id="5" name="Marcador de posición de pie de página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pPr rtl="0"/>
            <a:endParaRPr lang="es-ES" noProof="0"/>
          </a:p>
        </p:txBody>
      </p:sp>
      <p:sp>
        <p:nvSpPr>
          <p:cNvPr id="6" name="Marcador de posición de número de diapositiva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rtl="0"/>
            <a:fld id="{6D22F896-40B5-4ADD-8801-0D06FADFA095}" type="slidenum">
              <a:rPr lang="es-ES" noProof="0" smtClean="0"/>
              <a:pPr rtl="0"/>
              <a:t>‹Nº›</a:t>
            </a:fld>
            <a:endParaRPr lang="es-ES" noProof="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68D3E5-C7A3-47DF-A374-46BF83A69904}"/>
              </a:ext>
            </a:extLst>
          </p:cNvPr>
          <p:cNvSpPr>
            <a:spLocks noGrp="1"/>
          </p:cNvSpPr>
          <p:nvPr>
            <p:ph type="ctrTitle"/>
          </p:nvPr>
        </p:nvSpPr>
        <p:spPr>
          <a:xfrm>
            <a:off x="1876422" y="2086639"/>
            <a:ext cx="8791575" cy="2387600"/>
          </a:xfrm>
        </p:spPr>
        <p:txBody>
          <a:bodyPr rtlCol="0">
            <a:normAutofit fontScale="90000"/>
          </a:bodyPr>
          <a:lstStyle/>
          <a:p>
            <a:pPr algn="ctr"/>
            <a:r>
              <a:rPr lang="es-ES" sz="5400" dirty="0" smtClean="0">
                <a:latin typeface="Rockwell" panose="02060603020205020403" pitchFamily="18" charset="0"/>
              </a:rPr>
              <a:t>Resolución </a:t>
            </a:r>
            <a:r>
              <a:rPr lang="es-ES" sz="5400" dirty="0">
                <a:latin typeface="Rockwell" panose="02060603020205020403" pitchFamily="18" charset="0"/>
              </a:rPr>
              <a:t>del </a:t>
            </a:r>
            <a:r>
              <a:rPr lang="es-ES" sz="5400" dirty="0">
                <a:solidFill>
                  <a:srgbClr val="C00000"/>
                </a:solidFill>
                <a:latin typeface="Rockwell" panose="02060603020205020403" pitchFamily="18" charset="0"/>
              </a:rPr>
              <a:t>Hitori</a:t>
            </a:r>
            <a:r>
              <a:rPr lang="es-ES" sz="5400" dirty="0">
                <a:latin typeface="Rockwell" panose="02060603020205020403" pitchFamily="18" charset="0"/>
              </a:rPr>
              <a:t> mediante búsqueda </a:t>
            </a:r>
            <a:r>
              <a:rPr lang="es-ES" sz="5400" dirty="0" smtClean="0">
                <a:latin typeface="Rockwell" panose="02060603020205020403" pitchFamily="18" charset="0"/>
              </a:rPr>
              <a:t>informada</a:t>
            </a:r>
            <a:br>
              <a:rPr lang="es-ES" sz="5400" dirty="0" smtClean="0">
                <a:latin typeface="Rockwell" panose="02060603020205020403" pitchFamily="18" charset="0"/>
              </a:rPr>
            </a:br>
            <a:r>
              <a:rPr lang="es-ES" sz="5400" dirty="0" smtClean="0">
                <a:latin typeface="Rockwell" panose="02060603020205020403" pitchFamily="18" charset="0"/>
              </a:rPr>
              <a:t>. . .</a:t>
            </a:r>
            <a:endParaRPr lang="es-ES" sz="5400" dirty="0">
              <a:latin typeface="Rockwell" panose="02060603020205020403" pitchFamily="18" charset="0"/>
            </a:endParaRPr>
          </a:p>
        </p:txBody>
      </p:sp>
      <p:sp>
        <p:nvSpPr>
          <p:cNvPr id="3" name="Subtítulo 2">
            <a:extLst>
              <a:ext uri="{FF2B5EF4-FFF2-40B4-BE49-F238E27FC236}">
                <a16:creationId xmlns:a16="http://schemas.microsoft.com/office/drawing/2014/main" id="{2E78725B-6E40-4D82-B375-7831D81C29EE}"/>
              </a:ext>
            </a:extLst>
          </p:cNvPr>
          <p:cNvSpPr>
            <a:spLocks noGrp="1"/>
          </p:cNvSpPr>
          <p:nvPr>
            <p:ph type="subTitle" idx="1"/>
          </p:nvPr>
        </p:nvSpPr>
        <p:spPr>
          <a:xfrm>
            <a:off x="1876422" y="4649442"/>
            <a:ext cx="8791575" cy="1655762"/>
          </a:xfrm>
        </p:spPr>
        <p:txBody>
          <a:bodyPr rtlCol="0">
            <a:normAutofit/>
          </a:bodyPr>
          <a:lstStyle/>
          <a:p>
            <a:pPr algn="ctr" rtl="0"/>
            <a:r>
              <a:rPr lang="es-ES" sz="2400" dirty="0" smtClean="0">
                <a:latin typeface="Tahoma" panose="020B0604030504040204" pitchFamily="34" charset="0"/>
                <a:ea typeface="Tahoma" panose="020B0604030504040204" pitchFamily="34" charset="0"/>
                <a:cs typeface="Tahoma" panose="020B0604030504040204" pitchFamily="34" charset="0"/>
              </a:rPr>
              <a:t>Rubén Bueno Menéndez</a:t>
            </a:r>
            <a:endParaRPr lang="es-ES" sz="2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8193592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DB6CE4-2B13-4715-B5B2-615A55922CA1}"/>
              </a:ext>
            </a:extLst>
          </p:cNvPr>
          <p:cNvSpPr>
            <a:spLocks noGrp="1"/>
          </p:cNvSpPr>
          <p:nvPr>
            <p:ph type="title"/>
          </p:nvPr>
        </p:nvSpPr>
        <p:spPr/>
        <p:txBody>
          <a:bodyPr rtlCol="0">
            <a:normAutofit/>
          </a:bodyPr>
          <a:lstStyle/>
          <a:p>
            <a:pPr rtl="0"/>
            <a:r>
              <a:rPr lang="es-ES" sz="4400" dirty="0" smtClean="0">
                <a:latin typeface="Rockwell" panose="02060603020205020403" pitchFamily="18" charset="0"/>
              </a:rPr>
              <a:t>Conclusiones</a:t>
            </a:r>
            <a:endParaRPr lang="es-ES" sz="4400" dirty="0">
              <a:latin typeface="Rockwell" panose="02060603020205020403" pitchFamily="18" charset="0"/>
            </a:endParaRPr>
          </a:p>
        </p:txBody>
      </p:sp>
      <p:sp>
        <p:nvSpPr>
          <p:cNvPr id="3" name="Marcador de contenido 2">
            <a:extLst>
              <a:ext uri="{FF2B5EF4-FFF2-40B4-BE49-F238E27FC236}">
                <a16:creationId xmlns:a16="http://schemas.microsoft.com/office/drawing/2014/main" id="{143F5361-68C0-4BF5-80C8-F1E7BF92B2DB}"/>
              </a:ext>
            </a:extLst>
          </p:cNvPr>
          <p:cNvSpPr>
            <a:spLocks noGrp="1"/>
          </p:cNvSpPr>
          <p:nvPr>
            <p:ph idx="1"/>
          </p:nvPr>
        </p:nvSpPr>
        <p:spPr>
          <a:xfrm>
            <a:off x="1141413" y="2033356"/>
            <a:ext cx="9905999" cy="3541714"/>
          </a:xfrm>
        </p:spPr>
        <p:txBody>
          <a:bodyPr vert="horz" lIns="91440" tIns="45720" rIns="91440" bIns="45720" rtlCol="0" anchor="t">
            <a:normAutofit/>
          </a:bodyPr>
          <a:lstStyle/>
          <a:p>
            <a:pPr lvl="1"/>
            <a:r>
              <a:rPr lang="es-ES" sz="2400" dirty="0" smtClean="0">
                <a:latin typeface="Tahoma" panose="020B0604030504040204" pitchFamily="34" charset="0"/>
                <a:ea typeface="Tahoma" panose="020B0604030504040204" pitchFamily="34" charset="0"/>
                <a:cs typeface="Tahoma" panose="020B0604030504040204" pitchFamily="34" charset="0"/>
              </a:rPr>
              <a:t>La búsqueda más eficiente es la búsqueda con A*, seguida de la búsqueda óptima y finalmente la búsqueda en anchura y profundidad.</a:t>
            </a:r>
          </a:p>
          <a:p>
            <a:pPr lvl="1"/>
            <a:r>
              <a:rPr lang="es-ES" sz="2400" dirty="0" smtClean="0">
                <a:latin typeface="Tahoma" panose="020B0604030504040204" pitchFamily="34" charset="0"/>
                <a:ea typeface="Tahoma" panose="020B0604030504040204" pitchFamily="34" charset="0"/>
                <a:cs typeface="Tahoma" panose="020B0604030504040204" pitchFamily="34" charset="0"/>
              </a:rPr>
              <a:t>Dependiendo de la cuadrícula inicial, será más rápida la búsqueda en anchura o la búsqueda en profundidad.</a:t>
            </a:r>
          </a:p>
          <a:p>
            <a:pPr lvl="1"/>
            <a:endParaRPr lang="es-ES" sz="2400" dirty="0">
              <a:latin typeface="Tahoma" panose="020B0604030504040204" pitchFamily="34" charset="0"/>
              <a:ea typeface="Tahoma" panose="020B0604030504040204" pitchFamily="34" charset="0"/>
              <a:cs typeface="Tahoma" panose="020B0604030504040204" pitchFamily="34" charset="0"/>
            </a:endParaRPr>
          </a:p>
          <a:p>
            <a:pPr lvl="1"/>
            <a:endParaRPr lang="es-ES" sz="2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4634484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DB6CE4-2B13-4715-B5B2-615A55922CA1}"/>
              </a:ext>
            </a:extLst>
          </p:cNvPr>
          <p:cNvSpPr>
            <a:spLocks noGrp="1"/>
          </p:cNvSpPr>
          <p:nvPr>
            <p:ph type="title"/>
          </p:nvPr>
        </p:nvSpPr>
        <p:spPr>
          <a:xfrm>
            <a:off x="1033348" y="2605260"/>
            <a:ext cx="9905998" cy="1478570"/>
          </a:xfrm>
        </p:spPr>
        <p:txBody>
          <a:bodyPr rtlCol="0">
            <a:normAutofit/>
          </a:bodyPr>
          <a:lstStyle/>
          <a:p>
            <a:pPr algn="ctr" rtl="0"/>
            <a:r>
              <a:rPr lang="es-ES" sz="4400" dirty="0" smtClean="0">
                <a:latin typeface="Rockwell" panose="02060603020205020403" pitchFamily="18" charset="0"/>
              </a:rPr>
              <a:t>Gracias</a:t>
            </a:r>
            <a:endParaRPr lang="es-ES" sz="4400" dirty="0">
              <a:latin typeface="Rockwell" panose="02060603020205020403" pitchFamily="18" charset="0"/>
            </a:endParaRPr>
          </a:p>
        </p:txBody>
      </p:sp>
    </p:spTree>
    <p:extLst>
      <p:ext uri="{BB962C8B-B14F-4D97-AF65-F5344CB8AC3E}">
        <p14:creationId xmlns:p14="http://schemas.microsoft.com/office/powerpoint/2010/main" val="8201301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DB6CE4-2B13-4715-B5B2-615A55922CA1}"/>
              </a:ext>
            </a:extLst>
          </p:cNvPr>
          <p:cNvSpPr>
            <a:spLocks noGrp="1"/>
          </p:cNvSpPr>
          <p:nvPr>
            <p:ph type="title"/>
          </p:nvPr>
        </p:nvSpPr>
        <p:spPr/>
        <p:txBody>
          <a:bodyPr rtlCol="0">
            <a:normAutofit/>
          </a:bodyPr>
          <a:lstStyle/>
          <a:p>
            <a:pPr rtl="0"/>
            <a:r>
              <a:rPr lang="es-ES" sz="4400" dirty="0" smtClean="0">
                <a:latin typeface="Rockwell" panose="02060603020205020403" pitchFamily="18" charset="0"/>
              </a:rPr>
              <a:t>El pasatiempos</a:t>
            </a:r>
            <a:endParaRPr lang="es-ES" sz="4400" dirty="0">
              <a:latin typeface="Rockwell" panose="02060603020205020403" pitchFamily="18" charset="0"/>
            </a:endParaRPr>
          </a:p>
        </p:txBody>
      </p:sp>
      <p:graphicFrame>
        <p:nvGraphicFramePr>
          <p:cNvPr id="4" name="Marcador de contenido 3">
            <a:extLst>
              <a:ext uri="{FF2B5EF4-FFF2-40B4-BE49-F238E27FC236}">
                <a16:creationId xmlns:a16="http://schemas.microsoft.com/office/drawing/2014/main" id="{8D4F1745-A55E-4835-88EB-BC637121B608}"/>
              </a:ext>
              <a:ext uri="{C183D7F6-B498-43B3-948B-1728B52AA6E4}">
                <adec:decorative xmlns:adec="http://schemas.microsoft.com/office/drawing/2017/decorative" xmlns="" val="1"/>
              </a:ext>
            </a:extLst>
          </p:cNvPr>
          <p:cNvGraphicFramePr>
            <a:graphicFrameLocks noGrp="1"/>
          </p:cNvGraphicFramePr>
          <p:nvPr>
            <p:ph idx="1"/>
            <p:extLst>
              <p:ext uri="{D42A27DB-BD31-4B8C-83A1-F6EECF244321}">
                <p14:modId xmlns:p14="http://schemas.microsoft.com/office/powerpoint/2010/main" val="1139422699"/>
              </p:ext>
            </p:extLst>
          </p:nvPr>
        </p:nvGraphicFramePr>
        <p:xfrm>
          <a:off x="1141413" y="2249488"/>
          <a:ext cx="9906000" cy="42178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536897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DB6CE4-2B13-4715-B5B2-615A55922CA1}"/>
              </a:ext>
            </a:extLst>
          </p:cNvPr>
          <p:cNvSpPr>
            <a:spLocks noGrp="1"/>
          </p:cNvSpPr>
          <p:nvPr>
            <p:ph type="title"/>
          </p:nvPr>
        </p:nvSpPr>
        <p:spPr/>
        <p:txBody>
          <a:bodyPr rtlCol="0">
            <a:normAutofit/>
          </a:bodyPr>
          <a:lstStyle/>
          <a:p>
            <a:pPr rtl="0"/>
            <a:r>
              <a:rPr lang="es-ES" sz="4400" dirty="0" smtClean="0">
                <a:latin typeface="Rockwell" panose="02060603020205020403" pitchFamily="18" charset="0"/>
              </a:rPr>
              <a:t>Representación del problema</a:t>
            </a:r>
            <a:endParaRPr lang="es-ES" sz="4400" dirty="0">
              <a:latin typeface="Rockwell" panose="02060603020205020403" pitchFamily="18" charset="0"/>
            </a:endParaRPr>
          </a:p>
        </p:txBody>
      </p:sp>
      <p:sp>
        <p:nvSpPr>
          <p:cNvPr id="3" name="Marcador de contenido 2">
            <a:extLst>
              <a:ext uri="{FF2B5EF4-FFF2-40B4-BE49-F238E27FC236}">
                <a16:creationId xmlns:a16="http://schemas.microsoft.com/office/drawing/2014/main" id="{143F5361-68C0-4BF5-80C8-F1E7BF92B2DB}"/>
              </a:ext>
            </a:extLst>
          </p:cNvPr>
          <p:cNvSpPr>
            <a:spLocks noGrp="1"/>
          </p:cNvSpPr>
          <p:nvPr>
            <p:ph idx="1"/>
          </p:nvPr>
        </p:nvSpPr>
        <p:spPr>
          <a:xfrm>
            <a:off x="1141412" y="1767348"/>
            <a:ext cx="10355090" cy="4143001"/>
          </a:xfrm>
        </p:spPr>
        <p:txBody>
          <a:bodyPr rtlCol="0">
            <a:normAutofit fontScale="62500" lnSpcReduction="20000"/>
          </a:bodyPr>
          <a:lstStyle/>
          <a:p>
            <a:pPr lvl="0"/>
            <a:r>
              <a:rPr lang="es-ES" sz="3200" dirty="0" smtClean="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Estado </a:t>
            </a:r>
            <a:r>
              <a:rPr lang="es-ES" sz="3200"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inicial </a:t>
            </a:r>
            <a:r>
              <a:rPr lang="es-ES" sz="3200" dirty="0" smtClean="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 </a:t>
            </a:r>
            <a:r>
              <a:rPr lang="es-ES" dirty="0" smtClean="0">
                <a:latin typeface="Tahoma" panose="020B0604030504040204" pitchFamily="34" charset="0"/>
                <a:ea typeface="Tahoma" panose="020B0604030504040204" pitchFamily="34" charset="0"/>
                <a:cs typeface="Tahoma" panose="020B0604030504040204" pitchFamily="34" charset="0"/>
              </a:rPr>
              <a:t>Cuadrícula con números </a:t>
            </a:r>
            <a:r>
              <a:rPr lang="es-ES" dirty="0">
                <a:latin typeface="Tahoma" panose="020B0604030504040204" pitchFamily="34" charset="0"/>
                <a:ea typeface="Tahoma" panose="020B0604030504040204" pitchFamily="34" charset="0"/>
                <a:cs typeface="Tahoma" panose="020B0604030504040204" pitchFamily="34" charset="0"/>
              </a:rPr>
              <a:t>entre 1 y </a:t>
            </a:r>
            <a:r>
              <a:rPr lang="es-ES" dirty="0" err="1">
                <a:latin typeface="Tahoma" panose="020B0604030504040204" pitchFamily="34" charset="0"/>
                <a:ea typeface="Tahoma" panose="020B0604030504040204" pitchFamily="34" charset="0"/>
                <a:cs typeface="Tahoma" panose="020B0604030504040204" pitchFamily="34" charset="0"/>
              </a:rPr>
              <a:t>max</a:t>
            </a:r>
            <a:r>
              <a:rPr lang="es-ES" dirty="0">
                <a:latin typeface="Tahoma" panose="020B0604030504040204" pitchFamily="34" charset="0"/>
                <a:ea typeface="Tahoma" panose="020B0604030504040204" pitchFamily="34" charset="0"/>
                <a:cs typeface="Tahoma" panose="020B0604030504040204" pitchFamily="34" charset="0"/>
              </a:rPr>
              <a:t>(nº filas, nº columnas</a:t>
            </a:r>
            <a:r>
              <a:rPr lang="es-ES" dirty="0" smtClean="0">
                <a:latin typeface="Tahoma" panose="020B0604030504040204" pitchFamily="34" charset="0"/>
                <a:ea typeface="Tahoma" panose="020B0604030504040204" pitchFamily="34" charset="0"/>
                <a:cs typeface="Tahoma" panose="020B0604030504040204" pitchFamily="34" charset="0"/>
              </a:rPr>
              <a:t>).</a:t>
            </a:r>
          </a:p>
          <a:p>
            <a:pPr lvl="0"/>
            <a:r>
              <a:rPr lang="es-ES" sz="3200"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Estado final → </a:t>
            </a:r>
            <a:r>
              <a:rPr lang="es-ES" dirty="0" smtClean="0">
                <a:latin typeface="Tahoma" panose="020B0604030504040204" pitchFamily="34" charset="0"/>
                <a:ea typeface="Tahoma" panose="020B0604030504040204" pitchFamily="34" charset="0"/>
                <a:cs typeface="Tahoma" panose="020B0604030504040204" pitchFamily="34" charset="0"/>
              </a:rPr>
              <a:t>No se sabe a priori, pero se sabe que es estado final si:</a:t>
            </a:r>
          </a:p>
          <a:p>
            <a:pPr lvl="1"/>
            <a:r>
              <a:rPr lang="es-ES" sz="2200" dirty="0" smtClean="0"/>
              <a:t>No hay dos números iguales en </a:t>
            </a:r>
            <a:r>
              <a:rPr lang="es-ES" sz="2200" dirty="0"/>
              <a:t>una fila o columna</a:t>
            </a:r>
            <a:r>
              <a:rPr lang="es-ES" sz="2200" dirty="0" smtClean="0"/>
              <a:t>.</a:t>
            </a:r>
          </a:p>
          <a:p>
            <a:pPr lvl="1"/>
            <a:r>
              <a:rPr lang="es-ES" sz="2200" dirty="0" smtClean="0"/>
              <a:t>No hay dos casillas contiguas horizontalmente o verticalmente marcadas.</a:t>
            </a:r>
            <a:endParaRPr lang="es-ES" dirty="0" smtClean="0"/>
          </a:p>
          <a:p>
            <a:pPr lvl="1"/>
            <a:r>
              <a:rPr lang="es-ES" sz="2200" dirty="0" smtClean="0"/>
              <a:t>Las cuadrícula es conexa.</a:t>
            </a:r>
            <a:endParaRPr lang="es-ES" sz="2200" dirty="0"/>
          </a:p>
          <a:p>
            <a:pPr lvl="0"/>
            <a:r>
              <a:rPr lang="es-ES" sz="3200" dirty="0" smtClean="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Acciones → </a:t>
            </a:r>
            <a:r>
              <a:rPr lang="es-ES" dirty="0" smtClean="0">
                <a:latin typeface="Tahoma" panose="020B0604030504040204" pitchFamily="34" charset="0"/>
                <a:ea typeface="Tahoma" panose="020B0604030504040204" pitchFamily="34" charset="0"/>
                <a:cs typeface="Tahoma" panose="020B0604030504040204" pitchFamily="34" charset="0"/>
              </a:rPr>
              <a:t>Marcar una casilla.</a:t>
            </a:r>
          </a:p>
          <a:p>
            <a:pPr lvl="1"/>
            <a:r>
              <a:rPr lang="es-ES" sz="2500" dirty="0" smtClean="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Aplicabilidad</a:t>
            </a:r>
            <a:r>
              <a:rPr lang="es-ES" dirty="0" smtClean="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a:t>
            </a:r>
          </a:p>
          <a:p>
            <a:pPr lvl="2"/>
            <a:r>
              <a:rPr lang="es-ES" dirty="0">
                <a:latin typeface="Tahoma" panose="020B0604030504040204" pitchFamily="34" charset="0"/>
                <a:ea typeface="Tahoma" panose="020B0604030504040204" pitchFamily="34" charset="0"/>
                <a:cs typeface="Tahoma" panose="020B0604030504040204" pitchFamily="34" charset="0"/>
              </a:rPr>
              <a:t>La casilla a marcar está dentro de la cuadrícula</a:t>
            </a:r>
            <a:r>
              <a:rPr lang="es-ES" dirty="0" smtClean="0">
                <a:latin typeface="Tahoma" panose="020B0604030504040204" pitchFamily="34" charset="0"/>
                <a:ea typeface="Tahoma" panose="020B0604030504040204" pitchFamily="34" charset="0"/>
                <a:cs typeface="Tahoma" panose="020B0604030504040204" pitchFamily="34" charset="0"/>
              </a:rPr>
              <a:t>.</a:t>
            </a:r>
          </a:p>
          <a:p>
            <a:pPr lvl="2"/>
            <a:r>
              <a:rPr lang="es-ES" dirty="0" smtClean="0">
                <a:latin typeface="Tahoma" panose="020B0604030504040204" pitchFamily="34" charset="0"/>
                <a:ea typeface="Tahoma" panose="020B0604030504040204" pitchFamily="34" charset="0"/>
                <a:cs typeface="Tahoma" panose="020B0604030504040204" pitchFamily="34" charset="0"/>
              </a:rPr>
              <a:t>La casilla no está ya marcada.</a:t>
            </a:r>
          </a:p>
          <a:p>
            <a:pPr lvl="2"/>
            <a:r>
              <a:rPr lang="es-ES" dirty="0" smtClean="0">
                <a:latin typeface="Tahoma" panose="020B0604030504040204" pitchFamily="34" charset="0"/>
                <a:ea typeface="Tahoma" panose="020B0604030504040204" pitchFamily="34" charset="0"/>
                <a:cs typeface="Tahoma" panose="020B0604030504040204" pitchFamily="34" charset="0"/>
              </a:rPr>
              <a:t>La casilla contiene un valor que está repetido en esa fila o columna.</a:t>
            </a:r>
          </a:p>
          <a:p>
            <a:pPr lvl="2"/>
            <a:r>
              <a:rPr lang="es-ES" dirty="0" smtClean="0">
                <a:latin typeface="Tahoma" panose="020B0604030504040204" pitchFamily="34" charset="0"/>
                <a:ea typeface="Tahoma" panose="020B0604030504040204" pitchFamily="34" charset="0"/>
                <a:cs typeface="Tahoma" panose="020B0604030504040204" pitchFamily="34" charset="0"/>
              </a:rPr>
              <a:t>La casilla no tiene una casilla contigua marcada.</a:t>
            </a:r>
          </a:p>
          <a:p>
            <a:pPr lvl="2"/>
            <a:r>
              <a:rPr lang="es-ES" dirty="0" smtClean="0">
                <a:latin typeface="Tahoma" panose="020B0604030504040204" pitchFamily="34" charset="0"/>
                <a:ea typeface="Tahoma" panose="020B0604030504040204" pitchFamily="34" charset="0"/>
                <a:cs typeface="Tahoma" panose="020B0604030504040204" pitchFamily="34" charset="0"/>
              </a:rPr>
              <a:t>La casilla no hace la cuadrícula desconexa si se marca.</a:t>
            </a:r>
          </a:p>
          <a:p>
            <a:pPr lvl="1"/>
            <a:r>
              <a:rPr lang="es-ES" sz="2600" dirty="0" smtClean="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Efecto </a:t>
            </a:r>
            <a:r>
              <a:rPr lang="es-ES" sz="2600"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 </a:t>
            </a:r>
            <a:r>
              <a:rPr lang="es-ES" dirty="0" smtClean="0">
                <a:latin typeface="Tahoma" panose="020B0604030504040204" pitchFamily="34" charset="0"/>
                <a:ea typeface="Tahoma" panose="020B0604030504040204" pitchFamily="34" charset="0"/>
                <a:cs typeface="Tahoma" panose="020B0604030504040204" pitchFamily="34" charset="0"/>
              </a:rPr>
              <a:t>Se marca la casilla indicada y también </a:t>
            </a:r>
            <a:r>
              <a:rPr lang="es-ES" dirty="0">
                <a:latin typeface="Tahoma" panose="020B0604030504040204" pitchFamily="34" charset="0"/>
                <a:ea typeface="Tahoma" panose="020B0604030504040204" pitchFamily="34" charset="0"/>
                <a:cs typeface="Tahoma" panose="020B0604030504040204" pitchFamily="34" charset="0"/>
              </a:rPr>
              <a:t>aquellas que se encuentran en la misma fila y columna que la contigua vertical y horizontal de la casilla </a:t>
            </a:r>
            <a:r>
              <a:rPr lang="es-ES" dirty="0" smtClean="0">
                <a:latin typeface="Tahoma" panose="020B0604030504040204" pitchFamily="34" charset="0"/>
                <a:ea typeface="Tahoma" panose="020B0604030504040204" pitchFamily="34" charset="0"/>
                <a:cs typeface="Tahoma" panose="020B0604030504040204" pitchFamily="34" charset="0"/>
              </a:rPr>
              <a:t>indicada, cuyo valor sea el de la casilla contigua a la indicada.</a:t>
            </a:r>
            <a:endParaRPr lang="es-ES" dirty="0">
              <a:latin typeface="Tahoma" panose="020B0604030504040204" pitchFamily="34" charset="0"/>
              <a:ea typeface="Tahoma" panose="020B0604030504040204" pitchFamily="34" charset="0"/>
              <a:cs typeface="Tahoma" panose="020B0604030504040204" pitchFamily="34" charset="0"/>
            </a:endParaRPr>
          </a:p>
          <a:p>
            <a:pPr lvl="2"/>
            <a:endParaRPr lang="es-ES" dirty="0">
              <a:latin typeface="Tahoma" panose="020B0604030504040204" pitchFamily="34" charset="0"/>
              <a:ea typeface="Tahoma" panose="020B0604030504040204" pitchFamily="34" charset="0"/>
              <a:cs typeface="Tahoma" panose="020B0604030504040204" pitchFamily="34" charset="0"/>
            </a:endParaRPr>
          </a:p>
          <a:p>
            <a:pPr lvl="1"/>
            <a:endParaRPr lang="es-ES" dirty="0">
              <a:latin typeface="Tahoma" panose="020B0604030504040204" pitchFamily="34" charset="0"/>
              <a:ea typeface="Tahoma" panose="020B0604030504040204" pitchFamily="34" charset="0"/>
              <a:cs typeface="Tahoma" panose="020B0604030504040204" pitchFamily="34" charset="0"/>
            </a:endParaRPr>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7935" y="3861304"/>
            <a:ext cx="3829928" cy="1192732"/>
          </a:xfrm>
          <a:prstGeom prst="rect">
            <a:avLst/>
          </a:prstGeom>
        </p:spPr>
      </p:pic>
    </p:spTree>
    <p:extLst>
      <p:ext uri="{BB962C8B-B14F-4D97-AF65-F5344CB8AC3E}">
        <p14:creationId xmlns:p14="http://schemas.microsoft.com/office/powerpoint/2010/main" val="21721794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DB6CE4-2B13-4715-B5B2-615A55922CA1}"/>
              </a:ext>
            </a:extLst>
          </p:cNvPr>
          <p:cNvSpPr>
            <a:spLocks noGrp="1"/>
          </p:cNvSpPr>
          <p:nvPr>
            <p:ph type="title"/>
          </p:nvPr>
        </p:nvSpPr>
        <p:spPr/>
        <p:txBody>
          <a:bodyPr rtlCol="0">
            <a:normAutofit/>
          </a:bodyPr>
          <a:lstStyle/>
          <a:p>
            <a:pPr rtl="0"/>
            <a:r>
              <a:rPr lang="es-ES" sz="4400" smtClean="0">
                <a:latin typeface="Rockwell" panose="02060603020205020403" pitchFamily="18" charset="0"/>
              </a:rPr>
              <a:t>Estrategias </a:t>
            </a:r>
            <a:r>
              <a:rPr lang="es-ES" sz="4400" dirty="0" smtClean="0">
                <a:latin typeface="Rockwell" panose="02060603020205020403" pitchFamily="18" charset="0"/>
              </a:rPr>
              <a:t>pre-inicio</a:t>
            </a:r>
            <a:endParaRPr lang="es-ES" sz="4400" dirty="0">
              <a:latin typeface="Rockwell" panose="02060603020205020403" pitchFamily="18" charset="0"/>
            </a:endParaRPr>
          </a:p>
        </p:txBody>
      </p:sp>
      <p:graphicFrame>
        <p:nvGraphicFramePr>
          <p:cNvPr id="4" name="Marcador de contenido 3">
            <a:extLst>
              <a:ext uri="{FF2B5EF4-FFF2-40B4-BE49-F238E27FC236}">
                <a16:creationId xmlns:a16="http://schemas.microsoft.com/office/drawing/2014/main" id="{242FA989-6B7C-488C-85ED-CB8D01BA3254}"/>
              </a:ext>
              <a:ext uri="{C183D7F6-B498-43B3-948B-1728B52AA6E4}">
                <adec:decorative xmlns:adec="http://schemas.microsoft.com/office/drawing/2017/decorative" xmlns="" val="1"/>
              </a:ext>
            </a:extLst>
          </p:cNvPr>
          <p:cNvGraphicFramePr>
            <a:graphicFrameLocks noGrp="1"/>
          </p:cNvGraphicFramePr>
          <p:nvPr>
            <p:ph idx="1"/>
            <p:extLst>
              <p:ext uri="{D42A27DB-BD31-4B8C-83A1-F6EECF244321}">
                <p14:modId xmlns:p14="http://schemas.microsoft.com/office/powerpoint/2010/main" val="1345337819"/>
              </p:ext>
            </p:extLst>
          </p:nvPr>
        </p:nvGraphicFramePr>
        <p:xfrm>
          <a:off x="477061" y="1871331"/>
          <a:ext cx="11314446" cy="44922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98967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DB6CE4-2B13-4715-B5B2-615A55922CA1}"/>
              </a:ext>
            </a:extLst>
          </p:cNvPr>
          <p:cNvSpPr>
            <a:spLocks noGrp="1"/>
          </p:cNvSpPr>
          <p:nvPr>
            <p:ph type="title"/>
          </p:nvPr>
        </p:nvSpPr>
        <p:spPr>
          <a:xfrm>
            <a:off x="773085" y="618518"/>
            <a:ext cx="10507288" cy="1478570"/>
          </a:xfrm>
        </p:spPr>
        <p:txBody>
          <a:bodyPr rtlCol="0">
            <a:normAutofit/>
          </a:bodyPr>
          <a:lstStyle/>
          <a:p>
            <a:r>
              <a:rPr lang="es-ES" sz="4400" dirty="0" smtClean="0">
                <a:latin typeface="Rockwell" panose="02060603020205020403" pitchFamily="18" charset="0"/>
              </a:rPr>
              <a:t>Estrategias </a:t>
            </a:r>
            <a:r>
              <a:rPr lang="es-ES" sz="4400" dirty="0">
                <a:latin typeface="Rockwell" panose="02060603020205020403" pitchFamily="18" charset="0"/>
              </a:rPr>
              <a:t>pre-inicio</a:t>
            </a:r>
          </a:p>
        </p:txBody>
      </p:sp>
      <p:graphicFrame>
        <p:nvGraphicFramePr>
          <p:cNvPr id="4" name="Marcador de contenido 3">
            <a:extLst>
              <a:ext uri="{FF2B5EF4-FFF2-40B4-BE49-F238E27FC236}">
                <a16:creationId xmlns:a16="http://schemas.microsoft.com/office/drawing/2014/main" id="{242FA989-6B7C-488C-85ED-CB8D01BA3254}"/>
              </a:ext>
              <a:ext uri="{C183D7F6-B498-43B3-948B-1728B52AA6E4}">
                <adec:decorative xmlns:adec="http://schemas.microsoft.com/office/drawing/2017/decorative" xmlns="" val="1"/>
              </a:ext>
            </a:extLst>
          </p:cNvPr>
          <p:cNvGraphicFramePr>
            <a:graphicFrameLocks noGrp="1"/>
          </p:cNvGraphicFramePr>
          <p:nvPr>
            <p:ph idx="1"/>
            <p:extLst>
              <p:ext uri="{D42A27DB-BD31-4B8C-83A1-F6EECF244321}">
                <p14:modId xmlns:p14="http://schemas.microsoft.com/office/powerpoint/2010/main" val="1299121277"/>
              </p:ext>
            </p:extLst>
          </p:nvPr>
        </p:nvGraphicFramePr>
        <p:xfrm>
          <a:off x="477061" y="1871331"/>
          <a:ext cx="11314446" cy="44922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934170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DB6CE4-2B13-4715-B5B2-615A55922CA1}"/>
              </a:ext>
            </a:extLst>
          </p:cNvPr>
          <p:cNvSpPr>
            <a:spLocks noGrp="1"/>
          </p:cNvSpPr>
          <p:nvPr>
            <p:ph type="title"/>
          </p:nvPr>
        </p:nvSpPr>
        <p:spPr/>
        <p:txBody>
          <a:bodyPr rtlCol="0">
            <a:normAutofit/>
          </a:bodyPr>
          <a:lstStyle/>
          <a:p>
            <a:pPr rtl="0"/>
            <a:r>
              <a:rPr lang="es-ES" sz="4400" dirty="0" smtClean="0">
                <a:latin typeface="Rockwell" panose="02060603020205020403" pitchFamily="18" charset="0"/>
              </a:rPr>
              <a:t>Implementación</a:t>
            </a:r>
            <a:endParaRPr lang="es-ES" sz="4400" dirty="0">
              <a:latin typeface="Rockwell" panose="02060603020205020403" pitchFamily="18" charset="0"/>
            </a:endParaRPr>
          </a:p>
        </p:txBody>
      </p:sp>
      <p:sp>
        <p:nvSpPr>
          <p:cNvPr id="3" name="Marcador de contenido 2">
            <a:extLst>
              <a:ext uri="{FF2B5EF4-FFF2-40B4-BE49-F238E27FC236}">
                <a16:creationId xmlns:a16="http://schemas.microsoft.com/office/drawing/2014/main" id="{143F5361-68C0-4BF5-80C8-F1E7BF92B2DB}"/>
              </a:ext>
            </a:extLst>
          </p:cNvPr>
          <p:cNvSpPr>
            <a:spLocks noGrp="1"/>
          </p:cNvSpPr>
          <p:nvPr>
            <p:ph idx="1"/>
          </p:nvPr>
        </p:nvSpPr>
        <p:spPr>
          <a:xfrm>
            <a:off x="980902" y="1709159"/>
            <a:ext cx="10066509" cy="3743989"/>
          </a:xfrm>
        </p:spPr>
        <p:txBody>
          <a:bodyPr rtlCol="0">
            <a:normAutofit fontScale="62500" lnSpcReduction="20000"/>
          </a:bodyPr>
          <a:lstStyle/>
          <a:p>
            <a:pPr lvl="1"/>
            <a:r>
              <a:rPr lang="es-ES" sz="2400" dirty="0" smtClean="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Clase </a:t>
            </a:r>
            <a:r>
              <a:rPr lang="es-ES" sz="2400"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Puzle: </a:t>
            </a:r>
            <a:r>
              <a:rPr lang="es-ES" sz="2400" dirty="0">
                <a:latin typeface="Tahoma" panose="020B0604030504040204" pitchFamily="34" charset="0"/>
                <a:ea typeface="Tahoma" panose="020B0604030504040204" pitchFamily="34" charset="0"/>
                <a:cs typeface="Tahoma" panose="020B0604030504040204" pitchFamily="34" charset="0"/>
              </a:rPr>
              <a:t>clase </a:t>
            </a:r>
            <a:r>
              <a:rPr lang="es-ES" sz="2400" dirty="0" smtClean="0">
                <a:latin typeface="Tahoma" panose="020B0604030504040204" pitchFamily="34" charset="0"/>
                <a:ea typeface="Tahoma" panose="020B0604030504040204" pitchFamily="34" charset="0"/>
                <a:cs typeface="Tahoma" panose="020B0604030504040204" pitchFamily="34" charset="0"/>
              </a:rPr>
              <a:t>con constructor a </a:t>
            </a:r>
            <a:r>
              <a:rPr lang="es-ES" sz="2400" dirty="0">
                <a:latin typeface="Tahoma" panose="020B0604030504040204" pitchFamily="34" charset="0"/>
                <a:ea typeface="Tahoma" panose="020B0604030504040204" pitchFamily="34" charset="0"/>
                <a:cs typeface="Tahoma" panose="020B0604030504040204" pitchFamily="34" charset="0"/>
              </a:rPr>
              <a:t>partir de un array </a:t>
            </a:r>
            <a:r>
              <a:rPr lang="es-ES" sz="2400" dirty="0" smtClean="0">
                <a:latin typeface="Tahoma" panose="020B0604030504040204" pitchFamily="34" charset="0"/>
                <a:ea typeface="Tahoma" panose="020B0604030504040204" pitchFamily="34" charset="0"/>
                <a:cs typeface="Tahoma" panose="020B0604030504040204" pitchFamily="34" charset="0"/>
              </a:rPr>
              <a:t>bidimensional.</a:t>
            </a:r>
          </a:p>
          <a:p>
            <a:pPr lvl="2"/>
            <a:r>
              <a:rPr lang="es-ES" sz="2200" dirty="0" smtClean="0">
                <a:solidFill>
                  <a:schemeClr val="bg2">
                    <a:lumMod val="75000"/>
                  </a:schemeClr>
                </a:solidFill>
                <a:latin typeface="Tahoma" panose="020B0604030504040204" pitchFamily="34" charset="0"/>
                <a:ea typeface="Tahoma" panose="020B0604030504040204" pitchFamily="34" charset="0"/>
                <a:cs typeface="Tahoma" panose="020B0604030504040204" pitchFamily="34" charset="0"/>
              </a:rPr>
              <a:t>Operaciones básicas: </a:t>
            </a:r>
            <a:r>
              <a:rPr lang="es-ES" sz="2200" dirty="0" smtClean="0">
                <a:latin typeface="Tahoma" panose="020B0604030504040204" pitchFamily="34" charset="0"/>
                <a:ea typeface="Tahoma" panose="020B0604030504040204" pitchFamily="34" charset="0"/>
                <a:cs typeface="Tahoma" panose="020B0604030504040204" pitchFamily="34" charset="0"/>
              </a:rPr>
              <a:t>obtener </a:t>
            </a:r>
            <a:r>
              <a:rPr lang="es-ES" sz="2200" dirty="0">
                <a:latin typeface="Tahoma" panose="020B0604030504040204" pitchFamily="34" charset="0"/>
                <a:ea typeface="Tahoma" panose="020B0604030504040204" pitchFamily="34" charset="0"/>
                <a:cs typeface="Tahoma" panose="020B0604030504040204" pitchFamily="34" charset="0"/>
              </a:rPr>
              <a:t>número de columnas o de filas, transponer la cuadrícula, obtener una fila o columna, comprobar si un valor está repetido en una fila o columna, obtener el valor de una casilla, comprobar si una casilla está dentro de la cuadrícula, comprobar si está marcada</a:t>
            </a:r>
            <a:r>
              <a:rPr lang="es-ES" sz="2200" dirty="0" smtClean="0">
                <a:latin typeface="Tahoma" panose="020B0604030504040204" pitchFamily="34" charset="0"/>
                <a:ea typeface="Tahoma" panose="020B0604030504040204" pitchFamily="34" charset="0"/>
                <a:cs typeface="Tahoma" panose="020B0604030504040204" pitchFamily="34" charset="0"/>
              </a:rPr>
              <a:t>.</a:t>
            </a:r>
          </a:p>
          <a:p>
            <a:pPr lvl="2"/>
            <a:r>
              <a:rPr lang="es-ES" sz="2200" dirty="0" smtClean="0">
                <a:solidFill>
                  <a:schemeClr val="bg2">
                    <a:lumMod val="75000"/>
                  </a:schemeClr>
                </a:solidFill>
                <a:latin typeface="Tahoma" panose="020B0604030504040204" pitchFamily="34" charset="0"/>
                <a:ea typeface="Tahoma" panose="020B0604030504040204" pitchFamily="34" charset="0"/>
                <a:cs typeface="Tahoma" panose="020B0604030504040204" pitchFamily="34" charset="0"/>
              </a:rPr>
              <a:t>Operaciones complejas: </a:t>
            </a:r>
            <a:r>
              <a:rPr lang="es-ES" sz="2200" dirty="0" smtClean="0">
                <a:latin typeface="Tahoma" panose="020B0604030504040204" pitchFamily="34" charset="0"/>
                <a:ea typeface="Tahoma" panose="020B0604030504040204" pitchFamily="34" charset="0"/>
                <a:cs typeface="Tahoma" panose="020B0604030504040204" pitchFamily="34" charset="0"/>
              </a:rPr>
              <a:t>las estrategias anteriores.</a:t>
            </a:r>
          </a:p>
          <a:p>
            <a:pPr lvl="1"/>
            <a:r>
              <a:rPr lang="es-ES" sz="2400"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Clase </a:t>
            </a:r>
            <a:r>
              <a:rPr lang="es-ES" sz="2400" dirty="0" err="1" smtClean="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MarcarCasilla</a:t>
            </a:r>
            <a:r>
              <a:rPr lang="es-ES" sz="2400" dirty="0" smtClean="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 </a:t>
            </a:r>
            <a:r>
              <a:rPr lang="es-ES" sz="2400" dirty="0">
                <a:latin typeface="Tahoma" panose="020B0604030504040204" pitchFamily="34" charset="0"/>
                <a:ea typeface="Tahoma" panose="020B0604030504040204" pitchFamily="34" charset="0"/>
                <a:cs typeface="Tahoma" panose="020B0604030504040204" pitchFamily="34" charset="0"/>
              </a:rPr>
              <a:t>clase con constructor a </a:t>
            </a:r>
            <a:r>
              <a:rPr lang="es-ES" sz="2400" dirty="0" smtClean="0">
                <a:latin typeface="Tahoma" panose="020B0604030504040204" pitchFamily="34" charset="0"/>
                <a:ea typeface="Tahoma" panose="020B0604030504040204" pitchFamily="34" charset="0"/>
                <a:cs typeface="Tahoma" panose="020B0604030504040204" pitchFamily="34" charset="0"/>
              </a:rPr>
              <a:t>partir de una instancia de la clase Acción.</a:t>
            </a:r>
            <a:endParaRPr lang="es-ES" sz="2400" dirty="0">
              <a:latin typeface="Tahoma" panose="020B0604030504040204" pitchFamily="34" charset="0"/>
              <a:ea typeface="Tahoma" panose="020B0604030504040204" pitchFamily="34" charset="0"/>
              <a:cs typeface="Tahoma" panose="020B0604030504040204" pitchFamily="34" charset="0"/>
            </a:endParaRPr>
          </a:p>
          <a:p>
            <a:pPr lvl="2"/>
            <a:r>
              <a:rPr lang="es-ES" sz="2200" dirty="0" smtClean="0">
                <a:solidFill>
                  <a:schemeClr val="bg2">
                    <a:lumMod val="75000"/>
                  </a:schemeClr>
                </a:solidFill>
                <a:latin typeface="Tahoma" panose="020B0604030504040204" pitchFamily="34" charset="0"/>
                <a:ea typeface="Tahoma" panose="020B0604030504040204" pitchFamily="34" charset="0"/>
                <a:cs typeface="Tahoma" panose="020B0604030504040204" pitchFamily="34" charset="0"/>
              </a:rPr>
              <a:t>Funciones: </a:t>
            </a:r>
            <a:r>
              <a:rPr lang="es-ES" sz="2200" dirty="0" smtClean="0">
                <a:latin typeface="Tahoma" panose="020B0604030504040204" pitchFamily="34" charset="0"/>
                <a:ea typeface="Tahoma" panose="020B0604030504040204" pitchFamily="34" charset="0"/>
                <a:cs typeface="Tahoma" panose="020B0604030504040204" pitchFamily="34" charset="0"/>
              </a:rPr>
              <a:t>las restricciones del problema. Además, una función auxiliar para volver a comprobar la aplicabilidad al realizar el marcado como consecuencia de marcar una casilla.</a:t>
            </a:r>
          </a:p>
          <a:p>
            <a:pPr marL="1371600" lvl="3" indent="0">
              <a:buNone/>
            </a:pPr>
            <a:r>
              <a:rPr lang="es-ES" sz="2000" dirty="0" smtClean="0">
                <a:latin typeface="Tahoma" panose="020B0604030504040204" pitchFamily="34" charset="0"/>
                <a:ea typeface="Tahoma" panose="020B0604030504040204" pitchFamily="34" charset="0"/>
                <a:cs typeface="Tahoma" panose="020B0604030504040204" pitchFamily="34" charset="0"/>
              </a:rPr>
              <a:t>- Uso de librería externa para comprobar que no se hace desconexa la </a:t>
            </a:r>
            <a:r>
              <a:rPr lang="es-ES" sz="2000" dirty="0">
                <a:latin typeface="Tahoma" panose="020B0604030504040204" pitchFamily="34" charset="0"/>
                <a:ea typeface="Tahoma" panose="020B0604030504040204" pitchFamily="34" charset="0"/>
                <a:cs typeface="Tahoma" panose="020B0604030504040204" pitchFamily="34" charset="0"/>
              </a:rPr>
              <a:t>cuadrícula </a:t>
            </a:r>
            <a:r>
              <a:rPr lang="es-ES" sz="2000" dirty="0" smtClean="0">
                <a:latin typeface="Tahoma" panose="020B0604030504040204" pitchFamily="34" charset="0"/>
                <a:ea typeface="Tahoma" panose="020B0604030504040204" pitchFamily="34" charset="0"/>
                <a:cs typeface="Tahoma" panose="020B0604030504040204" pitchFamily="34" charset="0"/>
              </a:rPr>
              <a:t>→ </a:t>
            </a:r>
            <a:r>
              <a:rPr lang="es-ES" sz="2000" dirty="0" err="1" smtClean="0">
                <a:latin typeface="Tahoma" panose="020B0604030504040204" pitchFamily="34" charset="0"/>
                <a:ea typeface="Tahoma" panose="020B0604030504040204" pitchFamily="34" charset="0"/>
                <a:cs typeface="Tahoma" panose="020B0604030504040204" pitchFamily="34" charset="0"/>
              </a:rPr>
              <a:t>Label</a:t>
            </a:r>
            <a:endParaRPr lang="es-ES" sz="2000" dirty="0">
              <a:latin typeface="Tahoma" panose="020B0604030504040204" pitchFamily="34" charset="0"/>
              <a:ea typeface="Tahoma" panose="020B0604030504040204" pitchFamily="34" charset="0"/>
              <a:cs typeface="Tahoma" panose="020B0604030504040204" pitchFamily="34" charset="0"/>
            </a:endParaRPr>
          </a:p>
          <a:p>
            <a:pPr lvl="2"/>
            <a:r>
              <a:rPr lang="es-ES" sz="2200" dirty="0" err="1" smtClean="0">
                <a:solidFill>
                  <a:schemeClr val="bg2">
                    <a:lumMod val="75000"/>
                  </a:schemeClr>
                </a:solidFill>
                <a:latin typeface="Tahoma" panose="020B0604030504040204" pitchFamily="34" charset="0"/>
                <a:ea typeface="Tahoma" panose="020B0604030504040204" pitchFamily="34" charset="0"/>
                <a:cs typeface="Tahoma" panose="020B0604030504040204" pitchFamily="34" charset="0"/>
              </a:rPr>
              <a:t>Es_aplicable</a:t>
            </a:r>
            <a:r>
              <a:rPr lang="es-ES" sz="2200" dirty="0" smtClean="0">
                <a:solidFill>
                  <a:schemeClr val="bg2">
                    <a:lumMod val="75000"/>
                  </a:schemeClr>
                </a:solidFill>
                <a:latin typeface="Tahoma" panose="020B0604030504040204" pitchFamily="34" charset="0"/>
                <a:ea typeface="Tahoma" panose="020B0604030504040204" pitchFamily="34" charset="0"/>
                <a:cs typeface="Tahoma" panose="020B0604030504040204" pitchFamily="34" charset="0"/>
              </a:rPr>
              <a:t>: </a:t>
            </a:r>
            <a:r>
              <a:rPr lang="es-ES" sz="2200" dirty="0" smtClean="0">
                <a:latin typeface="Tahoma" panose="020B0604030504040204" pitchFamily="34" charset="0"/>
                <a:ea typeface="Tahoma" panose="020B0604030504040204" pitchFamily="34" charset="0"/>
                <a:cs typeface="Tahoma" panose="020B0604030504040204" pitchFamily="34" charset="0"/>
              </a:rPr>
              <a:t>a partir del estado actual de la cuadrícula, se comprueba su aplicabilidad.</a:t>
            </a:r>
          </a:p>
          <a:p>
            <a:pPr lvl="2"/>
            <a:r>
              <a:rPr lang="es-ES" sz="2200" dirty="0" smtClean="0">
                <a:solidFill>
                  <a:schemeClr val="bg2">
                    <a:lumMod val="75000"/>
                  </a:schemeClr>
                </a:solidFill>
                <a:latin typeface="Tahoma" panose="020B0604030504040204" pitchFamily="34" charset="0"/>
                <a:ea typeface="Tahoma" panose="020B0604030504040204" pitchFamily="34" charset="0"/>
                <a:cs typeface="Tahoma" panose="020B0604030504040204" pitchFamily="34" charset="0"/>
              </a:rPr>
              <a:t>Aplicar: </a:t>
            </a:r>
            <a:r>
              <a:rPr lang="es-ES" sz="2200" dirty="0" smtClean="0">
                <a:latin typeface="Tahoma" panose="020B0604030504040204" pitchFamily="34" charset="0"/>
                <a:ea typeface="Tahoma" panose="020B0604030504040204" pitchFamily="34" charset="0"/>
                <a:cs typeface="Tahoma" panose="020B0604030504040204" pitchFamily="34" charset="0"/>
              </a:rPr>
              <a:t>si se cumple la aplicabilidad, se aplica la acción.</a:t>
            </a:r>
            <a:endParaRPr lang="es-ES" sz="2200" dirty="0">
              <a:latin typeface="Tahoma" panose="020B0604030504040204" pitchFamily="34" charset="0"/>
              <a:ea typeface="Tahoma" panose="020B0604030504040204" pitchFamily="34" charset="0"/>
              <a:cs typeface="Tahoma" panose="020B0604030504040204" pitchFamily="34" charset="0"/>
            </a:endParaRPr>
          </a:p>
          <a:p>
            <a:pPr lvl="1"/>
            <a:endParaRPr lang="es-ES" sz="2400" dirty="0" smtClean="0">
              <a:latin typeface="Tahoma" panose="020B0604030504040204" pitchFamily="34" charset="0"/>
              <a:ea typeface="Tahoma" panose="020B0604030504040204" pitchFamily="34" charset="0"/>
              <a:cs typeface="Tahoma" panose="020B0604030504040204" pitchFamily="34" charset="0"/>
            </a:endParaRPr>
          </a:p>
          <a:p>
            <a:pPr marL="457200" lvl="1" indent="0" algn="ctr">
              <a:buNone/>
            </a:pPr>
            <a:r>
              <a:rPr lang="es-ES" sz="2400" dirty="0" smtClean="0">
                <a:latin typeface="Tahoma" panose="020B0604030504040204" pitchFamily="34" charset="0"/>
                <a:ea typeface="Tahoma" panose="020B0604030504040204" pitchFamily="34" charset="0"/>
                <a:cs typeface="Tahoma" panose="020B0604030504040204" pitchFamily="34" charset="0"/>
              </a:rPr>
              <a:t>Al aplicar la acción, se realiza una copia del estado, de manera que si llegamos a un punto sin solución, </a:t>
            </a:r>
            <a:r>
              <a:rPr lang="es-ES" sz="2400" dirty="0">
                <a:latin typeface="Tahoma" panose="020B0604030504040204" pitchFamily="34" charset="0"/>
                <a:ea typeface="Tahoma" panose="020B0604030504040204" pitchFamily="34" charset="0"/>
                <a:cs typeface="Tahoma" panose="020B0604030504040204" pitchFamily="34" charset="0"/>
              </a:rPr>
              <a:t>se pueda </a:t>
            </a:r>
            <a:r>
              <a:rPr lang="es-ES" sz="2400" dirty="0" smtClean="0">
                <a:latin typeface="Tahoma" panose="020B0604030504040204" pitchFamily="34" charset="0"/>
                <a:ea typeface="Tahoma" panose="020B0604030504040204" pitchFamily="34" charset="0"/>
                <a:cs typeface="Tahoma" panose="020B0604030504040204" pitchFamily="34" charset="0"/>
              </a:rPr>
              <a:t>entonces </a:t>
            </a:r>
            <a:r>
              <a:rPr lang="es-ES" sz="2400" dirty="0">
                <a:latin typeface="Tahoma" panose="020B0604030504040204" pitchFamily="34" charset="0"/>
                <a:ea typeface="Tahoma" panose="020B0604030504040204" pitchFamily="34" charset="0"/>
                <a:cs typeface="Tahoma" panose="020B0604030504040204" pitchFamily="34" charset="0"/>
              </a:rPr>
              <a:t>realizar </a:t>
            </a:r>
            <a:r>
              <a:rPr lang="es-ES" sz="2400" dirty="0" err="1">
                <a:latin typeface="Tahoma" panose="020B0604030504040204" pitchFamily="34" charset="0"/>
                <a:ea typeface="Tahoma" panose="020B0604030504040204" pitchFamily="34" charset="0"/>
                <a:cs typeface="Tahoma" panose="020B0604030504040204" pitchFamily="34" charset="0"/>
              </a:rPr>
              <a:t>BackTracking</a:t>
            </a:r>
            <a:r>
              <a:rPr lang="es-ES" sz="2400" dirty="0">
                <a:latin typeface="Tahoma" panose="020B0604030504040204" pitchFamily="34" charset="0"/>
                <a:ea typeface="Tahoma" panose="020B0604030504040204" pitchFamily="34" charset="0"/>
                <a:cs typeface="Tahoma" panose="020B0604030504040204" pitchFamily="34" charset="0"/>
              </a:rPr>
              <a:t> sobre </a:t>
            </a:r>
            <a:r>
              <a:rPr lang="es-ES" sz="2400" dirty="0" smtClean="0">
                <a:latin typeface="Tahoma" panose="020B0604030504040204" pitchFamily="34" charset="0"/>
                <a:ea typeface="Tahoma" panose="020B0604030504040204" pitchFamily="34" charset="0"/>
                <a:cs typeface="Tahoma" panose="020B0604030504040204" pitchFamily="34" charset="0"/>
              </a:rPr>
              <a:t>esta.</a:t>
            </a:r>
          </a:p>
        </p:txBody>
      </p:sp>
    </p:spTree>
    <p:extLst>
      <p:ext uri="{BB962C8B-B14F-4D97-AF65-F5344CB8AC3E}">
        <p14:creationId xmlns:p14="http://schemas.microsoft.com/office/powerpoint/2010/main" val="29195569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DB6CE4-2B13-4715-B5B2-615A55922CA1}"/>
              </a:ext>
            </a:extLst>
          </p:cNvPr>
          <p:cNvSpPr>
            <a:spLocks noGrp="1"/>
          </p:cNvSpPr>
          <p:nvPr>
            <p:ph type="title"/>
          </p:nvPr>
        </p:nvSpPr>
        <p:spPr/>
        <p:txBody>
          <a:bodyPr rtlCol="0">
            <a:normAutofit/>
          </a:bodyPr>
          <a:lstStyle/>
          <a:p>
            <a:pPr rtl="0"/>
            <a:r>
              <a:rPr lang="es-ES" sz="4400" dirty="0" smtClean="0">
                <a:latin typeface="Rockwell" panose="02060603020205020403" pitchFamily="18" charset="0"/>
              </a:rPr>
              <a:t>Implementación</a:t>
            </a:r>
            <a:endParaRPr lang="es-ES" sz="4400" dirty="0">
              <a:latin typeface="Rockwell" panose="02060603020205020403" pitchFamily="18" charset="0"/>
            </a:endParaRPr>
          </a:p>
        </p:txBody>
      </p:sp>
      <p:sp>
        <p:nvSpPr>
          <p:cNvPr id="3" name="Marcador de contenido 2">
            <a:extLst>
              <a:ext uri="{FF2B5EF4-FFF2-40B4-BE49-F238E27FC236}">
                <a16:creationId xmlns:a16="http://schemas.microsoft.com/office/drawing/2014/main" id="{143F5361-68C0-4BF5-80C8-F1E7BF92B2DB}"/>
              </a:ext>
            </a:extLst>
          </p:cNvPr>
          <p:cNvSpPr>
            <a:spLocks noGrp="1"/>
          </p:cNvSpPr>
          <p:nvPr>
            <p:ph idx="1"/>
          </p:nvPr>
        </p:nvSpPr>
        <p:spPr>
          <a:xfrm>
            <a:off x="1141412" y="1709160"/>
            <a:ext cx="9905999" cy="3541714"/>
          </a:xfrm>
        </p:spPr>
        <p:txBody>
          <a:bodyPr rtlCol="0">
            <a:normAutofit fontScale="92500"/>
          </a:bodyPr>
          <a:lstStyle/>
          <a:p>
            <a:pPr lvl="1"/>
            <a:r>
              <a:rPr lang="es-ES" sz="2400" dirty="0" smtClean="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Clase Hitori: </a:t>
            </a:r>
            <a:r>
              <a:rPr lang="es-ES" sz="2400" dirty="0" smtClean="0">
                <a:latin typeface="Tahoma" panose="020B0604030504040204" pitchFamily="34" charset="0"/>
                <a:ea typeface="Tahoma" panose="020B0604030504040204" pitchFamily="34" charset="0"/>
                <a:cs typeface="Tahoma" panose="020B0604030504040204" pitchFamily="34" charset="0"/>
              </a:rPr>
              <a:t>realiza la construcción del problema como búsqueda en espacios de estado.</a:t>
            </a:r>
          </a:p>
          <a:p>
            <a:pPr marL="457200" lvl="1" indent="0">
              <a:buNone/>
            </a:pPr>
            <a:r>
              <a:rPr lang="es-ES" sz="2400" u="sng" dirty="0" smtClean="0">
                <a:latin typeface="Tahoma" panose="020B0604030504040204" pitchFamily="34" charset="0"/>
                <a:ea typeface="Tahoma" panose="020B0604030504040204" pitchFamily="34" charset="0"/>
                <a:cs typeface="Tahoma" panose="020B0604030504040204" pitchFamily="34" charset="0"/>
              </a:rPr>
              <a:t>Cantidad de acciones posibles </a:t>
            </a:r>
            <a:r>
              <a:rPr lang="es-ES" sz="2400" dirty="0">
                <a:latin typeface="Tahoma" panose="020B0604030504040204" pitchFamily="34" charset="0"/>
                <a:ea typeface="Tahoma" panose="020B0604030504040204" pitchFamily="34" charset="0"/>
                <a:cs typeface="Tahoma" panose="020B0604030504040204" pitchFamily="34" charset="0"/>
              </a:rPr>
              <a:t>→</a:t>
            </a:r>
            <a:r>
              <a:rPr lang="es-ES" sz="2400" dirty="0" smtClean="0">
                <a:latin typeface="Tahoma" panose="020B0604030504040204" pitchFamily="34" charset="0"/>
                <a:ea typeface="Tahoma" panose="020B0604030504040204" pitchFamily="34" charset="0"/>
                <a:cs typeface="Tahoma" panose="020B0604030504040204" pitchFamily="34" charset="0"/>
              </a:rPr>
              <a:t> Número de casillas en total.</a:t>
            </a:r>
          </a:p>
          <a:p>
            <a:pPr marL="457200" lvl="1" indent="0">
              <a:buNone/>
            </a:pPr>
            <a:r>
              <a:rPr lang="es-ES" sz="2400" dirty="0" smtClean="0">
                <a:latin typeface="Tahoma" panose="020B0604030504040204" pitchFamily="34" charset="0"/>
                <a:ea typeface="Tahoma" panose="020B0604030504040204" pitchFamily="34" charset="0"/>
                <a:cs typeface="Tahoma" panose="020B0604030504040204" pitchFamily="34" charset="0"/>
              </a:rPr>
              <a:t>Se aplican las estrategias pre-inicio y por ello se reduce considerablemente el número de acciones posibles a realizar.</a:t>
            </a:r>
          </a:p>
          <a:p>
            <a:pPr lvl="2"/>
            <a:r>
              <a:rPr lang="es-ES" sz="2200" dirty="0" err="1" smtClean="0">
                <a:solidFill>
                  <a:schemeClr val="bg2">
                    <a:lumMod val="75000"/>
                  </a:schemeClr>
                </a:solidFill>
                <a:latin typeface="Tahoma" panose="020B0604030504040204" pitchFamily="34" charset="0"/>
                <a:ea typeface="Tahoma" panose="020B0604030504040204" pitchFamily="34" charset="0"/>
                <a:cs typeface="Tahoma" panose="020B0604030504040204" pitchFamily="34" charset="0"/>
              </a:rPr>
              <a:t>Es_estado_final</a:t>
            </a:r>
            <a:r>
              <a:rPr lang="es-ES" sz="2200" dirty="0" smtClean="0">
                <a:solidFill>
                  <a:schemeClr val="bg2">
                    <a:lumMod val="75000"/>
                  </a:schemeClr>
                </a:solidFill>
                <a:latin typeface="Tahoma" panose="020B0604030504040204" pitchFamily="34" charset="0"/>
                <a:ea typeface="Tahoma" panose="020B0604030504040204" pitchFamily="34" charset="0"/>
                <a:cs typeface="Tahoma" panose="020B0604030504040204" pitchFamily="34" charset="0"/>
              </a:rPr>
              <a:t>: </a:t>
            </a:r>
            <a:r>
              <a:rPr lang="es-ES" sz="2200" dirty="0" smtClean="0">
                <a:latin typeface="Tahoma" panose="020B0604030504040204" pitchFamily="34" charset="0"/>
                <a:ea typeface="Tahoma" panose="020B0604030504040204" pitchFamily="34" charset="0"/>
                <a:cs typeface="Tahoma" panose="020B0604030504040204" pitchFamily="34" charset="0"/>
              </a:rPr>
              <a:t>se comprueban las condiciones para que sea estado final.</a:t>
            </a:r>
          </a:p>
          <a:p>
            <a:pPr lvl="1"/>
            <a:r>
              <a:rPr lang="es-ES" sz="2400"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Clase </a:t>
            </a:r>
            <a:r>
              <a:rPr lang="es-ES" sz="2400" dirty="0" err="1" smtClean="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resuelveHitori</a:t>
            </a:r>
            <a:r>
              <a:rPr lang="es-ES" sz="2400" dirty="0" smtClean="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 </a:t>
            </a:r>
            <a:r>
              <a:rPr lang="es-ES" sz="2400" dirty="0" smtClean="0">
                <a:latin typeface="Tahoma" panose="020B0604030504040204" pitchFamily="34" charset="0"/>
                <a:ea typeface="Tahoma" panose="020B0604030504040204" pitchFamily="34" charset="0"/>
                <a:cs typeface="Tahoma" panose="020B0604030504040204" pitchFamily="34" charset="0"/>
              </a:rPr>
              <a:t>resuelve el pasatiempos a partir de la cuadrícula dada y el tipo de búsqueda a usar para resolverlo.</a:t>
            </a:r>
            <a:endParaRPr lang="es-ES" sz="2400" dirty="0">
              <a:latin typeface="Tahoma" panose="020B0604030504040204" pitchFamily="34" charset="0"/>
              <a:ea typeface="Tahoma" panose="020B0604030504040204" pitchFamily="34" charset="0"/>
              <a:cs typeface="Tahoma" panose="020B0604030504040204" pitchFamily="34" charset="0"/>
            </a:endParaRPr>
          </a:p>
          <a:p>
            <a:pPr lvl="1"/>
            <a:endParaRPr lang="es-ES" sz="2400" dirty="0" smtClean="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0604146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DB6CE4-2B13-4715-B5B2-615A55922CA1}"/>
              </a:ext>
            </a:extLst>
          </p:cNvPr>
          <p:cNvSpPr>
            <a:spLocks noGrp="1"/>
          </p:cNvSpPr>
          <p:nvPr>
            <p:ph type="title"/>
          </p:nvPr>
        </p:nvSpPr>
        <p:spPr/>
        <p:txBody>
          <a:bodyPr rtlCol="0">
            <a:normAutofit/>
          </a:bodyPr>
          <a:lstStyle/>
          <a:p>
            <a:pPr rtl="0"/>
            <a:r>
              <a:rPr lang="es-ES" sz="4400" dirty="0" smtClean="0">
                <a:latin typeface="Rockwell" panose="02060603020205020403" pitchFamily="18" charset="0"/>
              </a:rPr>
              <a:t>Heurística (a*)</a:t>
            </a:r>
            <a:endParaRPr lang="es-ES" sz="4400" dirty="0">
              <a:latin typeface="Rockwell" panose="02060603020205020403" pitchFamily="18" charset="0"/>
            </a:endParaRPr>
          </a:p>
        </p:txBody>
      </p:sp>
      <p:sp>
        <p:nvSpPr>
          <p:cNvPr id="3" name="Marcador de contenido 2">
            <a:extLst>
              <a:ext uri="{FF2B5EF4-FFF2-40B4-BE49-F238E27FC236}">
                <a16:creationId xmlns:a16="http://schemas.microsoft.com/office/drawing/2014/main" id="{143F5361-68C0-4BF5-80C8-F1E7BF92B2DB}"/>
              </a:ext>
            </a:extLst>
          </p:cNvPr>
          <p:cNvSpPr>
            <a:spLocks noGrp="1"/>
          </p:cNvSpPr>
          <p:nvPr>
            <p:ph idx="1"/>
          </p:nvPr>
        </p:nvSpPr>
        <p:spPr>
          <a:xfrm>
            <a:off x="1141413" y="1692535"/>
            <a:ext cx="9905999" cy="3541714"/>
          </a:xfrm>
        </p:spPr>
        <p:txBody>
          <a:bodyPr rtlCol="0">
            <a:normAutofit/>
          </a:bodyPr>
          <a:lstStyle/>
          <a:p>
            <a:pPr lvl="1"/>
            <a:r>
              <a:rPr lang="es-ES" sz="2400" dirty="0">
                <a:latin typeface="Tahoma" panose="020B0604030504040204" pitchFamily="34" charset="0"/>
                <a:ea typeface="Tahoma" panose="020B0604030504040204" pitchFamily="34" charset="0"/>
                <a:cs typeface="Tahoma" panose="020B0604030504040204" pitchFamily="34" charset="0"/>
              </a:rPr>
              <a:t>Si se repiten elementos en alguna fila y columna, el valor de la heurística será </a:t>
            </a:r>
            <a:r>
              <a:rPr lang="es-ES" sz="2400" dirty="0" smtClean="0">
                <a:latin typeface="Tahoma" panose="020B0604030504040204" pitchFamily="34" charset="0"/>
                <a:ea typeface="Tahoma" panose="020B0604030504040204" pitchFamily="34" charset="0"/>
                <a:cs typeface="Tahoma" panose="020B0604030504040204" pitchFamily="34" charset="0"/>
              </a:rPr>
              <a:t>2.</a:t>
            </a:r>
          </a:p>
          <a:p>
            <a:pPr lvl="1"/>
            <a:r>
              <a:rPr lang="es-ES" sz="2400" dirty="0" smtClean="0">
                <a:latin typeface="Tahoma" panose="020B0604030504040204" pitchFamily="34" charset="0"/>
                <a:ea typeface="Tahoma" panose="020B0604030504040204" pitchFamily="34" charset="0"/>
                <a:cs typeface="Tahoma" panose="020B0604030504040204" pitchFamily="34" charset="0"/>
              </a:rPr>
              <a:t>Si </a:t>
            </a:r>
            <a:r>
              <a:rPr lang="es-ES" sz="2400" dirty="0">
                <a:latin typeface="Tahoma" panose="020B0604030504040204" pitchFamily="34" charset="0"/>
                <a:ea typeface="Tahoma" panose="020B0604030504040204" pitchFamily="34" charset="0"/>
                <a:cs typeface="Tahoma" panose="020B0604030504040204" pitchFamily="34" charset="0"/>
              </a:rPr>
              <a:t>se repiten elementos en alguna fila o columna, el valor de la heurística será </a:t>
            </a:r>
            <a:r>
              <a:rPr lang="es-ES" sz="2400" dirty="0" smtClean="0">
                <a:latin typeface="Tahoma" panose="020B0604030504040204" pitchFamily="34" charset="0"/>
                <a:ea typeface="Tahoma" panose="020B0604030504040204" pitchFamily="34" charset="0"/>
                <a:cs typeface="Tahoma" panose="020B0604030504040204" pitchFamily="34" charset="0"/>
              </a:rPr>
              <a:t>1.</a:t>
            </a:r>
          </a:p>
          <a:p>
            <a:pPr lvl="1"/>
            <a:r>
              <a:rPr lang="es-ES" sz="2400" dirty="0" smtClean="0">
                <a:latin typeface="Tahoma" panose="020B0604030504040204" pitchFamily="34" charset="0"/>
                <a:ea typeface="Tahoma" panose="020B0604030504040204" pitchFamily="34" charset="0"/>
                <a:cs typeface="Tahoma" panose="020B0604030504040204" pitchFamily="34" charset="0"/>
              </a:rPr>
              <a:t>Si </a:t>
            </a:r>
            <a:r>
              <a:rPr lang="es-ES" sz="2400" dirty="0">
                <a:latin typeface="Tahoma" panose="020B0604030504040204" pitchFamily="34" charset="0"/>
                <a:ea typeface="Tahoma" panose="020B0604030504040204" pitchFamily="34" charset="0"/>
                <a:cs typeface="Tahoma" panose="020B0604030504040204" pitchFamily="34" charset="0"/>
              </a:rPr>
              <a:t>no se repiten elementos en ninguna fila y columna (es decir, posiblemente sea estado final), el valor de la heurística será 0</a:t>
            </a:r>
            <a:r>
              <a:rPr lang="es-ES" sz="2400" dirty="0" smtClean="0">
                <a:latin typeface="Tahoma" panose="020B0604030504040204" pitchFamily="34" charset="0"/>
                <a:ea typeface="Tahoma" panose="020B0604030504040204" pitchFamily="34" charset="0"/>
                <a:cs typeface="Tahoma" panose="020B0604030504040204" pitchFamily="34" charset="0"/>
              </a:rPr>
              <a:t>.</a:t>
            </a:r>
          </a:p>
          <a:p>
            <a:pPr lvl="1"/>
            <a:endParaRPr lang="es-ES" sz="2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8700651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DB6CE4-2B13-4715-B5B2-615A55922CA1}"/>
              </a:ext>
            </a:extLst>
          </p:cNvPr>
          <p:cNvSpPr>
            <a:spLocks noGrp="1"/>
          </p:cNvSpPr>
          <p:nvPr>
            <p:ph type="title"/>
          </p:nvPr>
        </p:nvSpPr>
        <p:spPr/>
        <p:txBody>
          <a:bodyPr rtlCol="0">
            <a:normAutofit/>
          </a:bodyPr>
          <a:lstStyle/>
          <a:p>
            <a:pPr rtl="0"/>
            <a:r>
              <a:rPr lang="es-ES" sz="4400" dirty="0" smtClean="0">
                <a:latin typeface="Rockwell" panose="02060603020205020403" pitchFamily="18" charset="0"/>
              </a:rPr>
              <a:t>Resultados finales</a:t>
            </a:r>
            <a:endParaRPr lang="es-ES" sz="4400" dirty="0">
              <a:latin typeface="Rockwell" panose="02060603020205020403" pitchFamily="18" charset="0"/>
            </a:endParaRPr>
          </a:p>
        </p:txBody>
      </p:sp>
      <p:sp>
        <p:nvSpPr>
          <p:cNvPr id="3" name="Marcador de contenido 2">
            <a:extLst>
              <a:ext uri="{FF2B5EF4-FFF2-40B4-BE49-F238E27FC236}">
                <a16:creationId xmlns:a16="http://schemas.microsoft.com/office/drawing/2014/main" id="{143F5361-68C0-4BF5-80C8-F1E7BF92B2DB}"/>
              </a:ext>
            </a:extLst>
          </p:cNvPr>
          <p:cNvSpPr>
            <a:spLocks noGrp="1"/>
          </p:cNvSpPr>
          <p:nvPr>
            <p:ph idx="1"/>
          </p:nvPr>
        </p:nvSpPr>
        <p:spPr>
          <a:xfrm>
            <a:off x="1141413" y="1765808"/>
            <a:ext cx="9905999" cy="3541714"/>
          </a:xfrm>
        </p:spPr>
        <p:txBody>
          <a:bodyPr vert="horz" lIns="91440" tIns="45720" rIns="91440" bIns="45720" rtlCol="0" anchor="t">
            <a:normAutofit/>
          </a:bodyPr>
          <a:lstStyle/>
          <a:p>
            <a:pPr lvl="1"/>
            <a:r>
              <a:rPr lang="es-ES"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Fichero ejemplos_prueba.txt: </a:t>
            </a:r>
            <a:r>
              <a:rPr lang="es-ES" dirty="0" smtClean="0">
                <a:latin typeface="Tahoma" panose="020B0604030504040204" pitchFamily="34" charset="0"/>
                <a:ea typeface="Tahoma" panose="020B0604030504040204" pitchFamily="34" charset="0"/>
                <a:cs typeface="Tahoma" panose="020B0604030504040204" pitchFamily="34" charset="0"/>
              </a:rPr>
              <a:t>se resuelven correctamente en cuestión de milisegundos.</a:t>
            </a:r>
            <a:endParaRPr lang="es-ES" dirty="0">
              <a:latin typeface="Tahoma" panose="020B0604030504040204" pitchFamily="34" charset="0"/>
              <a:ea typeface="Tahoma" panose="020B0604030504040204" pitchFamily="34" charset="0"/>
              <a:cs typeface="Tahoma" panose="020B0604030504040204" pitchFamily="34" charset="0"/>
            </a:endParaRPr>
          </a:p>
          <a:p>
            <a:pPr lvl="1"/>
            <a:r>
              <a:rPr lang="es-ES"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Fichero </a:t>
            </a:r>
            <a:r>
              <a:rPr lang="es-ES" dirty="0" smtClean="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ejemplos_reto.txt: </a:t>
            </a:r>
            <a:r>
              <a:rPr lang="es-ES" dirty="0">
                <a:latin typeface="Tahoma" panose="020B0604030504040204" pitchFamily="34" charset="0"/>
                <a:ea typeface="Tahoma" panose="020B0604030504040204" pitchFamily="34" charset="0"/>
                <a:cs typeface="Tahoma" panose="020B0604030504040204" pitchFamily="34" charset="0"/>
              </a:rPr>
              <a:t>se resuelven correctamente </a:t>
            </a:r>
            <a:r>
              <a:rPr lang="es-ES" dirty="0" smtClean="0">
                <a:latin typeface="Tahoma" panose="020B0604030504040204" pitchFamily="34" charset="0"/>
                <a:ea typeface="Tahoma" panose="020B0604030504040204" pitchFamily="34" charset="0"/>
                <a:cs typeface="Tahoma" panose="020B0604030504040204" pitchFamily="34" charset="0"/>
              </a:rPr>
              <a:t>67 de los 100, algunos en milisegundos, otros en segundos.</a:t>
            </a:r>
          </a:p>
          <a:p>
            <a:pPr lvl="1"/>
            <a:endParaRPr lang="es-ES" sz="2400" dirty="0">
              <a:latin typeface="Tahoma" panose="020B0604030504040204" pitchFamily="34" charset="0"/>
              <a:ea typeface="Tahoma" panose="020B0604030504040204" pitchFamily="34" charset="0"/>
              <a:cs typeface="Tahoma" panose="020B0604030504040204" pitchFamily="34" charset="0"/>
            </a:endParaRPr>
          </a:p>
          <a:p>
            <a:pPr lvl="1"/>
            <a:endParaRPr lang="es-ES" sz="2400" dirty="0">
              <a:latin typeface="Tahoma" panose="020B0604030504040204" pitchFamily="34" charset="0"/>
              <a:ea typeface="Tahoma" panose="020B0604030504040204" pitchFamily="34" charset="0"/>
              <a:cs typeface="Tahoma" panose="020B0604030504040204" pitchFamily="34" charset="0"/>
            </a:endParaRPr>
          </a:p>
        </p:txBody>
      </p:sp>
      <p:pic>
        <p:nvPicPr>
          <p:cNvPr id="5" name="Imagen 4"/>
          <p:cNvPicPr>
            <a:picLocks noChangeAspect="1"/>
          </p:cNvPicPr>
          <p:nvPr/>
        </p:nvPicPr>
        <p:blipFill>
          <a:blip r:embed="rId3"/>
          <a:stretch>
            <a:fillRect/>
          </a:stretch>
        </p:blipFill>
        <p:spPr>
          <a:xfrm>
            <a:off x="1865302" y="3389159"/>
            <a:ext cx="3644807" cy="3065653"/>
          </a:xfrm>
          <a:prstGeom prst="rect">
            <a:avLst/>
          </a:prstGeom>
        </p:spPr>
      </p:pic>
      <p:pic>
        <p:nvPicPr>
          <p:cNvPr id="6" name="Imagen 5"/>
          <p:cNvPicPr>
            <a:picLocks noChangeAspect="1"/>
          </p:cNvPicPr>
          <p:nvPr/>
        </p:nvPicPr>
        <p:blipFill>
          <a:blip r:embed="rId4"/>
          <a:stretch>
            <a:fillRect/>
          </a:stretch>
        </p:blipFill>
        <p:spPr>
          <a:xfrm>
            <a:off x="5834306" y="4117122"/>
            <a:ext cx="4524375" cy="1609725"/>
          </a:xfrm>
          <a:prstGeom prst="rect">
            <a:avLst/>
          </a:prstGeom>
        </p:spPr>
      </p:pic>
    </p:spTree>
    <p:extLst>
      <p:ext uri="{BB962C8B-B14F-4D97-AF65-F5344CB8AC3E}">
        <p14:creationId xmlns:p14="http://schemas.microsoft.com/office/powerpoint/2010/main" val="190261330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Office_30478299_TF77815013" id="{8FD947F4-9C84-4D31-9A71-50EF00CCFDB1}" vid="{F3634BA7-4789-48F2-AC63-487E7207BC10}"/>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Ciclo problema - solución </Template>
  <TotalTime>0</TotalTime>
  <Words>1044</Words>
  <Application>Microsoft Office PowerPoint</Application>
  <PresentationFormat>Panorámica</PresentationFormat>
  <Paragraphs>81</Paragraphs>
  <Slides>11</Slides>
  <Notes>11</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11</vt:i4>
      </vt:variant>
    </vt:vector>
  </HeadingPairs>
  <TitlesOfParts>
    <vt:vector size="18" baseType="lpstr">
      <vt:lpstr>Arial</vt:lpstr>
      <vt:lpstr>Calibri</vt:lpstr>
      <vt:lpstr>Rockwell</vt:lpstr>
      <vt:lpstr>Tahoma</vt:lpstr>
      <vt:lpstr>Trebuchet MS</vt:lpstr>
      <vt:lpstr>Tw Cen MT</vt:lpstr>
      <vt:lpstr>Circuito</vt:lpstr>
      <vt:lpstr>Resolución del Hitori mediante búsqueda informada . . .</vt:lpstr>
      <vt:lpstr>El pasatiempos</vt:lpstr>
      <vt:lpstr>Representación del problema</vt:lpstr>
      <vt:lpstr>Estrategias pre-inicio</vt:lpstr>
      <vt:lpstr>Estrategias pre-inicio</vt:lpstr>
      <vt:lpstr>Implementación</vt:lpstr>
      <vt:lpstr>Implementación</vt:lpstr>
      <vt:lpstr>Heurística (a*)</vt:lpstr>
      <vt:lpstr>Resultados finales</vt:lpstr>
      <vt:lpstr>Conclusiones</vt:lpstr>
      <vt:lpstr>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2019-09-10T10:41:00Z</dcterms:created>
  <dcterms:modified xsi:type="dcterms:W3CDTF">2019-09-11T09:52:59Z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2018-08-20T22:55:44.5188046Z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