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B13F6F-D9DC-485E-99B6-ECE3E066BACF}">
  <a:tblStyle styleId="{D3B13F6F-D9DC-485E-99B6-ECE3E066B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{D3B13F6F-D9DC-485E-99B6-ECE3E066BACF}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{D3B13F6F-D9DC-485E-99B6-ECE3E066BACF}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{D3B13F6F-D9DC-485E-99B6-ECE3E066BACF}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{D3B13F6F-D9DC-485E-99B6-ECE3E066BACF}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{D3B13F6F-D9DC-485E-99B6-ECE3E066BACF}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{D3B13F6F-D9DC-485E-99B6-ECE3E066BACF}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{D3B13F6F-D9DC-485E-99B6-ECE3E066BACF}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{D3B13F6F-D9DC-485E-99B6-ECE3E066BACF}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{D3B13F6F-D9DC-485E-99B6-ECE3E066BACF}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