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96D6C-182D-45C3-AB5D-6A469E46D4E6}">
  <a:tblStyle styleId="{F1996D6C-182D-45C3-AB5D-6A469E46D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{F1996D6C-182D-45C3-AB5D-6A469E46D4E6}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