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C5E5-D7A1-4A64-8E02-C405BF7965B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EEC3-BFB5-4F30-B29F-2C8F73CF9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672" t="20942" r="21717" b="30486"/>
          <a:stretch/>
        </p:blipFill>
        <p:spPr>
          <a:xfrm>
            <a:off x="3118756" y="800100"/>
            <a:ext cx="6727373" cy="54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1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T-</dc:creator>
  <cp:lastModifiedBy>T-</cp:lastModifiedBy>
  <cp:revision>4</cp:revision>
  <dcterms:created xsi:type="dcterms:W3CDTF">2019-02-09T16:15:26Z</dcterms:created>
  <dcterms:modified xsi:type="dcterms:W3CDTF">2019-02-16T16:12:06Z</dcterms:modified>
</cp:coreProperties>
</file>