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10234613" cy="1466215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AAE5"/>
    <a:srgbClr val="D45500"/>
    <a:srgbClr val="8C1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825" autoAdjust="0"/>
  </p:normalViewPr>
  <p:slideViewPr>
    <p:cSldViewPr>
      <p:cViewPr varScale="1">
        <p:scale>
          <a:sx n="52" d="100"/>
          <a:sy n="52" d="100"/>
        </p:scale>
        <p:origin x="1752" y="-114"/>
      </p:cViewPr>
      <p:guideLst>
        <p:guide orient="horz" pos="3024"/>
        <p:guide pos="403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571625"/>
            <a:ext cx="9601200" cy="33416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3488"/>
            <a:ext cx="9601200" cy="23177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D97CD-1068-45C6-9113-B0BE99581B94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120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530489-C4A5-473B-B0EB-4E82F9367638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891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2113" y="384175"/>
            <a:ext cx="2879725" cy="8193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9763" y="384175"/>
            <a:ext cx="8489950" cy="8193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75F680-8058-4625-8053-A8708865228F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45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F99D47-5FA5-4AB9-8887-4AF58D8CE8D5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991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125" y="2393950"/>
            <a:ext cx="11041063" cy="39941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125" y="6424613"/>
            <a:ext cx="11041063" cy="21002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963911-552C-4073-828D-82CEA4B4B406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999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9763" y="2239963"/>
            <a:ext cx="5684837" cy="633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7000" y="2239963"/>
            <a:ext cx="5684838" cy="633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289832-F260-4DD9-824C-AEDDC1DE4A59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309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511175"/>
            <a:ext cx="11042650" cy="18557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2354263"/>
            <a:ext cx="5416550" cy="115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063" y="3506788"/>
            <a:ext cx="5416550" cy="5159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175" y="2354263"/>
            <a:ext cx="5443538" cy="115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175" y="3506788"/>
            <a:ext cx="5443538" cy="5159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77C907-2F42-47F8-A9B3-283C50579574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596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34BB9-B94D-4769-A6A0-5CED4DA4D578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885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E3268A-6E84-4C1C-AE9E-B9362E91BA1F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66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639763"/>
            <a:ext cx="4129087" cy="2239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1950" y="1382713"/>
            <a:ext cx="6481763" cy="6823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063" y="2879725"/>
            <a:ext cx="4129087" cy="5337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83E8E-61CE-43B9-8F73-4AAE43C5D8EC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072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639763"/>
            <a:ext cx="4129087" cy="2239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41950" y="1382713"/>
            <a:ext cx="6481763" cy="6823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063" y="2879725"/>
            <a:ext cx="4129087" cy="5337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C6E38-8E1D-4F4C-AFE9-988D96B79AAC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043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9763" y="384175"/>
            <a:ext cx="115220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 do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2239963"/>
            <a:ext cx="11522075" cy="633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9763" y="8743950"/>
            <a:ext cx="29876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defTabSz="1279525" eaLnBrk="1" hangingPunct="1">
              <a:defRPr sz="20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3563" y="8743950"/>
            <a:ext cx="40544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ctr" defTabSz="1279525" eaLnBrk="1" hangingPunct="1">
              <a:defRPr sz="20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4163" y="8743950"/>
            <a:ext cx="29876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r" defTabSz="1279525" eaLnBrk="1" hangingPunct="1">
              <a:defRPr sz="2000"/>
            </a:lvl1pPr>
          </a:lstStyle>
          <a:p>
            <a:fld id="{51CA60E0-F2FF-449D-85DD-3A02855D33A4}" type="slidenum">
              <a:rPr lang="pt-PT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79525" rtl="0" eaLnBrk="0" fontAlgn="base" hangingPunct="0">
        <a:spcBef>
          <a:spcPct val="0"/>
        </a:spcBef>
        <a:spcAft>
          <a:spcPct val="0"/>
        </a:spcAft>
        <a:defRPr sz="6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2pPr>
      <a:lvl3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3pPr>
      <a:lvl4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4pPr>
      <a:lvl5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5pPr>
      <a:lvl6pPr marL="4572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6pPr>
      <a:lvl7pPr marL="9144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7pPr>
      <a:lvl8pPr marL="13716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8pPr>
      <a:lvl9pPr marL="18288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479425" indent="-479425" algn="l" defTabSz="1279525" rtl="0" eaLnBrk="0" fontAlgn="base" hangingPunct="0">
        <a:spcBef>
          <a:spcPct val="20000"/>
        </a:spcBef>
        <a:spcAft>
          <a:spcPct val="0"/>
        </a:spcAft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39813" indent="-400050" algn="l" defTabSz="1279525" rtl="0" eaLnBrk="0" fontAlgn="base" hangingPunct="0">
        <a:spcBef>
          <a:spcPct val="20000"/>
        </a:spcBef>
        <a:spcAft>
          <a:spcPct val="0"/>
        </a:spcAft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675" algn="l" defTabSz="1279525" rtl="0" eaLnBrk="0" fontAlgn="base" hangingPunct="0">
        <a:spcBef>
          <a:spcPct val="20000"/>
        </a:spcBef>
        <a:spcAft>
          <a:spcPct val="0"/>
        </a:spcAft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39963" indent="-319088" algn="l" defTabSz="1279525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79725" indent="-319088" algn="l" defTabSz="1279525" rtl="0" eaLnBrk="0" fontAlgn="base" hangingPunct="0">
        <a:spcBef>
          <a:spcPct val="20000"/>
        </a:spcBef>
        <a:spcAft>
          <a:spcPct val="0"/>
        </a:spcAft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 descr="Diagram&#10;&#10;Description automatically generated">
            <a:extLst>
              <a:ext uri="{FF2B5EF4-FFF2-40B4-BE49-F238E27FC236}">
                <a16:creationId xmlns:a16="http://schemas.microsoft.com/office/drawing/2014/main" id="{758E6DAF-EF98-7086-8D8C-CB10D30779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008" y="1776263"/>
            <a:ext cx="12939331" cy="7474229"/>
          </a:xfrm>
        </p:spPr>
      </p:pic>
      <p:sp>
        <p:nvSpPr>
          <p:cNvPr id="2" name="Rectangle 1"/>
          <p:cNvSpPr/>
          <p:nvPr/>
        </p:nvSpPr>
        <p:spPr bwMode="auto">
          <a:xfrm flipH="1">
            <a:off x="5680720" y="-1"/>
            <a:ext cx="7120880" cy="1136400"/>
          </a:xfrm>
          <a:prstGeom prst="rect">
            <a:avLst/>
          </a:prstGeom>
          <a:gradFill flip="none" rotWithShape="1">
            <a:gsLst>
              <a:gs pos="60000">
                <a:srgbClr val="1FAAE5"/>
              </a:gs>
              <a:gs pos="0">
                <a:schemeClr val="bg1"/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dirty="0">
              <a:ln>
                <a:noFill/>
              </a:ln>
              <a:solidFill>
                <a:srgbClr val="1FAAE5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72608" cy="113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97144" y="19895"/>
            <a:ext cx="3304456" cy="92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 Escola Superior de Tecnologia e Gestão de Leir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Escola Superior de Tecnologia e Gestão de Leir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 Escola Superior de Tecnologia e Gestão de Leir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82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9C1478EB-5696-8E6D-88BF-D99F39AA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800" dirty="0"/>
              <a:t>Vídeo porteiro </a:t>
            </a:r>
            <a:r>
              <a:rPr lang="pt-PT" sz="4800" i="1" dirty="0" err="1"/>
              <a:t>low-cost</a:t>
            </a:r>
            <a:r>
              <a:rPr lang="pt-PT" sz="4800" dirty="0"/>
              <a:t> (</a:t>
            </a:r>
            <a:r>
              <a:rPr lang="pt-PT" sz="4800" dirty="0" err="1"/>
              <a:t>IoT</a:t>
            </a:r>
            <a:r>
              <a:rPr lang="pt-PT" sz="4800" dirty="0"/>
              <a:t>) – E-</a:t>
            </a:r>
            <a:r>
              <a:rPr lang="pt-PT" sz="4800" dirty="0" err="1"/>
              <a:t>Bells</a:t>
            </a:r>
            <a:endParaRPr lang="pt-PT" sz="4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F692E-464D-F7D8-1DB9-6648B574260C}"/>
              </a:ext>
            </a:extLst>
          </p:cNvPr>
          <p:cNvSpPr txBox="1"/>
          <p:nvPr/>
        </p:nvSpPr>
        <p:spPr>
          <a:xfrm>
            <a:off x="928192" y="8705861"/>
            <a:ext cx="1638158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Alunos: 2181454 - João Rebelos dos Santos		Orientadores: Professor Doutor David Ferreira Safadinho</a:t>
            </a:r>
          </a:p>
          <a:p>
            <a:r>
              <a:rPr lang="pt-PT" sz="1600" dirty="0"/>
              <a:t>             2181459 - Rúben Daniel Custódio Garcia 			       Professor Doutor Paulo Sampaio Abreu Madeira</a:t>
            </a:r>
          </a:p>
          <a:p>
            <a:r>
              <a:rPr lang="pt-PT" sz="1600" dirty="0"/>
              <a:t>							       Professor António Manuel de Jesus Pereira</a:t>
            </a:r>
          </a:p>
          <a:p>
            <a:endParaRPr lang="pt-PT" dirty="0"/>
          </a:p>
          <a:p>
            <a:r>
              <a:rPr lang="pt-PT" dirty="0"/>
              <a:t>	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332F0C-6952-AB1B-79B6-E40B261A18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57</Words>
  <Application>Microsoft Office PowerPoint</Application>
  <PresentationFormat>A3 Paper (297x420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Modelo de apresentação predefinido</vt:lpstr>
      <vt:lpstr>Vídeo porteiro low-cost (IoT) – E-Bells</vt:lpstr>
    </vt:vector>
  </TitlesOfParts>
  <Company>ESTG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Proj2-RSSF-PeopleMonitor</dc:creator>
  <cp:lastModifiedBy>João Rebelo Dos Santos</cp:lastModifiedBy>
  <cp:revision>50</cp:revision>
  <cp:lastPrinted>2013-09-15T00:10:08Z</cp:lastPrinted>
  <dcterms:created xsi:type="dcterms:W3CDTF">2007-02-13T18:22:14Z</dcterms:created>
  <dcterms:modified xsi:type="dcterms:W3CDTF">2022-07-18T20:07:04Z</dcterms:modified>
</cp:coreProperties>
</file>